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Lst>
  <p:notesMasterIdLst>
    <p:notesMasterId r:id="rId14"/>
  </p:notesMasterIdLst>
  <p:sldIdLst>
    <p:sldId id="257" r:id="rId3"/>
    <p:sldId id="268" r:id="rId4"/>
    <p:sldId id="261" r:id="rId5"/>
    <p:sldId id="259" r:id="rId6"/>
    <p:sldId id="262" r:id="rId7"/>
    <p:sldId id="263" r:id="rId8"/>
    <p:sldId id="264" r:id="rId9"/>
    <p:sldId id="256"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EA3183-771C-4EAD-8B16-2E22E25D4912}" v="5" dt="2021-12-08T20:04:37.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6309" autoAdjust="0"/>
  </p:normalViewPr>
  <p:slideViewPr>
    <p:cSldViewPr snapToGrid="0">
      <p:cViewPr varScale="1">
        <p:scale>
          <a:sx n="64" d="100"/>
          <a:sy n="64" d="100"/>
        </p:scale>
        <p:origin x="137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 bocirnea" userId="80203639eafa42dd" providerId="LiveId" clId="{34EA3183-771C-4EAD-8B16-2E22E25D4912}"/>
    <pc:docChg chg="undo custSel addSld delSld modSld">
      <pc:chgData name="valentina bocirnea" userId="80203639eafa42dd" providerId="LiveId" clId="{34EA3183-771C-4EAD-8B16-2E22E25D4912}" dt="2021-12-08T20:27:06.224" v="438" actId="255"/>
      <pc:docMkLst>
        <pc:docMk/>
      </pc:docMkLst>
      <pc:sldChg chg="addSp delSp modSp mod">
        <pc:chgData name="valentina bocirnea" userId="80203639eafa42dd" providerId="LiveId" clId="{34EA3183-771C-4EAD-8B16-2E22E25D4912}" dt="2021-12-08T20:08:43.007" v="247" actId="255"/>
        <pc:sldMkLst>
          <pc:docMk/>
          <pc:sldMk cId="0" sldId="257"/>
        </pc:sldMkLst>
        <pc:spChg chg="add mod">
          <ac:chgData name="valentina bocirnea" userId="80203639eafa42dd" providerId="LiveId" clId="{34EA3183-771C-4EAD-8B16-2E22E25D4912}" dt="2021-12-08T20:02:07.144" v="86" actId="20577"/>
          <ac:spMkLst>
            <pc:docMk/>
            <pc:sldMk cId="0" sldId="257"/>
            <ac:spMk id="2" creationId="{A0247CD6-BA32-467F-87A8-24BBCC6F414E}"/>
          </ac:spMkLst>
        </pc:spChg>
        <pc:spChg chg="add del mod">
          <ac:chgData name="valentina bocirnea" userId="80203639eafa42dd" providerId="LiveId" clId="{34EA3183-771C-4EAD-8B16-2E22E25D4912}" dt="2021-12-08T20:03:43.667" v="117" actId="478"/>
          <ac:spMkLst>
            <pc:docMk/>
            <pc:sldMk cId="0" sldId="257"/>
            <ac:spMk id="3" creationId="{776894D4-F0E6-431C-B674-946F977CC3B9}"/>
          </ac:spMkLst>
        </pc:spChg>
        <pc:spChg chg="add del mod">
          <ac:chgData name="valentina bocirnea" userId="80203639eafa42dd" providerId="LiveId" clId="{34EA3183-771C-4EAD-8B16-2E22E25D4912}" dt="2021-12-08T20:04:31.224" v="121" actId="767"/>
          <ac:spMkLst>
            <pc:docMk/>
            <pc:sldMk cId="0" sldId="257"/>
            <ac:spMk id="4" creationId="{4FFD352B-5F7E-4FEF-9B25-036B8EC50E75}"/>
          </ac:spMkLst>
        </pc:spChg>
        <pc:spChg chg="add mod">
          <ac:chgData name="valentina bocirnea" userId="80203639eafa42dd" providerId="LiveId" clId="{34EA3183-771C-4EAD-8B16-2E22E25D4912}" dt="2021-12-08T20:08:43.007" v="247" actId="255"/>
          <ac:spMkLst>
            <pc:docMk/>
            <pc:sldMk cId="0" sldId="257"/>
            <ac:spMk id="5" creationId="{4449B928-EA1D-42DA-963F-F87B89456405}"/>
          </ac:spMkLst>
        </pc:spChg>
        <pc:spChg chg="mod">
          <ac:chgData name="valentina bocirnea" userId="80203639eafa42dd" providerId="LiveId" clId="{34EA3183-771C-4EAD-8B16-2E22E25D4912}" dt="2021-12-08T20:00:43.458" v="41" actId="20577"/>
          <ac:spMkLst>
            <pc:docMk/>
            <pc:sldMk cId="0" sldId="257"/>
            <ac:spMk id="119" creationId="{00000000-0000-0000-0000-000000000000}"/>
          </ac:spMkLst>
        </pc:spChg>
        <pc:spChg chg="mod">
          <ac:chgData name="valentina bocirnea" userId="80203639eafa42dd" providerId="LiveId" clId="{34EA3183-771C-4EAD-8B16-2E22E25D4912}" dt="2021-12-08T19:58:54.379" v="6" actId="14100"/>
          <ac:spMkLst>
            <pc:docMk/>
            <pc:sldMk cId="0" sldId="257"/>
            <ac:spMk id="120" creationId="{00000000-0000-0000-0000-000000000000}"/>
          </ac:spMkLst>
        </pc:spChg>
      </pc:sldChg>
      <pc:sldChg chg="modSp mod">
        <pc:chgData name="valentina bocirnea" userId="80203639eafa42dd" providerId="LiveId" clId="{34EA3183-771C-4EAD-8B16-2E22E25D4912}" dt="2021-12-08T20:25:28.311" v="429" actId="1076"/>
        <pc:sldMkLst>
          <pc:docMk/>
          <pc:sldMk cId="0" sldId="261"/>
        </pc:sldMkLst>
        <pc:spChg chg="mod">
          <ac:chgData name="valentina bocirnea" userId="80203639eafa42dd" providerId="LiveId" clId="{34EA3183-771C-4EAD-8B16-2E22E25D4912}" dt="2021-12-08T20:25:28.311" v="429" actId="1076"/>
          <ac:spMkLst>
            <pc:docMk/>
            <pc:sldMk cId="0" sldId="261"/>
            <ac:spMk id="601" creationId="{00000000-0000-0000-0000-000000000000}"/>
          </ac:spMkLst>
        </pc:spChg>
      </pc:sldChg>
      <pc:sldChg chg="modSp new mod">
        <pc:chgData name="valentina bocirnea" userId="80203639eafa42dd" providerId="LiveId" clId="{34EA3183-771C-4EAD-8B16-2E22E25D4912}" dt="2021-12-08T20:27:06.224" v="438" actId="255"/>
        <pc:sldMkLst>
          <pc:docMk/>
          <pc:sldMk cId="1523016469" sldId="268"/>
        </pc:sldMkLst>
        <pc:spChg chg="mod">
          <ac:chgData name="valentina bocirnea" userId="80203639eafa42dd" providerId="LiveId" clId="{34EA3183-771C-4EAD-8B16-2E22E25D4912}" dt="2021-12-08T20:27:06.224" v="438" actId="255"/>
          <ac:spMkLst>
            <pc:docMk/>
            <pc:sldMk cId="1523016469" sldId="268"/>
            <ac:spMk id="2" creationId="{97655189-A5AE-4A8D-B000-3FD52169E7C7}"/>
          </ac:spMkLst>
        </pc:spChg>
        <pc:spChg chg="mod">
          <ac:chgData name="valentina bocirnea" userId="80203639eafa42dd" providerId="LiveId" clId="{34EA3183-771C-4EAD-8B16-2E22E25D4912}" dt="2021-12-08T20:26:18.488" v="431" actId="255"/>
          <ac:spMkLst>
            <pc:docMk/>
            <pc:sldMk cId="1523016469" sldId="268"/>
            <ac:spMk id="3" creationId="{671246F7-2505-46FA-9890-D5E20A81DB3E}"/>
          </ac:spMkLst>
        </pc:spChg>
      </pc:sldChg>
      <pc:sldChg chg="modSp new del mod">
        <pc:chgData name="valentina bocirnea" userId="80203639eafa42dd" providerId="LiveId" clId="{34EA3183-771C-4EAD-8B16-2E22E25D4912}" dt="2021-12-08T20:14:04.905" v="301" actId="680"/>
        <pc:sldMkLst>
          <pc:docMk/>
          <pc:sldMk cId="3236909222" sldId="268"/>
        </pc:sldMkLst>
        <pc:spChg chg="mod">
          <ac:chgData name="valentina bocirnea" userId="80203639eafa42dd" providerId="LiveId" clId="{34EA3183-771C-4EAD-8B16-2E22E25D4912}" dt="2021-12-08T20:14:04.655" v="300" actId="14100"/>
          <ac:spMkLst>
            <pc:docMk/>
            <pc:sldMk cId="3236909222" sldId="268"/>
            <ac:spMk id="2" creationId="{E569F820-F864-43D9-A698-1BE3E717D81F}"/>
          </ac:spMkLst>
        </pc:spChg>
        <pc:spChg chg="mod">
          <ac:chgData name="valentina bocirnea" userId="80203639eafa42dd" providerId="LiveId" clId="{34EA3183-771C-4EAD-8B16-2E22E25D4912}" dt="2021-12-08T20:14:00.026" v="295" actId="14100"/>
          <ac:spMkLst>
            <pc:docMk/>
            <pc:sldMk cId="3236909222" sldId="268"/>
            <ac:spMk id="3" creationId="{F4996DC1-C189-4A24-9B08-BAC41736E0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A0C5D5-32F7-4772-BEC3-D86280A20366}" type="datetimeFigureOut">
              <a:rPr lang="en-US" smtClean="0"/>
              <a:t>12/8/2021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400A4-8890-4193-B89C-D1F98B57DA31}" type="slidenum">
              <a:rPr lang="en-US" smtClean="0"/>
              <a:t>‹#›</a:t>
            </a:fld>
            <a:endParaRPr lang="en-US"/>
          </a:p>
        </p:txBody>
      </p:sp>
    </p:spTree>
    <p:extLst>
      <p:ext uri="{BB962C8B-B14F-4D97-AF65-F5344CB8AC3E}">
        <p14:creationId xmlns:p14="http://schemas.microsoft.com/office/powerpoint/2010/main" val="2334352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1400A4-8890-4193-B89C-D1F98B57DA31}" type="slidenum">
              <a:rPr lang="en-US" smtClean="0"/>
              <a:t>2</a:t>
            </a:fld>
            <a:endParaRPr lang="en-US"/>
          </a:p>
        </p:txBody>
      </p:sp>
    </p:spTree>
    <p:extLst>
      <p:ext uri="{BB962C8B-B14F-4D97-AF65-F5344CB8AC3E}">
        <p14:creationId xmlns:p14="http://schemas.microsoft.com/office/powerpoint/2010/main" val="1805858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5465e7bc0b_1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5465e7bc0b_1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competitive work setting of today demands certain skills from the employees. a proper mixture of academic and employability skills such as communication, writing, time management, emotional intelligence, critical thinking, etc. are very essential for becoming a great marketing manager. Throughout my academic life, I have learned a lot of skills, which have honed as the time passed. In this presentation, I will share a bit about the three main academic and employability skills I have mastered throughout my life (communication, time management and critical thinking) and then focus on the skills I still ne d acquire in order to become more employable.</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5522eb7919_1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5522eb7919_1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After my graduation, I wish to enter the field of health care of NHS and become a health advisor of  National Health Service London. I have always been fascinated about joining there as the job is challenging as well as directly helping the society, which is something I like in my job.</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a very early age, I have been very good at communicating with other people. be it formal or informal communication, I always understand the context and way to communicate with the other parties. I am equally good in written communication as well as verbal communication. When I write a report or essay, I take care of the punctuations, use appropriate headings, keep proper line spacing and keep the content precise and to the point. In my verbal communication as well, I stay brief and professional. As a health professional of NHS, there is no alternative to having clear and good communication skills because marketing is all about attracting through communication. </a:t>
            </a:r>
          </a:p>
          <a:p>
            <a:endParaRPr lang="en-US" dirty="0"/>
          </a:p>
          <a:p>
            <a:r>
              <a:rPr lang="en-US" dirty="0"/>
              <a:t>This particular skill is highly related to my future dream job because in order to provide insightful advice, I need to communicate with various parties who hold different types of mentality and thoughts while communicating. </a:t>
            </a:r>
            <a:r>
              <a:rPr lang="en-US"/>
              <a:t>Communication skill may be a key to resolve such barriers. </a:t>
            </a:r>
          </a:p>
          <a:p>
            <a:endParaRPr lang="en-US" dirty="0"/>
          </a:p>
        </p:txBody>
      </p:sp>
      <p:sp>
        <p:nvSpPr>
          <p:cNvPr id="4" name="Slide Number Placeholder 3"/>
          <p:cNvSpPr>
            <a:spLocks noGrp="1"/>
          </p:cNvSpPr>
          <p:nvPr>
            <p:ph type="sldNum" sz="quarter" idx="5"/>
          </p:nvPr>
        </p:nvSpPr>
        <p:spPr/>
        <p:txBody>
          <a:bodyPr/>
          <a:lstStyle/>
          <a:p>
            <a:fld id="{111400A4-8890-4193-B89C-D1F98B57DA31}" type="slidenum">
              <a:rPr lang="en-US" smtClean="0"/>
              <a:t>5</a:t>
            </a:fld>
            <a:endParaRPr lang="en-US"/>
          </a:p>
        </p:txBody>
      </p:sp>
    </p:spTree>
    <p:extLst>
      <p:ext uri="{BB962C8B-B14F-4D97-AF65-F5344CB8AC3E}">
        <p14:creationId xmlns:p14="http://schemas.microsoft.com/office/powerpoint/2010/main" val="3237133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is dynamic, and it requires the doctors, nurse, advisors of health care to have the ability to critically analyze every situation and bring out the actual essence out of it. Even In the field of health, the specialists have to critically think from the patients' point of view before they try to communicate a specific message to them. Being a hospital, if NHS does not  pass a social message promptly after any social crisis. it will certainly damage its reputation. Being an advisor of NHS, I have the ability to isolate all the factors, analyse them individually, look at the potential problem, look for alternatives and find the most appropriate solution to a problem. An important part of critical thinking skills is the ability to research relevant information to make proper decisions. I personally feel that I lack in the researching department, which is also an academic skill. </a:t>
            </a:r>
          </a:p>
          <a:p>
            <a:r>
              <a:rPr lang="en-US" dirty="0"/>
              <a:t>In order to deal with various diseases research skills are important alongside observation, analysis, inference and problem solving. I need to work all of these skills to improve my overall critical thinking skills. </a:t>
            </a:r>
          </a:p>
          <a:p>
            <a:endParaRPr lang="en-US" dirty="0"/>
          </a:p>
        </p:txBody>
      </p:sp>
      <p:sp>
        <p:nvSpPr>
          <p:cNvPr id="4" name="Slide Number Placeholder 3"/>
          <p:cNvSpPr>
            <a:spLocks noGrp="1"/>
          </p:cNvSpPr>
          <p:nvPr>
            <p:ph type="sldNum" sz="quarter" idx="5"/>
          </p:nvPr>
        </p:nvSpPr>
        <p:spPr/>
        <p:txBody>
          <a:bodyPr/>
          <a:lstStyle/>
          <a:p>
            <a:fld id="{111400A4-8890-4193-B89C-D1F98B57DA31}" type="slidenum">
              <a:rPr lang="en-US" smtClean="0"/>
              <a:t>6</a:t>
            </a:fld>
            <a:endParaRPr lang="en-US"/>
          </a:p>
        </p:txBody>
      </p:sp>
    </p:spTree>
    <p:extLst>
      <p:ext uri="{BB962C8B-B14F-4D97-AF65-F5344CB8AC3E}">
        <p14:creationId xmlns:p14="http://schemas.microsoft.com/office/powerpoint/2010/main" val="2159713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was not always very good at managing time. Until my late teens and before entering the 20’s, I was very casual about time management. this led to high level of procrastination and also high pressure at the end of semesters. Since 2019, I took more interest in time management and I believe that I have made quite a bit of progress. Now, I keep track of my works in a digital activity log, set deadlines and also tie incentives with timely completion of works. Since 2020, I have been using a time management tool named infinity that helps to keep track of the tasks I have and also gives me timely reminder to complete them. I cannot claim that I have become a perfectionist in managing time, but I sincerely hope that I will become more efficient as the days pass.</a:t>
            </a:r>
          </a:p>
          <a:p>
            <a:endParaRPr lang="en-US" dirty="0"/>
          </a:p>
          <a:p>
            <a:r>
              <a:rPr lang="en-US" dirty="0"/>
              <a:t>Time management tools tracker, calendar etc. are essential in the field of health. Prompt decisions need to be taken and a very organized life needs to be maintained in the field of health care as any demand may occur at an urgent basis an advisor without having the time management skills, will not be able to provide a valuable decision for the hospital and for the management. </a:t>
            </a:r>
          </a:p>
          <a:p>
            <a:endParaRPr lang="en-US" dirty="0"/>
          </a:p>
        </p:txBody>
      </p:sp>
      <p:sp>
        <p:nvSpPr>
          <p:cNvPr id="4" name="Slide Number Placeholder 3"/>
          <p:cNvSpPr>
            <a:spLocks noGrp="1"/>
          </p:cNvSpPr>
          <p:nvPr>
            <p:ph type="sldNum" sz="quarter" idx="5"/>
          </p:nvPr>
        </p:nvSpPr>
        <p:spPr/>
        <p:txBody>
          <a:bodyPr/>
          <a:lstStyle/>
          <a:p>
            <a:fld id="{111400A4-8890-4193-B89C-D1F98B57DA31}" type="slidenum">
              <a:rPr lang="en-US" smtClean="0"/>
              <a:t>7</a:t>
            </a:fld>
            <a:endParaRPr lang="en-US"/>
          </a:p>
        </p:txBody>
      </p:sp>
    </p:spTree>
    <p:extLst>
      <p:ext uri="{BB962C8B-B14F-4D97-AF65-F5344CB8AC3E}">
        <p14:creationId xmlns:p14="http://schemas.microsoft.com/office/powerpoint/2010/main" val="3057930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discussing about three of my greatest employability skills, I have laid out a SWOT analysis of myself to figure out the places where I need to work on. As the SWOT analysis indicates, I am not the most social person. Rather, I am a lone wolf who loves to work in silence. But as I climb up the ladder, I will have to manage more people (Horton, 2016). without proper interpersonal skills, leadership skills and teamwork skills, I will not have a good connection with the parties who work with me in NHS London. As it is seen from the slide, there is a tough competition because due to COVID-19 hospitals will be more concerned regarding professionals' shortage and look for more skilled professionals which will create tough competition and shortage of time to react. Again, I have lack in leadership so in order to be appointed as an advisor, I need to demonstrate leadership skill in which I lack of currently. However, I have the opportunity to develop creativity and teamwork skills in the graduation stage, I need to utilise these to address the threats and weaknesses properly. </a:t>
            </a:r>
          </a:p>
        </p:txBody>
      </p:sp>
      <p:sp>
        <p:nvSpPr>
          <p:cNvPr id="4" name="Slide Number Placeholder 3"/>
          <p:cNvSpPr>
            <a:spLocks noGrp="1"/>
          </p:cNvSpPr>
          <p:nvPr>
            <p:ph type="sldNum" sz="quarter" idx="5"/>
          </p:nvPr>
        </p:nvSpPr>
        <p:spPr/>
        <p:txBody>
          <a:bodyPr/>
          <a:lstStyle/>
          <a:p>
            <a:fld id="{111400A4-8890-4193-B89C-D1F98B57DA31}" type="slidenum">
              <a:rPr lang="en-US" smtClean="0"/>
              <a:t>8</a:t>
            </a:fld>
            <a:endParaRPr lang="en-US"/>
          </a:p>
        </p:txBody>
      </p:sp>
    </p:spTree>
    <p:extLst>
      <p:ext uri="{BB962C8B-B14F-4D97-AF65-F5344CB8AC3E}">
        <p14:creationId xmlns:p14="http://schemas.microsoft.com/office/powerpoint/2010/main" val="4198728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end to learning and I personally feel that I will keep on learning until the day I die. But as a person who wishes to excel in the field of marketing, having leadership, creativity and interpersonal skills is mandatory (Wright, 2015). So, I have developed a simple personal development plan that I will continue for the next two years.</a:t>
            </a:r>
          </a:p>
        </p:txBody>
      </p:sp>
      <p:sp>
        <p:nvSpPr>
          <p:cNvPr id="4" name="Slide Number Placeholder 3"/>
          <p:cNvSpPr>
            <a:spLocks noGrp="1"/>
          </p:cNvSpPr>
          <p:nvPr>
            <p:ph type="sldNum" sz="quarter" idx="5"/>
          </p:nvPr>
        </p:nvSpPr>
        <p:spPr/>
        <p:txBody>
          <a:bodyPr/>
          <a:lstStyle/>
          <a:p>
            <a:fld id="{111400A4-8890-4193-B89C-D1F98B57DA31}" type="slidenum">
              <a:rPr lang="en-US" smtClean="0"/>
              <a:t>9</a:t>
            </a:fld>
            <a:endParaRPr lang="en-US"/>
          </a:p>
        </p:txBody>
      </p:sp>
    </p:spTree>
    <p:extLst>
      <p:ext uri="{BB962C8B-B14F-4D97-AF65-F5344CB8AC3E}">
        <p14:creationId xmlns:p14="http://schemas.microsoft.com/office/powerpoint/2010/main" val="2542568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an aspiring  health-care advisor of the future, I believe that I still have a lot to learn before I can truly harness my potential. Having great critical thinking ability, writing ability, time management skills and communication skills will definitely help me get a head-start (Wright, 2015). But without the ability to interact with people and lead them, I will always be valued at a personal level, but never at an organisational level. So, my target will be to develop my interpersonal skills as much as possible so that I can become a great leader and a team player. </a:t>
            </a:r>
          </a:p>
          <a:p>
            <a:endParaRPr lang="en-US" dirty="0"/>
          </a:p>
        </p:txBody>
      </p:sp>
      <p:sp>
        <p:nvSpPr>
          <p:cNvPr id="4" name="Slide Number Placeholder 3"/>
          <p:cNvSpPr>
            <a:spLocks noGrp="1"/>
          </p:cNvSpPr>
          <p:nvPr>
            <p:ph type="sldNum" sz="quarter" idx="5"/>
          </p:nvPr>
        </p:nvSpPr>
        <p:spPr/>
        <p:txBody>
          <a:bodyPr/>
          <a:lstStyle/>
          <a:p>
            <a:fld id="{111400A4-8890-4193-B89C-D1F98B57DA31}" type="slidenum">
              <a:rPr lang="en-US" smtClean="0"/>
              <a:t>10</a:t>
            </a:fld>
            <a:endParaRPr lang="en-US"/>
          </a:p>
        </p:txBody>
      </p:sp>
    </p:spTree>
    <p:extLst>
      <p:ext uri="{BB962C8B-B14F-4D97-AF65-F5344CB8AC3E}">
        <p14:creationId xmlns:p14="http://schemas.microsoft.com/office/powerpoint/2010/main" val="1813160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Hartley, P., 2015. Business-health Communication. Oxford: Taylor and Francis.</a:t>
            </a:r>
          </a:p>
          <a:p>
            <a:r>
              <a:rPr lang="en-GB" dirty="0"/>
              <a:t>Horton, S., 2016. The Leader's Guide to Negotiation at Hospital. Harlow: Pearson.</a:t>
            </a:r>
          </a:p>
          <a:p>
            <a:r>
              <a:rPr lang="en-GB" dirty="0"/>
              <a:t>J. </a:t>
            </a:r>
            <a:r>
              <a:rPr lang="en-GB" dirty="0" err="1"/>
              <a:t>Crawhall</a:t>
            </a:r>
            <a:r>
              <a:rPr lang="en-GB" dirty="0"/>
              <a:t>, R., 2018. Time to Innovate: Reflections and Recommendations on Time Management for Innovation Managers. Technology Innovation Management Review, 3(9), pp.13-19.</a:t>
            </a:r>
          </a:p>
          <a:p>
            <a:r>
              <a:rPr lang="en-GB" dirty="0" err="1"/>
              <a:t>Vanderburgh</a:t>
            </a:r>
            <a:r>
              <a:rPr lang="en-GB" dirty="0"/>
              <a:t>, M., 2021. Critical Thinking | </a:t>
            </a:r>
            <a:r>
              <a:rPr lang="en-GB" dirty="0" err="1"/>
              <a:t>SkillsYouNeed</a:t>
            </a:r>
            <a:r>
              <a:rPr lang="en-GB" dirty="0"/>
              <a:t>. [online] Skillsyouneed.com. Available at: &lt;https://www.skillsyouneed.com/learn/critical-thinking.html&gt; [Accessed 7 December 2021].</a:t>
            </a:r>
          </a:p>
          <a:p>
            <a:r>
              <a:rPr lang="en-GB" dirty="0"/>
              <a:t>Wright, B., 2015. Interpersonal skills. 9th ed. Keswick: M &amp; K Update.</a:t>
            </a:r>
          </a:p>
          <a:p>
            <a:endParaRPr lang="en-GB" dirty="0"/>
          </a:p>
        </p:txBody>
      </p:sp>
      <p:sp>
        <p:nvSpPr>
          <p:cNvPr id="4" name="Slide Number Placeholder 3"/>
          <p:cNvSpPr>
            <a:spLocks noGrp="1"/>
          </p:cNvSpPr>
          <p:nvPr>
            <p:ph type="sldNum" sz="quarter" idx="5"/>
          </p:nvPr>
        </p:nvSpPr>
        <p:spPr/>
        <p:txBody>
          <a:bodyPr/>
          <a:lstStyle/>
          <a:p>
            <a:fld id="{111400A4-8890-4193-B89C-D1F98B57DA31}" type="slidenum">
              <a:rPr lang="en-US" smtClean="0"/>
              <a:t>11</a:t>
            </a:fld>
            <a:endParaRPr lang="en-US"/>
          </a:p>
        </p:txBody>
      </p:sp>
    </p:spTree>
    <p:extLst>
      <p:ext uri="{BB962C8B-B14F-4D97-AF65-F5344CB8AC3E}">
        <p14:creationId xmlns:p14="http://schemas.microsoft.com/office/powerpoint/2010/main" val="3541194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5" Type="http://schemas.openxmlformats.org/officeDocument/2006/relationships/hyperlink" Target="https://stories.freepik.com/" TargetMode="External"/><Relationship Id="rId4" Type="http://schemas.openxmlformats.org/officeDocument/2006/relationships/hyperlink" Target="http://bit.ly/2TtBDfr" TargetMode="Externa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Opening slide">
  <p:cSld name="Opening slide">
    <p:bg>
      <p:bgPr>
        <a:solidFill>
          <a:srgbClr val="EFEFEF"/>
        </a:solidFill>
        <a:effectLst/>
      </p:bgPr>
    </p:bg>
    <p:spTree>
      <p:nvGrpSpPr>
        <p:cNvPr id="1" name="Shape 8"/>
        <p:cNvGrpSpPr/>
        <p:nvPr/>
      </p:nvGrpSpPr>
      <p:grpSpPr>
        <a:xfrm>
          <a:off x="0" y="0"/>
          <a:ext cx="0" cy="0"/>
          <a:chOff x="0" y="0"/>
          <a:chExt cx="0" cy="0"/>
        </a:xfrm>
      </p:grpSpPr>
      <p:sp>
        <p:nvSpPr>
          <p:cNvPr id="9" name="Google Shape;9;p2"/>
          <p:cNvSpPr/>
          <p:nvPr/>
        </p:nvSpPr>
        <p:spPr>
          <a:xfrm flipH="1">
            <a:off x="-9433" y="-183367"/>
            <a:ext cx="12254000" cy="7041200"/>
          </a:xfrm>
          <a:prstGeom prst="rtTriangle">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 name="Google Shape;10;p2"/>
          <p:cNvSpPr txBox="1">
            <a:spLocks noGrp="1"/>
          </p:cNvSpPr>
          <p:nvPr>
            <p:ph type="ctrTitle"/>
          </p:nvPr>
        </p:nvSpPr>
        <p:spPr>
          <a:xfrm>
            <a:off x="6424817" y="1856167"/>
            <a:ext cx="4702800" cy="27196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000"/>
              <a:buNone/>
              <a:defRPr sz="8666">
                <a:solidFill>
                  <a:schemeClr val="accent5"/>
                </a:solidFill>
              </a:defRPr>
            </a:lvl1pPr>
            <a:lvl2pPr lvl="1"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2pPr>
            <a:lvl3pPr lvl="2"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3pPr>
            <a:lvl4pPr lvl="3"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4pPr>
            <a:lvl5pPr lvl="4"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5pPr>
            <a:lvl6pPr lvl="5"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6pPr>
            <a:lvl7pPr lvl="6"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7pPr>
            <a:lvl8pPr lvl="7"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8pPr>
            <a:lvl9pPr lvl="8"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9pPr>
          </a:lstStyle>
          <a:p>
            <a:endParaRPr/>
          </a:p>
        </p:txBody>
      </p:sp>
      <p:sp>
        <p:nvSpPr>
          <p:cNvPr id="11" name="Google Shape;11;p2"/>
          <p:cNvSpPr txBox="1">
            <a:spLocks noGrp="1"/>
          </p:cNvSpPr>
          <p:nvPr>
            <p:ph type="subTitle" idx="1"/>
          </p:nvPr>
        </p:nvSpPr>
        <p:spPr>
          <a:xfrm>
            <a:off x="6684417" y="4369501"/>
            <a:ext cx="4443200" cy="448800"/>
          </a:xfrm>
          <a:prstGeom prst="rect">
            <a:avLst/>
          </a:prstGeom>
          <a:noFill/>
        </p:spPr>
        <p:txBody>
          <a:bodyPr spcFirstLastPara="1" wrap="square" lIns="91425" tIns="91425" rIns="91425" bIns="91425" anchor="t" anchorCtr="0">
            <a:noAutofit/>
          </a:bodyPr>
          <a:lstStyle>
            <a:lvl1pPr lvl="0" algn="r" rtl="0">
              <a:lnSpc>
                <a:spcPct val="100000"/>
              </a:lnSpc>
              <a:spcBef>
                <a:spcPts val="0"/>
              </a:spcBef>
              <a:spcAft>
                <a:spcPts val="0"/>
              </a:spcAft>
              <a:buSzPts val="1100"/>
              <a:buNone/>
              <a:defRPr>
                <a:solidFill>
                  <a:srgbClr val="EFEFEF"/>
                </a:solidFill>
              </a:defRPr>
            </a:lvl1pPr>
            <a:lvl2pPr lvl="1"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2pPr>
            <a:lvl3pPr lvl="2"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3pPr>
            <a:lvl4pPr lvl="3"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4pPr>
            <a:lvl5pPr lvl="4"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5pPr>
            <a:lvl6pPr lvl="5"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6pPr>
            <a:lvl7pPr lvl="6"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7pPr>
            <a:lvl8pPr lvl="7"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8pPr>
            <a:lvl9pPr lvl="8"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9pPr>
          </a:lstStyle>
          <a:p>
            <a:endParaRPr/>
          </a:p>
        </p:txBody>
      </p:sp>
    </p:spTree>
    <p:extLst>
      <p:ext uri="{BB962C8B-B14F-4D97-AF65-F5344CB8AC3E}">
        <p14:creationId xmlns:p14="http://schemas.microsoft.com/office/powerpoint/2010/main" val="2940379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text">
  <p:cSld name="Title + text">
    <p:bg>
      <p:bgPr>
        <a:solidFill>
          <a:schemeClr val="lt1"/>
        </a:solidFill>
        <a:effectLst/>
      </p:bgPr>
    </p:bg>
    <p:spTree>
      <p:nvGrpSpPr>
        <p:cNvPr id="1" name="Shape 12"/>
        <p:cNvGrpSpPr/>
        <p:nvPr/>
      </p:nvGrpSpPr>
      <p:grpSpPr>
        <a:xfrm>
          <a:off x="0" y="0"/>
          <a:ext cx="0" cy="0"/>
          <a:chOff x="0" y="0"/>
          <a:chExt cx="0" cy="0"/>
        </a:xfrm>
      </p:grpSpPr>
      <p:sp>
        <p:nvSpPr>
          <p:cNvPr id="13" name="Google Shape;13;p3"/>
          <p:cNvSpPr txBox="1">
            <a:spLocks noGrp="1"/>
          </p:cNvSpPr>
          <p:nvPr>
            <p:ph type="subTitle" idx="1"/>
          </p:nvPr>
        </p:nvSpPr>
        <p:spPr>
          <a:xfrm>
            <a:off x="1141600" y="1487569"/>
            <a:ext cx="10227200" cy="4555200"/>
          </a:xfrm>
          <a:prstGeom prst="rect">
            <a:avLst/>
          </a:prstGeom>
          <a:noFill/>
        </p:spPr>
        <p:txBody>
          <a:bodyPr spcFirstLastPara="1" wrap="square" lIns="91425" tIns="91425" rIns="91425" bIns="91425" anchor="t" anchorCtr="0">
            <a:noAutofit/>
          </a:bodyPr>
          <a:lstStyle>
            <a:lvl1pPr lvl="0" rtl="0">
              <a:spcBef>
                <a:spcPts val="0"/>
              </a:spcBef>
              <a:spcAft>
                <a:spcPts val="0"/>
              </a:spcAft>
              <a:buClr>
                <a:srgbClr val="20293B"/>
              </a:buClr>
              <a:buSzPts val="1000"/>
              <a:buFont typeface="Abel"/>
              <a:buChar char="●"/>
              <a:defRPr>
                <a:solidFill>
                  <a:srgbClr val="EFEFEF"/>
                </a:solidFill>
                <a:latin typeface="Abel"/>
                <a:ea typeface="Abel"/>
                <a:cs typeface="Abel"/>
                <a:sym typeface="Abel"/>
              </a:defRPr>
            </a:lvl1pPr>
            <a:lvl2pPr lvl="1"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2pPr>
            <a:lvl3pPr lvl="2"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3pPr>
            <a:lvl4pPr lvl="3"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4pPr>
            <a:lvl5pPr lvl="4"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5pPr>
            <a:lvl6pPr lvl="5"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6pPr>
            <a:lvl7pPr lvl="6"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7pPr>
            <a:lvl8pPr lvl="7"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8pPr>
            <a:lvl9pPr lvl="8" rtl="0">
              <a:lnSpc>
                <a:spcPct val="100000"/>
              </a:lnSpc>
              <a:spcBef>
                <a:spcPts val="0"/>
              </a:spcBef>
              <a:spcAft>
                <a:spcPts val="0"/>
              </a:spcAft>
              <a:buClr>
                <a:srgbClr val="20293B"/>
              </a:buClr>
              <a:buSzPts val="1400"/>
              <a:buFont typeface="Arial"/>
              <a:buChar char="■"/>
              <a:defRPr sz="3733">
                <a:latin typeface="Fira Sans Condensed ExtraLight"/>
                <a:ea typeface="Fira Sans Condensed ExtraLight"/>
                <a:cs typeface="Fira Sans Condensed ExtraLight"/>
                <a:sym typeface="Fira Sans Condensed ExtraLight"/>
              </a:defRPr>
            </a:lvl9pPr>
          </a:lstStyle>
          <a:p>
            <a:endParaRPr/>
          </a:p>
        </p:txBody>
      </p:sp>
      <p:sp>
        <p:nvSpPr>
          <p:cNvPr id="14" name="Google Shape;14;p3"/>
          <p:cNvSpPr/>
          <p:nvPr/>
        </p:nvSpPr>
        <p:spPr>
          <a:xfrm>
            <a:off x="0" y="741333"/>
            <a:ext cx="1851600" cy="316400"/>
          </a:xfrm>
          <a:prstGeom prst="rect">
            <a:avLst/>
          </a:pr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accent3"/>
              </a:solidFill>
            </a:endParaRPr>
          </a:p>
        </p:txBody>
      </p:sp>
      <p:sp>
        <p:nvSpPr>
          <p:cNvPr id="15" name="Google Shape;15;p3"/>
          <p:cNvSpPr txBox="1">
            <a:spLocks noGrp="1"/>
          </p:cNvSpPr>
          <p:nvPr>
            <p:ph type="ctrTitle"/>
          </p:nvPr>
        </p:nvSpPr>
        <p:spPr>
          <a:xfrm>
            <a:off x="1264800" y="480857"/>
            <a:ext cx="9686000" cy="672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rgbClr val="FFFFFF"/>
              </a:buClr>
              <a:buSzPts val="2400"/>
              <a:buNone/>
              <a:defRPr>
                <a:solidFill>
                  <a:srgbClr val="FFFFFF"/>
                </a:solidFill>
              </a:defRPr>
            </a:lvl1pPr>
            <a:lvl2pPr lvl="1"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2pPr>
            <a:lvl3pPr lvl="2"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3pPr>
            <a:lvl4pPr lvl="3"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4pPr>
            <a:lvl5pPr lvl="4"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5pPr>
            <a:lvl6pPr lvl="5"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6pPr>
            <a:lvl7pPr lvl="6"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7pPr>
            <a:lvl8pPr lvl="7"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8pPr>
            <a:lvl9pPr lvl="8" rtl="0">
              <a:spcBef>
                <a:spcPts val="0"/>
              </a:spcBef>
              <a:spcAft>
                <a:spcPts val="0"/>
              </a:spcAft>
              <a:buClr>
                <a:srgbClr val="FFFFFF"/>
              </a:buClr>
              <a:buSzPts val="2400"/>
              <a:buFont typeface="Josefin Sans"/>
              <a:buNone/>
              <a:defRPr sz="3200" b="1">
                <a:solidFill>
                  <a:srgbClr val="FFFFFF"/>
                </a:solidFill>
                <a:latin typeface="Josefin Sans"/>
                <a:ea typeface="Josefin Sans"/>
                <a:cs typeface="Josefin Sans"/>
                <a:sym typeface="Josefin Sans"/>
              </a:defRPr>
            </a:lvl9pPr>
          </a:lstStyle>
          <a:p>
            <a:endParaRPr/>
          </a:p>
        </p:txBody>
      </p:sp>
    </p:spTree>
    <p:extLst>
      <p:ext uri="{BB962C8B-B14F-4D97-AF65-F5344CB8AC3E}">
        <p14:creationId xmlns:p14="http://schemas.microsoft.com/office/powerpoint/2010/main" val="1428714242"/>
      </p:ext>
    </p:extLst>
  </p:cSld>
  <p:clrMapOvr>
    <a:masterClrMapping/>
  </p:clrMapOvr>
  <p:extLst>
    <p:ext uri="{DCECCB84-F9BA-43D5-87BE-67443E8EF086}">
      <p15:sldGuideLst xmlns:p15="http://schemas.microsoft.com/office/powerpoint/2012/main">
        <p15:guide id="1" orient="horz" pos="340">
          <p15:clr>
            <a:srgbClr val="FA7B17"/>
          </p15:clr>
        </p15:guide>
        <p15:guide id="2" pos="454">
          <p15:clr>
            <a:srgbClr val="FA7B17"/>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solidFill>
          <a:srgbClr val="EFEFEF"/>
        </a:solidFill>
        <a:effectLst/>
      </p:bgPr>
    </p:bg>
    <p:spTree>
      <p:nvGrpSpPr>
        <p:cNvPr id="1" name="Shape 16"/>
        <p:cNvGrpSpPr/>
        <p:nvPr/>
      </p:nvGrpSpPr>
      <p:grpSpPr>
        <a:xfrm>
          <a:off x="0" y="0"/>
          <a:ext cx="0" cy="0"/>
          <a:chOff x="0" y="0"/>
          <a:chExt cx="0" cy="0"/>
        </a:xfrm>
      </p:grpSpPr>
      <p:sp>
        <p:nvSpPr>
          <p:cNvPr id="17" name="Google Shape;17;p4"/>
          <p:cNvSpPr/>
          <p:nvPr/>
        </p:nvSpPr>
        <p:spPr>
          <a:xfrm rot="10800000" flipH="1">
            <a:off x="-9433" y="-183367"/>
            <a:ext cx="12254000" cy="7041200"/>
          </a:xfrm>
          <a:prstGeom prst="rtTriangle">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 name="Google Shape;18;p4"/>
          <p:cNvSpPr txBox="1">
            <a:spLocks noGrp="1"/>
          </p:cNvSpPr>
          <p:nvPr>
            <p:ph type="subTitle" idx="1"/>
          </p:nvPr>
        </p:nvSpPr>
        <p:spPr>
          <a:xfrm>
            <a:off x="9100233" y="4989633"/>
            <a:ext cx="1072400" cy="76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3"/>
              </a:buClr>
              <a:buSzPts val="1800"/>
              <a:buFont typeface="Squada One"/>
              <a:buNone/>
              <a:defRPr sz="2400">
                <a:solidFill>
                  <a:schemeClr val="accent5"/>
                </a:solidFill>
                <a:latin typeface="Staatliches"/>
                <a:ea typeface="Staatliches"/>
                <a:cs typeface="Staatliches"/>
                <a:sym typeface="Staatliches"/>
              </a:defRPr>
            </a:lvl1pPr>
            <a:lvl2pPr lvl="1"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2pPr>
            <a:lvl3pPr lvl="2"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3pPr>
            <a:lvl4pPr lvl="3"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4pPr>
            <a:lvl5pPr lvl="4"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5pPr>
            <a:lvl6pPr lvl="5"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6pPr>
            <a:lvl7pPr lvl="6"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7pPr>
            <a:lvl8pPr lvl="7"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8pPr>
            <a:lvl9pPr lvl="8"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9pPr>
          </a:lstStyle>
          <a:p>
            <a:endParaRPr/>
          </a:p>
        </p:txBody>
      </p:sp>
      <p:sp>
        <p:nvSpPr>
          <p:cNvPr id="19" name="Google Shape;19;p4"/>
          <p:cNvSpPr txBox="1">
            <a:spLocks noGrp="1"/>
          </p:cNvSpPr>
          <p:nvPr>
            <p:ph type="subTitle" idx="2"/>
          </p:nvPr>
        </p:nvSpPr>
        <p:spPr>
          <a:xfrm>
            <a:off x="9100233" y="3173400"/>
            <a:ext cx="1478000" cy="76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3"/>
              </a:buClr>
              <a:buSzPts val="1800"/>
              <a:buFont typeface="Squada One"/>
              <a:buNone/>
              <a:defRPr sz="2400">
                <a:solidFill>
                  <a:schemeClr val="accent5"/>
                </a:solidFill>
                <a:latin typeface="Staatliches"/>
                <a:ea typeface="Staatliches"/>
                <a:cs typeface="Staatliches"/>
                <a:sym typeface="Staatliches"/>
              </a:defRPr>
            </a:lvl1pPr>
            <a:lvl2pPr lvl="1"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2pPr>
            <a:lvl3pPr lvl="2"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3pPr>
            <a:lvl4pPr lvl="3"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4pPr>
            <a:lvl5pPr lvl="4"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5pPr>
            <a:lvl6pPr lvl="5"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6pPr>
            <a:lvl7pPr lvl="6"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7pPr>
            <a:lvl8pPr lvl="7"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8pPr>
            <a:lvl9pPr lvl="8"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9pPr>
          </a:lstStyle>
          <a:p>
            <a:endParaRPr/>
          </a:p>
        </p:txBody>
      </p:sp>
      <p:sp>
        <p:nvSpPr>
          <p:cNvPr id="20" name="Google Shape;20;p4"/>
          <p:cNvSpPr txBox="1">
            <a:spLocks noGrp="1"/>
          </p:cNvSpPr>
          <p:nvPr>
            <p:ph type="subTitle" idx="3"/>
          </p:nvPr>
        </p:nvSpPr>
        <p:spPr>
          <a:xfrm>
            <a:off x="5585984" y="772333"/>
            <a:ext cx="1859200" cy="76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3"/>
              </a:buClr>
              <a:buSzPts val="1800"/>
              <a:buFont typeface="Squada One"/>
              <a:buNone/>
              <a:defRPr sz="2400">
                <a:solidFill>
                  <a:schemeClr val="accent5"/>
                </a:solidFill>
                <a:latin typeface="Staatliches"/>
                <a:ea typeface="Staatliches"/>
                <a:cs typeface="Staatliches"/>
                <a:sym typeface="Staatliches"/>
              </a:defRPr>
            </a:lvl1pPr>
            <a:lvl2pPr lvl="1"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2pPr>
            <a:lvl3pPr lvl="2"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3pPr>
            <a:lvl4pPr lvl="3"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4pPr>
            <a:lvl5pPr lvl="4"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5pPr>
            <a:lvl6pPr lvl="5"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6pPr>
            <a:lvl7pPr lvl="6"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7pPr>
            <a:lvl8pPr lvl="7"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8pPr>
            <a:lvl9pPr lvl="8"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9pPr>
          </a:lstStyle>
          <a:p>
            <a:endParaRPr/>
          </a:p>
        </p:txBody>
      </p:sp>
      <p:sp>
        <p:nvSpPr>
          <p:cNvPr id="21" name="Google Shape;21;p4"/>
          <p:cNvSpPr txBox="1">
            <a:spLocks noGrp="1"/>
          </p:cNvSpPr>
          <p:nvPr>
            <p:ph type="subTitle" idx="4"/>
          </p:nvPr>
        </p:nvSpPr>
        <p:spPr>
          <a:xfrm>
            <a:off x="1856189" y="772333"/>
            <a:ext cx="1529200" cy="76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3"/>
              </a:buClr>
              <a:buSzPts val="1800"/>
              <a:buFont typeface="Squada One"/>
              <a:buNone/>
              <a:defRPr sz="2400">
                <a:solidFill>
                  <a:schemeClr val="accent5"/>
                </a:solidFill>
                <a:latin typeface="Staatliches"/>
                <a:ea typeface="Staatliches"/>
                <a:cs typeface="Staatliches"/>
                <a:sym typeface="Staatliches"/>
              </a:defRPr>
            </a:lvl1pPr>
            <a:lvl2pPr lvl="1"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2pPr>
            <a:lvl3pPr lvl="2"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3pPr>
            <a:lvl4pPr lvl="3"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4pPr>
            <a:lvl5pPr lvl="4"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5pPr>
            <a:lvl6pPr lvl="5"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6pPr>
            <a:lvl7pPr lvl="6"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7pPr>
            <a:lvl8pPr lvl="7"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8pPr>
            <a:lvl9pPr lvl="8"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9pPr>
          </a:lstStyle>
          <a:p>
            <a:endParaRPr/>
          </a:p>
        </p:txBody>
      </p:sp>
      <p:sp>
        <p:nvSpPr>
          <p:cNvPr id="22" name="Google Shape;22;p4"/>
          <p:cNvSpPr txBox="1">
            <a:spLocks noGrp="1"/>
          </p:cNvSpPr>
          <p:nvPr>
            <p:ph type="subTitle" idx="5"/>
          </p:nvPr>
        </p:nvSpPr>
        <p:spPr>
          <a:xfrm>
            <a:off x="5574768" y="4989632"/>
            <a:ext cx="1793200" cy="76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3"/>
              </a:buClr>
              <a:buSzPts val="1800"/>
              <a:buFont typeface="Squada One"/>
              <a:buNone/>
              <a:defRPr sz="2400">
                <a:solidFill>
                  <a:schemeClr val="accent5"/>
                </a:solidFill>
                <a:latin typeface="Staatliches"/>
                <a:ea typeface="Staatliches"/>
                <a:cs typeface="Staatliches"/>
                <a:sym typeface="Staatliches"/>
              </a:defRPr>
            </a:lvl1pPr>
            <a:lvl2pPr lvl="1"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2pPr>
            <a:lvl3pPr lvl="2"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3pPr>
            <a:lvl4pPr lvl="3"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4pPr>
            <a:lvl5pPr lvl="4"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5pPr>
            <a:lvl6pPr lvl="5"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6pPr>
            <a:lvl7pPr lvl="6"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7pPr>
            <a:lvl8pPr lvl="7"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8pPr>
            <a:lvl9pPr lvl="8"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9pPr>
          </a:lstStyle>
          <a:p>
            <a:endParaRPr/>
          </a:p>
        </p:txBody>
      </p:sp>
      <p:sp>
        <p:nvSpPr>
          <p:cNvPr id="23" name="Google Shape;23;p4"/>
          <p:cNvSpPr txBox="1">
            <a:spLocks noGrp="1"/>
          </p:cNvSpPr>
          <p:nvPr>
            <p:ph type="subTitle" idx="6"/>
          </p:nvPr>
        </p:nvSpPr>
        <p:spPr>
          <a:xfrm>
            <a:off x="1856189" y="2626600"/>
            <a:ext cx="1859200" cy="763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3"/>
              </a:buClr>
              <a:buSzPts val="1800"/>
              <a:buFont typeface="Squada One"/>
              <a:buNone/>
              <a:defRPr sz="2400">
                <a:solidFill>
                  <a:schemeClr val="accent5"/>
                </a:solidFill>
                <a:latin typeface="Staatliches"/>
                <a:ea typeface="Staatliches"/>
                <a:cs typeface="Staatliches"/>
                <a:sym typeface="Staatliches"/>
              </a:defRPr>
            </a:lvl1pPr>
            <a:lvl2pPr lvl="1"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2pPr>
            <a:lvl3pPr lvl="2"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3pPr>
            <a:lvl4pPr lvl="3"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4pPr>
            <a:lvl5pPr lvl="4"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5pPr>
            <a:lvl6pPr lvl="5"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6pPr>
            <a:lvl7pPr lvl="6"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7pPr>
            <a:lvl8pPr lvl="7"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8pPr>
            <a:lvl9pPr lvl="8" rtl="0">
              <a:lnSpc>
                <a:spcPct val="100000"/>
              </a:lnSpc>
              <a:spcBef>
                <a:spcPts val="0"/>
              </a:spcBef>
              <a:spcAft>
                <a:spcPts val="0"/>
              </a:spcAft>
              <a:buClr>
                <a:schemeClr val="accent3"/>
              </a:buClr>
              <a:buSzPts val="1800"/>
              <a:buFont typeface="Squada One"/>
              <a:buNone/>
              <a:defRPr sz="2400">
                <a:solidFill>
                  <a:schemeClr val="accent3"/>
                </a:solidFill>
                <a:latin typeface="Squada One"/>
                <a:ea typeface="Squada One"/>
                <a:cs typeface="Squada One"/>
                <a:sym typeface="Squada One"/>
              </a:defRPr>
            </a:lvl9pPr>
          </a:lstStyle>
          <a:p>
            <a:endParaRPr/>
          </a:p>
        </p:txBody>
      </p:sp>
      <p:sp>
        <p:nvSpPr>
          <p:cNvPr id="24" name="Google Shape;24;p4"/>
          <p:cNvSpPr txBox="1">
            <a:spLocks noGrp="1"/>
          </p:cNvSpPr>
          <p:nvPr>
            <p:ph type="subTitle" idx="7"/>
          </p:nvPr>
        </p:nvSpPr>
        <p:spPr>
          <a:xfrm>
            <a:off x="1880965" y="1317033"/>
            <a:ext cx="2220800" cy="7632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sz="1600"/>
            </a:lvl1pPr>
            <a:lvl2pPr lvl="1" rtl="0">
              <a:lnSpc>
                <a:spcPct val="100000"/>
              </a:lnSpc>
              <a:spcBef>
                <a:spcPts val="0"/>
              </a:spcBef>
              <a:spcAft>
                <a:spcPts val="0"/>
              </a:spcAft>
              <a:buSzPts val="1000"/>
              <a:buNone/>
              <a:defRPr sz="1333"/>
            </a:lvl2pPr>
            <a:lvl3pPr lvl="2" rtl="0">
              <a:lnSpc>
                <a:spcPct val="100000"/>
              </a:lnSpc>
              <a:spcBef>
                <a:spcPts val="0"/>
              </a:spcBef>
              <a:spcAft>
                <a:spcPts val="0"/>
              </a:spcAft>
              <a:buSzPts val="1000"/>
              <a:buNone/>
              <a:defRPr sz="1333"/>
            </a:lvl3pPr>
            <a:lvl4pPr lvl="3" rtl="0">
              <a:lnSpc>
                <a:spcPct val="100000"/>
              </a:lnSpc>
              <a:spcBef>
                <a:spcPts val="0"/>
              </a:spcBef>
              <a:spcAft>
                <a:spcPts val="0"/>
              </a:spcAft>
              <a:buSzPts val="1000"/>
              <a:buNone/>
              <a:defRPr sz="1333"/>
            </a:lvl4pPr>
            <a:lvl5pPr lvl="4" rtl="0">
              <a:lnSpc>
                <a:spcPct val="100000"/>
              </a:lnSpc>
              <a:spcBef>
                <a:spcPts val="0"/>
              </a:spcBef>
              <a:spcAft>
                <a:spcPts val="0"/>
              </a:spcAft>
              <a:buSzPts val="1000"/>
              <a:buNone/>
              <a:defRPr sz="1333"/>
            </a:lvl5pPr>
            <a:lvl6pPr lvl="5" rtl="0">
              <a:lnSpc>
                <a:spcPct val="100000"/>
              </a:lnSpc>
              <a:spcBef>
                <a:spcPts val="0"/>
              </a:spcBef>
              <a:spcAft>
                <a:spcPts val="0"/>
              </a:spcAft>
              <a:buSzPts val="1000"/>
              <a:buNone/>
              <a:defRPr sz="1333"/>
            </a:lvl6pPr>
            <a:lvl7pPr lvl="6" rtl="0">
              <a:lnSpc>
                <a:spcPct val="100000"/>
              </a:lnSpc>
              <a:spcBef>
                <a:spcPts val="0"/>
              </a:spcBef>
              <a:spcAft>
                <a:spcPts val="0"/>
              </a:spcAft>
              <a:buSzPts val="1000"/>
              <a:buNone/>
              <a:defRPr sz="1333"/>
            </a:lvl7pPr>
            <a:lvl8pPr lvl="7" rtl="0">
              <a:lnSpc>
                <a:spcPct val="100000"/>
              </a:lnSpc>
              <a:spcBef>
                <a:spcPts val="0"/>
              </a:spcBef>
              <a:spcAft>
                <a:spcPts val="0"/>
              </a:spcAft>
              <a:buSzPts val="1000"/>
              <a:buNone/>
              <a:defRPr sz="1333"/>
            </a:lvl8pPr>
            <a:lvl9pPr lvl="8" rtl="0">
              <a:lnSpc>
                <a:spcPct val="100000"/>
              </a:lnSpc>
              <a:spcBef>
                <a:spcPts val="0"/>
              </a:spcBef>
              <a:spcAft>
                <a:spcPts val="0"/>
              </a:spcAft>
              <a:buSzPts val="1000"/>
              <a:buNone/>
              <a:defRPr sz="1333"/>
            </a:lvl9pPr>
          </a:lstStyle>
          <a:p>
            <a:endParaRPr/>
          </a:p>
        </p:txBody>
      </p:sp>
      <p:sp>
        <p:nvSpPr>
          <p:cNvPr id="25" name="Google Shape;25;p4"/>
          <p:cNvSpPr txBox="1">
            <a:spLocks noGrp="1"/>
          </p:cNvSpPr>
          <p:nvPr>
            <p:ph type="subTitle" idx="8"/>
          </p:nvPr>
        </p:nvSpPr>
        <p:spPr>
          <a:xfrm>
            <a:off x="5599535" y="5531655"/>
            <a:ext cx="2098000" cy="763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1000"/>
              <a:buNone/>
              <a:defRPr sz="1600">
                <a:solidFill>
                  <a:schemeClr val="lt1"/>
                </a:solidFill>
              </a:defRPr>
            </a:lvl1pPr>
            <a:lvl2pPr lvl="1" rtl="0">
              <a:lnSpc>
                <a:spcPct val="100000"/>
              </a:lnSpc>
              <a:spcBef>
                <a:spcPts val="0"/>
              </a:spcBef>
              <a:spcAft>
                <a:spcPts val="0"/>
              </a:spcAft>
              <a:buClr>
                <a:schemeClr val="lt1"/>
              </a:buClr>
              <a:buSzPts val="1000"/>
              <a:buNone/>
              <a:defRPr sz="1333">
                <a:solidFill>
                  <a:schemeClr val="lt1"/>
                </a:solidFill>
              </a:defRPr>
            </a:lvl2pPr>
            <a:lvl3pPr lvl="2" rtl="0">
              <a:lnSpc>
                <a:spcPct val="100000"/>
              </a:lnSpc>
              <a:spcBef>
                <a:spcPts val="0"/>
              </a:spcBef>
              <a:spcAft>
                <a:spcPts val="0"/>
              </a:spcAft>
              <a:buClr>
                <a:schemeClr val="lt1"/>
              </a:buClr>
              <a:buSzPts val="1000"/>
              <a:buNone/>
              <a:defRPr sz="1333">
                <a:solidFill>
                  <a:schemeClr val="lt1"/>
                </a:solidFill>
              </a:defRPr>
            </a:lvl3pPr>
            <a:lvl4pPr lvl="3" rtl="0">
              <a:lnSpc>
                <a:spcPct val="100000"/>
              </a:lnSpc>
              <a:spcBef>
                <a:spcPts val="0"/>
              </a:spcBef>
              <a:spcAft>
                <a:spcPts val="0"/>
              </a:spcAft>
              <a:buClr>
                <a:schemeClr val="lt1"/>
              </a:buClr>
              <a:buSzPts val="1000"/>
              <a:buNone/>
              <a:defRPr sz="1333">
                <a:solidFill>
                  <a:schemeClr val="lt1"/>
                </a:solidFill>
              </a:defRPr>
            </a:lvl4pPr>
            <a:lvl5pPr lvl="4" rtl="0">
              <a:lnSpc>
                <a:spcPct val="100000"/>
              </a:lnSpc>
              <a:spcBef>
                <a:spcPts val="0"/>
              </a:spcBef>
              <a:spcAft>
                <a:spcPts val="0"/>
              </a:spcAft>
              <a:buClr>
                <a:schemeClr val="lt1"/>
              </a:buClr>
              <a:buSzPts val="1000"/>
              <a:buNone/>
              <a:defRPr sz="1333">
                <a:solidFill>
                  <a:schemeClr val="lt1"/>
                </a:solidFill>
              </a:defRPr>
            </a:lvl5pPr>
            <a:lvl6pPr lvl="5" rtl="0">
              <a:lnSpc>
                <a:spcPct val="100000"/>
              </a:lnSpc>
              <a:spcBef>
                <a:spcPts val="0"/>
              </a:spcBef>
              <a:spcAft>
                <a:spcPts val="0"/>
              </a:spcAft>
              <a:buClr>
                <a:schemeClr val="lt1"/>
              </a:buClr>
              <a:buSzPts val="1000"/>
              <a:buNone/>
              <a:defRPr sz="1333">
                <a:solidFill>
                  <a:schemeClr val="lt1"/>
                </a:solidFill>
              </a:defRPr>
            </a:lvl6pPr>
            <a:lvl7pPr lvl="6" rtl="0">
              <a:lnSpc>
                <a:spcPct val="100000"/>
              </a:lnSpc>
              <a:spcBef>
                <a:spcPts val="0"/>
              </a:spcBef>
              <a:spcAft>
                <a:spcPts val="0"/>
              </a:spcAft>
              <a:buClr>
                <a:schemeClr val="lt1"/>
              </a:buClr>
              <a:buSzPts val="1000"/>
              <a:buNone/>
              <a:defRPr sz="1333">
                <a:solidFill>
                  <a:schemeClr val="lt1"/>
                </a:solidFill>
              </a:defRPr>
            </a:lvl7pPr>
            <a:lvl8pPr lvl="7" rtl="0">
              <a:lnSpc>
                <a:spcPct val="100000"/>
              </a:lnSpc>
              <a:spcBef>
                <a:spcPts val="0"/>
              </a:spcBef>
              <a:spcAft>
                <a:spcPts val="0"/>
              </a:spcAft>
              <a:buClr>
                <a:schemeClr val="lt1"/>
              </a:buClr>
              <a:buSzPts val="1000"/>
              <a:buNone/>
              <a:defRPr sz="1333">
                <a:solidFill>
                  <a:schemeClr val="lt1"/>
                </a:solidFill>
              </a:defRPr>
            </a:lvl8pPr>
            <a:lvl9pPr lvl="8" rtl="0">
              <a:lnSpc>
                <a:spcPct val="100000"/>
              </a:lnSpc>
              <a:spcBef>
                <a:spcPts val="0"/>
              </a:spcBef>
              <a:spcAft>
                <a:spcPts val="0"/>
              </a:spcAft>
              <a:buClr>
                <a:schemeClr val="lt1"/>
              </a:buClr>
              <a:buSzPts val="1000"/>
              <a:buNone/>
              <a:defRPr sz="1333">
                <a:solidFill>
                  <a:schemeClr val="lt1"/>
                </a:solidFill>
              </a:defRPr>
            </a:lvl9pPr>
          </a:lstStyle>
          <a:p>
            <a:endParaRPr/>
          </a:p>
        </p:txBody>
      </p:sp>
      <p:sp>
        <p:nvSpPr>
          <p:cNvPr id="26" name="Google Shape;26;p4"/>
          <p:cNvSpPr txBox="1">
            <a:spLocks noGrp="1"/>
          </p:cNvSpPr>
          <p:nvPr>
            <p:ph type="subTitle" idx="9"/>
          </p:nvPr>
        </p:nvSpPr>
        <p:spPr>
          <a:xfrm>
            <a:off x="1880965" y="3174497"/>
            <a:ext cx="2220800" cy="7632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sz="1600"/>
            </a:lvl1pPr>
            <a:lvl2pPr lvl="1" rtl="0">
              <a:lnSpc>
                <a:spcPct val="100000"/>
              </a:lnSpc>
              <a:spcBef>
                <a:spcPts val="0"/>
              </a:spcBef>
              <a:spcAft>
                <a:spcPts val="0"/>
              </a:spcAft>
              <a:buSzPts val="1000"/>
              <a:buNone/>
              <a:defRPr sz="1333"/>
            </a:lvl2pPr>
            <a:lvl3pPr lvl="2" rtl="0">
              <a:lnSpc>
                <a:spcPct val="100000"/>
              </a:lnSpc>
              <a:spcBef>
                <a:spcPts val="0"/>
              </a:spcBef>
              <a:spcAft>
                <a:spcPts val="0"/>
              </a:spcAft>
              <a:buSzPts val="1000"/>
              <a:buNone/>
              <a:defRPr sz="1333"/>
            </a:lvl3pPr>
            <a:lvl4pPr lvl="3" rtl="0">
              <a:lnSpc>
                <a:spcPct val="100000"/>
              </a:lnSpc>
              <a:spcBef>
                <a:spcPts val="0"/>
              </a:spcBef>
              <a:spcAft>
                <a:spcPts val="0"/>
              </a:spcAft>
              <a:buSzPts val="1000"/>
              <a:buNone/>
              <a:defRPr sz="1333"/>
            </a:lvl4pPr>
            <a:lvl5pPr lvl="4" rtl="0">
              <a:lnSpc>
                <a:spcPct val="100000"/>
              </a:lnSpc>
              <a:spcBef>
                <a:spcPts val="0"/>
              </a:spcBef>
              <a:spcAft>
                <a:spcPts val="0"/>
              </a:spcAft>
              <a:buSzPts val="1000"/>
              <a:buNone/>
              <a:defRPr sz="1333"/>
            </a:lvl5pPr>
            <a:lvl6pPr lvl="5" rtl="0">
              <a:lnSpc>
                <a:spcPct val="100000"/>
              </a:lnSpc>
              <a:spcBef>
                <a:spcPts val="0"/>
              </a:spcBef>
              <a:spcAft>
                <a:spcPts val="0"/>
              </a:spcAft>
              <a:buSzPts val="1000"/>
              <a:buNone/>
              <a:defRPr sz="1333"/>
            </a:lvl6pPr>
            <a:lvl7pPr lvl="6" rtl="0">
              <a:lnSpc>
                <a:spcPct val="100000"/>
              </a:lnSpc>
              <a:spcBef>
                <a:spcPts val="0"/>
              </a:spcBef>
              <a:spcAft>
                <a:spcPts val="0"/>
              </a:spcAft>
              <a:buSzPts val="1000"/>
              <a:buNone/>
              <a:defRPr sz="1333"/>
            </a:lvl7pPr>
            <a:lvl8pPr lvl="7" rtl="0">
              <a:lnSpc>
                <a:spcPct val="100000"/>
              </a:lnSpc>
              <a:spcBef>
                <a:spcPts val="0"/>
              </a:spcBef>
              <a:spcAft>
                <a:spcPts val="0"/>
              </a:spcAft>
              <a:buSzPts val="1000"/>
              <a:buNone/>
              <a:defRPr sz="1333"/>
            </a:lvl8pPr>
            <a:lvl9pPr lvl="8" rtl="0">
              <a:lnSpc>
                <a:spcPct val="100000"/>
              </a:lnSpc>
              <a:spcBef>
                <a:spcPts val="0"/>
              </a:spcBef>
              <a:spcAft>
                <a:spcPts val="0"/>
              </a:spcAft>
              <a:buSzPts val="1000"/>
              <a:buNone/>
              <a:defRPr sz="1333"/>
            </a:lvl9pPr>
          </a:lstStyle>
          <a:p>
            <a:endParaRPr/>
          </a:p>
        </p:txBody>
      </p:sp>
      <p:sp>
        <p:nvSpPr>
          <p:cNvPr id="27" name="Google Shape;27;p4"/>
          <p:cNvSpPr txBox="1">
            <a:spLocks noGrp="1"/>
          </p:cNvSpPr>
          <p:nvPr>
            <p:ph type="subTitle" idx="13"/>
          </p:nvPr>
        </p:nvSpPr>
        <p:spPr>
          <a:xfrm>
            <a:off x="5610765" y="1317033"/>
            <a:ext cx="2220800" cy="7632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sz="1600"/>
            </a:lvl1pPr>
            <a:lvl2pPr lvl="1" rtl="0">
              <a:lnSpc>
                <a:spcPct val="100000"/>
              </a:lnSpc>
              <a:spcBef>
                <a:spcPts val="0"/>
              </a:spcBef>
              <a:spcAft>
                <a:spcPts val="0"/>
              </a:spcAft>
              <a:buSzPts val="1000"/>
              <a:buNone/>
              <a:defRPr sz="1333"/>
            </a:lvl2pPr>
            <a:lvl3pPr lvl="2" rtl="0">
              <a:lnSpc>
                <a:spcPct val="100000"/>
              </a:lnSpc>
              <a:spcBef>
                <a:spcPts val="0"/>
              </a:spcBef>
              <a:spcAft>
                <a:spcPts val="0"/>
              </a:spcAft>
              <a:buSzPts val="1000"/>
              <a:buNone/>
              <a:defRPr sz="1333"/>
            </a:lvl3pPr>
            <a:lvl4pPr lvl="3" rtl="0">
              <a:lnSpc>
                <a:spcPct val="100000"/>
              </a:lnSpc>
              <a:spcBef>
                <a:spcPts val="0"/>
              </a:spcBef>
              <a:spcAft>
                <a:spcPts val="0"/>
              </a:spcAft>
              <a:buSzPts val="1000"/>
              <a:buNone/>
              <a:defRPr sz="1333"/>
            </a:lvl4pPr>
            <a:lvl5pPr lvl="4" rtl="0">
              <a:lnSpc>
                <a:spcPct val="100000"/>
              </a:lnSpc>
              <a:spcBef>
                <a:spcPts val="0"/>
              </a:spcBef>
              <a:spcAft>
                <a:spcPts val="0"/>
              </a:spcAft>
              <a:buSzPts val="1000"/>
              <a:buNone/>
              <a:defRPr sz="1333"/>
            </a:lvl5pPr>
            <a:lvl6pPr lvl="5" rtl="0">
              <a:lnSpc>
                <a:spcPct val="100000"/>
              </a:lnSpc>
              <a:spcBef>
                <a:spcPts val="0"/>
              </a:spcBef>
              <a:spcAft>
                <a:spcPts val="0"/>
              </a:spcAft>
              <a:buSzPts val="1000"/>
              <a:buNone/>
              <a:defRPr sz="1333"/>
            </a:lvl6pPr>
            <a:lvl7pPr lvl="6" rtl="0">
              <a:lnSpc>
                <a:spcPct val="100000"/>
              </a:lnSpc>
              <a:spcBef>
                <a:spcPts val="0"/>
              </a:spcBef>
              <a:spcAft>
                <a:spcPts val="0"/>
              </a:spcAft>
              <a:buSzPts val="1000"/>
              <a:buNone/>
              <a:defRPr sz="1333"/>
            </a:lvl7pPr>
            <a:lvl8pPr lvl="7" rtl="0">
              <a:lnSpc>
                <a:spcPct val="100000"/>
              </a:lnSpc>
              <a:spcBef>
                <a:spcPts val="0"/>
              </a:spcBef>
              <a:spcAft>
                <a:spcPts val="0"/>
              </a:spcAft>
              <a:buSzPts val="1000"/>
              <a:buNone/>
              <a:defRPr sz="1333"/>
            </a:lvl8pPr>
            <a:lvl9pPr lvl="8" rtl="0">
              <a:lnSpc>
                <a:spcPct val="100000"/>
              </a:lnSpc>
              <a:spcBef>
                <a:spcPts val="0"/>
              </a:spcBef>
              <a:spcAft>
                <a:spcPts val="0"/>
              </a:spcAft>
              <a:buSzPts val="1000"/>
              <a:buNone/>
              <a:defRPr sz="1333"/>
            </a:lvl9pPr>
          </a:lstStyle>
          <a:p>
            <a:endParaRPr/>
          </a:p>
        </p:txBody>
      </p:sp>
      <p:sp>
        <p:nvSpPr>
          <p:cNvPr id="28" name="Google Shape;28;p4"/>
          <p:cNvSpPr txBox="1">
            <a:spLocks noGrp="1"/>
          </p:cNvSpPr>
          <p:nvPr>
            <p:ph type="subTitle" idx="14"/>
          </p:nvPr>
        </p:nvSpPr>
        <p:spPr>
          <a:xfrm>
            <a:off x="9125001" y="5531655"/>
            <a:ext cx="2220800" cy="763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1000"/>
              <a:buNone/>
              <a:defRPr sz="1600">
                <a:solidFill>
                  <a:schemeClr val="lt1"/>
                </a:solidFill>
              </a:defRPr>
            </a:lvl1pPr>
            <a:lvl2pPr lvl="1" rtl="0">
              <a:lnSpc>
                <a:spcPct val="100000"/>
              </a:lnSpc>
              <a:spcBef>
                <a:spcPts val="0"/>
              </a:spcBef>
              <a:spcAft>
                <a:spcPts val="0"/>
              </a:spcAft>
              <a:buClr>
                <a:schemeClr val="lt1"/>
              </a:buClr>
              <a:buSzPts val="1000"/>
              <a:buNone/>
              <a:defRPr sz="1333">
                <a:solidFill>
                  <a:schemeClr val="lt1"/>
                </a:solidFill>
              </a:defRPr>
            </a:lvl2pPr>
            <a:lvl3pPr lvl="2" rtl="0">
              <a:lnSpc>
                <a:spcPct val="100000"/>
              </a:lnSpc>
              <a:spcBef>
                <a:spcPts val="0"/>
              </a:spcBef>
              <a:spcAft>
                <a:spcPts val="0"/>
              </a:spcAft>
              <a:buClr>
                <a:schemeClr val="lt1"/>
              </a:buClr>
              <a:buSzPts val="1000"/>
              <a:buNone/>
              <a:defRPr sz="1333">
                <a:solidFill>
                  <a:schemeClr val="lt1"/>
                </a:solidFill>
              </a:defRPr>
            </a:lvl3pPr>
            <a:lvl4pPr lvl="3" rtl="0">
              <a:lnSpc>
                <a:spcPct val="100000"/>
              </a:lnSpc>
              <a:spcBef>
                <a:spcPts val="0"/>
              </a:spcBef>
              <a:spcAft>
                <a:spcPts val="0"/>
              </a:spcAft>
              <a:buClr>
                <a:schemeClr val="lt1"/>
              </a:buClr>
              <a:buSzPts val="1000"/>
              <a:buNone/>
              <a:defRPr sz="1333">
                <a:solidFill>
                  <a:schemeClr val="lt1"/>
                </a:solidFill>
              </a:defRPr>
            </a:lvl4pPr>
            <a:lvl5pPr lvl="4" rtl="0">
              <a:lnSpc>
                <a:spcPct val="100000"/>
              </a:lnSpc>
              <a:spcBef>
                <a:spcPts val="0"/>
              </a:spcBef>
              <a:spcAft>
                <a:spcPts val="0"/>
              </a:spcAft>
              <a:buClr>
                <a:schemeClr val="lt1"/>
              </a:buClr>
              <a:buSzPts val="1000"/>
              <a:buNone/>
              <a:defRPr sz="1333">
                <a:solidFill>
                  <a:schemeClr val="lt1"/>
                </a:solidFill>
              </a:defRPr>
            </a:lvl5pPr>
            <a:lvl6pPr lvl="5" rtl="0">
              <a:lnSpc>
                <a:spcPct val="100000"/>
              </a:lnSpc>
              <a:spcBef>
                <a:spcPts val="0"/>
              </a:spcBef>
              <a:spcAft>
                <a:spcPts val="0"/>
              </a:spcAft>
              <a:buClr>
                <a:schemeClr val="lt1"/>
              </a:buClr>
              <a:buSzPts val="1000"/>
              <a:buNone/>
              <a:defRPr sz="1333">
                <a:solidFill>
                  <a:schemeClr val="lt1"/>
                </a:solidFill>
              </a:defRPr>
            </a:lvl6pPr>
            <a:lvl7pPr lvl="6" rtl="0">
              <a:lnSpc>
                <a:spcPct val="100000"/>
              </a:lnSpc>
              <a:spcBef>
                <a:spcPts val="0"/>
              </a:spcBef>
              <a:spcAft>
                <a:spcPts val="0"/>
              </a:spcAft>
              <a:buClr>
                <a:schemeClr val="lt1"/>
              </a:buClr>
              <a:buSzPts val="1000"/>
              <a:buNone/>
              <a:defRPr sz="1333">
                <a:solidFill>
                  <a:schemeClr val="lt1"/>
                </a:solidFill>
              </a:defRPr>
            </a:lvl7pPr>
            <a:lvl8pPr lvl="7" rtl="0">
              <a:lnSpc>
                <a:spcPct val="100000"/>
              </a:lnSpc>
              <a:spcBef>
                <a:spcPts val="0"/>
              </a:spcBef>
              <a:spcAft>
                <a:spcPts val="0"/>
              </a:spcAft>
              <a:buClr>
                <a:schemeClr val="lt1"/>
              </a:buClr>
              <a:buSzPts val="1000"/>
              <a:buNone/>
              <a:defRPr sz="1333">
                <a:solidFill>
                  <a:schemeClr val="lt1"/>
                </a:solidFill>
              </a:defRPr>
            </a:lvl8pPr>
            <a:lvl9pPr lvl="8" rtl="0">
              <a:lnSpc>
                <a:spcPct val="100000"/>
              </a:lnSpc>
              <a:spcBef>
                <a:spcPts val="0"/>
              </a:spcBef>
              <a:spcAft>
                <a:spcPts val="0"/>
              </a:spcAft>
              <a:buClr>
                <a:schemeClr val="lt1"/>
              </a:buClr>
              <a:buSzPts val="1000"/>
              <a:buNone/>
              <a:defRPr sz="1333">
                <a:solidFill>
                  <a:schemeClr val="lt1"/>
                </a:solidFill>
              </a:defRPr>
            </a:lvl9pPr>
          </a:lstStyle>
          <a:p>
            <a:endParaRPr/>
          </a:p>
        </p:txBody>
      </p:sp>
      <p:sp>
        <p:nvSpPr>
          <p:cNvPr id="29" name="Google Shape;29;p4"/>
          <p:cNvSpPr txBox="1">
            <a:spLocks noGrp="1"/>
          </p:cNvSpPr>
          <p:nvPr>
            <p:ph type="subTitle" idx="15"/>
          </p:nvPr>
        </p:nvSpPr>
        <p:spPr>
          <a:xfrm>
            <a:off x="9125001" y="3721255"/>
            <a:ext cx="2220800" cy="763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1000"/>
              <a:buNone/>
              <a:defRPr sz="1600">
                <a:solidFill>
                  <a:schemeClr val="lt1"/>
                </a:solidFill>
              </a:defRPr>
            </a:lvl1pPr>
            <a:lvl2pPr lvl="1" rtl="0">
              <a:lnSpc>
                <a:spcPct val="100000"/>
              </a:lnSpc>
              <a:spcBef>
                <a:spcPts val="0"/>
              </a:spcBef>
              <a:spcAft>
                <a:spcPts val="0"/>
              </a:spcAft>
              <a:buClr>
                <a:schemeClr val="lt1"/>
              </a:buClr>
              <a:buSzPts val="1000"/>
              <a:buNone/>
              <a:defRPr sz="1333">
                <a:solidFill>
                  <a:schemeClr val="lt1"/>
                </a:solidFill>
              </a:defRPr>
            </a:lvl2pPr>
            <a:lvl3pPr lvl="2" rtl="0">
              <a:lnSpc>
                <a:spcPct val="100000"/>
              </a:lnSpc>
              <a:spcBef>
                <a:spcPts val="0"/>
              </a:spcBef>
              <a:spcAft>
                <a:spcPts val="0"/>
              </a:spcAft>
              <a:buClr>
                <a:schemeClr val="lt1"/>
              </a:buClr>
              <a:buSzPts val="1000"/>
              <a:buNone/>
              <a:defRPr sz="1333">
                <a:solidFill>
                  <a:schemeClr val="lt1"/>
                </a:solidFill>
              </a:defRPr>
            </a:lvl3pPr>
            <a:lvl4pPr lvl="3" rtl="0">
              <a:lnSpc>
                <a:spcPct val="100000"/>
              </a:lnSpc>
              <a:spcBef>
                <a:spcPts val="0"/>
              </a:spcBef>
              <a:spcAft>
                <a:spcPts val="0"/>
              </a:spcAft>
              <a:buClr>
                <a:schemeClr val="lt1"/>
              </a:buClr>
              <a:buSzPts val="1000"/>
              <a:buNone/>
              <a:defRPr sz="1333">
                <a:solidFill>
                  <a:schemeClr val="lt1"/>
                </a:solidFill>
              </a:defRPr>
            </a:lvl4pPr>
            <a:lvl5pPr lvl="4" rtl="0">
              <a:lnSpc>
                <a:spcPct val="100000"/>
              </a:lnSpc>
              <a:spcBef>
                <a:spcPts val="0"/>
              </a:spcBef>
              <a:spcAft>
                <a:spcPts val="0"/>
              </a:spcAft>
              <a:buClr>
                <a:schemeClr val="lt1"/>
              </a:buClr>
              <a:buSzPts val="1000"/>
              <a:buNone/>
              <a:defRPr sz="1333">
                <a:solidFill>
                  <a:schemeClr val="lt1"/>
                </a:solidFill>
              </a:defRPr>
            </a:lvl5pPr>
            <a:lvl6pPr lvl="5" rtl="0">
              <a:lnSpc>
                <a:spcPct val="100000"/>
              </a:lnSpc>
              <a:spcBef>
                <a:spcPts val="0"/>
              </a:spcBef>
              <a:spcAft>
                <a:spcPts val="0"/>
              </a:spcAft>
              <a:buClr>
                <a:schemeClr val="lt1"/>
              </a:buClr>
              <a:buSzPts val="1000"/>
              <a:buNone/>
              <a:defRPr sz="1333">
                <a:solidFill>
                  <a:schemeClr val="lt1"/>
                </a:solidFill>
              </a:defRPr>
            </a:lvl6pPr>
            <a:lvl7pPr lvl="6" rtl="0">
              <a:lnSpc>
                <a:spcPct val="100000"/>
              </a:lnSpc>
              <a:spcBef>
                <a:spcPts val="0"/>
              </a:spcBef>
              <a:spcAft>
                <a:spcPts val="0"/>
              </a:spcAft>
              <a:buClr>
                <a:schemeClr val="lt1"/>
              </a:buClr>
              <a:buSzPts val="1000"/>
              <a:buNone/>
              <a:defRPr sz="1333">
                <a:solidFill>
                  <a:schemeClr val="lt1"/>
                </a:solidFill>
              </a:defRPr>
            </a:lvl7pPr>
            <a:lvl8pPr lvl="7" rtl="0">
              <a:lnSpc>
                <a:spcPct val="100000"/>
              </a:lnSpc>
              <a:spcBef>
                <a:spcPts val="0"/>
              </a:spcBef>
              <a:spcAft>
                <a:spcPts val="0"/>
              </a:spcAft>
              <a:buClr>
                <a:schemeClr val="lt1"/>
              </a:buClr>
              <a:buSzPts val="1000"/>
              <a:buNone/>
              <a:defRPr sz="1333">
                <a:solidFill>
                  <a:schemeClr val="lt1"/>
                </a:solidFill>
              </a:defRPr>
            </a:lvl8pPr>
            <a:lvl9pPr lvl="8" rtl="0">
              <a:lnSpc>
                <a:spcPct val="100000"/>
              </a:lnSpc>
              <a:spcBef>
                <a:spcPts val="0"/>
              </a:spcBef>
              <a:spcAft>
                <a:spcPts val="0"/>
              </a:spcAft>
              <a:buClr>
                <a:schemeClr val="lt1"/>
              </a:buClr>
              <a:buSzPts val="1000"/>
              <a:buNone/>
              <a:defRPr sz="1333">
                <a:solidFill>
                  <a:schemeClr val="lt1"/>
                </a:solidFill>
              </a:defRPr>
            </a:lvl9pPr>
          </a:lstStyle>
          <a:p>
            <a:endParaRPr/>
          </a:p>
        </p:txBody>
      </p:sp>
      <p:sp>
        <p:nvSpPr>
          <p:cNvPr id="30" name="Google Shape;30;p4"/>
          <p:cNvSpPr txBox="1">
            <a:spLocks noGrp="1"/>
          </p:cNvSpPr>
          <p:nvPr>
            <p:ph type="title" hasCustomPrompt="1"/>
          </p:nvPr>
        </p:nvSpPr>
        <p:spPr>
          <a:xfrm>
            <a:off x="810189" y="644659"/>
            <a:ext cx="1072400" cy="770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6667">
                <a:solidFill>
                  <a:schemeClr val="accent5"/>
                </a:solidFill>
              </a:defRPr>
            </a:lvl1pPr>
            <a:lvl2pPr lvl="1"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31" name="Google Shape;31;p4"/>
          <p:cNvSpPr txBox="1">
            <a:spLocks noGrp="1"/>
          </p:cNvSpPr>
          <p:nvPr>
            <p:ph type="title" idx="16" hasCustomPrompt="1"/>
          </p:nvPr>
        </p:nvSpPr>
        <p:spPr>
          <a:xfrm>
            <a:off x="3985197" y="4861805"/>
            <a:ext cx="1616000" cy="770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6667">
                <a:solidFill>
                  <a:schemeClr val="accent5"/>
                </a:solidFill>
              </a:defRPr>
            </a:lvl1pPr>
            <a:lvl2pPr lvl="1"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32" name="Google Shape;32;p4"/>
          <p:cNvSpPr txBox="1">
            <a:spLocks noGrp="1"/>
          </p:cNvSpPr>
          <p:nvPr>
            <p:ph type="title" idx="17" hasCustomPrompt="1"/>
          </p:nvPr>
        </p:nvSpPr>
        <p:spPr>
          <a:xfrm>
            <a:off x="810189" y="2514833"/>
            <a:ext cx="1072400" cy="770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6667">
                <a:solidFill>
                  <a:schemeClr val="accent5"/>
                </a:solidFill>
              </a:defRPr>
            </a:lvl1pPr>
            <a:lvl2pPr lvl="1"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33" name="Google Shape;33;p4"/>
          <p:cNvSpPr txBox="1">
            <a:spLocks noGrp="1"/>
          </p:cNvSpPr>
          <p:nvPr>
            <p:ph type="title" idx="18" hasCustomPrompt="1"/>
          </p:nvPr>
        </p:nvSpPr>
        <p:spPr>
          <a:xfrm>
            <a:off x="4444943" y="644659"/>
            <a:ext cx="1140800" cy="770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6667">
                <a:solidFill>
                  <a:schemeClr val="accent5"/>
                </a:solidFill>
              </a:defRPr>
            </a:lvl1pPr>
            <a:lvl2pPr lvl="1"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34" name="Google Shape;34;p4"/>
          <p:cNvSpPr txBox="1">
            <a:spLocks noGrp="1"/>
          </p:cNvSpPr>
          <p:nvPr>
            <p:ph type="title" idx="19" hasCustomPrompt="1"/>
          </p:nvPr>
        </p:nvSpPr>
        <p:spPr>
          <a:xfrm>
            <a:off x="7510372" y="4861805"/>
            <a:ext cx="1616000" cy="770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6667">
                <a:solidFill>
                  <a:schemeClr val="accent5"/>
                </a:solidFill>
              </a:defRPr>
            </a:lvl1pPr>
            <a:lvl2pPr lvl="1"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35" name="Google Shape;35;p4"/>
          <p:cNvSpPr txBox="1">
            <a:spLocks noGrp="1"/>
          </p:cNvSpPr>
          <p:nvPr>
            <p:ph type="title" idx="20" hasCustomPrompt="1"/>
          </p:nvPr>
        </p:nvSpPr>
        <p:spPr>
          <a:xfrm>
            <a:off x="7510372" y="3044004"/>
            <a:ext cx="1616000" cy="770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6667">
                <a:solidFill>
                  <a:schemeClr val="accent5"/>
                </a:solidFill>
              </a:defRPr>
            </a:lvl1pPr>
            <a:lvl2pPr lvl="1"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r" rtl="0">
              <a:spcBef>
                <a:spcPts val="0"/>
              </a:spcBef>
              <a:spcAft>
                <a:spcPts val="0"/>
              </a:spcAft>
              <a:buSzPts val="6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Tree>
    <p:extLst>
      <p:ext uri="{BB962C8B-B14F-4D97-AF65-F5344CB8AC3E}">
        <p14:creationId xmlns:p14="http://schemas.microsoft.com/office/powerpoint/2010/main" val="3671549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Text 1">
  <p:cSld name="Title + Text 1">
    <p:bg>
      <p:bgPr>
        <a:solidFill>
          <a:srgbClr val="EFEFEF"/>
        </a:solidFill>
        <a:effectLst/>
      </p:bgPr>
    </p:bg>
    <p:spTree>
      <p:nvGrpSpPr>
        <p:cNvPr id="1" name="Shape 36"/>
        <p:cNvGrpSpPr/>
        <p:nvPr/>
      </p:nvGrpSpPr>
      <p:grpSpPr>
        <a:xfrm>
          <a:off x="0" y="0"/>
          <a:ext cx="0" cy="0"/>
          <a:chOff x="0" y="0"/>
          <a:chExt cx="0" cy="0"/>
        </a:xfrm>
      </p:grpSpPr>
      <p:sp>
        <p:nvSpPr>
          <p:cNvPr id="37" name="Google Shape;37;p5"/>
          <p:cNvSpPr/>
          <p:nvPr/>
        </p:nvSpPr>
        <p:spPr>
          <a:xfrm>
            <a:off x="0" y="741333"/>
            <a:ext cx="1851600" cy="23564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accent3"/>
              </a:solidFill>
            </a:endParaRPr>
          </a:p>
        </p:txBody>
      </p:sp>
      <p:sp>
        <p:nvSpPr>
          <p:cNvPr id="38" name="Google Shape;38;p5"/>
          <p:cNvSpPr txBox="1">
            <a:spLocks noGrp="1"/>
          </p:cNvSpPr>
          <p:nvPr>
            <p:ph type="title"/>
          </p:nvPr>
        </p:nvSpPr>
        <p:spPr>
          <a:xfrm>
            <a:off x="1141596" y="2222033"/>
            <a:ext cx="3168400" cy="11956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6400">
                <a:solidFill>
                  <a:schemeClr val="accent5"/>
                </a:solidFill>
              </a:defRPr>
            </a:lvl1pPr>
            <a:lvl2pPr lvl="1" rtl="0">
              <a:spcBef>
                <a:spcPts val="0"/>
              </a:spcBef>
              <a:spcAft>
                <a:spcPts val="0"/>
              </a:spcAft>
              <a:buClr>
                <a:srgbClr val="434343"/>
              </a:buClr>
              <a:buSzPts val="2800"/>
              <a:buNone/>
              <a:defRPr>
                <a:solidFill>
                  <a:srgbClr val="434343"/>
                </a:solidFill>
              </a:defRPr>
            </a:lvl2pPr>
            <a:lvl3pPr lvl="2" rtl="0">
              <a:spcBef>
                <a:spcPts val="0"/>
              </a:spcBef>
              <a:spcAft>
                <a:spcPts val="0"/>
              </a:spcAft>
              <a:buClr>
                <a:srgbClr val="434343"/>
              </a:buClr>
              <a:buSzPts val="2800"/>
              <a:buNone/>
              <a:defRPr>
                <a:solidFill>
                  <a:srgbClr val="434343"/>
                </a:solidFill>
              </a:defRPr>
            </a:lvl3pPr>
            <a:lvl4pPr lvl="3" rtl="0">
              <a:spcBef>
                <a:spcPts val="0"/>
              </a:spcBef>
              <a:spcAft>
                <a:spcPts val="0"/>
              </a:spcAft>
              <a:buClr>
                <a:srgbClr val="434343"/>
              </a:buClr>
              <a:buSzPts val="2800"/>
              <a:buNone/>
              <a:defRPr>
                <a:solidFill>
                  <a:srgbClr val="434343"/>
                </a:solidFill>
              </a:defRPr>
            </a:lvl4pPr>
            <a:lvl5pPr lvl="4" rtl="0">
              <a:spcBef>
                <a:spcPts val="0"/>
              </a:spcBef>
              <a:spcAft>
                <a:spcPts val="0"/>
              </a:spcAft>
              <a:buClr>
                <a:srgbClr val="434343"/>
              </a:buClr>
              <a:buSzPts val="2800"/>
              <a:buNone/>
              <a:defRPr>
                <a:solidFill>
                  <a:srgbClr val="434343"/>
                </a:solidFill>
              </a:defRPr>
            </a:lvl5pPr>
            <a:lvl6pPr lvl="5" rtl="0">
              <a:spcBef>
                <a:spcPts val="0"/>
              </a:spcBef>
              <a:spcAft>
                <a:spcPts val="0"/>
              </a:spcAft>
              <a:buClr>
                <a:srgbClr val="434343"/>
              </a:buClr>
              <a:buSzPts val="2800"/>
              <a:buNone/>
              <a:defRPr>
                <a:solidFill>
                  <a:srgbClr val="434343"/>
                </a:solidFill>
              </a:defRPr>
            </a:lvl6pPr>
            <a:lvl7pPr lvl="6" rtl="0">
              <a:spcBef>
                <a:spcPts val="0"/>
              </a:spcBef>
              <a:spcAft>
                <a:spcPts val="0"/>
              </a:spcAft>
              <a:buClr>
                <a:srgbClr val="434343"/>
              </a:buClr>
              <a:buSzPts val="2800"/>
              <a:buNone/>
              <a:defRPr>
                <a:solidFill>
                  <a:srgbClr val="434343"/>
                </a:solidFill>
              </a:defRPr>
            </a:lvl7pPr>
            <a:lvl8pPr lvl="7" rtl="0">
              <a:spcBef>
                <a:spcPts val="0"/>
              </a:spcBef>
              <a:spcAft>
                <a:spcPts val="0"/>
              </a:spcAft>
              <a:buClr>
                <a:srgbClr val="434343"/>
              </a:buClr>
              <a:buSzPts val="2800"/>
              <a:buNone/>
              <a:defRPr>
                <a:solidFill>
                  <a:srgbClr val="434343"/>
                </a:solidFill>
              </a:defRPr>
            </a:lvl8pPr>
            <a:lvl9pPr lvl="8" rtl="0">
              <a:spcBef>
                <a:spcPts val="0"/>
              </a:spcBef>
              <a:spcAft>
                <a:spcPts val="0"/>
              </a:spcAft>
              <a:buClr>
                <a:srgbClr val="434343"/>
              </a:buClr>
              <a:buSzPts val="2800"/>
              <a:buNone/>
              <a:defRPr>
                <a:solidFill>
                  <a:srgbClr val="434343"/>
                </a:solidFill>
              </a:defRPr>
            </a:lvl9pPr>
          </a:lstStyle>
          <a:p>
            <a:endParaRPr/>
          </a:p>
        </p:txBody>
      </p:sp>
      <p:sp>
        <p:nvSpPr>
          <p:cNvPr id="39" name="Google Shape;39;p5"/>
          <p:cNvSpPr txBox="1">
            <a:spLocks noGrp="1"/>
          </p:cNvSpPr>
          <p:nvPr>
            <p:ph type="subTitle" idx="1"/>
          </p:nvPr>
        </p:nvSpPr>
        <p:spPr>
          <a:xfrm flipH="1">
            <a:off x="1141593" y="3681033"/>
            <a:ext cx="4091600" cy="156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100"/>
              <a:buNone/>
              <a:defRPr sz="1600">
                <a:solidFill>
                  <a:schemeClr val="lt1"/>
                </a:solidFill>
              </a:defRPr>
            </a:lvl1pPr>
            <a:lvl2pPr lvl="1" rtl="0">
              <a:lnSpc>
                <a:spcPct val="100000"/>
              </a:lnSpc>
              <a:spcBef>
                <a:spcPts val="0"/>
              </a:spcBef>
              <a:spcAft>
                <a:spcPts val="0"/>
              </a:spcAft>
              <a:buClr>
                <a:schemeClr val="dk2"/>
              </a:buClr>
              <a:buSzPts val="1100"/>
              <a:buNone/>
              <a:defRPr>
                <a:solidFill>
                  <a:schemeClr val="dk2"/>
                </a:solidFill>
              </a:defRPr>
            </a:lvl2pPr>
            <a:lvl3pPr lvl="2" rtl="0">
              <a:lnSpc>
                <a:spcPct val="100000"/>
              </a:lnSpc>
              <a:spcBef>
                <a:spcPts val="0"/>
              </a:spcBef>
              <a:spcAft>
                <a:spcPts val="0"/>
              </a:spcAft>
              <a:buClr>
                <a:schemeClr val="dk2"/>
              </a:buClr>
              <a:buSzPts val="1100"/>
              <a:buNone/>
              <a:defRPr>
                <a:solidFill>
                  <a:schemeClr val="dk2"/>
                </a:solidFill>
              </a:defRPr>
            </a:lvl3pPr>
            <a:lvl4pPr lvl="3" rtl="0">
              <a:lnSpc>
                <a:spcPct val="100000"/>
              </a:lnSpc>
              <a:spcBef>
                <a:spcPts val="0"/>
              </a:spcBef>
              <a:spcAft>
                <a:spcPts val="0"/>
              </a:spcAft>
              <a:buClr>
                <a:schemeClr val="dk2"/>
              </a:buClr>
              <a:buSzPts val="1100"/>
              <a:buNone/>
              <a:defRPr>
                <a:solidFill>
                  <a:schemeClr val="dk2"/>
                </a:solidFill>
              </a:defRPr>
            </a:lvl4pPr>
            <a:lvl5pPr lvl="4" rtl="0">
              <a:lnSpc>
                <a:spcPct val="100000"/>
              </a:lnSpc>
              <a:spcBef>
                <a:spcPts val="0"/>
              </a:spcBef>
              <a:spcAft>
                <a:spcPts val="0"/>
              </a:spcAft>
              <a:buClr>
                <a:schemeClr val="dk2"/>
              </a:buClr>
              <a:buSzPts val="1100"/>
              <a:buNone/>
              <a:defRPr>
                <a:solidFill>
                  <a:schemeClr val="dk2"/>
                </a:solidFill>
              </a:defRPr>
            </a:lvl5pPr>
            <a:lvl6pPr lvl="5" rtl="0">
              <a:lnSpc>
                <a:spcPct val="100000"/>
              </a:lnSpc>
              <a:spcBef>
                <a:spcPts val="0"/>
              </a:spcBef>
              <a:spcAft>
                <a:spcPts val="0"/>
              </a:spcAft>
              <a:buClr>
                <a:schemeClr val="dk2"/>
              </a:buClr>
              <a:buSzPts val="1100"/>
              <a:buNone/>
              <a:defRPr>
                <a:solidFill>
                  <a:schemeClr val="dk2"/>
                </a:solidFill>
              </a:defRPr>
            </a:lvl6pPr>
            <a:lvl7pPr lvl="6" rtl="0">
              <a:lnSpc>
                <a:spcPct val="100000"/>
              </a:lnSpc>
              <a:spcBef>
                <a:spcPts val="0"/>
              </a:spcBef>
              <a:spcAft>
                <a:spcPts val="0"/>
              </a:spcAft>
              <a:buClr>
                <a:schemeClr val="dk2"/>
              </a:buClr>
              <a:buSzPts val="1100"/>
              <a:buNone/>
              <a:defRPr>
                <a:solidFill>
                  <a:schemeClr val="dk2"/>
                </a:solidFill>
              </a:defRPr>
            </a:lvl7pPr>
            <a:lvl8pPr lvl="7" rtl="0">
              <a:lnSpc>
                <a:spcPct val="100000"/>
              </a:lnSpc>
              <a:spcBef>
                <a:spcPts val="0"/>
              </a:spcBef>
              <a:spcAft>
                <a:spcPts val="0"/>
              </a:spcAft>
              <a:buClr>
                <a:schemeClr val="dk2"/>
              </a:buClr>
              <a:buSzPts val="1100"/>
              <a:buNone/>
              <a:defRPr>
                <a:solidFill>
                  <a:schemeClr val="dk2"/>
                </a:solidFill>
              </a:defRPr>
            </a:lvl8pPr>
            <a:lvl9pPr lvl="8" rtl="0">
              <a:lnSpc>
                <a:spcPct val="100000"/>
              </a:lnSpc>
              <a:spcBef>
                <a:spcPts val="0"/>
              </a:spcBef>
              <a:spcAft>
                <a:spcPts val="0"/>
              </a:spcAft>
              <a:buClr>
                <a:schemeClr val="dk2"/>
              </a:buClr>
              <a:buSzPts val="1100"/>
              <a:buNone/>
              <a:defRPr>
                <a:solidFill>
                  <a:schemeClr val="dk2"/>
                </a:solidFill>
              </a:defRPr>
            </a:lvl9pPr>
          </a:lstStyle>
          <a:p>
            <a:endParaRPr/>
          </a:p>
        </p:txBody>
      </p:sp>
      <p:sp>
        <p:nvSpPr>
          <p:cNvPr id="40" name="Google Shape;40;p5"/>
          <p:cNvSpPr/>
          <p:nvPr/>
        </p:nvSpPr>
        <p:spPr>
          <a:xfrm flipH="1">
            <a:off x="8864967" y="4915933"/>
            <a:ext cx="3379600" cy="1942000"/>
          </a:xfrm>
          <a:prstGeom prst="rtTriangle">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47468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Four columns">
  <p:cSld name="Four columns">
    <p:bg>
      <p:bgPr>
        <a:solidFill>
          <a:srgbClr val="EFEFEF"/>
        </a:solidFill>
        <a:effectLst/>
      </p:bgPr>
    </p:bg>
    <p:spTree>
      <p:nvGrpSpPr>
        <p:cNvPr id="1" name="Shape 41"/>
        <p:cNvGrpSpPr/>
        <p:nvPr/>
      </p:nvGrpSpPr>
      <p:grpSpPr>
        <a:xfrm>
          <a:off x="0" y="0"/>
          <a:ext cx="0" cy="0"/>
          <a:chOff x="0" y="0"/>
          <a:chExt cx="0" cy="0"/>
        </a:xfrm>
      </p:grpSpPr>
      <p:sp>
        <p:nvSpPr>
          <p:cNvPr id="42" name="Google Shape;42;p6"/>
          <p:cNvSpPr/>
          <p:nvPr/>
        </p:nvSpPr>
        <p:spPr>
          <a:xfrm>
            <a:off x="0" y="741333"/>
            <a:ext cx="1851600" cy="3164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3" name="Google Shape;43;p6"/>
          <p:cNvSpPr txBox="1">
            <a:spLocks noGrp="1"/>
          </p:cNvSpPr>
          <p:nvPr>
            <p:ph type="subTitle" idx="1"/>
          </p:nvPr>
        </p:nvSpPr>
        <p:spPr>
          <a:xfrm>
            <a:off x="6943133" y="5062161"/>
            <a:ext cx="3180000" cy="400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Staatliches"/>
                <a:ea typeface="Staatliches"/>
                <a:cs typeface="Staatliches"/>
                <a:sym typeface="Staatliches"/>
              </a:defRPr>
            </a:lvl1pPr>
            <a:lvl2pPr lvl="1" rtl="0">
              <a:lnSpc>
                <a:spcPct val="100000"/>
              </a:lnSpc>
              <a:spcBef>
                <a:spcPts val="2133"/>
              </a:spcBef>
              <a:spcAft>
                <a:spcPts val="0"/>
              </a:spcAft>
              <a:buNone/>
              <a:defRPr sz="2400">
                <a:solidFill>
                  <a:schemeClr val="accent5"/>
                </a:solidFill>
                <a:latin typeface="Staatliches"/>
                <a:ea typeface="Staatliches"/>
                <a:cs typeface="Staatliches"/>
                <a:sym typeface="Staatliches"/>
              </a:defRPr>
            </a:lvl2pPr>
            <a:lvl3pPr lvl="2" rtl="0">
              <a:lnSpc>
                <a:spcPct val="100000"/>
              </a:lnSpc>
              <a:spcBef>
                <a:spcPts val="2133"/>
              </a:spcBef>
              <a:spcAft>
                <a:spcPts val="0"/>
              </a:spcAft>
              <a:buNone/>
              <a:defRPr sz="2400">
                <a:solidFill>
                  <a:schemeClr val="accent5"/>
                </a:solidFill>
                <a:latin typeface="Staatliches"/>
                <a:ea typeface="Staatliches"/>
                <a:cs typeface="Staatliches"/>
                <a:sym typeface="Staatliches"/>
              </a:defRPr>
            </a:lvl3pPr>
            <a:lvl4pPr lvl="3" rtl="0">
              <a:lnSpc>
                <a:spcPct val="100000"/>
              </a:lnSpc>
              <a:spcBef>
                <a:spcPts val="2133"/>
              </a:spcBef>
              <a:spcAft>
                <a:spcPts val="0"/>
              </a:spcAft>
              <a:buNone/>
              <a:defRPr sz="2400">
                <a:solidFill>
                  <a:schemeClr val="accent5"/>
                </a:solidFill>
                <a:latin typeface="Staatliches"/>
                <a:ea typeface="Staatliches"/>
                <a:cs typeface="Staatliches"/>
                <a:sym typeface="Staatliches"/>
              </a:defRPr>
            </a:lvl4pPr>
            <a:lvl5pPr lvl="4" rtl="0">
              <a:lnSpc>
                <a:spcPct val="100000"/>
              </a:lnSpc>
              <a:spcBef>
                <a:spcPts val="2133"/>
              </a:spcBef>
              <a:spcAft>
                <a:spcPts val="0"/>
              </a:spcAft>
              <a:buNone/>
              <a:defRPr sz="2400">
                <a:solidFill>
                  <a:schemeClr val="accent5"/>
                </a:solidFill>
                <a:latin typeface="Staatliches"/>
                <a:ea typeface="Staatliches"/>
                <a:cs typeface="Staatliches"/>
                <a:sym typeface="Staatliches"/>
              </a:defRPr>
            </a:lvl5pPr>
            <a:lvl6pPr lvl="5" rtl="0">
              <a:lnSpc>
                <a:spcPct val="100000"/>
              </a:lnSpc>
              <a:spcBef>
                <a:spcPts val="2133"/>
              </a:spcBef>
              <a:spcAft>
                <a:spcPts val="0"/>
              </a:spcAft>
              <a:buNone/>
              <a:defRPr sz="2400">
                <a:solidFill>
                  <a:schemeClr val="accent5"/>
                </a:solidFill>
                <a:latin typeface="Staatliches"/>
                <a:ea typeface="Staatliches"/>
                <a:cs typeface="Staatliches"/>
                <a:sym typeface="Staatliches"/>
              </a:defRPr>
            </a:lvl6pPr>
            <a:lvl7pPr lvl="6" rtl="0">
              <a:lnSpc>
                <a:spcPct val="100000"/>
              </a:lnSpc>
              <a:spcBef>
                <a:spcPts val="2133"/>
              </a:spcBef>
              <a:spcAft>
                <a:spcPts val="0"/>
              </a:spcAft>
              <a:buNone/>
              <a:defRPr sz="2400">
                <a:solidFill>
                  <a:schemeClr val="accent5"/>
                </a:solidFill>
                <a:latin typeface="Staatliches"/>
                <a:ea typeface="Staatliches"/>
                <a:cs typeface="Staatliches"/>
                <a:sym typeface="Staatliches"/>
              </a:defRPr>
            </a:lvl7pPr>
            <a:lvl8pPr lvl="7" rtl="0">
              <a:lnSpc>
                <a:spcPct val="100000"/>
              </a:lnSpc>
              <a:spcBef>
                <a:spcPts val="2133"/>
              </a:spcBef>
              <a:spcAft>
                <a:spcPts val="0"/>
              </a:spcAft>
              <a:buNone/>
              <a:defRPr sz="2400">
                <a:solidFill>
                  <a:schemeClr val="accent5"/>
                </a:solidFill>
                <a:latin typeface="Staatliches"/>
                <a:ea typeface="Staatliches"/>
                <a:cs typeface="Staatliches"/>
                <a:sym typeface="Staatliches"/>
              </a:defRPr>
            </a:lvl8pPr>
            <a:lvl9pPr lvl="8" rtl="0">
              <a:lnSpc>
                <a:spcPct val="100000"/>
              </a:lnSpc>
              <a:spcBef>
                <a:spcPts val="2133"/>
              </a:spcBef>
              <a:spcAft>
                <a:spcPts val="2133"/>
              </a:spcAft>
              <a:buNone/>
              <a:defRPr sz="2400">
                <a:solidFill>
                  <a:schemeClr val="accent5"/>
                </a:solidFill>
                <a:latin typeface="Staatliches"/>
                <a:ea typeface="Staatliches"/>
                <a:cs typeface="Staatliches"/>
                <a:sym typeface="Staatliches"/>
              </a:defRPr>
            </a:lvl9pPr>
          </a:lstStyle>
          <a:p>
            <a:endParaRPr/>
          </a:p>
        </p:txBody>
      </p:sp>
      <p:sp>
        <p:nvSpPr>
          <p:cNvPr id="44" name="Google Shape;44;p6"/>
          <p:cNvSpPr txBox="1">
            <a:spLocks noGrp="1"/>
          </p:cNvSpPr>
          <p:nvPr>
            <p:ph type="subTitle" idx="2"/>
          </p:nvPr>
        </p:nvSpPr>
        <p:spPr>
          <a:xfrm>
            <a:off x="6943133" y="2610467"/>
            <a:ext cx="3180000" cy="352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Staatliches"/>
                <a:ea typeface="Staatliches"/>
                <a:cs typeface="Staatliches"/>
                <a:sym typeface="Staatliches"/>
              </a:defRPr>
            </a:lvl1pPr>
            <a:lvl2pPr lvl="1" rtl="0">
              <a:lnSpc>
                <a:spcPct val="100000"/>
              </a:lnSpc>
              <a:spcBef>
                <a:spcPts val="2133"/>
              </a:spcBef>
              <a:spcAft>
                <a:spcPts val="0"/>
              </a:spcAft>
              <a:buNone/>
              <a:defRPr sz="2400">
                <a:solidFill>
                  <a:schemeClr val="accent5"/>
                </a:solidFill>
                <a:latin typeface="Staatliches"/>
                <a:ea typeface="Staatliches"/>
                <a:cs typeface="Staatliches"/>
                <a:sym typeface="Staatliches"/>
              </a:defRPr>
            </a:lvl2pPr>
            <a:lvl3pPr lvl="2" rtl="0">
              <a:lnSpc>
                <a:spcPct val="100000"/>
              </a:lnSpc>
              <a:spcBef>
                <a:spcPts val="2133"/>
              </a:spcBef>
              <a:spcAft>
                <a:spcPts val="0"/>
              </a:spcAft>
              <a:buNone/>
              <a:defRPr sz="2400">
                <a:solidFill>
                  <a:schemeClr val="accent5"/>
                </a:solidFill>
                <a:latin typeface="Staatliches"/>
                <a:ea typeface="Staatliches"/>
                <a:cs typeface="Staatliches"/>
                <a:sym typeface="Staatliches"/>
              </a:defRPr>
            </a:lvl3pPr>
            <a:lvl4pPr lvl="3" rtl="0">
              <a:lnSpc>
                <a:spcPct val="100000"/>
              </a:lnSpc>
              <a:spcBef>
                <a:spcPts val="2133"/>
              </a:spcBef>
              <a:spcAft>
                <a:spcPts val="0"/>
              </a:spcAft>
              <a:buNone/>
              <a:defRPr sz="2400">
                <a:solidFill>
                  <a:schemeClr val="accent5"/>
                </a:solidFill>
                <a:latin typeface="Staatliches"/>
                <a:ea typeface="Staatliches"/>
                <a:cs typeface="Staatliches"/>
                <a:sym typeface="Staatliches"/>
              </a:defRPr>
            </a:lvl4pPr>
            <a:lvl5pPr lvl="4" rtl="0">
              <a:lnSpc>
                <a:spcPct val="100000"/>
              </a:lnSpc>
              <a:spcBef>
                <a:spcPts val="2133"/>
              </a:spcBef>
              <a:spcAft>
                <a:spcPts val="0"/>
              </a:spcAft>
              <a:buNone/>
              <a:defRPr sz="2400">
                <a:solidFill>
                  <a:schemeClr val="accent5"/>
                </a:solidFill>
                <a:latin typeface="Staatliches"/>
                <a:ea typeface="Staatliches"/>
                <a:cs typeface="Staatliches"/>
                <a:sym typeface="Staatliches"/>
              </a:defRPr>
            </a:lvl5pPr>
            <a:lvl6pPr lvl="5" rtl="0">
              <a:lnSpc>
                <a:spcPct val="100000"/>
              </a:lnSpc>
              <a:spcBef>
                <a:spcPts val="2133"/>
              </a:spcBef>
              <a:spcAft>
                <a:spcPts val="0"/>
              </a:spcAft>
              <a:buNone/>
              <a:defRPr sz="2400">
                <a:solidFill>
                  <a:schemeClr val="accent5"/>
                </a:solidFill>
                <a:latin typeface="Staatliches"/>
                <a:ea typeface="Staatliches"/>
                <a:cs typeface="Staatliches"/>
                <a:sym typeface="Staatliches"/>
              </a:defRPr>
            </a:lvl6pPr>
            <a:lvl7pPr lvl="6" rtl="0">
              <a:lnSpc>
                <a:spcPct val="100000"/>
              </a:lnSpc>
              <a:spcBef>
                <a:spcPts val="2133"/>
              </a:spcBef>
              <a:spcAft>
                <a:spcPts val="0"/>
              </a:spcAft>
              <a:buNone/>
              <a:defRPr sz="2400">
                <a:solidFill>
                  <a:schemeClr val="accent5"/>
                </a:solidFill>
                <a:latin typeface="Staatliches"/>
                <a:ea typeface="Staatliches"/>
                <a:cs typeface="Staatliches"/>
                <a:sym typeface="Staatliches"/>
              </a:defRPr>
            </a:lvl7pPr>
            <a:lvl8pPr lvl="7" rtl="0">
              <a:lnSpc>
                <a:spcPct val="100000"/>
              </a:lnSpc>
              <a:spcBef>
                <a:spcPts val="2133"/>
              </a:spcBef>
              <a:spcAft>
                <a:spcPts val="0"/>
              </a:spcAft>
              <a:buNone/>
              <a:defRPr sz="2400">
                <a:solidFill>
                  <a:schemeClr val="accent5"/>
                </a:solidFill>
                <a:latin typeface="Staatliches"/>
                <a:ea typeface="Staatliches"/>
                <a:cs typeface="Staatliches"/>
                <a:sym typeface="Staatliches"/>
              </a:defRPr>
            </a:lvl8pPr>
            <a:lvl9pPr lvl="8" rtl="0">
              <a:lnSpc>
                <a:spcPct val="100000"/>
              </a:lnSpc>
              <a:spcBef>
                <a:spcPts val="2133"/>
              </a:spcBef>
              <a:spcAft>
                <a:spcPts val="2133"/>
              </a:spcAft>
              <a:buNone/>
              <a:defRPr sz="2400">
                <a:solidFill>
                  <a:schemeClr val="accent5"/>
                </a:solidFill>
                <a:latin typeface="Staatliches"/>
                <a:ea typeface="Staatliches"/>
                <a:cs typeface="Staatliches"/>
                <a:sym typeface="Staatliches"/>
              </a:defRPr>
            </a:lvl9pPr>
          </a:lstStyle>
          <a:p>
            <a:endParaRPr/>
          </a:p>
        </p:txBody>
      </p:sp>
      <p:sp>
        <p:nvSpPr>
          <p:cNvPr id="45" name="Google Shape;45;p6"/>
          <p:cNvSpPr txBox="1">
            <a:spLocks noGrp="1"/>
          </p:cNvSpPr>
          <p:nvPr>
            <p:ph type="subTitle" idx="3"/>
          </p:nvPr>
        </p:nvSpPr>
        <p:spPr>
          <a:xfrm>
            <a:off x="6943133" y="2824633"/>
            <a:ext cx="3850000" cy="7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100"/>
              <a:buNone/>
              <a:defRPr sz="1600">
                <a:solidFill>
                  <a:schemeClr val="lt1"/>
                </a:solidFill>
              </a:defRPr>
            </a:lvl1pPr>
            <a:lvl2pPr lvl="1" rtl="0">
              <a:lnSpc>
                <a:spcPct val="100000"/>
              </a:lnSpc>
              <a:spcBef>
                <a:spcPts val="0"/>
              </a:spcBef>
              <a:spcAft>
                <a:spcPts val="0"/>
              </a:spcAft>
              <a:buClr>
                <a:schemeClr val="lt1"/>
              </a:buClr>
              <a:buSzPts val="1100"/>
              <a:buNone/>
              <a:defRPr>
                <a:solidFill>
                  <a:schemeClr val="lt1"/>
                </a:solidFill>
              </a:defRPr>
            </a:lvl2pPr>
            <a:lvl3pPr lvl="2" rtl="0">
              <a:lnSpc>
                <a:spcPct val="100000"/>
              </a:lnSpc>
              <a:spcBef>
                <a:spcPts val="0"/>
              </a:spcBef>
              <a:spcAft>
                <a:spcPts val="0"/>
              </a:spcAft>
              <a:buClr>
                <a:schemeClr val="lt1"/>
              </a:buClr>
              <a:buSzPts val="1100"/>
              <a:buNone/>
              <a:defRPr>
                <a:solidFill>
                  <a:schemeClr val="lt1"/>
                </a:solidFill>
              </a:defRPr>
            </a:lvl3pPr>
            <a:lvl4pPr lvl="3" rtl="0">
              <a:lnSpc>
                <a:spcPct val="100000"/>
              </a:lnSpc>
              <a:spcBef>
                <a:spcPts val="0"/>
              </a:spcBef>
              <a:spcAft>
                <a:spcPts val="0"/>
              </a:spcAft>
              <a:buClr>
                <a:schemeClr val="lt1"/>
              </a:buClr>
              <a:buSzPts val="1100"/>
              <a:buNone/>
              <a:defRPr>
                <a:solidFill>
                  <a:schemeClr val="lt1"/>
                </a:solidFill>
              </a:defRPr>
            </a:lvl4pPr>
            <a:lvl5pPr lvl="4" rtl="0">
              <a:lnSpc>
                <a:spcPct val="100000"/>
              </a:lnSpc>
              <a:spcBef>
                <a:spcPts val="0"/>
              </a:spcBef>
              <a:spcAft>
                <a:spcPts val="0"/>
              </a:spcAft>
              <a:buClr>
                <a:schemeClr val="lt1"/>
              </a:buClr>
              <a:buSzPts val="1100"/>
              <a:buNone/>
              <a:defRPr>
                <a:solidFill>
                  <a:schemeClr val="lt1"/>
                </a:solidFill>
              </a:defRPr>
            </a:lvl5pPr>
            <a:lvl6pPr lvl="5" rtl="0">
              <a:lnSpc>
                <a:spcPct val="100000"/>
              </a:lnSpc>
              <a:spcBef>
                <a:spcPts val="0"/>
              </a:spcBef>
              <a:spcAft>
                <a:spcPts val="0"/>
              </a:spcAft>
              <a:buClr>
                <a:schemeClr val="lt1"/>
              </a:buClr>
              <a:buSzPts val="1100"/>
              <a:buNone/>
              <a:defRPr>
                <a:solidFill>
                  <a:schemeClr val="lt1"/>
                </a:solidFill>
              </a:defRPr>
            </a:lvl6pPr>
            <a:lvl7pPr lvl="6" rtl="0">
              <a:lnSpc>
                <a:spcPct val="100000"/>
              </a:lnSpc>
              <a:spcBef>
                <a:spcPts val="0"/>
              </a:spcBef>
              <a:spcAft>
                <a:spcPts val="0"/>
              </a:spcAft>
              <a:buClr>
                <a:schemeClr val="lt1"/>
              </a:buClr>
              <a:buSzPts val="1100"/>
              <a:buNone/>
              <a:defRPr>
                <a:solidFill>
                  <a:schemeClr val="lt1"/>
                </a:solidFill>
              </a:defRPr>
            </a:lvl7pPr>
            <a:lvl8pPr lvl="7" rtl="0">
              <a:lnSpc>
                <a:spcPct val="100000"/>
              </a:lnSpc>
              <a:spcBef>
                <a:spcPts val="0"/>
              </a:spcBef>
              <a:spcAft>
                <a:spcPts val="0"/>
              </a:spcAft>
              <a:buClr>
                <a:schemeClr val="lt1"/>
              </a:buClr>
              <a:buSzPts val="1100"/>
              <a:buNone/>
              <a:defRPr>
                <a:solidFill>
                  <a:schemeClr val="lt1"/>
                </a:solidFill>
              </a:defRPr>
            </a:lvl8pPr>
            <a:lvl9pPr lvl="8" rtl="0">
              <a:lnSpc>
                <a:spcPct val="100000"/>
              </a:lnSpc>
              <a:spcBef>
                <a:spcPts val="0"/>
              </a:spcBef>
              <a:spcAft>
                <a:spcPts val="0"/>
              </a:spcAft>
              <a:buClr>
                <a:schemeClr val="lt1"/>
              </a:buClr>
              <a:buSzPts val="1100"/>
              <a:buNone/>
              <a:defRPr>
                <a:solidFill>
                  <a:schemeClr val="lt1"/>
                </a:solidFill>
              </a:defRPr>
            </a:lvl9pPr>
          </a:lstStyle>
          <a:p>
            <a:endParaRPr/>
          </a:p>
        </p:txBody>
      </p:sp>
      <p:sp>
        <p:nvSpPr>
          <p:cNvPr id="46" name="Google Shape;46;p6"/>
          <p:cNvSpPr txBox="1">
            <a:spLocks noGrp="1"/>
          </p:cNvSpPr>
          <p:nvPr>
            <p:ph type="subTitle" idx="4"/>
          </p:nvPr>
        </p:nvSpPr>
        <p:spPr>
          <a:xfrm>
            <a:off x="6943133" y="5303167"/>
            <a:ext cx="3850000" cy="7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100"/>
              <a:buNone/>
              <a:defRPr sz="1600">
                <a:solidFill>
                  <a:schemeClr val="lt1"/>
                </a:solidFill>
              </a:defRPr>
            </a:lvl1pPr>
            <a:lvl2pPr lvl="1" rtl="0">
              <a:lnSpc>
                <a:spcPct val="100000"/>
              </a:lnSpc>
              <a:spcBef>
                <a:spcPts val="0"/>
              </a:spcBef>
              <a:spcAft>
                <a:spcPts val="0"/>
              </a:spcAft>
              <a:buClr>
                <a:schemeClr val="lt1"/>
              </a:buClr>
              <a:buSzPts val="1100"/>
              <a:buNone/>
              <a:defRPr>
                <a:solidFill>
                  <a:schemeClr val="lt1"/>
                </a:solidFill>
              </a:defRPr>
            </a:lvl2pPr>
            <a:lvl3pPr lvl="2" rtl="0">
              <a:lnSpc>
                <a:spcPct val="100000"/>
              </a:lnSpc>
              <a:spcBef>
                <a:spcPts val="0"/>
              </a:spcBef>
              <a:spcAft>
                <a:spcPts val="0"/>
              </a:spcAft>
              <a:buClr>
                <a:schemeClr val="lt1"/>
              </a:buClr>
              <a:buSzPts val="1100"/>
              <a:buNone/>
              <a:defRPr>
                <a:solidFill>
                  <a:schemeClr val="lt1"/>
                </a:solidFill>
              </a:defRPr>
            </a:lvl3pPr>
            <a:lvl4pPr lvl="3" rtl="0">
              <a:lnSpc>
                <a:spcPct val="100000"/>
              </a:lnSpc>
              <a:spcBef>
                <a:spcPts val="0"/>
              </a:spcBef>
              <a:spcAft>
                <a:spcPts val="0"/>
              </a:spcAft>
              <a:buClr>
                <a:schemeClr val="lt1"/>
              </a:buClr>
              <a:buSzPts val="1100"/>
              <a:buNone/>
              <a:defRPr>
                <a:solidFill>
                  <a:schemeClr val="lt1"/>
                </a:solidFill>
              </a:defRPr>
            </a:lvl4pPr>
            <a:lvl5pPr lvl="4" rtl="0">
              <a:lnSpc>
                <a:spcPct val="100000"/>
              </a:lnSpc>
              <a:spcBef>
                <a:spcPts val="0"/>
              </a:spcBef>
              <a:spcAft>
                <a:spcPts val="0"/>
              </a:spcAft>
              <a:buClr>
                <a:schemeClr val="lt1"/>
              </a:buClr>
              <a:buSzPts val="1100"/>
              <a:buNone/>
              <a:defRPr>
                <a:solidFill>
                  <a:schemeClr val="lt1"/>
                </a:solidFill>
              </a:defRPr>
            </a:lvl5pPr>
            <a:lvl6pPr lvl="5" rtl="0">
              <a:lnSpc>
                <a:spcPct val="100000"/>
              </a:lnSpc>
              <a:spcBef>
                <a:spcPts val="0"/>
              </a:spcBef>
              <a:spcAft>
                <a:spcPts val="0"/>
              </a:spcAft>
              <a:buClr>
                <a:schemeClr val="lt1"/>
              </a:buClr>
              <a:buSzPts val="1100"/>
              <a:buNone/>
              <a:defRPr>
                <a:solidFill>
                  <a:schemeClr val="lt1"/>
                </a:solidFill>
              </a:defRPr>
            </a:lvl6pPr>
            <a:lvl7pPr lvl="6" rtl="0">
              <a:lnSpc>
                <a:spcPct val="100000"/>
              </a:lnSpc>
              <a:spcBef>
                <a:spcPts val="0"/>
              </a:spcBef>
              <a:spcAft>
                <a:spcPts val="0"/>
              </a:spcAft>
              <a:buClr>
                <a:schemeClr val="lt1"/>
              </a:buClr>
              <a:buSzPts val="1100"/>
              <a:buNone/>
              <a:defRPr>
                <a:solidFill>
                  <a:schemeClr val="lt1"/>
                </a:solidFill>
              </a:defRPr>
            </a:lvl7pPr>
            <a:lvl8pPr lvl="7" rtl="0">
              <a:lnSpc>
                <a:spcPct val="100000"/>
              </a:lnSpc>
              <a:spcBef>
                <a:spcPts val="0"/>
              </a:spcBef>
              <a:spcAft>
                <a:spcPts val="0"/>
              </a:spcAft>
              <a:buClr>
                <a:schemeClr val="lt1"/>
              </a:buClr>
              <a:buSzPts val="1100"/>
              <a:buNone/>
              <a:defRPr>
                <a:solidFill>
                  <a:schemeClr val="lt1"/>
                </a:solidFill>
              </a:defRPr>
            </a:lvl8pPr>
            <a:lvl9pPr lvl="8" rtl="0">
              <a:lnSpc>
                <a:spcPct val="100000"/>
              </a:lnSpc>
              <a:spcBef>
                <a:spcPts val="0"/>
              </a:spcBef>
              <a:spcAft>
                <a:spcPts val="0"/>
              </a:spcAft>
              <a:buClr>
                <a:schemeClr val="lt1"/>
              </a:buClr>
              <a:buSzPts val="1100"/>
              <a:buNone/>
              <a:defRPr>
                <a:solidFill>
                  <a:schemeClr val="lt1"/>
                </a:solidFill>
              </a:defRPr>
            </a:lvl9pPr>
          </a:lstStyle>
          <a:p>
            <a:endParaRPr/>
          </a:p>
        </p:txBody>
      </p:sp>
      <p:sp>
        <p:nvSpPr>
          <p:cNvPr id="47" name="Google Shape;47;p6"/>
          <p:cNvSpPr/>
          <p:nvPr/>
        </p:nvSpPr>
        <p:spPr>
          <a:xfrm>
            <a:off x="0" y="4916000"/>
            <a:ext cx="2183200" cy="1942000"/>
          </a:xfrm>
          <a:prstGeom prst="rtTriangle">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8" name="Google Shape;48;p6"/>
          <p:cNvSpPr txBox="1">
            <a:spLocks noGrp="1"/>
          </p:cNvSpPr>
          <p:nvPr>
            <p:ph type="ctrTitle"/>
          </p:nvPr>
        </p:nvSpPr>
        <p:spPr>
          <a:xfrm>
            <a:off x="1264800" y="480857"/>
            <a:ext cx="9686000" cy="672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2400"/>
              <a:buNone/>
              <a:defRPr>
                <a:solidFill>
                  <a:schemeClr val="accent5"/>
                </a:solidFill>
              </a:defRPr>
            </a:lvl1pPr>
            <a:lvl2pPr lvl="1"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2pPr>
            <a:lvl3pPr lvl="2"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3pPr>
            <a:lvl4pPr lvl="3"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4pPr>
            <a:lvl5pPr lvl="4"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5pPr>
            <a:lvl6pPr lvl="5"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6pPr>
            <a:lvl7pPr lvl="6"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7pPr>
            <a:lvl8pPr lvl="7"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8pPr>
            <a:lvl9pPr lvl="8"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9pPr>
          </a:lstStyle>
          <a:p>
            <a:endParaRPr/>
          </a:p>
        </p:txBody>
      </p:sp>
      <p:sp>
        <p:nvSpPr>
          <p:cNvPr id="49" name="Google Shape;49;p6"/>
          <p:cNvSpPr txBox="1">
            <a:spLocks noGrp="1"/>
          </p:cNvSpPr>
          <p:nvPr>
            <p:ph type="subTitle" idx="5"/>
          </p:nvPr>
        </p:nvSpPr>
        <p:spPr>
          <a:xfrm>
            <a:off x="1940900" y="5062167"/>
            <a:ext cx="3548800" cy="400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Staatliches"/>
                <a:ea typeface="Staatliches"/>
                <a:cs typeface="Staatliches"/>
                <a:sym typeface="Staatliches"/>
              </a:defRPr>
            </a:lvl1pPr>
            <a:lvl2pPr lvl="1" rtl="0">
              <a:lnSpc>
                <a:spcPct val="100000"/>
              </a:lnSpc>
              <a:spcBef>
                <a:spcPts val="2133"/>
              </a:spcBef>
              <a:spcAft>
                <a:spcPts val="0"/>
              </a:spcAft>
              <a:buNone/>
              <a:defRPr sz="2400">
                <a:solidFill>
                  <a:schemeClr val="accent5"/>
                </a:solidFill>
                <a:latin typeface="Staatliches"/>
                <a:ea typeface="Staatliches"/>
                <a:cs typeface="Staatliches"/>
                <a:sym typeface="Staatliches"/>
              </a:defRPr>
            </a:lvl2pPr>
            <a:lvl3pPr lvl="2" rtl="0">
              <a:lnSpc>
                <a:spcPct val="100000"/>
              </a:lnSpc>
              <a:spcBef>
                <a:spcPts val="2133"/>
              </a:spcBef>
              <a:spcAft>
                <a:spcPts val="0"/>
              </a:spcAft>
              <a:buNone/>
              <a:defRPr sz="2400">
                <a:solidFill>
                  <a:schemeClr val="accent5"/>
                </a:solidFill>
                <a:latin typeface="Staatliches"/>
                <a:ea typeface="Staatliches"/>
                <a:cs typeface="Staatliches"/>
                <a:sym typeface="Staatliches"/>
              </a:defRPr>
            </a:lvl3pPr>
            <a:lvl4pPr lvl="3" rtl="0">
              <a:lnSpc>
                <a:spcPct val="100000"/>
              </a:lnSpc>
              <a:spcBef>
                <a:spcPts val="2133"/>
              </a:spcBef>
              <a:spcAft>
                <a:spcPts val="0"/>
              </a:spcAft>
              <a:buNone/>
              <a:defRPr sz="2400">
                <a:solidFill>
                  <a:schemeClr val="accent5"/>
                </a:solidFill>
                <a:latin typeface="Staatliches"/>
                <a:ea typeface="Staatliches"/>
                <a:cs typeface="Staatliches"/>
                <a:sym typeface="Staatliches"/>
              </a:defRPr>
            </a:lvl4pPr>
            <a:lvl5pPr lvl="4" rtl="0">
              <a:lnSpc>
                <a:spcPct val="100000"/>
              </a:lnSpc>
              <a:spcBef>
                <a:spcPts val="2133"/>
              </a:spcBef>
              <a:spcAft>
                <a:spcPts val="0"/>
              </a:spcAft>
              <a:buNone/>
              <a:defRPr sz="2400">
                <a:solidFill>
                  <a:schemeClr val="accent5"/>
                </a:solidFill>
                <a:latin typeface="Staatliches"/>
                <a:ea typeface="Staatliches"/>
                <a:cs typeface="Staatliches"/>
                <a:sym typeface="Staatliches"/>
              </a:defRPr>
            </a:lvl5pPr>
            <a:lvl6pPr lvl="5" rtl="0">
              <a:lnSpc>
                <a:spcPct val="100000"/>
              </a:lnSpc>
              <a:spcBef>
                <a:spcPts val="2133"/>
              </a:spcBef>
              <a:spcAft>
                <a:spcPts val="0"/>
              </a:spcAft>
              <a:buNone/>
              <a:defRPr sz="2400">
                <a:solidFill>
                  <a:schemeClr val="accent5"/>
                </a:solidFill>
                <a:latin typeface="Staatliches"/>
                <a:ea typeface="Staatliches"/>
                <a:cs typeface="Staatliches"/>
                <a:sym typeface="Staatliches"/>
              </a:defRPr>
            </a:lvl6pPr>
            <a:lvl7pPr lvl="6" rtl="0">
              <a:lnSpc>
                <a:spcPct val="100000"/>
              </a:lnSpc>
              <a:spcBef>
                <a:spcPts val="2133"/>
              </a:spcBef>
              <a:spcAft>
                <a:spcPts val="0"/>
              </a:spcAft>
              <a:buNone/>
              <a:defRPr sz="2400">
                <a:solidFill>
                  <a:schemeClr val="accent5"/>
                </a:solidFill>
                <a:latin typeface="Staatliches"/>
                <a:ea typeface="Staatliches"/>
                <a:cs typeface="Staatliches"/>
                <a:sym typeface="Staatliches"/>
              </a:defRPr>
            </a:lvl7pPr>
            <a:lvl8pPr lvl="7" rtl="0">
              <a:lnSpc>
                <a:spcPct val="100000"/>
              </a:lnSpc>
              <a:spcBef>
                <a:spcPts val="2133"/>
              </a:spcBef>
              <a:spcAft>
                <a:spcPts val="0"/>
              </a:spcAft>
              <a:buNone/>
              <a:defRPr sz="2400">
                <a:solidFill>
                  <a:schemeClr val="accent5"/>
                </a:solidFill>
                <a:latin typeface="Staatliches"/>
                <a:ea typeface="Staatliches"/>
                <a:cs typeface="Staatliches"/>
                <a:sym typeface="Staatliches"/>
              </a:defRPr>
            </a:lvl8pPr>
            <a:lvl9pPr lvl="8" rtl="0">
              <a:lnSpc>
                <a:spcPct val="100000"/>
              </a:lnSpc>
              <a:spcBef>
                <a:spcPts val="2133"/>
              </a:spcBef>
              <a:spcAft>
                <a:spcPts val="2133"/>
              </a:spcAft>
              <a:buNone/>
              <a:defRPr sz="2400">
                <a:solidFill>
                  <a:schemeClr val="accent5"/>
                </a:solidFill>
                <a:latin typeface="Staatliches"/>
                <a:ea typeface="Staatliches"/>
                <a:cs typeface="Staatliches"/>
                <a:sym typeface="Staatliches"/>
              </a:defRPr>
            </a:lvl9pPr>
          </a:lstStyle>
          <a:p>
            <a:endParaRPr/>
          </a:p>
        </p:txBody>
      </p:sp>
      <p:sp>
        <p:nvSpPr>
          <p:cNvPr id="50" name="Google Shape;50;p6"/>
          <p:cNvSpPr txBox="1">
            <a:spLocks noGrp="1"/>
          </p:cNvSpPr>
          <p:nvPr>
            <p:ph type="subTitle" idx="6"/>
          </p:nvPr>
        </p:nvSpPr>
        <p:spPr>
          <a:xfrm>
            <a:off x="1940900" y="2610467"/>
            <a:ext cx="3180000" cy="352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2400">
                <a:solidFill>
                  <a:schemeClr val="accent5"/>
                </a:solidFill>
                <a:latin typeface="Staatliches"/>
                <a:ea typeface="Staatliches"/>
                <a:cs typeface="Staatliches"/>
                <a:sym typeface="Staatliches"/>
              </a:defRPr>
            </a:lvl1pPr>
            <a:lvl2pPr lvl="1" rtl="0">
              <a:lnSpc>
                <a:spcPct val="100000"/>
              </a:lnSpc>
              <a:spcBef>
                <a:spcPts val="2133"/>
              </a:spcBef>
              <a:spcAft>
                <a:spcPts val="0"/>
              </a:spcAft>
              <a:buNone/>
              <a:defRPr sz="2400">
                <a:solidFill>
                  <a:schemeClr val="accent5"/>
                </a:solidFill>
                <a:latin typeface="Staatliches"/>
                <a:ea typeface="Staatliches"/>
                <a:cs typeface="Staatliches"/>
                <a:sym typeface="Staatliches"/>
              </a:defRPr>
            </a:lvl2pPr>
            <a:lvl3pPr lvl="2" rtl="0">
              <a:lnSpc>
                <a:spcPct val="100000"/>
              </a:lnSpc>
              <a:spcBef>
                <a:spcPts val="2133"/>
              </a:spcBef>
              <a:spcAft>
                <a:spcPts val="0"/>
              </a:spcAft>
              <a:buNone/>
              <a:defRPr sz="2400">
                <a:solidFill>
                  <a:schemeClr val="accent5"/>
                </a:solidFill>
                <a:latin typeface="Staatliches"/>
                <a:ea typeface="Staatliches"/>
                <a:cs typeface="Staatliches"/>
                <a:sym typeface="Staatliches"/>
              </a:defRPr>
            </a:lvl3pPr>
            <a:lvl4pPr lvl="3" rtl="0">
              <a:lnSpc>
                <a:spcPct val="100000"/>
              </a:lnSpc>
              <a:spcBef>
                <a:spcPts val="2133"/>
              </a:spcBef>
              <a:spcAft>
                <a:spcPts val="0"/>
              </a:spcAft>
              <a:buNone/>
              <a:defRPr sz="2400">
                <a:solidFill>
                  <a:schemeClr val="accent5"/>
                </a:solidFill>
                <a:latin typeface="Staatliches"/>
                <a:ea typeface="Staatliches"/>
                <a:cs typeface="Staatliches"/>
                <a:sym typeface="Staatliches"/>
              </a:defRPr>
            </a:lvl4pPr>
            <a:lvl5pPr lvl="4" rtl="0">
              <a:lnSpc>
                <a:spcPct val="100000"/>
              </a:lnSpc>
              <a:spcBef>
                <a:spcPts val="2133"/>
              </a:spcBef>
              <a:spcAft>
                <a:spcPts val="0"/>
              </a:spcAft>
              <a:buNone/>
              <a:defRPr sz="2400">
                <a:solidFill>
                  <a:schemeClr val="accent5"/>
                </a:solidFill>
                <a:latin typeface="Staatliches"/>
                <a:ea typeface="Staatliches"/>
                <a:cs typeface="Staatliches"/>
                <a:sym typeface="Staatliches"/>
              </a:defRPr>
            </a:lvl5pPr>
            <a:lvl6pPr lvl="5" rtl="0">
              <a:lnSpc>
                <a:spcPct val="100000"/>
              </a:lnSpc>
              <a:spcBef>
                <a:spcPts val="2133"/>
              </a:spcBef>
              <a:spcAft>
                <a:spcPts val="0"/>
              </a:spcAft>
              <a:buNone/>
              <a:defRPr sz="2400">
                <a:solidFill>
                  <a:schemeClr val="accent5"/>
                </a:solidFill>
                <a:latin typeface="Staatliches"/>
                <a:ea typeface="Staatliches"/>
                <a:cs typeface="Staatliches"/>
                <a:sym typeface="Staatliches"/>
              </a:defRPr>
            </a:lvl6pPr>
            <a:lvl7pPr lvl="6" rtl="0">
              <a:lnSpc>
                <a:spcPct val="100000"/>
              </a:lnSpc>
              <a:spcBef>
                <a:spcPts val="2133"/>
              </a:spcBef>
              <a:spcAft>
                <a:spcPts val="0"/>
              </a:spcAft>
              <a:buNone/>
              <a:defRPr sz="2400">
                <a:solidFill>
                  <a:schemeClr val="accent5"/>
                </a:solidFill>
                <a:latin typeface="Staatliches"/>
                <a:ea typeface="Staatliches"/>
                <a:cs typeface="Staatliches"/>
                <a:sym typeface="Staatliches"/>
              </a:defRPr>
            </a:lvl7pPr>
            <a:lvl8pPr lvl="7" rtl="0">
              <a:lnSpc>
                <a:spcPct val="100000"/>
              </a:lnSpc>
              <a:spcBef>
                <a:spcPts val="2133"/>
              </a:spcBef>
              <a:spcAft>
                <a:spcPts val="0"/>
              </a:spcAft>
              <a:buNone/>
              <a:defRPr sz="2400">
                <a:solidFill>
                  <a:schemeClr val="accent5"/>
                </a:solidFill>
                <a:latin typeface="Staatliches"/>
                <a:ea typeface="Staatliches"/>
                <a:cs typeface="Staatliches"/>
                <a:sym typeface="Staatliches"/>
              </a:defRPr>
            </a:lvl8pPr>
            <a:lvl9pPr lvl="8" rtl="0">
              <a:lnSpc>
                <a:spcPct val="100000"/>
              </a:lnSpc>
              <a:spcBef>
                <a:spcPts val="2133"/>
              </a:spcBef>
              <a:spcAft>
                <a:spcPts val="2133"/>
              </a:spcAft>
              <a:buNone/>
              <a:defRPr sz="2400">
                <a:solidFill>
                  <a:schemeClr val="accent5"/>
                </a:solidFill>
                <a:latin typeface="Staatliches"/>
                <a:ea typeface="Staatliches"/>
                <a:cs typeface="Staatliches"/>
                <a:sym typeface="Staatliches"/>
              </a:defRPr>
            </a:lvl9pPr>
          </a:lstStyle>
          <a:p>
            <a:endParaRPr/>
          </a:p>
        </p:txBody>
      </p:sp>
      <p:sp>
        <p:nvSpPr>
          <p:cNvPr id="51" name="Google Shape;51;p6"/>
          <p:cNvSpPr txBox="1">
            <a:spLocks noGrp="1"/>
          </p:cNvSpPr>
          <p:nvPr>
            <p:ph type="subTitle" idx="7"/>
          </p:nvPr>
        </p:nvSpPr>
        <p:spPr>
          <a:xfrm>
            <a:off x="1940900" y="2824633"/>
            <a:ext cx="3850000" cy="7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100"/>
              <a:buNone/>
              <a:defRPr sz="1600">
                <a:solidFill>
                  <a:schemeClr val="lt1"/>
                </a:solidFill>
              </a:defRPr>
            </a:lvl1pPr>
            <a:lvl2pPr lvl="1" rtl="0">
              <a:lnSpc>
                <a:spcPct val="100000"/>
              </a:lnSpc>
              <a:spcBef>
                <a:spcPts val="0"/>
              </a:spcBef>
              <a:spcAft>
                <a:spcPts val="0"/>
              </a:spcAft>
              <a:buClr>
                <a:schemeClr val="lt1"/>
              </a:buClr>
              <a:buSzPts val="1100"/>
              <a:buNone/>
              <a:defRPr>
                <a:solidFill>
                  <a:schemeClr val="lt1"/>
                </a:solidFill>
              </a:defRPr>
            </a:lvl2pPr>
            <a:lvl3pPr lvl="2" rtl="0">
              <a:lnSpc>
                <a:spcPct val="100000"/>
              </a:lnSpc>
              <a:spcBef>
                <a:spcPts val="0"/>
              </a:spcBef>
              <a:spcAft>
                <a:spcPts val="0"/>
              </a:spcAft>
              <a:buClr>
                <a:schemeClr val="lt1"/>
              </a:buClr>
              <a:buSzPts val="1100"/>
              <a:buNone/>
              <a:defRPr>
                <a:solidFill>
                  <a:schemeClr val="lt1"/>
                </a:solidFill>
              </a:defRPr>
            </a:lvl3pPr>
            <a:lvl4pPr lvl="3" rtl="0">
              <a:lnSpc>
                <a:spcPct val="100000"/>
              </a:lnSpc>
              <a:spcBef>
                <a:spcPts val="0"/>
              </a:spcBef>
              <a:spcAft>
                <a:spcPts val="0"/>
              </a:spcAft>
              <a:buClr>
                <a:schemeClr val="lt1"/>
              </a:buClr>
              <a:buSzPts val="1100"/>
              <a:buNone/>
              <a:defRPr>
                <a:solidFill>
                  <a:schemeClr val="lt1"/>
                </a:solidFill>
              </a:defRPr>
            </a:lvl4pPr>
            <a:lvl5pPr lvl="4" rtl="0">
              <a:lnSpc>
                <a:spcPct val="100000"/>
              </a:lnSpc>
              <a:spcBef>
                <a:spcPts val="0"/>
              </a:spcBef>
              <a:spcAft>
                <a:spcPts val="0"/>
              </a:spcAft>
              <a:buClr>
                <a:schemeClr val="lt1"/>
              </a:buClr>
              <a:buSzPts val="1100"/>
              <a:buNone/>
              <a:defRPr>
                <a:solidFill>
                  <a:schemeClr val="lt1"/>
                </a:solidFill>
              </a:defRPr>
            </a:lvl5pPr>
            <a:lvl6pPr lvl="5" rtl="0">
              <a:lnSpc>
                <a:spcPct val="100000"/>
              </a:lnSpc>
              <a:spcBef>
                <a:spcPts val="0"/>
              </a:spcBef>
              <a:spcAft>
                <a:spcPts val="0"/>
              </a:spcAft>
              <a:buClr>
                <a:schemeClr val="lt1"/>
              </a:buClr>
              <a:buSzPts val="1100"/>
              <a:buNone/>
              <a:defRPr>
                <a:solidFill>
                  <a:schemeClr val="lt1"/>
                </a:solidFill>
              </a:defRPr>
            </a:lvl6pPr>
            <a:lvl7pPr lvl="6" rtl="0">
              <a:lnSpc>
                <a:spcPct val="100000"/>
              </a:lnSpc>
              <a:spcBef>
                <a:spcPts val="0"/>
              </a:spcBef>
              <a:spcAft>
                <a:spcPts val="0"/>
              </a:spcAft>
              <a:buClr>
                <a:schemeClr val="lt1"/>
              </a:buClr>
              <a:buSzPts val="1100"/>
              <a:buNone/>
              <a:defRPr>
                <a:solidFill>
                  <a:schemeClr val="lt1"/>
                </a:solidFill>
              </a:defRPr>
            </a:lvl7pPr>
            <a:lvl8pPr lvl="7" rtl="0">
              <a:lnSpc>
                <a:spcPct val="100000"/>
              </a:lnSpc>
              <a:spcBef>
                <a:spcPts val="0"/>
              </a:spcBef>
              <a:spcAft>
                <a:spcPts val="0"/>
              </a:spcAft>
              <a:buClr>
                <a:schemeClr val="lt1"/>
              </a:buClr>
              <a:buSzPts val="1100"/>
              <a:buNone/>
              <a:defRPr>
                <a:solidFill>
                  <a:schemeClr val="lt1"/>
                </a:solidFill>
              </a:defRPr>
            </a:lvl8pPr>
            <a:lvl9pPr lvl="8" rtl="0">
              <a:lnSpc>
                <a:spcPct val="100000"/>
              </a:lnSpc>
              <a:spcBef>
                <a:spcPts val="0"/>
              </a:spcBef>
              <a:spcAft>
                <a:spcPts val="0"/>
              </a:spcAft>
              <a:buClr>
                <a:schemeClr val="lt1"/>
              </a:buClr>
              <a:buSzPts val="1100"/>
              <a:buNone/>
              <a:defRPr>
                <a:solidFill>
                  <a:schemeClr val="lt1"/>
                </a:solidFill>
              </a:defRPr>
            </a:lvl9pPr>
          </a:lstStyle>
          <a:p>
            <a:endParaRPr/>
          </a:p>
        </p:txBody>
      </p:sp>
      <p:sp>
        <p:nvSpPr>
          <p:cNvPr id="52" name="Google Shape;52;p6"/>
          <p:cNvSpPr txBox="1">
            <a:spLocks noGrp="1"/>
          </p:cNvSpPr>
          <p:nvPr>
            <p:ph type="subTitle" idx="8"/>
          </p:nvPr>
        </p:nvSpPr>
        <p:spPr>
          <a:xfrm>
            <a:off x="1940900" y="5303167"/>
            <a:ext cx="3850000" cy="7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100"/>
              <a:buNone/>
              <a:defRPr sz="1600">
                <a:solidFill>
                  <a:schemeClr val="lt1"/>
                </a:solidFill>
              </a:defRPr>
            </a:lvl1pPr>
            <a:lvl2pPr lvl="1" rtl="0">
              <a:lnSpc>
                <a:spcPct val="100000"/>
              </a:lnSpc>
              <a:spcBef>
                <a:spcPts val="0"/>
              </a:spcBef>
              <a:spcAft>
                <a:spcPts val="0"/>
              </a:spcAft>
              <a:buClr>
                <a:schemeClr val="lt1"/>
              </a:buClr>
              <a:buSzPts val="1100"/>
              <a:buNone/>
              <a:defRPr>
                <a:solidFill>
                  <a:schemeClr val="lt1"/>
                </a:solidFill>
              </a:defRPr>
            </a:lvl2pPr>
            <a:lvl3pPr lvl="2" rtl="0">
              <a:lnSpc>
                <a:spcPct val="100000"/>
              </a:lnSpc>
              <a:spcBef>
                <a:spcPts val="0"/>
              </a:spcBef>
              <a:spcAft>
                <a:spcPts val="0"/>
              </a:spcAft>
              <a:buClr>
                <a:schemeClr val="lt1"/>
              </a:buClr>
              <a:buSzPts val="1100"/>
              <a:buNone/>
              <a:defRPr>
                <a:solidFill>
                  <a:schemeClr val="lt1"/>
                </a:solidFill>
              </a:defRPr>
            </a:lvl3pPr>
            <a:lvl4pPr lvl="3" rtl="0">
              <a:lnSpc>
                <a:spcPct val="100000"/>
              </a:lnSpc>
              <a:spcBef>
                <a:spcPts val="0"/>
              </a:spcBef>
              <a:spcAft>
                <a:spcPts val="0"/>
              </a:spcAft>
              <a:buClr>
                <a:schemeClr val="lt1"/>
              </a:buClr>
              <a:buSzPts val="1100"/>
              <a:buNone/>
              <a:defRPr>
                <a:solidFill>
                  <a:schemeClr val="lt1"/>
                </a:solidFill>
              </a:defRPr>
            </a:lvl4pPr>
            <a:lvl5pPr lvl="4" rtl="0">
              <a:lnSpc>
                <a:spcPct val="100000"/>
              </a:lnSpc>
              <a:spcBef>
                <a:spcPts val="0"/>
              </a:spcBef>
              <a:spcAft>
                <a:spcPts val="0"/>
              </a:spcAft>
              <a:buClr>
                <a:schemeClr val="lt1"/>
              </a:buClr>
              <a:buSzPts val="1100"/>
              <a:buNone/>
              <a:defRPr>
                <a:solidFill>
                  <a:schemeClr val="lt1"/>
                </a:solidFill>
              </a:defRPr>
            </a:lvl5pPr>
            <a:lvl6pPr lvl="5" rtl="0">
              <a:lnSpc>
                <a:spcPct val="100000"/>
              </a:lnSpc>
              <a:spcBef>
                <a:spcPts val="0"/>
              </a:spcBef>
              <a:spcAft>
                <a:spcPts val="0"/>
              </a:spcAft>
              <a:buClr>
                <a:schemeClr val="lt1"/>
              </a:buClr>
              <a:buSzPts val="1100"/>
              <a:buNone/>
              <a:defRPr>
                <a:solidFill>
                  <a:schemeClr val="lt1"/>
                </a:solidFill>
              </a:defRPr>
            </a:lvl6pPr>
            <a:lvl7pPr lvl="6" rtl="0">
              <a:lnSpc>
                <a:spcPct val="100000"/>
              </a:lnSpc>
              <a:spcBef>
                <a:spcPts val="0"/>
              </a:spcBef>
              <a:spcAft>
                <a:spcPts val="0"/>
              </a:spcAft>
              <a:buClr>
                <a:schemeClr val="lt1"/>
              </a:buClr>
              <a:buSzPts val="1100"/>
              <a:buNone/>
              <a:defRPr>
                <a:solidFill>
                  <a:schemeClr val="lt1"/>
                </a:solidFill>
              </a:defRPr>
            </a:lvl7pPr>
            <a:lvl8pPr lvl="7" rtl="0">
              <a:lnSpc>
                <a:spcPct val="100000"/>
              </a:lnSpc>
              <a:spcBef>
                <a:spcPts val="0"/>
              </a:spcBef>
              <a:spcAft>
                <a:spcPts val="0"/>
              </a:spcAft>
              <a:buClr>
                <a:schemeClr val="lt1"/>
              </a:buClr>
              <a:buSzPts val="1100"/>
              <a:buNone/>
              <a:defRPr>
                <a:solidFill>
                  <a:schemeClr val="lt1"/>
                </a:solidFill>
              </a:defRPr>
            </a:lvl8pPr>
            <a:lvl9pPr lvl="8" rtl="0">
              <a:lnSpc>
                <a:spcPct val="100000"/>
              </a:lnSpc>
              <a:spcBef>
                <a:spcPts val="0"/>
              </a:spcBef>
              <a:spcAft>
                <a:spcPts val="0"/>
              </a:spcAft>
              <a:buClr>
                <a:schemeClr val="lt1"/>
              </a:buClr>
              <a:buSzPts val="1100"/>
              <a:buNone/>
              <a:defRPr>
                <a:solidFill>
                  <a:schemeClr val="lt1"/>
                </a:solidFill>
              </a:defRPr>
            </a:lvl9pPr>
          </a:lstStyle>
          <a:p>
            <a:endParaRPr/>
          </a:p>
        </p:txBody>
      </p:sp>
    </p:spTree>
    <p:extLst>
      <p:ext uri="{BB962C8B-B14F-4D97-AF65-F5344CB8AC3E}">
        <p14:creationId xmlns:p14="http://schemas.microsoft.com/office/powerpoint/2010/main" val="4194645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Text 2">
  <p:cSld name="Title + Text 2">
    <p:bg>
      <p:bgPr>
        <a:solidFill>
          <a:srgbClr val="EFEFEF"/>
        </a:solidFill>
        <a:effectLst/>
      </p:bgPr>
    </p:bg>
    <p:spTree>
      <p:nvGrpSpPr>
        <p:cNvPr id="1" name="Shape 53"/>
        <p:cNvGrpSpPr/>
        <p:nvPr/>
      </p:nvGrpSpPr>
      <p:grpSpPr>
        <a:xfrm>
          <a:off x="0" y="0"/>
          <a:ext cx="0" cy="0"/>
          <a:chOff x="0" y="0"/>
          <a:chExt cx="0" cy="0"/>
        </a:xfrm>
      </p:grpSpPr>
      <p:sp>
        <p:nvSpPr>
          <p:cNvPr id="54" name="Google Shape;54;p7"/>
          <p:cNvSpPr/>
          <p:nvPr/>
        </p:nvSpPr>
        <p:spPr>
          <a:xfrm>
            <a:off x="9820567" y="741333"/>
            <a:ext cx="2371600" cy="23564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accent3"/>
              </a:solidFill>
            </a:endParaRPr>
          </a:p>
        </p:txBody>
      </p:sp>
      <p:sp>
        <p:nvSpPr>
          <p:cNvPr id="55" name="Google Shape;55;p7"/>
          <p:cNvSpPr txBox="1">
            <a:spLocks noGrp="1"/>
          </p:cNvSpPr>
          <p:nvPr>
            <p:ph type="title"/>
          </p:nvPr>
        </p:nvSpPr>
        <p:spPr>
          <a:xfrm flipH="1">
            <a:off x="5761604" y="2222033"/>
            <a:ext cx="5288800" cy="1195600"/>
          </a:xfrm>
          <a:prstGeom prst="rect">
            <a:avLst/>
          </a:prstGeom>
        </p:spPr>
        <p:txBody>
          <a:bodyPr spcFirstLastPara="1" wrap="square" lIns="91425" tIns="91425" rIns="91425" bIns="91425" anchor="b" anchorCtr="0">
            <a:noAutofit/>
          </a:bodyPr>
          <a:lstStyle>
            <a:lvl1pPr lvl="0" algn="r" rtl="0">
              <a:spcBef>
                <a:spcPts val="0"/>
              </a:spcBef>
              <a:spcAft>
                <a:spcPts val="0"/>
              </a:spcAft>
              <a:buSzPts val="4800"/>
              <a:buNone/>
              <a:defRPr sz="6400">
                <a:solidFill>
                  <a:schemeClr val="accent5"/>
                </a:solidFill>
              </a:defRPr>
            </a:lvl1pPr>
            <a:lvl2pPr lvl="1" algn="r" rtl="0">
              <a:spcBef>
                <a:spcPts val="0"/>
              </a:spcBef>
              <a:spcAft>
                <a:spcPts val="0"/>
              </a:spcAft>
              <a:buClr>
                <a:srgbClr val="434343"/>
              </a:buClr>
              <a:buSzPts val="2800"/>
              <a:buNone/>
              <a:defRPr>
                <a:solidFill>
                  <a:srgbClr val="434343"/>
                </a:solidFill>
              </a:defRPr>
            </a:lvl2pPr>
            <a:lvl3pPr lvl="2" algn="r" rtl="0">
              <a:spcBef>
                <a:spcPts val="0"/>
              </a:spcBef>
              <a:spcAft>
                <a:spcPts val="0"/>
              </a:spcAft>
              <a:buClr>
                <a:srgbClr val="434343"/>
              </a:buClr>
              <a:buSzPts val="2800"/>
              <a:buNone/>
              <a:defRPr>
                <a:solidFill>
                  <a:srgbClr val="434343"/>
                </a:solidFill>
              </a:defRPr>
            </a:lvl3pPr>
            <a:lvl4pPr lvl="3" algn="r" rtl="0">
              <a:spcBef>
                <a:spcPts val="0"/>
              </a:spcBef>
              <a:spcAft>
                <a:spcPts val="0"/>
              </a:spcAft>
              <a:buClr>
                <a:srgbClr val="434343"/>
              </a:buClr>
              <a:buSzPts val="2800"/>
              <a:buNone/>
              <a:defRPr>
                <a:solidFill>
                  <a:srgbClr val="434343"/>
                </a:solidFill>
              </a:defRPr>
            </a:lvl4pPr>
            <a:lvl5pPr lvl="4" algn="r" rtl="0">
              <a:spcBef>
                <a:spcPts val="0"/>
              </a:spcBef>
              <a:spcAft>
                <a:spcPts val="0"/>
              </a:spcAft>
              <a:buClr>
                <a:srgbClr val="434343"/>
              </a:buClr>
              <a:buSzPts val="2800"/>
              <a:buNone/>
              <a:defRPr>
                <a:solidFill>
                  <a:srgbClr val="434343"/>
                </a:solidFill>
              </a:defRPr>
            </a:lvl5pPr>
            <a:lvl6pPr lvl="5" algn="r" rtl="0">
              <a:spcBef>
                <a:spcPts val="0"/>
              </a:spcBef>
              <a:spcAft>
                <a:spcPts val="0"/>
              </a:spcAft>
              <a:buClr>
                <a:srgbClr val="434343"/>
              </a:buClr>
              <a:buSzPts val="2800"/>
              <a:buNone/>
              <a:defRPr>
                <a:solidFill>
                  <a:srgbClr val="434343"/>
                </a:solidFill>
              </a:defRPr>
            </a:lvl6pPr>
            <a:lvl7pPr lvl="6" algn="r" rtl="0">
              <a:spcBef>
                <a:spcPts val="0"/>
              </a:spcBef>
              <a:spcAft>
                <a:spcPts val="0"/>
              </a:spcAft>
              <a:buClr>
                <a:srgbClr val="434343"/>
              </a:buClr>
              <a:buSzPts val="2800"/>
              <a:buNone/>
              <a:defRPr>
                <a:solidFill>
                  <a:srgbClr val="434343"/>
                </a:solidFill>
              </a:defRPr>
            </a:lvl7pPr>
            <a:lvl8pPr lvl="7" algn="r" rtl="0">
              <a:spcBef>
                <a:spcPts val="0"/>
              </a:spcBef>
              <a:spcAft>
                <a:spcPts val="0"/>
              </a:spcAft>
              <a:buClr>
                <a:srgbClr val="434343"/>
              </a:buClr>
              <a:buSzPts val="2800"/>
              <a:buNone/>
              <a:defRPr>
                <a:solidFill>
                  <a:srgbClr val="434343"/>
                </a:solidFill>
              </a:defRPr>
            </a:lvl8pPr>
            <a:lvl9pPr lvl="8" algn="r" rtl="0">
              <a:spcBef>
                <a:spcPts val="0"/>
              </a:spcBef>
              <a:spcAft>
                <a:spcPts val="0"/>
              </a:spcAft>
              <a:buClr>
                <a:srgbClr val="434343"/>
              </a:buClr>
              <a:buSzPts val="2800"/>
              <a:buNone/>
              <a:defRPr>
                <a:solidFill>
                  <a:srgbClr val="434343"/>
                </a:solidFill>
              </a:defRPr>
            </a:lvl9pPr>
          </a:lstStyle>
          <a:p>
            <a:endParaRPr/>
          </a:p>
        </p:txBody>
      </p:sp>
      <p:sp>
        <p:nvSpPr>
          <p:cNvPr id="56" name="Google Shape;56;p7"/>
          <p:cNvSpPr txBox="1">
            <a:spLocks noGrp="1"/>
          </p:cNvSpPr>
          <p:nvPr>
            <p:ph type="subTitle" idx="1"/>
          </p:nvPr>
        </p:nvSpPr>
        <p:spPr>
          <a:xfrm>
            <a:off x="6958796" y="3681033"/>
            <a:ext cx="4091600" cy="1560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lt1"/>
              </a:buClr>
              <a:buSzPts val="1100"/>
              <a:buNone/>
              <a:defRPr sz="1600">
                <a:solidFill>
                  <a:schemeClr val="lt1"/>
                </a:solidFill>
              </a:defRPr>
            </a:lvl1pPr>
            <a:lvl2pPr lvl="1" algn="r" rtl="0">
              <a:lnSpc>
                <a:spcPct val="100000"/>
              </a:lnSpc>
              <a:spcBef>
                <a:spcPts val="0"/>
              </a:spcBef>
              <a:spcAft>
                <a:spcPts val="0"/>
              </a:spcAft>
              <a:buClr>
                <a:schemeClr val="lt1"/>
              </a:buClr>
              <a:buSzPts val="1100"/>
              <a:buNone/>
              <a:defRPr>
                <a:solidFill>
                  <a:schemeClr val="lt1"/>
                </a:solidFill>
              </a:defRPr>
            </a:lvl2pPr>
            <a:lvl3pPr lvl="2" algn="r" rtl="0">
              <a:lnSpc>
                <a:spcPct val="100000"/>
              </a:lnSpc>
              <a:spcBef>
                <a:spcPts val="0"/>
              </a:spcBef>
              <a:spcAft>
                <a:spcPts val="0"/>
              </a:spcAft>
              <a:buClr>
                <a:schemeClr val="lt1"/>
              </a:buClr>
              <a:buSzPts val="1100"/>
              <a:buNone/>
              <a:defRPr>
                <a:solidFill>
                  <a:schemeClr val="lt1"/>
                </a:solidFill>
              </a:defRPr>
            </a:lvl3pPr>
            <a:lvl4pPr lvl="3" algn="r" rtl="0">
              <a:lnSpc>
                <a:spcPct val="100000"/>
              </a:lnSpc>
              <a:spcBef>
                <a:spcPts val="0"/>
              </a:spcBef>
              <a:spcAft>
                <a:spcPts val="0"/>
              </a:spcAft>
              <a:buClr>
                <a:schemeClr val="lt1"/>
              </a:buClr>
              <a:buSzPts val="1100"/>
              <a:buNone/>
              <a:defRPr>
                <a:solidFill>
                  <a:schemeClr val="lt1"/>
                </a:solidFill>
              </a:defRPr>
            </a:lvl4pPr>
            <a:lvl5pPr lvl="4" algn="r" rtl="0">
              <a:lnSpc>
                <a:spcPct val="100000"/>
              </a:lnSpc>
              <a:spcBef>
                <a:spcPts val="0"/>
              </a:spcBef>
              <a:spcAft>
                <a:spcPts val="0"/>
              </a:spcAft>
              <a:buClr>
                <a:schemeClr val="lt1"/>
              </a:buClr>
              <a:buSzPts val="1100"/>
              <a:buNone/>
              <a:defRPr>
                <a:solidFill>
                  <a:schemeClr val="lt1"/>
                </a:solidFill>
              </a:defRPr>
            </a:lvl5pPr>
            <a:lvl6pPr lvl="5" algn="r" rtl="0">
              <a:lnSpc>
                <a:spcPct val="100000"/>
              </a:lnSpc>
              <a:spcBef>
                <a:spcPts val="0"/>
              </a:spcBef>
              <a:spcAft>
                <a:spcPts val="0"/>
              </a:spcAft>
              <a:buClr>
                <a:schemeClr val="lt1"/>
              </a:buClr>
              <a:buSzPts val="1100"/>
              <a:buNone/>
              <a:defRPr>
                <a:solidFill>
                  <a:schemeClr val="lt1"/>
                </a:solidFill>
              </a:defRPr>
            </a:lvl6pPr>
            <a:lvl7pPr lvl="6" algn="r" rtl="0">
              <a:lnSpc>
                <a:spcPct val="100000"/>
              </a:lnSpc>
              <a:spcBef>
                <a:spcPts val="0"/>
              </a:spcBef>
              <a:spcAft>
                <a:spcPts val="0"/>
              </a:spcAft>
              <a:buClr>
                <a:schemeClr val="lt1"/>
              </a:buClr>
              <a:buSzPts val="1100"/>
              <a:buNone/>
              <a:defRPr>
                <a:solidFill>
                  <a:schemeClr val="lt1"/>
                </a:solidFill>
              </a:defRPr>
            </a:lvl7pPr>
            <a:lvl8pPr lvl="7" algn="r" rtl="0">
              <a:lnSpc>
                <a:spcPct val="100000"/>
              </a:lnSpc>
              <a:spcBef>
                <a:spcPts val="0"/>
              </a:spcBef>
              <a:spcAft>
                <a:spcPts val="0"/>
              </a:spcAft>
              <a:buClr>
                <a:schemeClr val="lt1"/>
              </a:buClr>
              <a:buSzPts val="1100"/>
              <a:buNone/>
              <a:defRPr>
                <a:solidFill>
                  <a:schemeClr val="lt1"/>
                </a:solidFill>
              </a:defRPr>
            </a:lvl8pPr>
            <a:lvl9pPr lvl="8" algn="r" rtl="0">
              <a:lnSpc>
                <a:spcPct val="100000"/>
              </a:lnSpc>
              <a:spcBef>
                <a:spcPts val="0"/>
              </a:spcBef>
              <a:spcAft>
                <a:spcPts val="0"/>
              </a:spcAft>
              <a:buClr>
                <a:schemeClr val="lt1"/>
              </a:buClr>
              <a:buSzPts val="1100"/>
              <a:buNone/>
              <a:defRPr>
                <a:solidFill>
                  <a:schemeClr val="lt1"/>
                </a:solidFill>
              </a:defRPr>
            </a:lvl9pPr>
          </a:lstStyle>
          <a:p>
            <a:endParaRPr/>
          </a:p>
        </p:txBody>
      </p:sp>
    </p:spTree>
    <p:extLst>
      <p:ext uri="{BB962C8B-B14F-4D97-AF65-F5344CB8AC3E}">
        <p14:creationId xmlns:p14="http://schemas.microsoft.com/office/powerpoint/2010/main" val="1351008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
  <p:cSld name="Quote ">
    <p:bg>
      <p:bgPr>
        <a:solidFill>
          <a:schemeClr val="lt1"/>
        </a:solidFill>
        <a:effectLst/>
      </p:bgPr>
    </p:bg>
    <p:spTree>
      <p:nvGrpSpPr>
        <p:cNvPr id="1" name="Shape 57"/>
        <p:cNvGrpSpPr/>
        <p:nvPr/>
      </p:nvGrpSpPr>
      <p:grpSpPr>
        <a:xfrm>
          <a:off x="0" y="0"/>
          <a:ext cx="0" cy="0"/>
          <a:chOff x="0" y="0"/>
          <a:chExt cx="0" cy="0"/>
        </a:xfrm>
      </p:grpSpPr>
      <p:sp>
        <p:nvSpPr>
          <p:cNvPr id="58" name="Google Shape;58;p8"/>
          <p:cNvSpPr/>
          <p:nvPr/>
        </p:nvSpPr>
        <p:spPr>
          <a:xfrm flipH="1">
            <a:off x="-16" y="3873333"/>
            <a:ext cx="4130400" cy="316400"/>
          </a:xfrm>
          <a:prstGeom prst="rect">
            <a:avLst/>
          </a:prstGeom>
          <a:solidFill>
            <a:schemeClr val="accent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accent3"/>
              </a:solidFill>
            </a:endParaRPr>
          </a:p>
        </p:txBody>
      </p:sp>
      <p:sp>
        <p:nvSpPr>
          <p:cNvPr id="59" name="Google Shape;59;p8"/>
          <p:cNvSpPr txBox="1">
            <a:spLocks noGrp="1"/>
          </p:cNvSpPr>
          <p:nvPr>
            <p:ph type="subTitle" idx="1"/>
          </p:nvPr>
        </p:nvSpPr>
        <p:spPr>
          <a:xfrm flipH="1">
            <a:off x="2014856" y="3875244"/>
            <a:ext cx="4068000" cy="7200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600">
                <a:solidFill>
                  <a:srgbClr val="FFFFFF"/>
                </a:solidFill>
                <a:latin typeface="Staatliches"/>
                <a:ea typeface="Staatliches"/>
                <a:cs typeface="Staatliches"/>
                <a:sym typeface="Staatliches"/>
              </a:defRPr>
            </a:lvl1pPr>
            <a:lvl2pPr lvl="1" rtl="0">
              <a:spcBef>
                <a:spcPts val="2133"/>
              </a:spcBef>
              <a:spcAft>
                <a:spcPts val="0"/>
              </a:spcAft>
              <a:buNone/>
              <a:defRPr sz="1600">
                <a:solidFill>
                  <a:schemeClr val="accent3"/>
                </a:solidFill>
                <a:latin typeface="Staatliches"/>
                <a:ea typeface="Staatliches"/>
                <a:cs typeface="Staatliches"/>
                <a:sym typeface="Staatliches"/>
              </a:defRPr>
            </a:lvl2pPr>
            <a:lvl3pPr lvl="2" rtl="0">
              <a:spcBef>
                <a:spcPts val="2133"/>
              </a:spcBef>
              <a:spcAft>
                <a:spcPts val="0"/>
              </a:spcAft>
              <a:buNone/>
              <a:defRPr sz="1600">
                <a:solidFill>
                  <a:schemeClr val="accent3"/>
                </a:solidFill>
                <a:latin typeface="Staatliches"/>
                <a:ea typeface="Staatliches"/>
                <a:cs typeface="Staatliches"/>
                <a:sym typeface="Staatliches"/>
              </a:defRPr>
            </a:lvl3pPr>
            <a:lvl4pPr lvl="3" rtl="0">
              <a:spcBef>
                <a:spcPts val="2133"/>
              </a:spcBef>
              <a:spcAft>
                <a:spcPts val="0"/>
              </a:spcAft>
              <a:buNone/>
              <a:defRPr sz="1600">
                <a:solidFill>
                  <a:schemeClr val="accent3"/>
                </a:solidFill>
                <a:latin typeface="Staatliches"/>
                <a:ea typeface="Staatliches"/>
                <a:cs typeface="Staatliches"/>
                <a:sym typeface="Staatliches"/>
              </a:defRPr>
            </a:lvl4pPr>
            <a:lvl5pPr lvl="4" rtl="0">
              <a:spcBef>
                <a:spcPts val="2133"/>
              </a:spcBef>
              <a:spcAft>
                <a:spcPts val="0"/>
              </a:spcAft>
              <a:buNone/>
              <a:defRPr sz="1600">
                <a:solidFill>
                  <a:schemeClr val="accent3"/>
                </a:solidFill>
                <a:latin typeface="Staatliches"/>
                <a:ea typeface="Staatliches"/>
                <a:cs typeface="Staatliches"/>
                <a:sym typeface="Staatliches"/>
              </a:defRPr>
            </a:lvl5pPr>
            <a:lvl6pPr lvl="5" rtl="0">
              <a:spcBef>
                <a:spcPts val="2133"/>
              </a:spcBef>
              <a:spcAft>
                <a:spcPts val="0"/>
              </a:spcAft>
              <a:buNone/>
              <a:defRPr sz="1600">
                <a:solidFill>
                  <a:schemeClr val="accent3"/>
                </a:solidFill>
                <a:latin typeface="Staatliches"/>
                <a:ea typeface="Staatliches"/>
                <a:cs typeface="Staatliches"/>
                <a:sym typeface="Staatliches"/>
              </a:defRPr>
            </a:lvl6pPr>
            <a:lvl7pPr lvl="6" rtl="0">
              <a:spcBef>
                <a:spcPts val="2133"/>
              </a:spcBef>
              <a:spcAft>
                <a:spcPts val="0"/>
              </a:spcAft>
              <a:buNone/>
              <a:defRPr sz="1600">
                <a:solidFill>
                  <a:schemeClr val="accent3"/>
                </a:solidFill>
                <a:latin typeface="Staatliches"/>
                <a:ea typeface="Staatliches"/>
                <a:cs typeface="Staatliches"/>
                <a:sym typeface="Staatliches"/>
              </a:defRPr>
            </a:lvl7pPr>
            <a:lvl8pPr lvl="7" rtl="0">
              <a:spcBef>
                <a:spcPts val="2133"/>
              </a:spcBef>
              <a:spcAft>
                <a:spcPts val="0"/>
              </a:spcAft>
              <a:buNone/>
              <a:defRPr sz="1600">
                <a:solidFill>
                  <a:schemeClr val="accent3"/>
                </a:solidFill>
                <a:latin typeface="Staatliches"/>
                <a:ea typeface="Staatliches"/>
                <a:cs typeface="Staatliches"/>
                <a:sym typeface="Staatliches"/>
              </a:defRPr>
            </a:lvl8pPr>
            <a:lvl9pPr lvl="8" rtl="0">
              <a:spcBef>
                <a:spcPts val="2133"/>
              </a:spcBef>
              <a:spcAft>
                <a:spcPts val="2133"/>
              </a:spcAft>
              <a:buNone/>
              <a:defRPr sz="1600">
                <a:solidFill>
                  <a:schemeClr val="accent3"/>
                </a:solidFill>
                <a:latin typeface="Staatliches"/>
                <a:ea typeface="Staatliches"/>
                <a:cs typeface="Staatliches"/>
                <a:sym typeface="Staatliches"/>
              </a:defRPr>
            </a:lvl9pPr>
          </a:lstStyle>
          <a:p>
            <a:endParaRPr/>
          </a:p>
        </p:txBody>
      </p:sp>
      <p:sp>
        <p:nvSpPr>
          <p:cNvPr id="60" name="Google Shape;60;p8"/>
          <p:cNvSpPr txBox="1">
            <a:spLocks noGrp="1"/>
          </p:cNvSpPr>
          <p:nvPr>
            <p:ph type="subTitle" idx="2"/>
          </p:nvPr>
        </p:nvSpPr>
        <p:spPr>
          <a:xfrm flipH="1">
            <a:off x="2014951" y="2779667"/>
            <a:ext cx="4119200" cy="77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1867">
                <a:solidFill>
                  <a:srgbClr val="FFFFFF"/>
                </a:solidFill>
              </a:defRPr>
            </a:lvl1pPr>
            <a:lvl2pPr lvl="1" rtl="0">
              <a:lnSpc>
                <a:spcPct val="100000"/>
              </a:lnSpc>
              <a:spcBef>
                <a:spcPts val="0"/>
              </a:spcBef>
              <a:spcAft>
                <a:spcPts val="0"/>
              </a:spcAft>
              <a:buClr>
                <a:srgbClr val="5B3C43"/>
              </a:buClr>
              <a:buSzPts val="1400"/>
              <a:buNone/>
              <a:defRPr sz="1867">
                <a:solidFill>
                  <a:srgbClr val="5B3C43"/>
                </a:solidFill>
              </a:defRPr>
            </a:lvl2pPr>
            <a:lvl3pPr lvl="2" rtl="0">
              <a:lnSpc>
                <a:spcPct val="100000"/>
              </a:lnSpc>
              <a:spcBef>
                <a:spcPts val="0"/>
              </a:spcBef>
              <a:spcAft>
                <a:spcPts val="0"/>
              </a:spcAft>
              <a:buClr>
                <a:srgbClr val="5B3C43"/>
              </a:buClr>
              <a:buSzPts val="1400"/>
              <a:buNone/>
              <a:defRPr sz="1867">
                <a:solidFill>
                  <a:srgbClr val="5B3C43"/>
                </a:solidFill>
              </a:defRPr>
            </a:lvl3pPr>
            <a:lvl4pPr lvl="3" rtl="0">
              <a:lnSpc>
                <a:spcPct val="100000"/>
              </a:lnSpc>
              <a:spcBef>
                <a:spcPts val="0"/>
              </a:spcBef>
              <a:spcAft>
                <a:spcPts val="0"/>
              </a:spcAft>
              <a:buClr>
                <a:srgbClr val="5B3C43"/>
              </a:buClr>
              <a:buSzPts val="1400"/>
              <a:buNone/>
              <a:defRPr sz="1867">
                <a:solidFill>
                  <a:srgbClr val="5B3C43"/>
                </a:solidFill>
              </a:defRPr>
            </a:lvl4pPr>
            <a:lvl5pPr lvl="4" rtl="0">
              <a:lnSpc>
                <a:spcPct val="100000"/>
              </a:lnSpc>
              <a:spcBef>
                <a:spcPts val="0"/>
              </a:spcBef>
              <a:spcAft>
                <a:spcPts val="0"/>
              </a:spcAft>
              <a:buClr>
                <a:srgbClr val="5B3C43"/>
              </a:buClr>
              <a:buSzPts val="1400"/>
              <a:buNone/>
              <a:defRPr sz="1867">
                <a:solidFill>
                  <a:srgbClr val="5B3C43"/>
                </a:solidFill>
              </a:defRPr>
            </a:lvl5pPr>
            <a:lvl6pPr lvl="5" rtl="0">
              <a:lnSpc>
                <a:spcPct val="100000"/>
              </a:lnSpc>
              <a:spcBef>
                <a:spcPts val="0"/>
              </a:spcBef>
              <a:spcAft>
                <a:spcPts val="0"/>
              </a:spcAft>
              <a:buClr>
                <a:srgbClr val="5B3C43"/>
              </a:buClr>
              <a:buSzPts val="1400"/>
              <a:buNone/>
              <a:defRPr sz="1867">
                <a:solidFill>
                  <a:srgbClr val="5B3C43"/>
                </a:solidFill>
              </a:defRPr>
            </a:lvl6pPr>
            <a:lvl7pPr lvl="6" rtl="0">
              <a:lnSpc>
                <a:spcPct val="100000"/>
              </a:lnSpc>
              <a:spcBef>
                <a:spcPts val="0"/>
              </a:spcBef>
              <a:spcAft>
                <a:spcPts val="0"/>
              </a:spcAft>
              <a:buClr>
                <a:srgbClr val="5B3C43"/>
              </a:buClr>
              <a:buSzPts val="1400"/>
              <a:buNone/>
              <a:defRPr sz="1867">
                <a:solidFill>
                  <a:srgbClr val="5B3C43"/>
                </a:solidFill>
              </a:defRPr>
            </a:lvl7pPr>
            <a:lvl8pPr lvl="7" rtl="0">
              <a:lnSpc>
                <a:spcPct val="100000"/>
              </a:lnSpc>
              <a:spcBef>
                <a:spcPts val="0"/>
              </a:spcBef>
              <a:spcAft>
                <a:spcPts val="0"/>
              </a:spcAft>
              <a:buClr>
                <a:srgbClr val="5B3C43"/>
              </a:buClr>
              <a:buSzPts val="1400"/>
              <a:buNone/>
              <a:defRPr sz="1867">
                <a:solidFill>
                  <a:srgbClr val="5B3C43"/>
                </a:solidFill>
              </a:defRPr>
            </a:lvl8pPr>
            <a:lvl9pPr lvl="8" rtl="0">
              <a:lnSpc>
                <a:spcPct val="100000"/>
              </a:lnSpc>
              <a:spcBef>
                <a:spcPts val="0"/>
              </a:spcBef>
              <a:spcAft>
                <a:spcPts val="0"/>
              </a:spcAft>
              <a:buClr>
                <a:srgbClr val="5B3C43"/>
              </a:buClr>
              <a:buSzPts val="1400"/>
              <a:buNone/>
              <a:defRPr sz="1867">
                <a:solidFill>
                  <a:srgbClr val="5B3C43"/>
                </a:solidFill>
              </a:defRPr>
            </a:lvl9pPr>
          </a:lstStyle>
          <a:p>
            <a:endParaRPr/>
          </a:p>
        </p:txBody>
      </p:sp>
    </p:spTree>
    <p:extLst>
      <p:ext uri="{BB962C8B-B14F-4D97-AF65-F5344CB8AC3E}">
        <p14:creationId xmlns:p14="http://schemas.microsoft.com/office/powerpoint/2010/main" val="100302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text 3">
  <p:cSld name="Title + text 3">
    <p:bg>
      <p:bgPr>
        <a:solidFill>
          <a:srgbClr val="EFEFEF"/>
        </a:solidFill>
        <a:effectLst/>
      </p:bgPr>
    </p:bg>
    <p:spTree>
      <p:nvGrpSpPr>
        <p:cNvPr id="1" name="Shape 61"/>
        <p:cNvGrpSpPr/>
        <p:nvPr/>
      </p:nvGrpSpPr>
      <p:grpSpPr>
        <a:xfrm>
          <a:off x="0" y="0"/>
          <a:ext cx="0" cy="0"/>
          <a:chOff x="0" y="0"/>
          <a:chExt cx="0" cy="0"/>
        </a:xfrm>
      </p:grpSpPr>
      <p:sp>
        <p:nvSpPr>
          <p:cNvPr id="62" name="Google Shape;62;p9"/>
          <p:cNvSpPr/>
          <p:nvPr/>
        </p:nvSpPr>
        <p:spPr>
          <a:xfrm flipH="1">
            <a:off x="10340399" y="1157900"/>
            <a:ext cx="1851600" cy="23564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accent3"/>
              </a:solidFill>
            </a:endParaRPr>
          </a:p>
        </p:txBody>
      </p:sp>
      <p:sp>
        <p:nvSpPr>
          <p:cNvPr id="63" name="Google Shape;63;p9"/>
          <p:cNvSpPr txBox="1">
            <a:spLocks noGrp="1"/>
          </p:cNvSpPr>
          <p:nvPr>
            <p:ph type="title"/>
          </p:nvPr>
        </p:nvSpPr>
        <p:spPr>
          <a:xfrm>
            <a:off x="7529200" y="2337867"/>
            <a:ext cx="3521200" cy="11956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000"/>
              <a:buNone/>
              <a:defRPr sz="8000">
                <a:solidFill>
                  <a:schemeClr val="accent5"/>
                </a:solidFill>
              </a:defRPr>
            </a:lvl1pPr>
            <a:lvl2pPr lvl="1" algn="r" rtl="0">
              <a:spcBef>
                <a:spcPts val="0"/>
              </a:spcBef>
              <a:spcAft>
                <a:spcPts val="0"/>
              </a:spcAft>
              <a:buClr>
                <a:srgbClr val="62BCBE"/>
              </a:buClr>
              <a:buSzPts val="6000"/>
              <a:buNone/>
              <a:defRPr sz="8000">
                <a:solidFill>
                  <a:srgbClr val="62BCBE"/>
                </a:solidFill>
              </a:defRPr>
            </a:lvl2pPr>
            <a:lvl3pPr lvl="2" algn="r" rtl="0">
              <a:spcBef>
                <a:spcPts val="0"/>
              </a:spcBef>
              <a:spcAft>
                <a:spcPts val="0"/>
              </a:spcAft>
              <a:buClr>
                <a:srgbClr val="62BCBE"/>
              </a:buClr>
              <a:buSzPts val="6000"/>
              <a:buNone/>
              <a:defRPr sz="8000">
                <a:solidFill>
                  <a:srgbClr val="62BCBE"/>
                </a:solidFill>
              </a:defRPr>
            </a:lvl3pPr>
            <a:lvl4pPr lvl="3" algn="r" rtl="0">
              <a:spcBef>
                <a:spcPts val="0"/>
              </a:spcBef>
              <a:spcAft>
                <a:spcPts val="0"/>
              </a:spcAft>
              <a:buClr>
                <a:srgbClr val="62BCBE"/>
              </a:buClr>
              <a:buSzPts val="6000"/>
              <a:buNone/>
              <a:defRPr sz="8000">
                <a:solidFill>
                  <a:srgbClr val="62BCBE"/>
                </a:solidFill>
              </a:defRPr>
            </a:lvl4pPr>
            <a:lvl5pPr lvl="4" algn="r" rtl="0">
              <a:spcBef>
                <a:spcPts val="0"/>
              </a:spcBef>
              <a:spcAft>
                <a:spcPts val="0"/>
              </a:spcAft>
              <a:buClr>
                <a:srgbClr val="62BCBE"/>
              </a:buClr>
              <a:buSzPts val="6000"/>
              <a:buNone/>
              <a:defRPr sz="8000">
                <a:solidFill>
                  <a:srgbClr val="62BCBE"/>
                </a:solidFill>
              </a:defRPr>
            </a:lvl5pPr>
            <a:lvl6pPr lvl="5" algn="r" rtl="0">
              <a:spcBef>
                <a:spcPts val="0"/>
              </a:spcBef>
              <a:spcAft>
                <a:spcPts val="0"/>
              </a:spcAft>
              <a:buClr>
                <a:srgbClr val="62BCBE"/>
              </a:buClr>
              <a:buSzPts val="6000"/>
              <a:buNone/>
              <a:defRPr sz="8000">
                <a:solidFill>
                  <a:srgbClr val="62BCBE"/>
                </a:solidFill>
              </a:defRPr>
            </a:lvl6pPr>
            <a:lvl7pPr lvl="6" algn="r" rtl="0">
              <a:spcBef>
                <a:spcPts val="0"/>
              </a:spcBef>
              <a:spcAft>
                <a:spcPts val="0"/>
              </a:spcAft>
              <a:buClr>
                <a:srgbClr val="62BCBE"/>
              </a:buClr>
              <a:buSzPts val="6000"/>
              <a:buNone/>
              <a:defRPr sz="8000">
                <a:solidFill>
                  <a:srgbClr val="62BCBE"/>
                </a:solidFill>
              </a:defRPr>
            </a:lvl7pPr>
            <a:lvl8pPr lvl="7" algn="r" rtl="0">
              <a:spcBef>
                <a:spcPts val="0"/>
              </a:spcBef>
              <a:spcAft>
                <a:spcPts val="0"/>
              </a:spcAft>
              <a:buClr>
                <a:srgbClr val="62BCBE"/>
              </a:buClr>
              <a:buSzPts val="6000"/>
              <a:buNone/>
              <a:defRPr sz="8000">
                <a:solidFill>
                  <a:srgbClr val="62BCBE"/>
                </a:solidFill>
              </a:defRPr>
            </a:lvl8pPr>
            <a:lvl9pPr lvl="8" algn="r" rtl="0">
              <a:spcBef>
                <a:spcPts val="0"/>
              </a:spcBef>
              <a:spcAft>
                <a:spcPts val="0"/>
              </a:spcAft>
              <a:buClr>
                <a:srgbClr val="62BCBE"/>
              </a:buClr>
              <a:buSzPts val="6000"/>
              <a:buNone/>
              <a:defRPr sz="8000">
                <a:solidFill>
                  <a:srgbClr val="62BCBE"/>
                </a:solidFill>
              </a:defRPr>
            </a:lvl9pPr>
          </a:lstStyle>
          <a:p>
            <a:endParaRPr/>
          </a:p>
        </p:txBody>
      </p:sp>
      <p:sp>
        <p:nvSpPr>
          <p:cNvPr id="64" name="Google Shape;64;p9"/>
          <p:cNvSpPr txBox="1">
            <a:spLocks noGrp="1"/>
          </p:cNvSpPr>
          <p:nvPr>
            <p:ph type="subTitle" idx="1"/>
          </p:nvPr>
        </p:nvSpPr>
        <p:spPr>
          <a:xfrm flipH="1">
            <a:off x="7313467" y="3670800"/>
            <a:ext cx="3736800" cy="2070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lt1"/>
              </a:buClr>
              <a:buSzPts val="1200"/>
              <a:buNone/>
              <a:defRPr sz="1600">
                <a:solidFill>
                  <a:schemeClr val="lt1"/>
                </a:solidFill>
              </a:defRPr>
            </a:lvl1pPr>
            <a:lvl2pPr lvl="1" algn="r" rtl="0">
              <a:lnSpc>
                <a:spcPct val="100000"/>
              </a:lnSpc>
              <a:spcBef>
                <a:spcPts val="0"/>
              </a:spcBef>
              <a:spcAft>
                <a:spcPts val="0"/>
              </a:spcAft>
              <a:buClr>
                <a:schemeClr val="lt1"/>
              </a:buClr>
              <a:buSzPts val="1200"/>
              <a:buNone/>
              <a:defRPr sz="1600">
                <a:solidFill>
                  <a:schemeClr val="lt1"/>
                </a:solidFill>
              </a:defRPr>
            </a:lvl2pPr>
            <a:lvl3pPr lvl="2" algn="r" rtl="0">
              <a:lnSpc>
                <a:spcPct val="100000"/>
              </a:lnSpc>
              <a:spcBef>
                <a:spcPts val="0"/>
              </a:spcBef>
              <a:spcAft>
                <a:spcPts val="0"/>
              </a:spcAft>
              <a:buClr>
                <a:schemeClr val="lt1"/>
              </a:buClr>
              <a:buSzPts val="1200"/>
              <a:buNone/>
              <a:defRPr sz="1600">
                <a:solidFill>
                  <a:schemeClr val="lt1"/>
                </a:solidFill>
              </a:defRPr>
            </a:lvl3pPr>
            <a:lvl4pPr lvl="3" algn="r" rtl="0">
              <a:lnSpc>
                <a:spcPct val="100000"/>
              </a:lnSpc>
              <a:spcBef>
                <a:spcPts val="0"/>
              </a:spcBef>
              <a:spcAft>
                <a:spcPts val="0"/>
              </a:spcAft>
              <a:buClr>
                <a:schemeClr val="lt1"/>
              </a:buClr>
              <a:buSzPts val="1200"/>
              <a:buNone/>
              <a:defRPr sz="1600">
                <a:solidFill>
                  <a:schemeClr val="lt1"/>
                </a:solidFill>
              </a:defRPr>
            </a:lvl4pPr>
            <a:lvl5pPr lvl="4" algn="r" rtl="0">
              <a:lnSpc>
                <a:spcPct val="100000"/>
              </a:lnSpc>
              <a:spcBef>
                <a:spcPts val="0"/>
              </a:spcBef>
              <a:spcAft>
                <a:spcPts val="0"/>
              </a:spcAft>
              <a:buClr>
                <a:schemeClr val="lt1"/>
              </a:buClr>
              <a:buSzPts val="1200"/>
              <a:buNone/>
              <a:defRPr sz="1600">
                <a:solidFill>
                  <a:schemeClr val="lt1"/>
                </a:solidFill>
              </a:defRPr>
            </a:lvl5pPr>
            <a:lvl6pPr lvl="5" algn="r" rtl="0">
              <a:lnSpc>
                <a:spcPct val="100000"/>
              </a:lnSpc>
              <a:spcBef>
                <a:spcPts val="0"/>
              </a:spcBef>
              <a:spcAft>
                <a:spcPts val="0"/>
              </a:spcAft>
              <a:buClr>
                <a:schemeClr val="lt1"/>
              </a:buClr>
              <a:buSzPts val="1200"/>
              <a:buNone/>
              <a:defRPr sz="1600">
                <a:solidFill>
                  <a:schemeClr val="lt1"/>
                </a:solidFill>
              </a:defRPr>
            </a:lvl6pPr>
            <a:lvl7pPr lvl="6" algn="r" rtl="0">
              <a:lnSpc>
                <a:spcPct val="100000"/>
              </a:lnSpc>
              <a:spcBef>
                <a:spcPts val="0"/>
              </a:spcBef>
              <a:spcAft>
                <a:spcPts val="0"/>
              </a:spcAft>
              <a:buClr>
                <a:schemeClr val="lt1"/>
              </a:buClr>
              <a:buSzPts val="1200"/>
              <a:buNone/>
              <a:defRPr sz="1600">
                <a:solidFill>
                  <a:schemeClr val="lt1"/>
                </a:solidFill>
              </a:defRPr>
            </a:lvl7pPr>
            <a:lvl8pPr lvl="7" algn="r" rtl="0">
              <a:lnSpc>
                <a:spcPct val="100000"/>
              </a:lnSpc>
              <a:spcBef>
                <a:spcPts val="0"/>
              </a:spcBef>
              <a:spcAft>
                <a:spcPts val="0"/>
              </a:spcAft>
              <a:buClr>
                <a:schemeClr val="lt1"/>
              </a:buClr>
              <a:buSzPts val="1200"/>
              <a:buNone/>
              <a:defRPr sz="1600">
                <a:solidFill>
                  <a:schemeClr val="lt1"/>
                </a:solidFill>
              </a:defRPr>
            </a:lvl8pPr>
            <a:lvl9pPr lvl="8" algn="r" rtl="0">
              <a:lnSpc>
                <a:spcPct val="100000"/>
              </a:lnSpc>
              <a:spcBef>
                <a:spcPts val="0"/>
              </a:spcBef>
              <a:spcAft>
                <a:spcPts val="0"/>
              </a:spcAft>
              <a:buClr>
                <a:schemeClr val="lt1"/>
              </a:buClr>
              <a:buSzPts val="1200"/>
              <a:buNone/>
              <a:defRPr sz="1600">
                <a:solidFill>
                  <a:schemeClr val="lt1"/>
                </a:solidFill>
              </a:defRPr>
            </a:lvl9pPr>
          </a:lstStyle>
          <a:p>
            <a:endParaRPr/>
          </a:p>
        </p:txBody>
      </p:sp>
    </p:spTree>
    <p:extLst>
      <p:ext uri="{BB962C8B-B14F-4D97-AF65-F5344CB8AC3E}">
        <p14:creationId xmlns:p14="http://schemas.microsoft.com/office/powerpoint/2010/main" val="576417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 Text 4">
  <p:cSld name="Title + Text 4">
    <p:bg>
      <p:bgPr>
        <a:solidFill>
          <a:srgbClr val="EFEFEF"/>
        </a:solidFill>
        <a:effectLst/>
      </p:bgPr>
    </p:bg>
    <p:spTree>
      <p:nvGrpSpPr>
        <p:cNvPr id="1" name="Shape 65"/>
        <p:cNvGrpSpPr/>
        <p:nvPr/>
      </p:nvGrpSpPr>
      <p:grpSpPr>
        <a:xfrm>
          <a:off x="0" y="0"/>
          <a:ext cx="0" cy="0"/>
          <a:chOff x="0" y="0"/>
          <a:chExt cx="0" cy="0"/>
        </a:xfrm>
      </p:grpSpPr>
      <p:sp>
        <p:nvSpPr>
          <p:cNvPr id="66" name="Google Shape;66;p10"/>
          <p:cNvSpPr/>
          <p:nvPr/>
        </p:nvSpPr>
        <p:spPr>
          <a:xfrm>
            <a:off x="0" y="1157900"/>
            <a:ext cx="1851600" cy="23564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accent3"/>
              </a:solidFill>
            </a:endParaRPr>
          </a:p>
        </p:txBody>
      </p:sp>
      <p:sp>
        <p:nvSpPr>
          <p:cNvPr id="67" name="Google Shape;67;p10"/>
          <p:cNvSpPr txBox="1">
            <a:spLocks noGrp="1"/>
          </p:cNvSpPr>
          <p:nvPr>
            <p:ph type="title"/>
          </p:nvPr>
        </p:nvSpPr>
        <p:spPr>
          <a:xfrm flipH="1">
            <a:off x="1141599" y="2274064"/>
            <a:ext cx="3521200" cy="1195600"/>
          </a:xfrm>
          <a:prstGeom prst="rect">
            <a:avLst/>
          </a:prstGeom>
        </p:spPr>
        <p:txBody>
          <a:bodyPr spcFirstLastPara="1" wrap="square" lIns="91425" tIns="91425" rIns="91425" bIns="91425" anchor="b" anchorCtr="0">
            <a:noAutofit/>
          </a:bodyPr>
          <a:lstStyle>
            <a:lvl1pPr lvl="0" rtl="0">
              <a:spcBef>
                <a:spcPts val="0"/>
              </a:spcBef>
              <a:spcAft>
                <a:spcPts val="0"/>
              </a:spcAft>
              <a:buSzPts val="6000"/>
              <a:buNone/>
              <a:defRPr sz="8000">
                <a:solidFill>
                  <a:schemeClr val="accent5"/>
                </a:solidFill>
              </a:defRPr>
            </a:lvl1pPr>
            <a:lvl2pPr lvl="1" rtl="0">
              <a:spcBef>
                <a:spcPts val="0"/>
              </a:spcBef>
              <a:spcAft>
                <a:spcPts val="0"/>
              </a:spcAft>
              <a:buClr>
                <a:srgbClr val="62BCBE"/>
              </a:buClr>
              <a:buSzPts val="6000"/>
              <a:buNone/>
              <a:defRPr sz="8000">
                <a:solidFill>
                  <a:srgbClr val="62BCBE"/>
                </a:solidFill>
              </a:defRPr>
            </a:lvl2pPr>
            <a:lvl3pPr lvl="2" rtl="0">
              <a:spcBef>
                <a:spcPts val="0"/>
              </a:spcBef>
              <a:spcAft>
                <a:spcPts val="0"/>
              </a:spcAft>
              <a:buClr>
                <a:srgbClr val="62BCBE"/>
              </a:buClr>
              <a:buSzPts val="6000"/>
              <a:buNone/>
              <a:defRPr sz="8000">
                <a:solidFill>
                  <a:srgbClr val="62BCBE"/>
                </a:solidFill>
              </a:defRPr>
            </a:lvl3pPr>
            <a:lvl4pPr lvl="3" rtl="0">
              <a:spcBef>
                <a:spcPts val="0"/>
              </a:spcBef>
              <a:spcAft>
                <a:spcPts val="0"/>
              </a:spcAft>
              <a:buClr>
                <a:srgbClr val="62BCBE"/>
              </a:buClr>
              <a:buSzPts val="6000"/>
              <a:buNone/>
              <a:defRPr sz="8000">
                <a:solidFill>
                  <a:srgbClr val="62BCBE"/>
                </a:solidFill>
              </a:defRPr>
            </a:lvl4pPr>
            <a:lvl5pPr lvl="4" rtl="0">
              <a:spcBef>
                <a:spcPts val="0"/>
              </a:spcBef>
              <a:spcAft>
                <a:spcPts val="0"/>
              </a:spcAft>
              <a:buClr>
                <a:srgbClr val="62BCBE"/>
              </a:buClr>
              <a:buSzPts val="6000"/>
              <a:buNone/>
              <a:defRPr sz="8000">
                <a:solidFill>
                  <a:srgbClr val="62BCBE"/>
                </a:solidFill>
              </a:defRPr>
            </a:lvl5pPr>
            <a:lvl6pPr lvl="5" rtl="0">
              <a:spcBef>
                <a:spcPts val="0"/>
              </a:spcBef>
              <a:spcAft>
                <a:spcPts val="0"/>
              </a:spcAft>
              <a:buClr>
                <a:srgbClr val="62BCBE"/>
              </a:buClr>
              <a:buSzPts val="6000"/>
              <a:buNone/>
              <a:defRPr sz="8000">
                <a:solidFill>
                  <a:srgbClr val="62BCBE"/>
                </a:solidFill>
              </a:defRPr>
            </a:lvl6pPr>
            <a:lvl7pPr lvl="6" rtl="0">
              <a:spcBef>
                <a:spcPts val="0"/>
              </a:spcBef>
              <a:spcAft>
                <a:spcPts val="0"/>
              </a:spcAft>
              <a:buClr>
                <a:srgbClr val="62BCBE"/>
              </a:buClr>
              <a:buSzPts val="6000"/>
              <a:buNone/>
              <a:defRPr sz="8000">
                <a:solidFill>
                  <a:srgbClr val="62BCBE"/>
                </a:solidFill>
              </a:defRPr>
            </a:lvl7pPr>
            <a:lvl8pPr lvl="7" rtl="0">
              <a:spcBef>
                <a:spcPts val="0"/>
              </a:spcBef>
              <a:spcAft>
                <a:spcPts val="0"/>
              </a:spcAft>
              <a:buClr>
                <a:srgbClr val="62BCBE"/>
              </a:buClr>
              <a:buSzPts val="6000"/>
              <a:buNone/>
              <a:defRPr sz="8000">
                <a:solidFill>
                  <a:srgbClr val="62BCBE"/>
                </a:solidFill>
              </a:defRPr>
            </a:lvl8pPr>
            <a:lvl9pPr lvl="8" rtl="0">
              <a:spcBef>
                <a:spcPts val="0"/>
              </a:spcBef>
              <a:spcAft>
                <a:spcPts val="0"/>
              </a:spcAft>
              <a:buClr>
                <a:srgbClr val="62BCBE"/>
              </a:buClr>
              <a:buSzPts val="6000"/>
              <a:buNone/>
              <a:defRPr sz="8000">
                <a:solidFill>
                  <a:srgbClr val="62BCBE"/>
                </a:solidFill>
              </a:defRPr>
            </a:lvl9pPr>
          </a:lstStyle>
          <a:p>
            <a:endParaRPr/>
          </a:p>
        </p:txBody>
      </p:sp>
      <p:sp>
        <p:nvSpPr>
          <p:cNvPr id="68" name="Google Shape;68;p10"/>
          <p:cNvSpPr txBox="1">
            <a:spLocks noGrp="1"/>
          </p:cNvSpPr>
          <p:nvPr>
            <p:ph type="subTitle" idx="1"/>
          </p:nvPr>
        </p:nvSpPr>
        <p:spPr>
          <a:xfrm>
            <a:off x="1141733" y="3663100"/>
            <a:ext cx="3732000" cy="207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200"/>
              <a:buNone/>
              <a:defRPr sz="1600">
                <a:solidFill>
                  <a:schemeClr val="lt1"/>
                </a:solidFill>
              </a:defRPr>
            </a:lvl1pPr>
            <a:lvl2pPr lvl="1" rtl="0">
              <a:lnSpc>
                <a:spcPct val="100000"/>
              </a:lnSpc>
              <a:spcBef>
                <a:spcPts val="0"/>
              </a:spcBef>
              <a:spcAft>
                <a:spcPts val="0"/>
              </a:spcAft>
              <a:buClr>
                <a:schemeClr val="lt1"/>
              </a:buClr>
              <a:buSzPts val="1200"/>
              <a:buNone/>
              <a:defRPr sz="1600">
                <a:solidFill>
                  <a:schemeClr val="lt1"/>
                </a:solidFill>
              </a:defRPr>
            </a:lvl2pPr>
            <a:lvl3pPr lvl="2" rtl="0">
              <a:lnSpc>
                <a:spcPct val="100000"/>
              </a:lnSpc>
              <a:spcBef>
                <a:spcPts val="0"/>
              </a:spcBef>
              <a:spcAft>
                <a:spcPts val="0"/>
              </a:spcAft>
              <a:buClr>
                <a:schemeClr val="lt1"/>
              </a:buClr>
              <a:buSzPts val="1200"/>
              <a:buNone/>
              <a:defRPr sz="1600">
                <a:solidFill>
                  <a:schemeClr val="lt1"/>
                </a:solidFill>
              </a:defRPr>
            </a:lvl3pPr>
            <a:lvl4pPr lvl="3" rtl="0">
              <a:lnSpc>
                <a:spcPct val="100000"/>
              </a:lnSpc>
              <a:spcBef>
                <a:spcPts val="0"/>
              </a:spcBef>
              <a:spcAft>
                <a:spcPts val="0"/>
              </a:spcAft>
              <a:buClr>
                <a:schemeClr val="lt1"/>
              </a:buClr>
              <a:buSzPts val="1200"/>
              <a:buNone/>
              <a:defRPr sz="1600">
                <a:solidFill>
                  <a:schemeClr val="lt1"/>
                </a:solidFill>
              </a:defRPr>
            </a:lvl4pPr>
            <a:lvl5pPr lvl="4" rtl="0">
              <a:lnSpc>
                <a:spcPct val="100000"/>
              </a:lnSpc>
              <a:spcBef>
                <a:spcPts val="0"/>
              </a:spcBef>
              <a:spcAft>
                <a:spcPts val="0"/>
              </a:spcAft>
              <a:buClr>
                <a:schemeClr val="lt1"/>
              </a:buClr>
              <a:buSzPts val="1200"/>
              <a:buNone/>
              <a:defRPr sz="1600">
                <a:solidFill>
                  <a:schemeClr val="lt1"/>
                </a:solidFill>
              </a:defRPr>
            </a:lvl5pPr>
            <a:lvl6pPr lvl="5" rtl="0">
              <a:lnSpc>
                <a:spcPct val="100000"/>
              </a:lnSpc>
              <a:spcBef>
                <a:spcPts val="0"/>
              </a:spcBef>
              <a:spcAft>
                <a:spcPts val="0"/>
              </a:spcAft>
              <a:buClr>
                <a:schemeClr val="lt1"/>
              </a:buClr>
              <a:buSzPts val="1200"/>
              <a:buNone/>
              <a:defRPr sz="1600">
                <a:solidFill>
                  <a:schemeClr val="lt1"/>
                </a:solidFill>
              </a:defRPr>
            </a:lvl6pPr>
            <a:lvl7pPr lvl="6" rtl="0">
              <a:lnSpc>
                <a:spcPct val="100000"/>
              </a:lnSpc>
              <a:spcBef>
                <a:spcPts val="0"/>
              </a:spcBef>
              <a:spcAft>
                <a:spcPts val="0"/>
              </a:spcAft>
              <a:buClr>
                <a:schemeClr val="lt1"/>
              </a:buClr>
              <a:buSzPts val="1200"/>
              <a:buNone/>
              <a:defRPr sz="1600">
                <a:solidFill>
                  <a:schemeClr val="lt1"/>
                </a:solidFill>
              </a:defRPr>
            </a:lvl7pPr>
            <a:lvl8pPr lvl="7" rtl="0">
              <a:lnSpc>
                <a:spcPct val="100000"/>
              </a:lnSpc>
              <a:spcBef>
                <a:spcPts val="0"/>
              </a:spcBef>
              <a:spcAft>
                <a:spcPts val="0"/>
              </a:spcAft>
              <a:buClr>
                <a:schemeClr val="lt1"/>
              </a:buClr>
              <a:buSzPts val="1200"/>
              <a:buNone/>
              <a:defRPr sz="1600">
                <a:solidFill>
                  <a:schemeClr val="lt1"/>
                </a:solidFill>
              </a:defRPr>
            </a:lvl8pPr>
            <a:lvl9pPr lvl="8" rtl="0">
              <a:lnSpc>
                <a:spcPct val="100000"/>
              </a:lnSpc>
              <a:spcBef>
                <a:spcPts val="0"/>
              </a:spcBef>
              <a:spcAft>
                <a:spcPts val="0"/>
              </a:spcAft>
              <a:buClr>
                <a:schemeClr val="lt1"/>
              </a:buClr>
              <a:buSzPts val="1200"/>
              <a:buNone/>
              <a:defRPr sz="1600">
                <a:solidFill>
                  <a:schemeClr val="lt1"/>
                </a:solidFill>
              </a:defRPr>
            </a:lvl9pPr>
          </a:lstStyle>
          <a:p>
            <a:endParaRPr/>
          </a:p>
        </p:txBody>
      </p:sp>
    </p:spTree>
    <p:extLst>
      <p:ext uri="{BB962C8B-B14F-4D97-AF65-F5344CB8AC3E}">
        <p14:creationId xmlns:p14="http://schemas.microsoft.com/office/powerpoint/2010/main" val="3571205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ix columns">
  <p:cSld name="Six columns">
    <p:bg>
      <p:bgPr>
        <a:solidFill>
          <a:srgbClr val="EFEFEF"/>
        </a:solidFill>
        <a:effectLst/>
      </p:bgPr>
    </p:bg>
    <p:spTree>
      <p:nvGrpSpPr>
        <p:cNvPr id="1" name="Shape 69"/>
        <p:cNvGrpSpPr/>
        <p:nvPr/>
      </p:nvGrpSpPr>
      <p:grpSpPr>
        <a:xfrm>
          <a:off x="0" y="0"/>
          <a:ext cx="0" cy="0"/>
          <a:chOff x="0" y="0"/>
          <a:chExt cx="0" cy="0"/>
        </a:xfrm>
      </p:grpSpPr>
      <p:sp>
        <p:nvSpPr>
          <p:cNvPr id="70" name="Google Shape;70;p11"/>
          <p:cNvSpPr txBox="1">
            <a:spLocks noGrp="1"/>
          </p:cNvSpPr>
          <p:nvPr>
            <p:ph type="subTitle" idx="1"/>
          </p:nvPr>
        </p:nvSpPr>
        <p:spPr>
          <a:xfrm>
            <a:off x="8252951" y="3094800"/>
            <a:ext cx="3234400" cy="7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200"/>
              <a:buNone/>
              <a:defRPr>
                <a:solidFill>
                  <a:schemeClr val="lt1"/>
                </a:solidFill>
              </a:defRPr>
            </a:lvl1pPr>
            <a:lvl2pPr lvl="1" algn="ctr" rtl="0">
              <a:lnSpc>
                <a:spcPct val="100000"/>
              </a:lnSpc>
              <a:spcBef>
                <a:spcPts val="0"/>
              </a:spcBef>
              <a:spcAft>
                <a:spcPts val="0"/>
              </a:spcAft>
              <a:buClr>
                <a:schemeClr val="lt1"/>
              </a:buClr>
              <a:buSzPts val="1200"/>
              <a:buNone/>
              <a:defRPr sz="1600">
                <a:solidFill>
                  <a:schemeClr val="lt1"/>
                </a:solidFill>
              </a:defRPr>
            </a:lvl2pPr>
            <a:lvl3pPr lvl="2" algn="ctr" rtl="0">
              <a:lnSpc>
                <a:spcPct val="100000"/>
              </a:lnSpc>
              <a:spcBef>
                <a:spcPts val="0"/>
              </a:spcBef>
              <a:spcAft>
                <a:spcPts val="0"/>
              </a:spcAft>
              <a:buClr>
                <a:schemeClr val="lt1"/>
              </a:buClr>
              <a:buSzPts val="1200"/>
              <a:buNone/>
              <a:defRPr sz="1600">
                <a:solidFill>
                  <a:schemeClr val="lt1"/>
                </a:solidFill>
              </a:defRPr>
            </a:lvl3pPr>
            <a:lvl4pPr lvl="3" algn="ctr" rtl="0">
              <a:lnSpc>
                <a:spcPct val="100000"/>
              </a:lnSpc>
              <a:spcBef>
                <a:spcPts val="0"/>
              </a:spcBef>
              <a:spcAft>
                <a:spcPts val="0"/>
              </a:spcAft>
              <a:buClr>
                <a:schemeClr val="lt1"/>
              </a:buClr>
              <a:buSzPts val="1200"/>
              <a:buNone/>
              <a:defRPr sz="1600">
                <a:solidFill>
                  <a:schemeClr val="lt1"/>
                </a:solidFill>
              </a:defRPr>
            </a:lvl4pPr>
            <a:lvl5pPr lvl="4" algn="ctr" rtl="0">
              <a:lnSpc>
                <a:spcPct val="100000"/>
              </a:lnSpc>
              <a:spcBef>
                <a:spcPts val="0"/>
              </a:spcBef>
              <a:spcAft>
                <a:spcPts val="0"/>
              </a:spcAft>
              <a:buClr>
                <a:schemeClr val="lt1"/>
              </a:buClr>
              <a:buSzPts val="1200"/>
              <a:buNone/>
              <a:defRPr sz="1600">
                <a:solidFill>
                  <a:schemeClr val="lt1"/>
                </a:solidFill>
              </a:defRPr>
            </a:lvl5pPr>
            <a:lvl6pPr lvl="5" algn="ctr" rtl="0">
              <a:lnSpc>
                <a:spcPct val="100000"/>
              </a:lnSpc>
              <a:spcBef>
                <a:spcPts val="0"/>
              </a:spcBef>
              <a:spcAft>
                <a:spcPts val="0"/>
              </a:spcAft>
              <a:buClr>
                <a:schemeClr val="lt1"/>
              </a:buClr>
              <a:buSzPts val="1200"/>
              <a:buNone/>
              <a:defRPr sz="1600">
                <a:solidFill>
                  <a:schemeClr val="lt1"/>
                </a:solidFill>
              </a:defRPr>
            </a:lvl6pPr>
            <a:lvl7pPr lvl="6" algn="ctr" rtl="0">
              <a:lnSpc>
                <a:spcPct val="100000"/>
              </a:lnSpc>
              <a:spcBef>
                <a:spcPts val="0"/>
              </a:spcBef>
              <a:spcAft>
                <a:spcPts val="0"/>
              </a:spcAft>
              <a:buClr>
                <a:schemeClr val="lt1"/>
              </a:buClr>
              <a:buSzPts val="1200"/>
              <a:buNone/>
              <a:defRPr sz="1600">
                <a:solidFill>
                  <a:schemeClr val="lt1"/>
                </a:solidFill>
              </a:defRPr>
            </a:lvl7pPr>
            <a:lvl8pPr lvl="7" algn="ctr" rtl="0">
              <a:lnSpc>
                <a:spcPct val="100000"/>
              </a:lnSpc>
              <a:spcBef>
                <a:spcPts val="0"/>
              </a:spcBef>
              <a:spcAft>
                <a:spcPts val="0"/>
              </a:spcAft>
              <a:buClr>
                <a:schemeClr val="lt1"/>
              </a:buClr>
              <a:buSzPts val="1200"/>
              <a:buNone/>
              <a:defRPr sz="1600">
                <a:solidFill>
                  <a:schemeClr val="lt1"/>
                </a:solidFill>
              </a:defRPr>
            </a:lvl8pPr>
            <a:lvl9pPr lvl="8" algn="ctr"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71" name="Google Shape;71;p11"/>
          <p:cNvSpPr txBox="1">
            <a:spLocks noGrp="1"/>
          </p:cNvSpPr>
          <p:nvPr>
            <p:ph type="subTitle" idx="2"/>
          </p:nvPr>
        </p:nvSpPr>
        <p:spPr>
          <a:xfrm>
            <a:off x="783816" y="3094800"/>
            <a:ext cx="3234400" cy="7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200"/>
              <a:buNone/>
              <a:defRPr>
                <a:solidFill>
                  <a:schemeClr val="lt1"/>
                </a:solidFill>
              </a:defRPr>
            </a:lvl1pPr>
            <a:lvl2pPr lvl="1" algn="ctr" rtl="0">
              <a:lnSpc>
                <a:spcPct val="100000"/>
              </a:lnSpc>
              <a:spcBef>
                <a:spcPts val="0"/>
              </a:spcBef>
              <a:spcAft>
                <a:spcPts val="0"/>
              </a:spcAft>
              <a:buClr>
                <a:schemeClr val="lt1"/>
              </a:buClr>
              <a:buSzPts val="1200"/>
              <a:buNone/>
              <a:defRPr sz="1600">
                <a:solidFill>
                  <a:schemeClr val="lt1"/>
                </a:solidFill>
              </a:defRPr>
            </a:lvl2pPr>
            <a:lvl3pPr lvl="2" algn="ctr" rtl="0">
              <a:lnSpc>
                <a:spcPct val="100000"/>
              </a:lnSpc>
              <a:spcBef>
                <a:spcPts val="0"/>
              </a:spcBef>
              <a:spcAft>
                <a:spcPts val="0"/>
              </a:spcAft>
              <a:buClr>
                <a:schemeClr val="lt1"/>
              </a:buClr>
              <a:buSzPts val="1200"/>
              <a:buNone/>
              <a:defRPr sz="1600">
                <a:solidFill>
                  <a:schemeClr val="lt1"/>
                </a:solidFill>
              </a:defRPr>
            </a:lvl3pPr>
            <a:lvl4pPr lvl="3" algn="ctr" rtl="0">
              <a:lnSpc>
                <a:spcPct val="100000"/>
              </a:lnSpc>
              <a:spcBef>
                <a:spcPts val="0"/>
              </a:spcBef>
              <a:spcAft>
                <a:spcPts val="0"/>
              </a:spcAft>
              <a:buClr>
                <a:schemeClr val="lt1"/>
              </a:buClr>
              <a:buSzPts val="1200"/>
              <a:buNone/>
              <a:defRPr sz="1600">
                <a:solidFill>
                  <a:schemeClr val="lt1"/>
                </a:solidFill>
              </a:defRPr>
            </a:lvl4pPr>
            <a:lvl5pPr lvl="4" algn="ctr" rtl="0">
              <a:lnSpc>
                <a:spcPct val="100000"/>
              </a:lnSpc>
              <a:spcBef>
                <a:spcPts val="0"/>
              </a:spcBef>
              <a:spcAft>
                <a:spcPts val="0"/>
              </a:spcAft>
              <a:buClr>
                <a:schemeClr val="lt1"/>
              </a:buClr>
              <a:buSzPts val="1200"/>
              <a:buNone/>
              <a:defRPr sz="1600">
                <a:solidFill>
                  <a:schemeClr val="lt1"/>
                </a:solidFill>
              </a:defRPr>
            </a:lvl5pPr>
            <a:lvl6pPr lvl="5" algn="ctr" rtl="0">
              <a:lnSpc>
                <a:spcPct val="100000"/>
              </a:lnSpc>
              <a:spcBef>
                <a:spcPts val="0"/>
              </a:spcBef>
              <a:spcAft>
                <a:spcPts val="0"/>
              </a:spcAft>
              <a:buClr>
                <a:schemeClr val="lt1"/>
              </a:buClr>
              <a:buSzPts val="1200"/>
              <a:buNone/>
              <a:defRPr sz="1600">
                <a:solidFill>
                  <a:schemeClr val="lt1"/>
                </a:solidFill>
              </a:defRPr>
            </a:lvl6pPr>
            <a:lvl7pPr lvl="6" algn="ctr" rtl="0">
              <a:lnSpc>
                <a:spcPct val="100000"/>
              </a:lnSpc>
              <a:spcBef>
                <a:spcPts val="0"/>
              </a:spcBef>
              <a:spcAft>
                <a:spcPts val="0"/>
              </a:spcAft>
              <a:buClr>
                <a:schemeClr val="lt1"/>
              </a:buClr>
              <a:buSzPts val="1200"/>
              <a:buNone/>
              <a:defRPr sz="1600">
                <a:solidFill>
                  <a:schemeClr val="lt1"/>
                </a:solidFill>
              </a:defRPr>
            </a:lvl7pPr>
            <a:lvl8pPr lvl="7" algn="ctr" rtl="0">
              <a:lnSpc>
                <a:spcPct val="100000"/>
              </a:lnSpc>
              <a:spcBef>
                <a:spcPts val="0"/>
              </a:spcBef>
              <a:spcAft>
                <a:spcPts val="0"/>
              </a:spcAft>
              <a:buClr>
                <a:schemeClr val="lt1"/>
              </a:buClr>
              <a:buSzPts val="1200"/>
              <a:buNone/>
              <a:defRPr sz="1600">
                <a:solidFill>
                  <a:schemeClr val="lt1"/>
                </a:solidFill>
              </a:defRPr>
            </a:lvl8pPr>
            <a:lvl9pPr lvl="8" algn="ctr"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72" name="Google Shape;72;p11"/>
          <p:cNvSpPr txBox="1">
            <a:spLocks noGrp="1"/>
          </p:cNvSpPr>
          <p:nvPr>
            <p:ph type="subTitle" idx="3"/>
          </p:nvPr>
        </p:nvSpPr>
        <p:spPr>
          <a:xfrm>
            <a:off x="4478816" y="3094800"/>
            <a:ext cx="3234400" cy="7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200"/>
              <a:buNone/>
              <a:defRPr>
                <a:solidFill>
                  <a:schemeClr val="lt1"/>
                </a:solidFill>
              </a:defRPr>
            </a:lvl1pPr>
            <a:lvl2pPr lvl="1" algn="ctr" rtl="0">
              <a:lnSpc>
                <a:spcPct val="100000"/>
              </a:lnSpc>
              <a:spcBef>
                <a:spcPts val="0"/>
              </a:spcBef>
              <a:spcAft>
                <a:spcPts val="0"/>
              </a:spcAft>
              <a:buClr>
                <a:schemeClr val="lt1"/>
              </a:buClr>
              <a:buSzPts val="1200"/>
              <a:buNone/>
              <a:defRPr sz="1600">
                <a:solidFill>
                  <a:schemeClr val="lt1"/>
                </a:solidFill>
              </a:defRPr>
            </a:lvl2pPr>
            <a:lvl3pPr lvl="2" algn="ctr" rtl="0">
              <a:lnSpc>
                <a:spcPct val="100000"/>
              </a:lnSpc>
              <a:spcBef>
                <a:spcPts val="0"/>
              </a:spcBef>
              <a:spcAft>
                <a:spcPts val="0"/>
              </a:spcAft>
              <a:buClr>
                <a:schemeClr val="lt1"/>
              </a:buClr>
              <a:buSzPts val="1200"/>
              <a:buNone/>
              <a:defRPr sz="1600">
                <a:solidFill>
                  <a:schemeClr val="lt1"/>
                </a:solidFill>
              </a:defRPr>
            </a:lvl3pPr>
            <a:lvl4pPr lvl="3" algn="ctr" rtl="0">
              <a:lnSpc>
                <a:spcPct val="100000"/>
              </a:lnSpc>
              <a:spcBef>
                <a:spcPts val="0"/>
              </a:spcBef>
              <a:spcAft>
                <a:spcPts val="0"/>
              </a:spcAft>
              <a:buClr>
                <a:schemeClr val="lt1"/>
              </a:buClr>
              <a:buSzPts val="1200"/>
              <a:buNone/>
              <a:defRPr sz="1600">
                <a:solidFill>
                  <a:schemeClr val="lt1"/>
                </a:solidFill>
              </a:defRPr>
            </a:lvl4pPr>
            <a:lvl5pPr lvl="4" algn="ctr" rtl="0">
              <a:lnSpc>
                <a:spcPct val="100000"/>
              </a:lnSpc>
              <a:spcBef>
                <a:spcPts val="0"/>
              </a:spcBef>
              <a:spcAft>
                <a:spcPts val="0"/>
              </a:spcAft>
              <a:buClr>
                <a:schemeClr val="lt1"/>
              </a:buClr>
              <a:buSzPts val="1200"/>
              <a:buNone/>
              <a:defRPr sz="1600">
                <a:solidFill>
                  <a:schemeClr val="lt1"/>
                </a:solidFill>
              </a:defRPr>
            </a:lvl5pPr>
            <a:lvl6pPr lvl="5" algn="ctr" rtl="0">
              <a:lnSpc>
                <a:spcPct val="100000"/>
              </a:lnSpc>
              <a:spcBef>
                <a:spcPts val="0"/>
              </a:spcBef>
              <a:spcAft>
                <a:spcPts val="0"/>
              </a:spcAft>
              <a:buClr>
                <a:schemeClr val="lt1"/>
              </a:buClr>
              <a:buSzPts val="1200"/>
              <a:buNone/>
              <a:defRPr sz="1600">
                <a:solidFill>
                  <a:schemeClr val="lt1"/>
                </a:solidFill>
              </a:defRPr>
            </a:lvl6pPr>
            <a:lvl7pPr lvl="6" algn="ctr" rtl="0">
              <a:lnSpc>
                <a:spcPct val="100000"/>
              </a:lnSpc>
              <a:spcBef>
                <a:spcPts val="0"/>
              </a:spcBef>
              <a:spcAft>
                <a:spcPts val="0"/>
              </a:spcAft>
              <a:buClr>
                <a:schemeClr val="lt1"/>
              </a:buClr>
              <a:buSzPts val="1200"/>
              <a:buNone/>
              <a:defRPr sz="1600">
                <a:solidFill>
                  <a:schemeClr val="lt1"/>
                </a:solidFill>
              </a:defRPr>
            </a:lvl7pPr>
            <a:lvl8pPr lvl="7" algn="ctr" rtl="0">
              <a:lnSpc>
                <a:spcPct val="100000"/>
              </a:lnSpc>
              <a:spcBef>
                <a:spcPts val="0"/>
              </a:spcBef>
              <a:spcAft>
                <a:spcPts val="0"/>
              </a:spcAft>
              <a:buClr>
                <a:schemeClr val="lt1"/>
              </a:buClr>
              <a:buSzPts val="1200"/>
              <a:buNone/>
              <a:defRPr sz="1600">
                <a:solidFill>
                  <a:schemeClr val="lt1"/>
                </a:solidFill>
              </a:defRPr>
            </a:lvl8pPr>
            <a:lvl9pPr lvl="8" algn="ctr"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73" name="Google Shape;73;p11"/>
          <p:cNvSpPr/>
          <p:nvPr/>
        </p:nvSpPr>
        <p:spPr>
          <a:xfrm flipH="1">
            <a:off x="10340400" y="741333"/>
            <a:ext cx="1851600" cy="3164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4" name="Google Shape;74;p11"/>
          <p:cNvSpPr txBox="1">
            <a:spLocks noGrp="1"/>
          </p:cNvSpPr>
          <p:nvPr>
            <p:ph type="ctrTitle"/>
          </p:nvPr>
        </p:nvSpPr>
        <p:spPr>
          <a:xfrm flipH="1">
            <a:off x="1241200" y="489071"/>
            <a:ext cx="9686000" cy="672000"/>
          </a:xfrm>
          <a:prstGeom prst="rect">
            <a:avLst/>
          </a:prstGeom>
        </p:spPr>
        <p:txBody>
          <a:bodyPr spcFirstLastPara="1" wrap="square" lIns="91425" tIns="91425" rIns="91425" bIns="91425" anchor="t" anchorCtr="0">
            <a:noAutofit/>
          </a:bodyPr>
          <a:lstStyle>
            <a:lvl1pPr lvl="0" algn="r" rtl="0">
              <a:lnSpc>
                <a:spcPct val="115000"/>
              </a:lnSpc>
              <a:spcBef>
                <a:spcPts val="0"/>
              </a:spcBef>
              <a:spcAft>
                <a:spcPts val="0"/>
              </a:spcAft>
              <a:buSzPts val="2400"/>
              <a:buNone/>
              <a:defRPr>
                <a:solidFill>
                  <a:schemeClr val="accent5"/>
                </a:solidFill>
              </a:defRPr>
            </a:lvl1pPr>
            <a:lvl2pPr lvl="1"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2pPr>
            <a:lvl3pPr lvl="2"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3pPr>
            <a:lvl4pPr lvl="3"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4pPr>
            <a:lvl5pPr lvl="4"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5pPr>
            <a:lvl6pPr lvl="5"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6pPr>
            <a:lvl7pPr lvl="6"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7pPr>
            <a:lvl8pPr lvl="7"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8pPr>
            <a:lvl9pPr lvl="8"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9pPr>
          </a:lstStyle>
          <a:p>
            <a:endParaRPr/>
          </a:p>
        </p:txBody>
      </p:sp>
      <p:sp>
        <p:nvSpPr>
          <p:cNvPr id="75" name="Google Shape;75;p11"/>
          <p:cNvSpPr txBox="1">
            <a:spLocks noGrp="1"/>
          </p:cNvSpPr>
          <p:nvPr>
            <p:ph type="subTitle" idx="4"/>
          </p:nvPr>
        </p:nvSpPr>
        <p:spPr>
          <a:xfrm>
            <a:off x="8252957" y="2673795"/>
            <a:ext cx="3234400" cy="494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76" name="Google Shape;76;p11"/>
          <p:cNvSpPr txBox="1">
            <a:spLocks noGrp="1"/>
          </p:cNvSpPr>
          <p:nvPr>
            <p:ph type="subTitle" idx="5"/>
          </p:nvPr>
        </p:nvSpPr>
        <p:spPr>
          <a:xfrm>
            <a:off x="783800" y="2673795"/>
            <a:ext cx="3234400" cy="494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77" name="Google Shape;77;p11"/>
          <p:cNvSpPr txBox="1">
            <a:spLocks noGrp="1"/>
          </p:cNvSpPr>
          <p:nvPr>
            <p:ph type="subTitle" idx="6"/>
          </p:nvPr>
        </p:nvSpPr>
        <p:spPr>
          <a:xfrm>
            <a:off x="4478811" y="2673795"/>
            <a:ext cx="3234400" cy="494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78" name="Google Shape;78;p11"/>
          <p:cNvSpPr txBox="1">
            <a:spLocks noGrp="1"/>
          </p:cNvSpPr>
          <p:nvPr>
            <p:ph type="subTitle" idx="7"/>
          </p:nvPr>
        </p:nvSpPr>
        <p:spPr>
          <a:xfrm>
            <a:off x="8252951" y="5408407"/>
            <a:ext cx="3234400" cy="7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200"/>
              <a:buNone/>
              <a:defRPr>
                <a:solidFill>
                  <a:schemeClr val="lt1"/>
                </a:solidFill>
              </a:defRPr>
            </a:lvl1pPr>
            <a:lvl2pPr lvl="1" algn="ctr" rtl="0">
              <a:lnSpc>
                <a:spcPct val="100000"/>
              </a:lnSpc>
              <a:spcBef>
                <a:spcPts val="0"/>
              </a:spcBef>
              <a:spcAft>
                <a:spcPts val="0"/>
              </a:spcAft>
              <a:buClr>
                <a:schemeClr val="lt1"/>
              </a:buClr>
              <a:buSzPts val="1200"/>
              <a:buNone/>
              <a:defRPr sz="1600">
                <a:solidFill>
                  <a:schemeClr val="lt1"/>
                </a:solidFill>
              </a:defRPr>
            </a:lvl2pPr>
            <a:lvl3pPr lvl="2" algn="ctr" rtl="0">
              <a:lnSpc>
                <a:spcPct val="100000"/>
              </a:lnSpc>
              <a:spcBef>
                <a:spcPts val="0"/>
              </a:spcBef>
              <a:spcAft>
                <a:spcPts val="0"/>
              </a:spcAft>
              <a:buClr>
                <a:schemeClr val="lt1"/>
              </a:buClr>
              <a:buSzPts val="1200"/>
              <a:buNone/>
              <a:defRPr sz="1600">
                <a:solidFill>
                  <a:schemeClr val="lt1"/>
                </a:solidFill>
              </a:defRPr>
            </a:lvl3pPr>
            <a:lvl4pPr lvl="3" algn="ctr" rtl="0">
              <a:lnSpc>
                <a:spcPct val="100000"/>
              </a:lnSpc>
              <a:spcBef>
                <a:spcPts val="0"/>
              </a:spcBef>
              <a:spcAft>
                <a:spcPts val="0"/>
              </a:spcAft>
              <a:buClr>
                <a:schemeClr val="lt1"/>
              </a:buClr>
              <a:buSzPts val="1200"/>
              <a:buNone/>
              <a:defRPr sz="1600">
                <a:solidFill>
                  <a:schemeClr val="lt1"/>
                </a:solidFill>
              </a:defRPr>
            </a:lvl4pPr>
            <a:lvl5pPr lvl="4" algn="ctr" rtl="0">
              <a:lnSpc>
                <a:spcPct val="100000"/>
              </a:lnSpc>
              <a:spcBef>
                <a:spcPts val="0"/>
              </a:spcBef>
              <a:spcAft>
                <a:spcPts val="0"/>
              </a:spcAft>
              <a:buClr>
                <a:schemeClr val="lt1"/>
              </a:buClr>
              <a:buSzPts val="1200"/>
              <a:buNone/>
              <a:defRPr sz="1600">
                <a:solidFill>
                  <a:schemeClr val="lt1"/>
                </a:solidFill>
              </a:defRPr>
            </a:lvl5pPr>
            <a:lvl6pPr lvl="5" algn="ctr" rtl="0">
              <a:lnSpc>
                <a:spcPct val="100000"/>
              </a:lnSpc>
              <a:spcBef>
                <a:spcPts val="0"/>
              </a:spcBef>
              <a:spcAft>
                <a:spcPts val="0"/>
              </a:spcAft>
              <a:buClr>
                <a:schemeClr val="lt1"/>
              </a:buClr>
              <a:buSzPts val="1200"/>
              <a:buNone/>
              <a:defRPr sz="1600">
                <a:solidFill>
                  <a:schemeClr val="lt1"/>
                </a:solidFill>
              </a:defRPr>
            </a:lvl6pPr>
            <a:lvl7pPr lvl="6" algn="ctr" rtl="0">
              <a:lnSpc>
                <a:spcPct val="100000"/>
              </a:lnSpc>
              <a:spcBef>
                <a:spcPts val="0"/>
              </a:spcBef>
              <a:spcAft>
                <a:spcPts val="0"/>
              </a:spcAft>
              <a:buClr>
                <a:schemeClr val="lt1"/>
              </a:buClr>
              <a:buSzPts val="1200"/>
              <a:buNone/>
              <a:defRPr sz="1600">
                <a:solidFill>
                  <a:schemeClr val="lt1"/>
                </a:solidFill>
              </a:defRPr>
            </a:lvl7pPr>
            <a:lvl8pPr lvl="7" algn="ctr" rtl="0">
              <a:lnSpc>
                <a:spcPct val="100000"/>
              </a:lnSpc>
              <a:spcBef>
                <a:spcPts val="0"/>
              </a:spcBef>
              <a:spcAft>
                <a:spcPts val="0"/>
              </a:spcAft>
              <a:buClr>
                <a:schemeClr val="lt1"/>
              </a:buClr>
              <a:buSzPts val="1200"/>
              <a:buNone/>
              <a:defRPr sz="1600">
                <a:solidFill>
                  <a:schemeClr val="lt1"/>
                </a:solidFill>
              </a:defRPr>
            </a:lvl8pPr>
            <a:lvl9pPr lvl="8" algn="ctr"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79" name="Google Shape;79;p11"/>
          <p:cNvSpPr txBox="1">
            <a:spLocks noGrp="1"/>
          </p:cNvSpPr>
          <p:nvPr>
            <p:ph type="subTitle" idx="8"/>
          </p:nvPr>
        </p:nvSpPr>
        <p:spPr>
          <a:xfrm>
            <a:off x="783816" y="5408407"/>
            <a:ext cx="3234400" cy="7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200"/>
              <a:buNone/>
              <a:defRPr>
                <a:solidFill>
                  <a:schemeClr val="lt1"/>
                </a:solidFill>
              </a:defRPr>
            </a:lvl1pPr>
            <a:lvl2pPr lvl="1" algn="ctr" rtl="0">
              <a:lnSpc>
                <a:spcPct val="100000"/>
              </a:lnSpc>
              <a:spcBef>
                <a:spcPts val="0"/>
              </a:spcBef>
              <a:spcAft>
                <a:spcPts val="0"/>
              </a:spcAft>
              <a:buClr>
                <a:schemeClr val="lt1"/>
              </a:buClr>
              <a:buSzPts val="1200"/>
              <a:buNone/>
              <a:defRPr sz="1600">
                <a:solidFill>
                  <a:schemeClr val="lt1"/>
                </a:solidFill>
              </a:defRPr>
            </a:lvl2pPr>
            <a:lvl3pPr lvl="2" algn="ctr" rtl="0">
              <a:lnSpc>
                <a:spcPct val="100000"/>
              </a:lnSpc>
              <a:spcBef>
                <a:spcPts val="0"/>
              </a:spcBef>
              <a:spcAft>
                <a:spcPts val="0"/>
              </a:spcAft>
              <a:buClr>
                <a:schemeClr val="lt1"/>
              </a:buClr>
              <a:buSzPts val="1200"/>
              <a:buNone/>
              <a:defRPr sz="1600">
                <a:solidFill>
                  <a:schemeClr val="lt1"/>
                </a:solidFill>
              </a:defRPr>
            </a:lvl3pPr>
            <a:lvl4pPr lvl="3" algn="ctr" rtl="0">
              <a:lnSpc>
                <a:spcPct val="100000"/>
              </a:lnSpc>
              <a:spcBef>
                <a:spcPts val="0"/>
              </a:spcBef>
              <a:spcAft>
                <a:spcPts val="0"/>
              </a:spcAft>
              <a:buClr>
                <a:schemeClr val="lt1"/>
              </a:buClr>
              <a:buSzPts val="1200"/>
              <a:buNone/>
              <a:defRPr sz="1600">
                <a:solidFill>
                  <a:schemeClr val="lt1"/>
                </a:solidFill>
              </a:defRPr>
            </a:lvl4pPr>
            <a:lvl5pPr lvl="4" algn="ctr" rtl="0">
              <a:lnSpc>
                <a:spcPct val="100000"/>
              </a:lnSpc>
              <a:spcBef>
                <a:spcPts val="0"/>
              </a:spcBef>
              <a:spcAft>
                <a:spcPts val="0"/>
              </a:spcAft>
              <a:buClr>
                <a:schemeClr val="lt1"/>
              </a:buClr>
              <a:buSzPts val="1200"/>
              <a:buNone/>
              <a:defRPr sz="1600">
                <a:solidFill>
                  <a:schemeClr val="lt1"/>
                </a:solidFill>
              </a:defRPr>
            </a:lvl5pPr>
            <a:lvl6pPr lvl="5" algn="ctr" rtl="0">
              <a:lnSpc>
                <a:spcPct val="100000"/>
              </a:lnSpc>
              <a:spcBef>
                <a:spcPts val="0"/>
              </a:spcBef>
              <a:spcAft>
                <a:spcPts val="0"/>
              </a:spcAft>
              <a:buClr>
                <a:schemeClr val="lt1"/>
              </a:buClr>
              <a:buSzPts val="1200"/>
              <a:buNone/>
              <a:defRPr sz="1600">
                <a:solidFill>
                  <a:schemeClr val="lt1"/>
                </a:solidFill>
              </a:defRPr>
            </a:lvl6pPr>
            <a:lvl7pPr lvl="6" algn="ctr" rtl="0">
              <a:lnSpc>
                <a:spcPct val="100000"/>
              </a:lnSpc>
              <a:spcBef>
                <a:spcPts val="0"/>
              </a:spcBef>
              <a:spcAft>
                <a:spcPts val="0"/>
              </a:spcAft>
              <a:buClr>
                <a:schemeClr val="lt1"/>
              </a:buClr>
              <a:buSzPts val="1200"/>
              <a:buNone/>
              <a:defRPr sz="1600">
                <a:solidFill>
                  <a:schemeClr val="lt1"/>
                </a:solidFill>
              </a:defRPr>
            </a:lvl7pPr>
            <a:lvl8pPr lvl="7" algn="ctr" rtl="0">
              <a:lnSpc>
                <a:spcPct val="100000"/>
              </a:lnSpc>
              <a:spcBef>
                <a:spcPts val="0"/>
              </a:spcBef>
              <a:spcAft>
                <a:spcPts val="0"/>
              </a:spcAft>
              <a:buClr>
                <a:schemeClr val="lt1"/>
              </a:buClr>
              <a:buSzPts val="1200"/>
              <a:buNone/>
              <a:defRPr sz="1600">
                <a:solidFill>
                  <a:schemeClr val="lt1"/>
                </a:solidFill>
              </a:defRPr>
            </a:lvl8pPr>
            <a:lvl9pPr lvl="8" algn="ctr"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80" name="Google Shape;80;p11"/>
          <p:cNvSpPr txBox="1">
            <a:spLocks noGrp="1"/>
          </p:cNvSpPr>
          <p:nvPr>
            <p:ph type="subTitle" idx="9"/>
          </p:nvPr>
        </p:nvSpPr>
        <p:spPr>
          <a:xfrm>
            <a:off x="4478816" y="5408407"/>
            <a:ext cx="3234400" cy="7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200"/>
              <a:buNone/>
              <a:defRPr>
                <a:solidFill>
                  <a:schemeClr val="lt1"/>
                </a:solidFill>
              </a:defRPr>
            </a:lvl1pPr>
            <a:lvl2pPr lvl="1" algn="ctr" rtl="0">
              <a:lnSpc>
                <a:spcPct val="100000"/>
              </a:lnSpc>
              <a:spcBef>
                <a:spcPts val="0"/>
              </a:spcBef>
              <a:spcAft>
                <a:spcPts val="0"/>
              </a:spcAft>
              <a:buClr>
                <a:schemeClr val="lt1"/>
              </a:buClr>
              <a:buSzPts val="1200"/>
              <a:buNone/>
              <a:defRPr sz="1600">
                <a:solidFill>
                  <a:schemeClr val="lt1"/>
                </a:solidFill>
              </a:defRPr>
            </a:lvl2pPr>
            <a:lvl3pPr lvl="2" algn="ctr" rtl="0">
              <a:lnSpc>
                <a:spcPct val="100000"/>
              </a:lnSpc>
              <a:spcBef>
                <a:spcPts val="0"/>
              </a:spcBef>
              <a:spcAft>
                <a:spcPts val="0"/>
              </a:spcAft>
              <a:buClr>
                <a:schemeClr val="lt1"/>
              </a:buClr>
              <a:buSzPts val="1200"/>
              <a:buNone/>
              <a:defRPr sz="1600">
                <a:solidFill>
                  <a:schemeClr val="lt1"/>
                </a:solidFill>
              </a:defRPr>
            </a:lvl3pPr>
            <a:lvl4pPr lvl="3" algn="ctr" rtl="0">
              <a:lnSpc>
                <a:spcPct val="100000"/>
              </a:lnSpc>
              <a:spcBef>
                <a:spcPts val="0"/>
              </a:spcBef>
              <a:spcAft>
                <a:spcPts val="0"/>
              </a:spcAft>
              <a:buClr>
                <a:schemeClr val="lt1"/>
              </a:buClr>
              <a:buSzPts val="1200"/>
              <a:buNone/>
              <a:defRPr sz="1600">
                <a:solidFill>
                  <a:schemeClr val="lt1"/>
                </a:solidFill>
              </a:defRPr>
            </a:lvl4pPr>
            <a:lvl5pPr lvl="4" algn="ctr" rtl="0">
              <a:lnSpc>
                <a:spcPct val="100000"/>
              </a:lnSpc>
              <a:spcBef>
                <a:spcPts val="0"/>
              </a:spcBef>
              <a:spcAft>
                <a:spcPts val="0"/>
              </a:spcAft>
              <a:buClr>
                <a:schemeClr val="lt1"/>
              </a:buClr>
              <a:buSzPts val="1200"/>
              <a:buNone/>
              <a:defRPr sz="1600">
                <a:solidFill>
                  <a:schemeClr val="lt1"/>
                </a:solidFill>
              </a:defRPr>
            </a:lvl5pPr>
            <a:lvl6pPr lvl="5" algn="ctr" rtl="0">
              <a:lnSpc>
                <a:spcPct val="100000"/>
              </a:lnSpc>
              <a:spcBef>
                <a:spcPts val="0"/>
              </a:spcBef>
              <a:spcAft>
                <a:spcPts val="0"/>
              </a:spcAft>
              <a:buClr>
                <a:schemeClr val="lt1"/>
              </a:buClr>
              <a:buSzPts val="1200"/>
              <a:buNone/>
              <a:defRPr sz="1600">
                <a:solidFill>
                  <a:schemeClr val="lt1"/>
                </a:solidFill>
              </a:defRPr>
            </a:lvl6pPr>
            <a:lvl7pPr lvl="6" algn="ctr" rtl="0">
              <a:lnSpc>
                <a:spcPct val="100000"/>
              </a:lnSpc>
              <a:spcBef>
                <a:spcPts val="0"/>
              </a:spcBef>
              <a:spcAft>
                <a:spcPts val="0"/>
              </a:spcAft>
              <a:buClr>
                <a:schemeClr val="lt1"/>
              </a:buClr>
              <a:buSzPts val="1200"/>
              <a:buNone/>
              <a:defRPr sz="1600">
                <a:solidFill>
                  <a:schemeClr val="lt1"/>
                </a:solidFill>
              </a:defRPr>
            </a:lvl7pPr>
            <a:lvl8pPr lvl="7" algn="ctr" rtl="0">
              <a:lnSpc>
                <a:spcPct val="100000"/>
              </a:lnSpc>
              <a:spcBef>
                <a:spcPts val="0"/>
              </a:spcBef>
              <a:spcAft>
                <a:spcPts val="0"/>
              </a:spcAft>
              <a:buClr>
                <a:schemeClr val="lt1"/>
              </a:buClr>
              <a:buSzPts val="1200"/>
              <a:buNone/>
              <a:defRPr sz="1600">
                <a:solidFill>
                  <a:schemeClr val="lt1"/>
                </a:solidFill>
              </a:defRPr>
            </a:lvl8pPr>
            <a:lvl9pPr lvl="8" algn="ctr"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81" name="Google Shape;81;p11"/>
          <p:cNvSpPr txBox="1">
            <a:spLocks noGrp="1"/>
          </p:cNvSpPr>
          <p:nvPr>
            <p:ph type="subTitle" idx="13"/>
          </p:nvPr>
        </p:nvSpPr>
        <p:spPr>
          <a:xfrm>
            <a:off x="8252957" y="4987403"/>
            <a:ext cx="3234400" cy="494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82" name="Google Shape;82;p11"/>
          <p:cNvSpPr txBox="1">
            <a:spLocks noGrp="1"/>
          </p:cNvSpPr>
          <p:nvPr>
            <p:ph type="subTitle" idx="14"/>
          </p:nvPr>
        </p:nvSpPr>
        <p:spPr>
          <a:xfrm>
            <a:off x="783800" y="4987403"/>
            <a:ext cx="3234400" cy="494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83" name="Google Shape;83;p11"/>
          <p:cNvSpPr txBox="1">
            <a:spLocks noGrp="1"/>
          </p:cNvSpPr>
          <p:nvPr>
            <p:ph type="subTitle" idx="15"/>
          </p:nvPr>
        </p:nvSpPr>
        <p:spPr>
          <a:xfrm>
            <a:off x="4478811" y="4987403"/>
            <a:ext cx="3234400" cy="494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algn="ctr"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Tree>
    <p:extLst>
      <p:ext uri="{BB962C8B-B14F-4D97-AF65-F5344CB8AC3E}">
        <p14:creationId xmlns:p14="http://schemas.microsoft.com/office/powerpoint/2010/main" val="3352068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ree columns ">
  <p:cSld name="Three columns ">
    <p:bg>
      <p:bgPr>
        <a:solidFill>
          <a:srgbClr val="EFEFEF"/>
        </a:solidFill>
        <a:effectLst/>
      </p:bgPr>
    </p:bg>
    <p:spTree>
      <p:nvGrpSpPr>
        <p:cNvPr id="1" name="Shape 84"/>
        <p:cNvGrpSpPr/>
        <p:nvPr/>
      </p:nvGrpSpPr>
      <p:grpSpPr>
        <a:xfrm>
          <a:off x="0" y="0"/>
          <a:ext cx="0" cy="0"/>
          <a:chOff x="0" y="0"/>
          <a:chExt cx="0" cy="0"/>
        </a:xfrm>
      </p:grpSpPr>
      <p:sp>
        <p:nvSpPr>
          <p:cNvPr id="85" name="Google Shape;85;p12"/>
          <p:cNvSpPr txBox="1">
            <a:spLocks noGrp="1"/>
          </p:cNvSpPr>
          <p:nvPr>
            <p:ph type="subTitle" idx="1"/>
          </p:nvPr>
        </p:nvSpPr>
        <p:spPr>
          <a:xfrm>
            <a:off x="6314707" y="2042271"/>
            <a:ext cx="4658400" cy="7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200"/>
              <a:buNone/>
              <a:defRPr>
                <a:solidFill>
                  <a:schemeClr val="lt1"/>
                </a:solidFill>
              </a:defRPr>
            </a:lvl1pPr>
            <a:lvl2pPr lvl="1" rtl="0">
              <a:lnSpc>
                <a:spcPct val="100000"/>
              </a:lnSpc>
              <a:spcBef>
                <a:spcPts val="0"/>
              </a:spcBef>
              <a:spcAft>
                <a:spcPts val="0"/>
              </a:spcAft>
              <a:buClr>
                <a:schemeClr val="lt1"/>
              </a:buClr>
              <a:buSzPts val="1200"/>
              <a:buNone/>
              <a:defRPr sz="1600">
                <a:solidFill>
                  <a:schemeClr val="lt1"/>
                </a:solidFill>
              </a:defRPr>
            </a:lvl2pPr>
            <a:lvl3pPr lvl="2" rtl="0">
              <a:lnSpc>
                <a:spcPct val="100000"/>
              </a:lnSpc>
              <a:spcBef>
                <a:spcPts val="0"/>
              </a:spcBef>
              <a:spcAft>
                <a:spcPts val="0"/>
              </a:spcAft>
              <a:buClr>
                <a:schemeClr val="lt1"/>
              </a:buClr>
              <a:buSzPts val="1200"/>
              <a:buNone/>
              <a:defRPr sz="1600">
                <a:solidFill>
                  <a:schemeClr val="lt1"/>
                </a:solidFill>
              </a:defRPr>
            </a:lvl3pPr>
            <a:lvl4pPr lvl="3" rtl="0">
              <a:lnSpc>
                <a:spcPct val="100000"/>
              </a:lnSpc>
              <a:spcBef>
                <a:spcPts val="0"/>
              </a:spcBef>
              <a:spcAft>
                <a:spcPts val="0"/>
              </a:spcAft>
              <a:buClr>
                <a:schemeClr val="lt1"/>
              </a:buClr>
              <a:buSzPts val="1200"/>
              <a:buNone/>
              <a:defRPr sz="1600">
                <a:solidFill>
                  <a:schemeClr val="lt1"/>
                </a:solidFill>
              </a:defRPr>
            </a:lvl4pPr>
            <a:lvl5pPr lvl="4" rtl="0">
              <a:lnSpc>
                <a:spcPct val="100000"/>
              </a:lnSpc>
              <a:spcBef>
                <a:spcPts val="0"/>
              </a:spcBef>
              <a:spcAft>
                <a:spcPts val="0"/>
              </a:spcAft>
              <a:buClr>
                <a:schemeClr val="lt1"/>
              </a:buClr>
              <a:buSzPts val="1200"/>
              <a:buNone/>
              <a:defRPr sz="1600">
                <a:solidFill>
                  <a:schemeClr val="lt1"/>
                </a:solidFill>
              </a:defRPr>
            </a:lvl5pPr>
            <a:lvl6pPr lvl="5" rtl="0">
              <a:lnSpc>
                <a:spcPct val="100000"/>
              </a:lnSpc>
              <a:spcBef>
                <a:spcPts val="0"/>
              </a:spcBef>
              <a:spcAft>
                <a:spcPts val="0"/>
              </a:spcAft>
              <a:buClr>
                <a:schemeClr val="lt1"/>
              </a:buClr>
              <a:buSzPts val="1200"/>
              <a:buNone/>
              <a:defRPr sz="1600">
                <a:solidFill>
                  <a:schemeClr val="lt1"/>
                </a:solidFill>
              </a:defRPr>
            </a:lvl6pPr>
            <a:lvl7pPr lvl="6" rtl="0">
              <a:lnSpc>
                <a:spcPct val="100000"/>
              </a:lnSpc>
              <a:spcBef>
                <a:spcPts val="0"/>
              </a:spcBef>
              <a:spcAft>
                <a:spcPts val="0"/>
              </a:spcAft>
              <a:buClr>
                <a:schemeClr val="lt1"/>
              </a:buClr>
              <a:buSzPts val="1200"/>
              <a:buNone/>
              <a:defRPr sz="1600">
                <a:solidFill>
                  <a:schemeClr val="lt1"/>
                </a:solidFill>
              </a:defRPr>
            </a:lvl7pPr>
            <a:lvl8pPr lvl="7" rtl="0">
              <a:lnSpc>
                <a:spcPct val="100000"/>
              </a:lnSpc>
              <a:spcBef>
                <a:spcPts val="0"/>
              </a:spcBef>
              <a:spcAft>
                <a:spcPts val="0"/>
              </a:spcAft>
              <a:buClr>
                <a:schemeClr val="lt1"/>
              </a:buClr>
              <a:buSzPts val="1200"/>
              <a:buNone/>
              <a:defRPr sz="1600">
                <a:solidFill>
                  <a:schemeClr val="lt1"/>
                </a:solidFill>
              </a:defRPr>
            </a:lvl8pPr>
            <a:lvl9pPr lvl="8"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86" name="Google Shape;86;p12"/>
          <p:cNvSpPr txBox="1">
            <a:spLocks noGrp="1"/>
          </p:cNvSpPr>
          <p:nvPr>
            <p:ph type="subTitle" idx="2"/>
          </p:nvPr>
        </p:nvSpPr>
        <p:spPr>
          <a:xfrm>
            <a:off x="6314716" y="1621267"/>
            <a:ext cx="4658400" cy="494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87" name="Google Shape;87;p12"/>
          <p:cNvSpPr txBox="1">
            <a:spLocks noGrp="1"/>
          </p:cNvSpPr>
          <p:nvPr>
            <p:ph type="subTitle" idx="3"/>
          </p:nvPr>
        </p:nvSpPr>
        <p:spPr>
          <a:xfrm>
            <a:off x="6314707" y="5408403"/>
            <a:ext cx="4658400" cy="7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200"/>
              <a:buNone/>
              <a:defRPr>
                <a:solidFill>
                  <a:schemeClr val="lt1"/>
                </a:solidFill>
              </a:defRPr>
            </a:lvl1pPr>
            <a:lvl2pPr lvl="1" rtl="0">
              <a:lnSpc>
                <a:spcPct val="100000"/>
              </a:lnSpc>
              <a:spcBef>
                <a:spcPts val="0"/>
              </a:spcBef>
              <a:spcAft>
                <a:spcPts val="0"/>
              </a:spcAft>
              <a:buClr>
                <a:schemeClr val="lt1"/>
              </a:buClr>
              <a:buSzPts val="1200"/>
              <a:buNone/>
              <a:defRPr sz="1600">
                <a:solidFill>
                  <a:schemeClr val="lt1"/>
                </a:solidFill>
              </a:defRPr>
            </a:lvl2pPr>
            <a:lvl3pPr lvl="2" rtl="0">
              <a:lnSpc>
                <a:spcPct val="100000"/>
              </a:lnSpc>
              <a:spcBef>
                <a:spcPts val="0"/>
              </a:spcBef>
              <a:spcAft>
                <a:spcPts val="0"/>
              </a:spcAft>
              <a:buClr>
                <a:schemeClr val="lt1"/>
              </a:buClr>
              <a:buSzPts val="1200"/>
              <a:buNone/>
              <a:defRPr sz="1600">
                <a:solidFill>
                  <a:schemeClr val="lt1"/>
                </a:solidFill>
              </a:defRPr>
            </a:lvl3pPr>
            <a:lvl4pPr lvl="3" rtl="0">
              <a:lnSpc>
                <a:spcPct val="100000"/>
              </a:lnSpc>
              <a:spcBef>
                <a:spcPts val="0"/>
              </a:spcBef>
              <a:spcAft>
                <a:spcPts val="0"/>
              </a:spcAft>
              <a:buClr>
                <a:schemeClr val="lt1"/>
              </a:buClr>
              <a:buSzPts val="1200"/>
              <a:buNone/>
              <a:defRPr sz="1600">
                <a:solidFill>
                  <a:schemeClr val="lt1"/>
                </a:solidFill>
              </a:defRPr>
            </a:lvl4pPr>
            <a:lvl5pPr lvl="4" rtl="0">
              <a:lnSpc>
                <a:spcPct val="100000"/>
              </a:lnSpc>
              <a:spcBef>
                <a:spcPts val="0"/>
              </a:spcBef>
              <a:spcAft>
                <a:spcPts val="0"/>
              </a:spcAft>
              <a:buClr>
                <a:schemeClr val="lt1"/>
              </a:buClr>
              <a:buSzPts val="1200"/>
              <a:buNone/>
              <a:defRPr sz="1600">
                <a:solidFill>
                  <a:schemeClr val="lt1"/>
                </a:solidFill>
              </a:defRPr>
            </a:lvl5pPr>
            <a:lvl6pPr lvl="5" rtl="0">
              <a:lnSpc>
                <a:spcPct val="100000"/>
              </a:lnSpc>
              <a:spcBef>
                <a:spcPts val="0"/>
              </a:spcBef>
              <a:spcAft>
                <a:spcPts val="0"/>
              </a:spcAft>
              <a:buClr>
                <a:schemeClr val="lt1"/>
              </a:buClr>
              <a:buSzPts val="1200"/>
              <a:buNone/>
              <a:defRPr sz="1600">
                <a:solidFill>
                  <a:schemeClr val="lt1"/>
                </a:solidFill>
              </a:defRPr>
            </a:lvl6pPr>
            <a:lvl7pPr lvl="6" rtl="0">
              <a:lnSpc>
                <a:spcPct val="100000"/>
              </a:lnSpc>
              <a:spcBef>
                <a:spcPts val="0"/>
              </a:spcBef>
              <a:spcAft>
                <a:spcPts val="0"/>
              </a:spcAft>
              <a:buClr>
                <a:schemeClr val="lt1"/>
              </a:buClr>
              <a:buSzPts val="1200"/>
              <a:buNone/>
              <a:defRPr sz="1600">
                <a:solidFill>
                  <a:schemeClr val="lt1"/>
                </a:solidFill>
              </a:defRPr>
            </a:lvl7pPr>
            <a:lvl8pPr lvl="7" rtl="0">
              <a:lnSpc>
                <a:spcPct val="100000"/>
              </a:lnSpc>
              <a:spcBef>
                <a:spcPts val="0"/>
              </a:spcBef>
              <a:spcAft>
                <a:spcPts val="0"/>
              </a:spcAft>
              <a:buClr>
                <a:schemeClr val="lt1"/>
              </a:buClr>
              <a:buSzPts val="1200"/>
              <a:buNone/>
              <a:defRPr sz="1600">
                <a:solidFill>
                  <a:schemeClr val="lt1"/>
                </a:solidFill>
              </a:defRPr>
            </a:lvl8pPr>
            <a:lvl9pPr lvl="8"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88" name="Google Shape;88;p12"/>
          <p:cNvSpPr txBox="1">
            <a:spLocks noGrp="1"/>
          </p:cNvSpPr>
          <p:nvPr>
            <p:ph type="subTitle" idx="4"/>
          </p:nvPr>
        </p:nvSpPr>
        <p:spPr>
          <a:xfrm>
            <a:off x="6314716" y="4987399"/>
            <a:ext cx="4658400" cy="494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89" name="Google Shape;89;p12"/>
          <p:cNvSpPr txBox="1">
            <a:spLocks noGrp="1"/>
          </p:cNvSpPr>
          <p:nvPr>
            <p:ph type="subTitle" idx="5"/>
          </p:nvPr>
        </p:nvSpPr>
        <p:spPr>
          <a:xfrm>
            <a:off x="6314707" y="3725332"/>
            <a:ext cx="4658400" cy="77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200"/>
              <a:buNone/>
              <a:defRPr>
                <a:solidFill>
                  <a:schemeClr val="lt1"/>
                </a:solidFill>
              </a:defRPr>
            </a:lvl1pPr>
            <a:lvl2pPr lvl="1" rtl="0">
              <a:lnSpc>
                <a:spcPct val="100000"/>
              </a:lnSpc>
              <a:spcBef>
                <a:spcPts val="0"/>
              </a:spcBef>
              <a:spcAft>
                <a:spcPts val="0"/>
              </a:spcAft>
              <a:buClr>
                <a:schemeClr val="lt1"/>
              </a:buClr>
              <a:buSzPts val="1200"/>
              <a:buNone/>
              <a:defRPr sz="1600">
                <a:solidFill>
                  <a:schemeClr val="lt1"/>
                </a:solidFill>
              </a:defRPr>
            </a:lvl2pPr>
            <a:lvl3pPr lvl="2" rtl="0">
              <a:lnSpc>
                <a:spcPct val="100000"/>
              </a:lnSpc>
              <a:spcBef>
                <a:spcPts val="0"/>
              </a:spcBef>
              <a:spcAft>
                <a:spcPts val="0"/>
              </a:spcAft>
              <a:buClr>
                <a:schemeClr val="lt1"/>
              </a:buClr>
              <a:buSzPts val="1200"/>
              <a:buNone/>
              <a:defRPr sz="1600">
                <a:solidFill>
                  <a:schemeClr val="lt1"/>
                </a:solidFill>
              </a:defRPr>
            </a:lvl3pPr>
            <a:lvl4pPr lvl="3" rtl="0">
              <a:lnSpc>
                <a:spcPct val="100000"/>
              </a:lnSpc>
              <a:spcBef>
                <a:spcPts val="0"/>
              </a:spcBef>
              <a:spcAft>
                <a:spcPts val="0"/>
              </a:spcAft>
              <a:buClr>
                <a:schemeClr val="lt1"/>
              </a:buClr>
              <a:buSzPts val="1200"/>
              <a:buNone/>
              <a:defRPr sz="1600">
                <a:solidFill>
                  <a:schemeClr val="lt1"/>
                </a:solidFill>
              </a:defRPr>
            </a:lvl4pPr>
            <a:lvl5pPr lvl="4" rtl="0">
              <a:lnSpc>
                <a:spcPct val="100000"/>
              </a:lnSpc>
              <a:spcBef>
                <a:spcPts val="0"/>
              </a:spcBef>
              <a:spcAft>
                <a:spcPts val="0"/>
              </a:spcAft>
              <a:buClr>
                <a:schemeClr val="lt1"/>
              </a:buClr>
              <a:buSzPts val="1200"/>
              <a:buNone/>
              <a:defRPr sz="1600">
                <a:solidFill>
                  <a:schemeClr val="lt1"/>
                </a:solidFill>
              </a:defRPr>
            </a:lvl5pPr>
            <a:lvl6pPr lvl="5" rtl="0">
              <a:lnSpc>
                <a:spcPct val="100000"/>
              </a:lnSpc>
              <a:spcBef>
                <a:spcPts val="0"/>
              </a:spcBef>
              <a:spcAft>
                <a:spcPts val="0"/>
              </a:spcAft>
              <a:buClr>
                <a:schemeClr val="lt1"/>
              </a:buClr>
              <a:buSzPts val="1200"/>
              <a:buNone/>
              <a:defRPr sz="1600">
                <a:solidFill>
                  <a:schemeClr val="lt1"/>
                </a:solidFill>
              </a:defRPr>
            </a:lvl6pPr>
            <a:lvl7pPr lvl="6" rtl="0">
              <a:lnSpc>
                <a:spcPct val="100000"/>
              </a:lnSpc>
              <a:spcBef>
                <a:spcPts val="0"/>
              </a:spcBef>
              <a:spcAft>
                <a:spcPts val="0"/>
              </a:spcAft>
              <a:buClr>
                <a:schemeClr val="lt1"/>
              </a:buClr>
              <a:buSzPts val="1200"/>
              <a:buNone/>
              <a:defRPr sz="1600">
                <a:solidFill>
                  <a:schemeClr val="lt1"/>
                </a:solidFill>
              </a:defRPr>
            </a:lvl7pPr>
            <a:lvl8pPr lvl="7" rtl="0">
              <a:lnSpc>
                <a:spcPct val="100000"/>
              </a:lnSpc>
              <a:spcBef>
                <a:spcPts val="0"/>
              </a:spcBef>
              <a:spcAft>
                <a:spcPts val="0"/>
              </a:spcAft>
              <a:buClr>
                <a:schemeClr val="lt1"/>
              </a:buClr>
              <a:buSzPts val="1200"/>
              <a:buNone/>
              <a:defRPr sz="1600">
                <a:solidFill>
                  <a:schemeClr val="lt1"/>
                </a:solidFill>
              </a:defRPr>
            </a:lvl8pPr>
            <a:lvl9pPr lvl="8" rtl="0">
              <a:lnSpc>
                <a:spcPct val="100000"/>
              </a:lnSpc>
              <a:spcBef>
                <a:spcPts val="0"/>
              </a:spcBef>
              <a:spcAft>
                <a:spcPts val="0"/>
              </a:spcAft>
              <a:buClr>
                <a:schemeClr val="lt1"/>
              </a:buClr>
              <a:buSzPts val="1200"/>
              <a:buNone/>
              <a:defRPr sz="1600">
                <a:solidFill>
                  <a:schemeClr val="lt1"/>
                </a:solidFill>
              </a:defRPr>
            </a:lvl9pPr>
          </a:lstStyle>
          <a:p>
            <a:endParaRPr/>
          </a:p>
        </p:txBody>
      </p:sp>
      <p:sp>
        <p:nvSpPr>
          <p:cNvPr id="90" name="Google Shape;90;p12"/>
          <p:cNvSpPr txBox="1">
            <a:spLocks noGrp="1"/>
          </p:cNvSpPr>
          <p:nvPr>
            <p:ph type="subTitle" idx="6"/>
          </p:nvPr>
        </p:nvSpPr>
        <p:spPr>
          <a:xfrm>
            <a:off x="6314716" y="3304329"/>
            <a:ext cx="4658400" cy="494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200"/>
              <a:buFont typeface="Staatliches"/>
              <a:buNone/>
              <a:defRPr sz="1867">
                <a:solidFill>
                  <a:schemeClr val="lt1"/>
                </a:solidFill>
                <a:latin typeface="Staatliches"/>
                <a:ea typeface="Staatliches"/>
                <a:cs typeface="Staatliches"/>
                <a:sym typeface="Staatliches"/>
              </a:defRPr>
            </a:lvl1pPr>
            <a:lvl2pPr lvl="1"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2pPr>
            <a:lvl3pPr lvl="2"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3pPr>
            <a:lvl4pPr lvl="3"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4pPr>
            <a:lvl5pPr lvl="4"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5pPr>
            <a:lvl6pPr lvl="5"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6pPr>
            <a:lvl7pPr lvl="6"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7pPr>
            <a:lvl8pPr lvl="7"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8pPr>
            <a:lvl9pPr lvl="8" rtl="0">
              <a:lnSpc>
                <a:spcPct val="100000"/>
              </a:lnSpc>
              <a:spcBef>
                <a:spcPts val="0"/>
              </a:spcBef>
              <a:spcAft>
                <a:spcPts val="0"/>
              </a:spcAft>
              <a:buClr>
                <a:schemeClr val="lt1"/>
              </a:buClr>
              <a:buSzPts val="1200"/>
              <a:buFont typeface="Staatliches"/>
              <a:buNone/>
              <a:defRPr sz="1600">
                <a:solidFill>
                  <a:schemeClr val="lt1"/>
                </a:solidFill>
                <a:latin typeface="Staatliches"/>
                <a:ea typeface="Staatliches"/>
                <a:cs typeface="Staatliches"/>
                <a:sym typeface="Staatliches"/>
              </a:defRPr>
            </a:lvl9pPr>
          </a:lstStyle>
          <a:p>
            <a:endParaRPr/>
          </a:p>
        </p:txBody>
      </p:sp>
      <p:sp>
        <p:nvSpPr>
          <p:cNvPr id="91" name="Google Shape;91;p12"/>
          <p:cNvSpPr/>
          <p:nvPr/>
        </p:nvSpPr>
        <p:spPr>
          <a:xfrm>
            <a:off x="0" y="741333"/>
            <a:ext cx="1851600" cy="3164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2" name="Google Shape;92;p12"/>
          <p:cNvSpPr txBox="1">
            <a:spLocks noGrp="1"/>
          </p:cNvSpPr>
          <p:nvPr>
            <p:ph type="ctrTitle"/>
          </p:nvPr>
        </p:nvSpPr>
        <p:spPr>
          <a:xfrm>
            <a:off x="1264800" y="489067"/>
            <a:ext cx="7418800" cy="672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accent5"/>
              </a:buClr>
              <a:buSzPts val="2400"/>
              <a:buNone/>
              <a:defRPr>
                <a:solidFill>
                  <a:schemeClr val="accent5"/>
                </a:solidFill>
              </a:defRPr>
            </a:lvl1pPr>
            <a:lvl2pPr lvl="1"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2pPr>
            <a:lvl3pPr lvl="2"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3pPr>
            <a:lvl4pPr lvl="3"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4pPr>
            <a:lvl5pPr lvl="4"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5pPr>
            <a:lvl6pPr lvl="5"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6pPr>
            <a:lvl7pPr lvl="6"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7pPr>
            <a:lvl8pPr lvl="7"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8pPr>
            <a:lvl9pPr lvl="8"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9pPr>
          </a:lstStyle>
          <a:p>
            <a:endParaRPr/>
          </a:p>
        </p:txBody>
      </p:sp>
    </p:spTree>
    <p:extLst>
      <p:ext uri="{BB962C8B-B14F-4D97-AF65-F5344CB8AC3E}">
        <p14:creationId xmlns:p14="http://schemas.microsoft.com/office/powerpoint/2010/main" val="1227650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 design">
  <p:cSld name="Title + design">
    <p:bg>
      <p:bgPr>
        <a:solidFill>
          <a:srgbClr val="EFEFEF"/>
        </a:solidFill>
        <a:effectLst/>
      </p:bgPr>
    </p:bg>
    <p:spTree>
      <p:nvGrpSpPr>
        <p:cNvPr id="1" name="Shape 93"/>
        <p:cNvGrpSpPr/>
        <p:nvPr/>
      </p:nvGrpSpPr>
      <p:grpSpPr>
        <a:xfrm>
          <a:off x="0" y="0"/>
          <a:ext cx="0" cy="0"/>
          <a:chOff x="0" y="0"/>
          <a:chExt cx="0" cy="0"/>
        </a:xfrm>
      </p:grpSpPr>
      <p:sp>
        <p:nvSpPr>
          <p:cNvPr id="94" name="Google Shape;94;p13"/>
          <p:cNvSpPr/>
          <p:nvPr/>
        </p:nvSpPr>
        <p:spPr>
          <a:xfrm>
            <a:off x="0" y="741333"/>
            <a:ext cx="1851600" cy="3164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 name="Google Shape;95;p13"/>
          <p:cNvSpPr txBox="1">
            <a:spLocks noGrp="1"/>
          </p:cNvSpPr>
          <p:nvPr>
            <p:ph type="ctrTitle"/>
          </p:nvPr>
        </p:nvSpPr>
        <p:spPr>
          <a:xfrm>
            <a:off x="1253000" y="489067"/>
            <a:ext cx="5080000" cy="672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2400"/>
              <a:buNone/>
              <a:defRPr>
                <a:solidFill>
                  <a:schemeClr val="accent5"/>
                </a:solidFill>
              </a:defRPr>
            </a:lvl1pPr>
            <a:lvl2pPr lvl="1"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2pPr>
            <a:lvl3pPr lvl="2"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3pPr>
            <a:lvl4pPr lvl="3"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4pPr>
            <a:lvl5pPr lvl="4"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5pPr>
            <a:lvl6pPr lvl="5"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6pPr>
            <a:lvl7pPr lvl="6"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7pPr>
            <a:lvl8pPr lvl="7"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8pPr>
            <a:lvl9pPr lvl="8"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9pPr>
          </a:lstStyle>
          <a:p>
            <a:endParaRPr/>
          </a:p>
        </p:txBody>
      </p:sp>
    </p:spTree>
    <p:extLst>
      <p:ext uri="{BB962C8B-B14F-4D97-AF65-F5344CB8AC3E}">
        <p14:creationId xmlns:p14="http://schemas.microsoft.com/office/powerpoint/2010/main" val="2043275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design 1">
  <p:cSld name="Title + design 1">
    <p:bg>
      <p:bgPr>
        <a:solidFill>
          <a:srgbClr val="EFEFEF"/>
        </a:solidFill>
        <a:effectLst/>
      </p:bgPr>
    </p:bg>
    <p:spTree>
      <p:nvGrpSpPr>
        <p:cNvPr id="1" name="Shape 96"/>
        <p:cNvGrpSpPr/>
        <p:nvPr/>
      </p:nvGrpSpPr>
      <p:grpSpPr>
        <a:xfrm>
          <a:off x="0" y="0"/>
          <a:ext cx="0" cy="0"/>
          <a:chOff x="0" y="0"/>
          <a:chExt cx="0" cy="0"/>
        </a:xfrm>
      </p:grpSpPr>
      <p:sp>
        <p:nvSpPr>
          <p:cNvPr id="97" name="Google Shape;97;p14"/>
          <p:cNvSpPr/>
          <p:nvPr/>
        </p:nvSpPr>
        <p:spPr>
          <a:xfrm flipH="1">
            <a:off x="10340400" y="741333"/>
            <a:ext cx="1851600" cy="3164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8" name="Google Shape;98;p14"/>
          <p:cNvSpPr txBox="1">
            <a:spLocks noGrp="1"/>
          </p:cNvSpPr>
          <p:nvPr>
            <p:ph type="ctrTitle"/>
          </p:nvPr>
        </p:nvSpPr>
        <p:spPr>
          <a:xfrm flipH="1">
            <a:off x="7926000" y="489067"/>
            <a:ext cx="3001200" cy="672000"/>
          </a:xfrm>
          <a:prstGeom prst="rect">
            <a:avLst/>
          </a:prstGeom>
        </p:spPr>
        <p:txBody>
          <a:bodyPr spcFirstLastPara="1" wrap="square" lIns="91425" tIns="91425" rIns="91425" bIns="91425" anchor="t" anchorCtr="0">
            <a:noAutofit/>
          </a:bodyPr>
          <a:lstStyle>
            <a:lvl1pPr lvl="0" algn="r" rtl="0">
              <a:lnSpc>
                <a:spcPct val="115000"/>
              </a:lnSpc>
              <a:spcBef>
                <a:spcPts val="0"/>
              </a:spcBef>
              <a:spcAft>
                <a:spcPts val="0"/>
              </a:spcAft>
              <a:buSzPts val="2400"/>
              <a:buNone/>
              <a:defRPr>
                <a:solidFill>
                  <a:schemeClr val="accent5"/>
                </a:solidFill>
              </a:defRPr>
            </a:lvl1pPr>
            <a:lvl2pPr lvl="1"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2pPr>
            <a:lvl3pPr lvl="2"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3pPr>
            <a:lvl4pPr lvl="3"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4pPr>
            <a:lvl5pPr lvl="4"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5pPr>
            <a:lvl6pPr lvl="5"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6pPr>
            <a:lvl7pPr lvl="6"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7pPr>
            <a:lvl8pPr lvl="7"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8pPr>
            <a:lvl9pPr lvl="8" rtl="0">
              <a:spcBef>
                <a:spcPts val="0"/>
              </a:spcBef>
              <a:spcAft>
                <a:spcPts val="0"/>
              </a:spcAft>
              <a:buClr>
                <a:srgbClr val="62BCBE"/>
              </a:buClr>
              <a:buSzPts val="2400"/>
              <a:buFont typeface="Josefin Sans"/>
              <a:buNone/>
              <a:defRPr sz="3200" b="1">
                <a:solidFill>
                  <a:srgbClr val="62BCBE"/>
                </a:solidFill>
                <a:latin typeface="Josefin Sans"/>
                <a:ea typeface="Josefin Sans"/>
                <a:cs typeface="Josefin Sans"/>
                <a:sym typeface="Josefin Sans"/>
              </a:defRPr>
            </a:lvl9pPr>
          </a:lstStyle>
          <a:p>
            <a:endParaRPr/>
          </a:p>
        </p:txBody>
      </p:sp>
    </p:spTree>
    <p:extLst>
      <p:ext uri="{BB962C8B-B14F-4D97-AF65-F5344CB8AC3E}">
        <p14:creationId xmlns:p14="http://schemas.microsoft.com/office/powerpoint/2010/main" val="2825839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anks">
  <p:cSld name="Thanks">
    <p:bg>
      <p:bgPr>
        <a:solidFill>
          <a:srgbClr val="EFEFEF"/>
        </a:solidFill>
        <a:effectLst/>
      </p:bgPr>
    </p:bg>
    <p:spTree>
      <p:nvGrpSpPr>
        <p:cNvPr id="1" name="Shape 99"/>
        <p:cNvGrpSpPr/>
        <p:nvPr/>
      </p:nvGrpSpPr>
      <p:grpSpPr>
        <a:xfrm>
          <a:off x="0" y="0"/>
          <a:ext cx="0" cy="0"/>
          <a:chOff x="0" y="0"/>
          <a:chExt cx="0" cy="0"/>
        </a:xfrm>
      </p:grpSpPr>
      <p:sp>
        <p:nvSpPr>
          <p:cNvPr id="100" name="Google Shape;100;p15"/>
          <p:cNvSpPr/>
          <p:nvPr/>
        </p:nvSpPr>
        <p:spPr>
          <a:xfrm flipH="1">
            <a:off x="-9433" y="-174575"/>
            <a:ext cx="12254000" cy="7041200"/>
          </a:xfrm>
          <a:prstGeom prst="rtTriangle">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01" name="Google Shape;101;p15"/>
          <p:cNvSpPr txBox="1">
            <a:spLocks noGrp="1"/>
          </p:cNvSpPr>
          <p:nvPr>
            <p:ph type="ctrTitle"/>
          </p:nvPr>
        </p:nvSpPr>
        <p:spPr>
          <a:xfrm>
            <a:off x="7337033" y="1881233"/>
            <a:ext cx="3462800" cy="1585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5"/>
              </a:buClr>
              <a:buSzPts val="6000"/>
              <a:buNone/>
              <a:defRPr sz="8000">
                <a:solidFill>
                  <a:schemeClr val="accent5"/>
                </a:solidFill>
              </a:defRPr>
            </a:lvl1pPr>
            <a:lvl2pPr lvl="1"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2pPr>
            <a:lvl3pPr lvl="2"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3pPr>
            <a:lvl4pPr lvl="3"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4pPr>
            <a:lvl5pPr lvl="4"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5pPr>
            <a:lvl6pPr lvl="5"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6pPr>
            <a:lvl7pPr lvl="6"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7pPr>
            <a:lvl8pPr lvl="7"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8pPr>
            <a:lvl9pPr lvl="8" algn="ctr" rtl="0">
              <a:spcBef>
                <a:spcPts val="0"/>
              </a:spcBef>
              <a:spcAft>
                <a:spcPts val="0"/>
              </a:spcAft>
              <a:buClr>
                <a:srgbClr val="62BCBE"/>
              </a:buClr>
              <a:buSzPts val="6000"/>
              <a:buFont typeface="Josefin Sans"/>
              <a:buNone/>
              <a:defRPr sz="8000" b="1">
                <a:solidFill>
                  <a:srgbClr val="62BCBE"/>
                </a:solidFill>
                <a:latin typeface="Josefin Sans"/>
                <a:ea typeface="Josefin Sans"/>
                <a:cs typeface="Josefin Sans"/>
                <a:sym typeface="Josefin Sans"/>
              </a:defRPr>
            </a:lvl9pPr>
          </a:lstStyle>
          <a:p>
            <a:endParaRPr/>
          </a:p>
        </p:txBody>
      </p:sp>
      <p:sp>
        <p:nvSpPr>
          <p:cNvPr id="102" name="Google Shape;102;p15"/>
          <p:cNvSpPr txBox="1">
            <a:spLocks noGrp="1"/>
          </p:cNvSpPr>
          <p:nvPr>
            <p:ph type="subTitle" idx="1"/>
          </p:nvPr>
        </p:nvSpPr>
        <p:spPr>
          <a:xfrm>
            <a:off x="7337033" y="3251500"/>
            <a:ext cx="3570400" cy="185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Font typeface="Fira Sans Condensed ExtraLight"/>
              <a:buNone/>
              <a:defRPr/>
            </a:lvl1pPr>
            <a:lvl2pPr lvl="1"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2pPr>
            <a:lvl3pPr lvl="2"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3pPr>
            <a:lvl4pPr lvl="3"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4pPr>
            <a:lvl5pPr lvl="4"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5pPr>
            <a:lvl6pPr lvl="5"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6pPr>
            <a:lvl7pPr lvl="6"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7pPr>
            <a:lvl8pPr lvl="7"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8pPr>
            <a:lvl9pPr lvl="8" algn="r" rtl="0">
              <a:lnSpc>
                <a:spcPct val="100000"/>
              </a:lnSpc>
              <a:spcBef>
                <a:spcPts val="0"/>
              </a:spcBef>
              <a:spcAft>
                <a:spcPts val="0"/>
              </a:spcAft>
              <a:buSzPts val="2800"/>
              <a:buFont typeface="Fira Sans Condensed ExtraLight"/>
              <a:buNone/>
              <a:defRPr sz="3733">
                <a:latin typeface="Fira Sans Condensed ExtraLight"/>
                <a:ea typeface="Fira Sans Condensed ExtraLight"/>
                <a:cs typeface="Fira Sans Condensed ExtraLight"/>
                <a:sym typeface="Fira Sans Condensed ExtraLight"/>
              </a:defRPr>
            </a:lvl9pPr>
          </a:lstStyle>
          <a:p>
            <a:endParaRPr/>
          </a:p>
        </p:txBody>
      </p:sp>
      <p:sp>
        <p:nvSpPr>
          <p:cNvPr id="103" name="Google Shape;103;p15"/>
          <p:cNvSpPr txBox="1"/>
          <p:nvPr/>
        </p:nvSpPr>
        <p:spPr>
          <a:xfrm>
            <a:off x="7337033" y="5454600"/>
            <a:ext cx="3929200" cy="1139600"/>
          </a:xfrm>
          <a:prstGeom prst="rect">
            <a:avLst/>
          </a:prstGeom>
          <a:noFill/>
          <a:ln>
            <a:noFill/>
          </a:ln>
        </p:spPr>
        <p:txBody>
          <a:bodyPr spcFirstLastPara="1" wrap="square" lIns="121900" tIns="121900" rIns="121900" bIns="121900" anchor="t" anchorCtr="0">
            <a:noAutofit/>
          </a:bodyPr>
          <a:lstStyle/>
          <a:p>
            <a:pPr marL="0" lvl="0" indent="0" algn="l" rtl="0">
              <a:spcBef>
                <a:spcPts val="400"/>
              </a:spcBef>
              <a:spcAft>
                <a:spcPts val="0"/>
              </a:spcAft>
              <a:buNone/>
            </a:pPr>
            <a:r>
              <a:rPr lang="en" sz="1200">
                <a:solidFill>
                  <a:srgbClr val="FFFFFF"/>
                </a:solidFill>
                <a:latin typeface="Dosis"/>
                <a:ea typeface="Dosis"/>
                <a:cs typeface="Dosis"/>
                <a:sym typeface="Dosis"/>
              </a:rPr>
              <a:t>CREDITS: This presentation template was created by </a:t>
            </a:r>
            <a:r>
              <a:rPr lang="en" sz="1200" b="1">
                <a:solidFill>
                  <a:srgbClr val="FFFFFF"/>
                </a:solidFill>
                <a:uFill>
                  <a:noFill/>
                </a:uFill>
                <a:latin typeface="Dosis"/>
                <a:ea typeface="Dosis"/>
                <a:cs typeface="Dosis"/>
                <a:sym typeface="Dosis"/>
                <a:hlinkClick r:id="rId2"/>
              </a:rPr>
              <a:t>Slidesgo</a:t>
            </a:r>
            <a:r>
              <a:rPr lang="en" sz="1200">
                <a:solidFill>
                  <a:srgbClr val="FFFFFF"/>
                </a:solidFill>
                <a:latin typeface="Dosis"/>
                <a:ea typeface="Dosis"/>
                <a:cs typeface="Dosis"/>
                <a:sym typeface="Dosis"/>
              </a:rPr>
              <a:t>, including icons by </a:t>
            </a:r>
            <a:r>
              <a:rPr lang="en" sz="1200" b="1">
                <a:solidFill>
                  <a:srgbClr val="FFFFFF"/>
                </a:solidFill>
                <a:uFill>
                  <a:noFill/>
                </a:uFill>
                <a:latin typeface="Dosis"/>
                <a:ea typeface="Dosis"/>
                <a:cs typeface="Dosis"/>
                <a:sym typeface="Dosis"/>
                <a:hlinkClick r:id="rId3"/>
              </a:rPr>
              <a:t>Flaticon</a:t>
            </a:r>
            <a:r>
              <a:rPr lang="en" sz="1200">
                <a:solidFill>
                  <a:srgbClr val="FFFFFF"/>
                </a:solidFill>
                <a:latin typeface="Dosis"/>
                <a:ea typeface="Dosis"/>
                <a:cs typeface="Dosis"/>
                <a:sym typeface="Dosis"/>
              </a:rPr>
              <a:t>, and infographics &amp; images by </a:t>
            </a:r>
            <a:r>
              <a:rPr lang="en" sz="1200" b="1">
                <a:solidFill>
                  <a:srgbClr val="FFFFFF"/>
                </a:solidFill>
                <a:uFill>
                  <a:noFill/>
                </a:uFill>
                <a:latin typeface="Dosis"/>
                <a:ea typeface="Dosis"/>
                <a:cs typeface="Dosis"/>
                <a:sym typeface="Dosis"/>
                <a:hlinkClick r:id="rId4"/>
              </a:rPr>
              <a:t>Freepik</a:t>
            </a:r>
            <a:r>
              <a:rPr lang="en" sz="1200">
                <a:solidFill>
                  <a:srgbClr val="FFFFFF"/>
                </a:solidFill>
                <a:latin typeface="Dosis"/>
                <a:ea typeface="Dosis"/>
                <a:cs typeface="Dosis"/>
                <a:sym typeface="Dosis"/>
              </a:rPr>
              <a:t> </a:t>
            </a:r>
            <a:r>
              <a:rPr lang="en" sz="1200">
                <a:solidFill>
                  <a:schemeClr val="accent3"/>
                </a:solidFill>
                <a:latin typeface="Dosis"/>
                <a:ea typeface="Dosis"/>
                <a:cs typeface="Dosis"/>
                <a:sym typeface="Dosis"/>
              </a:rPr>
              <a:t>and illustrations by</a:t>
            </a:r>
            <a:r>
              <a:rPr lang="en" sz="1200" b="1">
                <a:solidFill>
                  <a:schemeClr val="accent3"/>
                </a:solidFill>
                <a:latin typeface="Dosis"/>
                <a:ea typeface="Dosis"/>
                <a:cs typeface="Dosis"/>
                <a:sym typeface="Dosis"/>
              </a:rPr>
              <a:t> </a:t>
            </a:r>
            <a:r>
              <a:rPr lang="en" sz="1200" b="1">
                <a:solidFill>
                  <a:schemeClr val="accent3"/>
                </a:solidFill>
                <a:uFill>
                  <a:noFill/>
                </a:uFill>
                <a:latin typeface="Dosis"/>
                <a:ea typeface="Dosis"/>
                <a:cs typeface="Dosis"/>
                <a:sym typeface="Dosis"/>
                <a:hlinkClick r:id="rId5"/>
              </a:rPr>
              <a:t>Stories</a:t>
            </a:r>
            <a:endParaRPr sz="1200">
              <a:solidFill>
                <a:schemeClr val="accent3"/>
              </a:solidFill>
              <a:latin typeface="Dosis"/>
              <a:ea typeface="Dosis"/>
              <a:cs typeface="Dosis"/>
              <a:sym typeface="Dosis"/>
            </a:endParaRPr>
          </a:p>
        </p:txBody>
      </p:sp>
    </p:spTree>
    <p:extLst>
      <p:ext uri="{BB962C8B-B14F-4D97-AF65-F5344CB8AC3E}">
        <p14:creationId xmlns:p14="http://schemas.microsoft.com/office/powerpoint/2010/main" val="643588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Background">
    <p:bg>
      <p:bgPr>
        <a:solidFill>
          <a:srgbClr val="EFEFEF"/>
        </a:solidFill>
        <a:effectLst/>
      </p:bgPr>
    </p:bg>
    <p:spTree>
      <p:nvGrpSpPr>
        <p:cNvPr id="1" name="Shape 104"/>
        <p:cNvGrpSpPr/>
        <p:nvPr/>
      </p:nvGrpSpPr>
      <p:grpSpPr>
        <a:xfrm>
          <a:off x="0" y="0"/>
          <a:ext cx="0" cy="0"/>
          <a:chOff x="0" y="0"/>
          <a:chExt cx="0" cy="0"/>
        </a:xfrm>
      </p:grpSpPr>
    </p:spTree>
    <p:extLst>
      <p:ext uri="{BB962C8B-B14F-4D97-AF65-F5344CB8AC3E}">
        <p14:creationId xmlns:p14="http://schemas.microsoft.com/office/powerpoint/2010/main" val="1854922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1">
  <p:cSld name="Background 1">
    <p:bg>
      <p:bgPr>
        <a:solidFill>
          <a:schemeClr val="lt1"/>
        </a:solidFill>
        <a:effectLst/>
      </p:bgPr>
    </p:bg>
    <p:spTree>
      <p:nvGrpSpPr>
        <p:cNvPr id="1" name="Shape 105"/>
        <p:cNvGrpSpPr/>
        <p:nvPr/>
      </p:nvGrpSpPr>
      <p:grpSpPr>
        <a:xfrm>
          <a:off x="0" y="0"/>
          <a:ext cx="0" cy="0"/>
          <a:chOff x="0" y="0"/>
          <a:chExt cx="0" cy="0"/>
        </a:xfrm>
      </p:grpSpPr>
    </p:spTree>
    <p:extLst>
      <p:ext uri="{BB962C8B-B14F-4D97-AF65-F5344CB8AC3E}">
        <p14:creationId xmlns:p14="http://schemas.microsoft.com/office/powerpoint/2010/main" val="1878969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slide" type="blank">
  <p:cSld name="Blank slide">
    <p:bg>
      <p:bgPr>
        <a:noFill/>
        <a:effectLst/>
      </p:bgPr>
    </p:bg>
    <p:spTree>
      <p:nvGrpSpPr>
        <p:cNvPr id="1" name="Shape 106"/>
        <p:cNvGrpSpPr/>
        <p:nvPr/>
      </p:nvGrpSpPr>
      <p:grpSpPr>
        <a:xfrm>
          <a:off x="0" y="0"/>
          <a:ext cx="0" cy="0"/>
          <a:chOff x="0" y="0"/>
          <a:chExt cx="0" cy="0"/>
        </a:xfrm>
      </p:grpSpPr>
    </p:spTree>
    <p:extLst>
      <p:ext uri="{BB962C8B-B14F-4D97-AF65-F5344CB8AC3E}">
        <p14:creationId xmlns:p14="http://schemas.microsoft.com/office/powerpoint/2010/main" val="42687457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86EF6C-A5F4-40AC-8616-278B5F60EEB0}"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1305874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86EF6C-A5F4-40AC-8616-278B5F60EEB0}"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1911157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86EF6C-A5F4-40AC-8616-278B5F60EEB0}"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1475170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86EF6C-A5F4-40AC-8616-278B5F60EEB0}"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23912086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86EF6C-A5F4-40AC-8616-278B5F60EEB0}" type="datetimeFigureOut">
              <a:rPr lang="en-US" smtClean="0"/>
              <a:t>12/8/2021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3142494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86EF6C-A5F4-40AC-8616-278B5F60EEB0}" type="datetimeFigureOut">
              <a:rPr lang="en-US" smtClean="0"/>
              <a:t>12/8/2021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34971743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86EF6C-A5F4-40AC-8616-278B5F60EEB0}" type="datetimeFigureOut">
              <a:rPr lang="en-US" smtClean="0"/>
              <a:t>12/8/2021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26541857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86EF6C-A5F4-40AC-8616-278B5F60EEB0}"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11373481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86EF6C-A5F4-40AC-8616-278B5F60EEB0}"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27678524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86EF6C-A5F4-40AC-8616-278B5F60EEB0}"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36104044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86EF6C-A5F4-40AC-8616-278B5F60EEB0}"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17BCC-1C90-48EC-818D-3352D7126068}" type="slidenum">
              <a:rPr lang="en-US" smtClean="0"/>
              <a:t>‹#›</a:t>
            </a:fld>
            <a:endParaRPr lang="en-US"/>
          </a:p>
        </p:txBody>
      </p:sp>
    </p:spTree>
    <p:extLst>
      <p:ext uri="{BB962C8B-B14F-4D97-AF65-F5344CB8AC3E}">
        <p14:creationId xmlns:p14="http://schemas.microsoft.com/office/powerpoint/2010/main" val="3906185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accent3"/>
              </a:buClr>
              <a:buSzPts val="2800"/>
              <a:buFont typeface="Staatliches"/>
              <a:buNone/>
              <a:defRPr sz="2800">
                <a:solidFill>
                  <a:schemeClr val="accent3"/>
                </a:solidFill>
                <a:latin typeface="Staatliches"/>
                <a:ea typeface="Staatliches"/>
                <a:cs typeface="Staatliches"/>
                <a:sym typeface="Staatliches"/>
              </a:defRPr>
            </a:lvl1pPr>
            <a:lvl2pPr lvl="1"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2pPr>
            <a:lvl3pPr lvl="2"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3pPr>
            <a:lvl4pPr lvl="3"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4pPr>
            <a:lvl5pPr lvl="4"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5pPr>
            <a:lvl6pPr lvl="5"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6pPr>
            <a:lvl7pPr lvl="6"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7pPr>
            <a:lvl8pPr lvl="7"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8pPr>
            <a:lvl9pPr lvl="8" rtl="0">
              <a:spcBef>
                <a:spcPts val="0"/>
              </a:spcBef>
              <a:spcAft>
                <a:spcPts val="0"/>
              </a:spcAft>
              <a:buClr>
                <a:schemeClr val="accent3"/>
              </a:buClr>
              <a:buSzPts val="2800"/>
              <a:buFont typeface="Josefin Sans"/>
              <a:buNone/>
              <a:defRPr sz="2800" b="1">
                <a:solidFill>
                  <a:schemeClr val="accent3"/>
                </a:solidFill>
                <a:latin typeface="Josefin Sans"/>
                <a:ea typeface="Josefin Sans"/>
                <a:cs typeface="Josefin Sans"/>
                <a:sym typeface="Josefin Sans"/>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1pPr>
            <a:lvl2pPr marL="914400" lvl="1" indent="-298450" rtl="0">
              <a:lnSpc>
                <a:spcPct val="115000"/>
              </a:lnSpc>
              <a:spcBef>
                <a:spcPts val="160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2pPr>
            <a:lvl3pPr marL="1371600" lvl="2" indent="-298450" rtl="0">
              <a:lnSpc>
                <a:spcPct val="115000"/>
              </a:lnSpc>
              <a:spcBef>
                <a:spcPts val="160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3pPr>
            <a:lvl4pPr marL="1828800" lvl="3" indent="-298450" rtl="0">
              <a:lnSpc>
                <a:spcPct val="115000"/>
              </a:lnSpc>
              <a:spcBef>
                <a:spcPts val="160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4pPr>
            <a:lvl5pPr marL="2286000" lvl="4" indent="-298450" rtl="0">
              <a:lnSpc>
                <a:spcPct val="115000"/>
              </a:lnSpc>
              <a:spcBef>
                <a:spcPts val="160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5pPr>
            <a:lvl6pPr marL="2743200" lvl="5" indent="-298450" rtl="0">
              <a:lnSpc>
                <a:spcPct val="115000"/>
              </a:lnSpc>
              <a:spcBef>
                <a:spcPts val="160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6pPr>
            <a:lvl7pPr marL="3200400" lvl="6" indent="-298450" rtl="0">
              <a:lnSpc>
                <a:spcPct val="115000"/>
              </a:lnSpc>
              <a:spcBef>
                <a:spcPts val="160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7pPr>
            <a:lvl8pPr marL="3657600" lvl="7" indent="-298450" rtl="0">
              <a:lnSpc>
                <a:spcPct val="115000"/>
              </a:lnSpc>
              <a:spcBef>
                <a:spcPts val="1600"/>
              </a:spcBef>
              <a:spcAft>
                <a:spcPts val="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8pPr>
            <a:lvl9pPr marL="4114800" lvl="8" indent="-298450" rtl="0">
              <a:lnSpc>
                <a:spcPct val="115000"/>
              </a:lnSpc>
              <a:spcBef>
                <a:spcPts val="1600"/>
              </a:spcBef>
              <a:spcAft>
                <a:spcPts val="1600"/>
              </a:spcAft>
              <a:buClr>
                <a:srgbClr val="EFEFEF"/>
              </a:buClr>
              <a:buSzPts val="1100"/>
              <a:buFont typeface="Dosis ExtraLight"/>
              <a:buChar char="■"/>
              <a:defRPr sz="1100">
                <a:solidFill>
                  <a:srgbClr val="EFEFEF"/>
                </a:solidFill>
                <a:latin typeface="Dosis ExtraLight"/>
                <a:ea typeface="Dosis ExtraLight"/>
                <a:cs typeface="Dosis ExtraLight"/>
                <a:sym typeface="Dosis ExtraLight"/>
              </a:defRPr>
            </a:lvl9pPr>
          </a:lstStyle>
          <a:p>
            <a:endParaRPr/>
          </a:p>
        </p:txBody>
      </p:sp>
    </p:spTree>
    <p:extLst>
      <p:ext uri="{BB962C8B-B14F-4D97-AF65-F5344CB8AC3E}">
        <p14:creationId xmlns:p14="http://schemas.microsoft.com/office/powerpoint/2010/main" val="142096296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86EF6C-A5F4-40AC-8616-278B5F60EEB0}" type="datetimeFigureOut">
              <a:rPr lang="en-US" smtClean="0"/>
              <a:t>12/8/2021</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B17BCC-1C90-48EC-818D-3352D7126068}" type="slidenum">
              <a:rPr lang="en-US" smtClean="0"/>
              <a:t>‹#›</a:t>
            </a:fld>
            <a:endParaRPr lang="en-US"/>
          </a:p>
        </p:txBody>
      </p:sp>
    </p:spTree>
    <p:extLst>
      <p:ext uri="{BB962C8B-B14F-4D97-AF65-F5344CB8AC3E}">
        <p14:creationId xmlns:p14="http://schemas.microsoft.com/office/powerpoint/2010/main" val="410439232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3"/>
          <p:cNvSpPr txBox="1">
            <a:spLocks noGrp="1"/>
          </p:cNvSpPr>
          <p:nvPr>
            <p:ph type="subTitle" idx="1"/>
          </p:nvPr>
        </p:nvSpPr>
        <p:spPr>
          <a:xfrm>
            <a:off x="6684417" y="4072737"/>
            <a:ext cx="4594782" cy="1546010"/>
          </a:xfrm>
          <a:prstGeom prst="rect">
            <a:avLst/>
          </a:prstGeom>
        </p:spPr>
        <p:txBody>
          <a:bodyPr spcFirstLastPara="1" wrap="square" lIns="121900" tIns="121900" rIns="121900" bIns="121900" anchor="t" anchorCtr="0">
            <a:noAutofit/>
          </a:bodyPr>
          <a:lstStyle/>
          <a:p>
            <a:pPr marL="0" indent="0" algn="ctr"/>
            <a:r>
              <a:rPr lang="en-US" sz="2400" dirty="0">
                <a:solidFill>
                  <a:schemeClr val="accent3"/>
                </a:solidFill>
              </a:rPr>
              <a:t>Name: Carmen –Marta </a:t>
            </a:r>
            <a:r>
              <a:rPr lang="en-US" sz="2400" dirty="0" err="1">
                <a:solidFill>
                  <a:schemeClr val="accent3"/>
                </a:solidFill>
              </a:rPr>
              <a:t>Craciun</a:t>
            </a:r>
            <a:endParaRPr lang="en-US" sz="2400" dirty="0">
              <a:solidFill>
                <a:schemeClr val="accent3"/>
              </a:solidFill>
            </a:endParaRPr>
          </a:p>
          <a:p>
            <a:pPr marL="0" indent="0" algn="ctr"/>
            <a:r>
              <a:rPr lang="en-US" sz="2400" dirty="0">
                <a:solidFill>
                  <a:schemeClr val="accent3"/>
                </a:solidFill>
              </a:rPr>
              <a:t>ID: 2112672</a:t>
            </a:r>
            <a:endParaRPr dirty="0">
              <a:solidFill>
                <a:schemeClr val="accent3"/>
              </a:solidFill>
            </a:endParaRPr>
          </a:p>
        </p:txBody>
      </p:sp>
      <p:sp>
        <p:nvSpPr>
          <p:cNvPr id="120" name="Google Shape;120;p23"/>
          <p:cNvSpPr txBox="1">
            <a:spLocks noGrp="1"/>
          </p:cNvSpPr>
          <p:nvPr>
            <p:ph type="ctrTitle"/>
          </p:nvPr>
        </p:nvSpPr>
        <p:spPr>
          <a:xfrm>
            <a:off x="6476629" y="1615300"/>
            <a:ext cx="5019191" cy="2506827"/>
          </a:xfrm>
          <a:prstGeom prst="rect">
            <a:avLst/>
          </a:prstGeom>
        </p:spPr>
        <p:txBody>
          <a:bodyPr spcFirstLastPara="1" wrap="square" lIns="121900" tIns="121900" rIns="121900" bIns="121900" anchor="b" anchorCtr="0">
            <a:noAutofit/>
          </a:bodyPr>
          <a:lstStyle/>
          <a:p>
            <a:r>
              <a:rPr lang="en-US" dirty="0"/>
              <a:t>Welcome</a:t>
            </a:r>
            <a:endParaRPr dirty="0"/>
          </a:p>
        </p:txBody>
      </p:sp>
      <p:grpSp>
        <p:nvGrpSpPr>
          <p:cNvPr id="121" name="Google Shape;121;p23"/>
          <p:cNvGrpSpPr/>
          <p:nvPr/>
        </p:nvGrpSpPr>
        <p:grpSpPr>
          <a:xfrm>
            <a:off x="743589" y="1237556"/>
            <a:ext cx="5142615" cy="4199337"/>
            <a:chOff x="366675" y="580995"/>
            <a:chExt cx="4653108" cy="3799617"/>
          </a:xfrm>
        </p:grpSpPr>
        <p:sp>
          <p:nvSpPr>
            <p:cNvPr id="122" name="Google Shape;122;p23"/>
            <p:cNvSpPr/>
            <p:nvPr/>
          </p:nvSpPr>
          <p:spPr>
            <a:xfrm>
              <a:off x="1706803" y="3406751"/>
              <a:ext cx="1797718" cy="973861"/>
            </a:xfrm>
            <a:custGeom>
              <a:avLst/>
              <a:gdLst/>
              <a:ahLst/>
              <a:cxnLst/>
              <a:rect l="l" t="t" r="r" b="b"/>
              <a:pathLst>
                <a:path w="37032" h="20061" extrusionOk="0">
                  <a:moveTo>
                    <a:pt x="24638" y="0"/>
                  </a:moveTo>
                  <a:cubicBezTo>
                    <a:pt x="21748" y="0"/>
                    <a:pt x="18857" y="636"/>
                    <a:pt x="16653" y="1909"/>
                  </a:cubicBezTo>
                  <a:cubicBezTo>
                    <a:pt x="12916" y="4067"/>
                    <a:pt x="12346" y="7361"/>
                    <a:pt x="14947" y="9865"/>
                  </a:cubicBezTo>
                  <a:cubicBezTo>
                    <a:pt x="14796" y="9910"/>
                    <a:pt x="14653" y="9965"/>
                    <a:pt x="14526" y="10036"/>
                  </a:cubicBezTo>
                  <a:lnTo>
                    <a:pt x="595" y="18080"/>
                  </a:lnTo>
                  <a:cubicBezTo>
                    <a:pt x="1" y="18422"/>
                    <a:pt x="1" y="18975"/>
                    <a:pt x="595" y="19316"/>
                  </a:cubicBezTo>
                  <a:lnTo>
                    <a:pt x="1465" y="19821"/>
                  </a:lnTo>
                  <a:cubicBezTo>
                    <a:pt x="1742" y="19982"/>
                    <a:pt x="2098" y="20060"/>
                    <a:pt x="2457" y="20060"/>
                  </a:cubicBezTo>
                  <a:cubicBezTo>
                    <a:pt x="2861" y="20060"/>
                    <a:pt x="3268" y="19960"/>
                    <a:pt x="3571" y="19763"/>
                  </a:cubicBezTo>
                  <a:lnTo>
                    <a:pt x="16547" y="11272"/>
                  </a:lnTo>
                  <a:cubicBezTo>
                    <a:pt x="16602" y="11234"/>
                    <a:pt x="16650" y="11193"/>
                    <a:pt x="16697" y="11152"/>
                  </a:cubicBezTo>
                  <a:cubicBezTo>
                    <a:pt x="18897" y="12410"/>
                    <a:pt x="21769" y="13038"/>
                    <a:pt x="24640" y="13038"/>
                  </a:cubicBezTo>
                  <a:cubicBezTo>
                    <a:pt x="27529" y="13038"/>
                    <a:pt x="30418" y="12402"/>
                    <a:pt x="32622" y="11129"/>
                  </a:cubicBezTo>
                  <a:cubicBezTo>
                    <a:pt x="37032" y="8582"/>
                    <a:pt x="37032" y="4456"/>
                    <a:pt x="32622" y="1909"/>
                  </a:cubicBezTo>
                  <a:cubicBezTo>
                    <a:pt x="30418" y="636"/>
                    <a:pt x="27528" y="0"/>
                    <a:pt x="24638" y="0"/>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3" name="Google Shape;123;p23"/>
            <p:cNvSpPr/>
            <p:nvPr/>
          </p:nvSpPr>
          <p:spPr>
            <a:xfrm>
              <a:off x="2346698" y="2136151"/>
              <a:ext cx="2467882" cy="1420621"/>
            </a:xfrm>
            <a:custGeom>
              <a:avLst/>
              <a:gdLst/>
              <a:ahLst/>
              <a:cxnLst/>
              <a:rect l="l" t="t" r="r" b="b"/>
              <a:pathLst>
                <a:path w="50837" h="29264" extrusionOk="0">
                  <a:moveTo>
                    <a:pt x="18855" y="1"/>
                  </a:moveTo>
                  <a:cubicBezTo>
                    <a:pt x="18596" y="1"/>
                    <a:pt x="18338" y="57"/>
                    <a:pt x="18140" y="170"/>
                  </a:cubicBezTo>
                  <a:lnTo>
                    <a:pt x="393" y="10443"/>
                  </a:lnTo>
                  <a:cubicBezTo>
                    <a:pt x="0" y="10668"/>
                    <a:pt x="0" y="11037"/>
                    <a:pt x="393" y="11265"/>
                  </a:cubicBezTo>
                  <a:lnTo>
                    <a:pt x="31266" y="29092"/>
                  </a:lnTo>
                  <a:cubicBezTo>
                    <a:pt x="31464" y="29206"/>
                    <a:pt x="31723" y="29263"/>
                    <a:pt x="31981" y="29263"/>
                  </a:cubicBezTo>
                  <a:cubicBezTo>
                    <a:pt x="32239" y="29263"/>
                    <a:pt x="32497" y="29206"/>
                    <a:pt x="32693" y="29092"/>
                  </a:cubicBezTo>
                  <a:lnTo>
                    <a:pt x="50441" y="18822"/>
                  </a:lnTo>
                  <a:cubicBezTo>
                    <a:pt x="50836" y="18593"/>
                    <a:pt x="50836" y="18225"/>
                    <a:pt x="50441" y="17999"/>
                  </a:cubicBezTo>
                  <a:lnTo>
                    <a:pt x="19566" y="170"/>
                  </a:lnTo>
                  <a:cubicBezTo>
                    <a:pt x="19370" y="57"/>
                    <a:pt x="19113" y="1"/>
                    <a:pt x="18855"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4" name="Google Shape;124;p23"/>
            <p:cNvSpPr/>
            <p:nvPr/>
          </p:nvSpPr>
          <p:spPr>
            <a:xfrm>
              <a:off x="700506" y="2863463"/>
              <a:ext cx="1990733" cy="1141341"/>
            </a:xfrm>
            <a:custGeom>
              <a:avLst/>
              <a:gdLst/>
              <a:ahLst/>
              <a:cxnLst/>
              <a:rect l="l" t="t" r="r" b="b"/>
              <a:pathLst>
                <a:path w="41008" h="23511" extrusionOk="0">
                  <a:moveTo>
                    <a:pt x="34646" y="0"/>
                  </a:moveTo>
                  <a:cubicBezTo>
                    <a:pt x="34270" y="0"/>
                    <a:pt x="33893" y="83"/>
                    <a:pt x="33605" y="249"/>
                  </a:cubicBezTo>
                  <a:lnTo>
                    <a:pt x="577" y="19320"/>
                  </a:lnTo>
                  <a:cubicBezTo>
                    <a:pt x="1" y="19651"/>
                    <a:pt x="1" y="20187"/>
                    <a:pt x="577" y="20519"/>
                  </a:cubicBezTo>
                  <a:lnTo>
                    <a:pt x="5325" y="23263"/>
                  </a:lnTo>
                  <a:cubicBezTo>
                    <a:pt x="5612" y="23428"/>
                    <a:pt x="5988" y="23511"/>
                    <a:pt x="6364" y="23511"/>
                  </a:cubicBezTo>
                  <a:cubicBezTo>
                    <a:pt x="6740" y="23511"/>
                    <a:pt x="7116" y="23428"/>
                    <a:pt x="7403" y="23263"/>
                  </a:cubicBezTo>
                  <a:lnTo>
                    <a:pt x="40434" y="4190"/>
                  </a:lnTo>
                  <a:cubicBezTo>
                    <a:pt x="41007" y="3859"/>
                    <a:pt x="41007" y="3320"/>
                    <a:pt x="40434" y="2989"/>
                  </a:cubicBezTo>
                  <a:lnTo>
                    <a:pt x="35686" y="249"/>
                  </a:lnTo>
                  <a:cubicBezTo>
                    <a:pt x="35398" y="83"/>
                    <a:pt x="35022" y="0"/>
                    <a:pt x="34646" y="0"/>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5" name="Google Shape;125;p23"/>
            <p:cNvSpPr/>
            <p:nvPr/>
          </p:nvSpPr>
          <p:spPr>
            <a:xfrm>
              <a:off x="4434852" y="3645303"/>
              <a:ext cx="473552" cy="235792"/>
            </a:xfrm>
            <a:custGeom>
              <a:avLst/>
              <a:gdLst/>
              <a:ahLst/>
              <a:cxnLst/>
              <a:rect l="l" t="t" r="r" b="b"/>
              <a:pathLst>
                <a:path w="19254" h="9587" extrusionOk="0">
                  <a:moveTo>
                    <a:pt x="9627" y="1"/>
                  </a:moveTo>
                  <a:cubicBezTo>
                    <a:pt x="7382" y="1"/>
                    <a:pt x="5137" y="469"/>
                    <a:pt x="3424" y="1406"/>
                  </a:cubicBezTo>
                  <a:cubicBezTo>
                    <a:pt x="1" y="3276"/>
                    <a:pt x="1" y="6310"/>
                    <a:pt x="3424" y="8184"/>
                  </a:cubicBezTo>
                  <a:cubicBezTo>
                    <a:pt x="5137" y="9119"/>
                    <a:pt x="7382" y="9587"/>
                    <a:pt x="9627" y="9587"/>
                  </a:cubicBezTo>
                  <a:cubicBezTo>
                    <a:pt x="11871" y="9587"/>
                    <a:pt x="14115" y="9119"/>
                    <a:pt x="15827" y="8184"/>
                  </a:cubicBezTo>
                  <a:cubicBezTo>
                    <a:pt x="19253" y="6310"/>
                    <a:pt x="19253" y="3276"/>
                    <a:pt x="15827" y="1406"/>
                  </a:cubicBezTo>
                  <a:cubicBezTo>
                    <a:pt x="14115" y="469"/>
                    <a:pt x="11871" y="1"/>
                    <a:pt x="962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6" name="Google Shape;126;p23"/>
            <p:cNvSpPr/>
            <p:nvPr/>
          </p:nvSpPr>
          <p:spPr>
            <a:xfrm>
              <a:off x="4636944" y="3274415"/>
              <a:ext cx="368311" cy="421079"/>
            </a:xfrm>
            <a:custGeom>
              <a:avLst/>
              <a:gdLst/>
              <a:ahLst/>
              <a:cxnLst/>
              <a:rect l="l" t="t" r="r" b="b"/>
              <a:pathLst>
                <a:path w="7587" h="8674" extrusionOk="0">
                  <a:moveTo>
                    <a:pt x="5681" y="1"/>
                  </a:moveTo>
                  <a:cubicBezTo>
                    <a:pt x="4566" y="1"/>
                    <a:pt x="3216" y="763"/>
                    <a:pt x="2245" y="1793"/>
                  </a:cubicBezTo>
                  <a:cubicBezTo>
                    <a:pt x="1031" y="3086"/>
                    <a:pt x="85" y="5226"/>
                    <a:pt x="0" y="6288"/>
                  </a:cubicBezTo>
                  <a:lnTo>
                    <a:pt x="0" y="8674"/>
                  </a:lnTo>
                  <a:lnTo>
                    <a:pt x="1454" y="6664"/>
                  </a:lnTo>
                  <a:cubicBezTo>
                    <a:pt x="2204" y="4988"/>
                    <a:pt x="4399" y="3906"/>
                    <a:pt x="5870" y="3018"/>
                  </a:cubicBezTo>
                  <a:cubicBezTo>
                    <a:pt x="7341" y="2134"/>
                    <a:pt x="7587" y="639"/>
                    <a:pt x="6471" y="155"/>
                  </a:cubicBezTo>
                  <a:cubicBezTo>
                    <a:pt x="6229" y="49"/>
                    <a:pt x="5963" y="1"/>
                    <a:pt x="5681"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7" name="Google Shape;127;p23"/>
            <p:cNvSpPr/>
            <p:nvPr/>
          </p:nvSpPr>
          <p:spPr>
            <a:xfrm>
              <a:off x="4623352" y="3309948"/>
              <a:ext cx="301416" cy="339961"/>
            </a:xfrm>
            <a:custGeom>
              <a:avLst/>
              <a:gdLst/>
              <a:ahLst/>
              <a:cxnLst/>
              <a:rect l="l" t="t" r="r" b="b"/>
              <a:pathLst>
                <a:path w="6209" h="7003" extrusionOk="0">
                  <a:moveTo>
                    <a:pt x="6121" y="1"/>
                  </a:moveTo>
                  <a:cubicBezTo>
                    <a:pt x="6115" y="1"/>
                    <a:pt x="6109" y="1"/>
                    <a:pt x="6102" y="3"/>
                  </a:cubicBezTo>
                  <a:cubicBezTo>
                    <a:pt x="4259" y="521"/>
                    <a:pt x="1027" y="3279"/>
                    <a:pt x="10" y="6904"/>
                  </a:cubicBezTo>
                  <a:cubicBezTo>
                    <a:pt x="0" y="6945"/>
                    <a:pt x="24" y="6989"/>
                    <a:pt x="65" y="7000"/>
                  </a:cubicBezTo>
                  <a:cubicBezTo>
                    <a:pt x="71" y="7003"/>
                    <a:pt x="79" y="7003"/>
                    <a:pt x="85" y="7003"/>
                  </a:cubicBezTo>
                  <a:cubicBezTo>
                    <a:pt x="120" y="7003"/>
                    <a:pt x="150" y="6982"/>
                    <a:pt x="161" y="6945"/>
                  </a:cubicBezTo>
                  <a:cubicBezTo>
                    <a:pt x="1164" y="3375"/>
                    <a:pt x="4335" y="665"/>
                    <a:pt x="6143" y="153"/>
                  </a:cubicBezTo>
                  <a:cubicBezTo>
                    <a:pt x="6184" y="143"/>
                    <a:pt x="6208" y="99"/>
                    <a:pt x="6198" y="58"/>
                  </a:cubicBezTo>
                  <a:cubicBezTo>
                    <a:pt x="6189" y="23"/>
                    <a:pt x="6156" y="1"/>
                    <a:pt x="612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8" name="Google Shape;128;p23"/>
            <p:cNvSpPr/>
            <p:nvPr/>
          </p:nvSpPr>
          <p:spPr>
            <a:xfrm>
              <a:off x="4636944" y="3493827"/>
              <a:ext cx="312678" cy="270881"/>
            </a:xfrm>
            <a:custGeom>
              <a:avLst/>
              <a:gdLst/>
              <a:ahLst/>
              <a:cxnLst/>
              <a:rect l="l" t="t" r="r" b="b"/>
              <a:pathLst>
                <a:path w="6441" h="5580" extrusionOk="0">
                  <a:moveTo>
                    <a:pt x="4587" y="0"/>
                  </a:moveTo>
                  <a:cubicBezTo>
                    <a:pt x="4544" y="0"/>
                    <a:pt x="4501" y="1"/>
                    <a:pt x="4457" y="3"/>
                  </a:cubicBezTo>
                  <a:cubicBezTo>
                    <a:pt x="3102" y="61"/>
                    <a:pt x="601" y="1703"/>
                    <a:pt x="0" y="4426"/>
                  </a:cubicBezTo>
                  <a:lnTo>
                    <a:pt x="160" y="5580"/>
                  </a:lnTo>
                  <a:cubicBezTo>
                    <a:pt x="379" y="4997"/>
                    <a:pt x="1188" y="4072"/>
                    <a:pt x="2433" y="3352"/>
                  </a:cubicBezTo>
                  <a:cubicBezTo>
                    <a:pt x="3812" y="2556"/>
                    <a:pt x="5495" y="2273"/>
                    <a:pt x="5935" y="1604"/>
                  </a:cubicBezTo>
                  <a:cubicBezTo>
                    <a:pt x="6440" y="825"/>
                    <a:pt x="5852" y="0"/>
                    <a:pt x="4587"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29" name="Google Shape;129;p23"/>
            <p:cNvSpPr/>
            <p:nvPr/>
          </p:nvSpPr>
          <p:spPr>
            <a:xfrm>
              <a:off x="4630294" y="3530573"/>
              <a:ext cx="250735" cy="202675"/>
            </a:xfrm>
            <a:custGeom>
              <a:avLst/>
              <a:gdLst/>
              <a:ahLst/>
              <a:cxnLst/>
              <a:rect l="l" t="t" r="r" b="b"/>
              <a:pathLst>
                <a:path w="5165" h="4175" extrusionOk="0">
                  <a:moveTo>
                    <a:pt x="5082" y="1"/>
                  </a:moveTo>
                  <a:cubicBezTo>
                    <a:pt x="3853" y="62"/>
                    <a:pt x="1407" y="987"/>
                    <a:pt x="18" y="4065"/>
                  </a:cubicBezTo>
                  <a:cubicBezTo>
                    <a:pt x="0" y="4106"/>
                    <a:pt x="18" y="4151"/>
                    <a:pt x="55" y="4167"/>
                  </a:cubicBezTo>
                  <a:cubicBezTo>
                    <a:pt x="65" y="4175"/>
                    <a:pt x="76" y="4175"/>
                    <a:pt x="89" y="4175"/>
                  </a:cubicBezTo>
                  <a:cubicBezTo>
                    <a:pt x="117" y="4175"/>
                    <a:pt x="147" y="4158"/>
                    <a:pt x="158" y="4131"/>
                  </a:cubicBezTo>
                  <a:cubicBezTo>
                    <a:pt x="1522" y="1113"/>
                    <a:pt x="3980" y="212"/>
                    <a:pt x="5089" y="158"/>
                  </a:cubicBezTo>
                  <a:cubicBezTo>
                    <a:pt x="5134" y="154"/>
                    <a:pt x="5164" y="120"/>
                    <a:pt x="5164" y="76"/>
                  </a:cubicBezTo>
                  <a:cubicBezTo>
                    <a:pt x="5161" y="31"/>
                    <a:pt x="5126" y="1"/>
                    <a:pt x="508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0" name="Google Shape;130;p23"/>
            <p:cNvSpPr/>
            <p:nvPr/>
          </p:nvSpPr>
          <p:spPr>
            <a:xfrm>
              <a:off x="366675" y="3174718"/>
              <a:ext cx="380787" cy="349621"/>
            </a:xfrm>
            <a:custGeom>
              <a:avLst/>
              <a:gdLst/>
              <a:ahLst/>
              <a:cxnLst/>
              <a:rect l="l" t="t" r="r" b="b"/>
              <a:pathLst>
                <a:path w="7844" h="7202" extrusionOk="0">
                  <a:moveTo>
                    <a:pt x="2311" y="0"/>
                  </a:moveTo>
                  <a:cubicBezTo>
                    <a:pt x="987" y="0"/>
                    <a:pt x="1" y="1228"/>
                    <a:pt x="1444" y="2079"/>
                  </a:cubicBezTo>
                  <a:cubicBezTo>
                    <a:pt x="2949" y="2970"/>
                    <a:pt x="5625" y="3877"/>
                    <a:pt x="6857" y="7201"/>
                  </a:cubicBezTo>
                  <a:lnTo>
                    <a:pt x="7844" y="6820"/>
                  </a:lnTo>
                  <a:cubicBezTo>
                    <a:pt x="7844" y="6820"/>
                    <a:pt x="7595" y="4615"/>
                    <a:pt x="6495" y="2901"/>
                  </a:cubicBezTo>
                  <a:cubicBezTo>
                    <a:pt x="5396" y="1188"/>
                    <a:pt x="3888" y="120"/>
                    <a:pt x="2482" y="7"/>
                  </a:cubicBezTo>
                  <a:cubicBezTo>
                    <a:pt x="2424" y="2"/>
                    <a:pt x="2367" y="0"/>
                    <a:pt x="2311"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1" name="Google Shape;131;p23"/>
            <p:cNvSpPr/>
            <p:nvPr/>
          </p:nvSpPr>
          <p:spPr>
            <a:xfrm>
              <a:off x="453470" y="3206756"/>
              <a:ext cx="277386" cy="271269"/>
            </a:xfrm>
            <a:custGeom>
              <a:avLst/>
              <a:gdLst/>
              <a:ahLst/>
              <a:cxnLst/>
              <a:rect l="l" t="t" r="r" b="b"/>
              <a:pathLst>
                <a:path w="5714" h="5588" extrusionOk="0">
                  <a:moveTo>
                    <a:pt x="83" y="0"/>
                  </a:moveTo>
                  <a:cubicBezTo>
                    <a:pt x="48" y="0"/>
                    <a:pt x="16" y="25"/>
                    <a:pt x="7" y="60"/>
                  </a:cubicBezTo>
                  <a:cubicBezTo>
                    <a:pt x="1" y="101"/>
                    <a:pt x="24" y="139"/>
                    <a:pt x="65" y="149"/>
                  </a:cubicBezTo>
                  <a:cubicBezTo>
                    <a:pt x="1325" y="439"/>
                    <a:pt x="4099" y="1941"/>
                    <a:pt x="5561" y="5542"/>
                  </a:cubicBezTo>
                  <a:cubicBezTo>
                    <a:pt x="5572" y="5571"/>
                    <a:pt x="5599" y="5588"/>
                    <a:pt x="5628" y="5588"/>
                  </a:cubicBezTo>
                  <a:cubicBezTo>
                    <a:pt x="5633" y="5588"/>
                    <a:pt x="5638" y="5587"/>
                    <a:pt x="5643" y="5586"/>
                  </a:cubicBezTo>
                  <a:cubicBezTo>
                    <a:pt x="5649" y="5586"/>
                    <a:pt x="5653" y="5586"/>
                    <a:pt x="5659" y="5583"/>
                  </a:cubicBezTo>
                  <a:cubicBezTo>
                    <a:pt x="5697" y="5566"/>
                    <a:pt x="5714" y="5525"/>
                    <a:pt x="5700" y="5484"/>
                  </a:cubicBezTo>
                  <a:cubicBezTo>
                    <a:pt x="4216" y="1828"/>
                    <a:pt x="1387" y="300"/>
                    <a:pt x="100" y="2"/>
                  </a:cubicBezTo>
                  <a:cubicBezTo>
                    <a:pt x="94" y="1"/>
                    <a:pt x="88" y="0"/>
                    <a:pt x="8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2" name="Google Shape;132;p23"/>
            <p:cNvSpPr/>
            <p:nvPr/>
          </p:nvSpPr>
          <p:spPr>
            <a:xfrm>
              <a:off x="393811" y="3379567"/>
              <a:ext cx="390933" cy="387389"/>
            </a:xfrm>
            <a:custGeom>
              <a:avLst/>
              <a:gdLst/>
              <a:ahLst/>
              <a:cxnLst/>
              <a:rect l="l" t="t" r="r" b="b"/>
              <a:pathLst>
                <a:path w="8053" h="7980" extrusionOk="0">
                  <a:moveTo>
                    <a:pt x="5338" y="0"/>
                  </a:moveTo>
                  <a:cubicBezTo>
                    <a:pt x="4528" y="0"/>
                    <a:pt x="3789" y="610"/>
                    <a:pt x="2980" y="610"/>
                  </a:cubicBezTo>
                  <a:cubicBezTo>
                    <a:pt x="2942" y="610"/>
                    <a:pt x="2903" y="609"/>
                    <a:pt x="2865" y="606"/>
                  </a:cubicBezTo>
                  <a:cubicBezTo>
                    <a:pt x="2636" y="585"/>
                    <a:pt x="2414" y="517"/>
                    <a:pt x="2189" y="476"/>
                  </a:cubicBezTo>
                  <a:cubicBezTo>
                    <a:pt x="2050" y="451"/>
                    <a:pt x="1906" y="437"/>
                    <a:pt x="1763" y="437"/>
                  </a:cubicBezTo>
                  <a:cubicBezTo>
                    <a:pt x="1170" y="437"/>
                    <a:pt x="572" y="662"/>
                    <a:pt x="250" y="1149"/>
                  </a:cubicBezTo>
                  <a:cubicBezTo>
                    <a:pt x="80" y="1401"/>
                    <a:pt x="1" y="1736"/>
                    <a:pt x="124" y="2012"/>
                  </a:cubicBezTo>
                  <a:cubicBezTo>
                    <a:pt x="257" y="2319"/>
                    <a:pt x="592" y="2477"/>
                    <a:pt x="902" y="2603"/>
                  </a:cubicBezTo>
                  <a:cubicBezTo>
                    <a:pt x="1209" y="2726"/>
                    <a:pt x="1547" y="2863"/>
                    <a:pt x="1715" y="3149"/>
                  </a:cubicBezTo>
                  <a:cubicBezTo>
                    <a:pt x="2052" y="3732"/>
                    <a:pt x="1499" y="4555"/>
                    <a:pt x="1861" y="5122"/>
                  </a:cubicBezTo>
                  <a:cubicBezTo>
                    <a:pt x="2014" y="5361"/>
                    <a:pt x="2298" y="5487"/>
                    <a:pt x="2575" y="5535"/>
                  </a:cubicBezTo>
                  <a:cubicBezTo>
                    <a:pt x="2806" y="5579"/>
                    <a:pt x="3042" y="5579"/>
                    <a:pt x="3277" y="5599"/>
                  </a:cubicBezTo>
                  <a:cubicBezTo>
                    <a:pt x="3390" y="5596"/>
                    <a:pt x="3499" y="5586"/>
                    <a:pt x="3608" y="5572"/>
                  </a:cubicBezTo>
                  <a:cubicBezTo>
                    <a:pt x="3732" y="5554"/>
                    <a:pt x="3861" y="5541"/>
                    <a:pt x="3989" y="5541"/>
                  </a:cubicBezTo>
                  <a:cubicBezTo>
                    <a:pt x="4192" y="5541"/>
                    <a:pt x="4394" y="5574"/>
                    <a:pt x="4574" y="5675"/>
                  </a:cubicBezTo>
                  <a:cubicBezTo>
                    <a:pt x="5038" y="5934"/>
                    <a:pt x="5182" y="6521"/>
                    <a:pt x="5462" y="6971"/>
                  </a:cubicBezTo>
                  <a:cubicBezTo>
                    <a:pt x="5799" y="7514"/>
                    <a:pt x="6397" y="7866"/>
                    <a:pt x="7025" y="7951"/>
                  </a:cubicBezTo>
                  <a:cubicBezTo>
                    <a:pt x="7124" y="7964"/>
                    <a:pt x="7263" y="7979"/>
                    <a:pt x="7405" y="7979"/>
                  </a:cubicBezTo>
                  <a:cubicBezTo>
                    <a:pt x="7561" y="7979"/>
                    <a:pt x="7719" y="7961"/>
                    <a:pt x="7830" y="7900"/>
                  </a:cubicBezTo>
                  <a:cubicBezTo>
                    <a:pt x="7847" y="7889"/>
                    <a:pt x="7861" y="7880"/>
                    <a:pt x="7875" y="7869"/>
                  </a:cubicBezTo>
                  <a:cubicBezTo>
                    <a:pt x="7878" y="7869"/>
                    <a:pt x="7878" y="7869"/>
                    <a:pt x="7878" y="7866"/>
                  </a:cubicBezTo>
                  <a:cubicBezTo>
                    <a:pt x="7909" y="7835"/>
                    <a:pt x="7946" y="7790"/>
                    <a:pt x="7960" y="7770"/>
                  </a:cubicBezTo>
                  <a:cubicBezTo>
                    <a:pt x="7964" y="7767"/>
                    <a:pt x="7967" y="7760"/>
                    <a:pt x="7970" y="7757"/>
                  </a:cubicBezTo>
                  <a:cubicBezTo>
                    <a:pt x="8052" y="7453"/>
                    <a:pt x="7916" y="7138"/>
                    <a:pt x="7912" y="6825"/>
                  </a:cubicBezTo>
                  <a:lnTo>
                    <a:pt x="7912" y="6770"/>
                  </a:lnTo>
                  <a:cubicBezTo>
                    <a:pt x="7926" y="6405"/>
                    <a:pt x="7937" y="6046"/>
                    <a:pt x="7943" y="5681"/>
                  </a:cubicBezTo>
                  <a:cubicBezTo>
                    <a:pt x="7960" y="5016"/>
                    <a:pt x="7967" y="4347"/>
                    <a:pt x="7964" y="3682"/>
                  </a:cubicBezTo>
                  <a:cubicBezTo>
                    <a:pt x="7960" y="3248"/>
                    <a:pt x="8011" y="2773"/>
                    <a:pt x="7827" y="2364"/>
                  </a:cubicBezTo>
                  <a:cubicBezTo>
                    <a:pt x="7625" y="1916"/>
                    <a:pt x="7121" y="1907"/>
                    <a:pt x="6929" y="1466"/>
                  </a:cubicBezTo>
                  <a:cubicBezTo>
                    <a:pt x="6854" y="1289"/>
                    <a:pt x="6814" y="1101"/>
                    <a:pt x="6738" y="924"/>
                  </a:cubicBezTo>
                  <a:cubicBezTo>
                    <a:pt x="6516" y="405"/>
                    <a:pt x="5984" y="29"/>
                    <a:pt x="5418" y="2"/>
                  </a:cubicBezTo>
                  <a:cubicBezTo>
                    <a:pt x="5391" y="1"/>
                    <a:pt x="5365" y="0"/>
                    <a:pt x="5338"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3" name="Google Shape;133;p23"/>
            <p:cNvSpPr/>
            <p:nvPr/>
          </p:nvSpPr>
          <p:spPr>
            <a:xfrm>
              <a:off x="436092" y="3433838"/>
              <a:ext cx="351466" cy="254910"/>
            </a:xfrm>
            <a:custGeom>
              <a:avLst/>
              <a:gdLst/>
              <a:ahLst/>
              <a:cxnLst/>
              <a:rect l="l" t="t" r="r" b="b"/>
              <a:pathLst>
                <a:path w="7240" h="5251" extrusionOk="0">
                  <a:moveTo>
                    <a:pt x="267" y="1"/>
                  </a:moveTo>
                  <a:cubicBezTo>
                    <a:pt x="193" y="1"/>
                    <a:pt x="128" y="3"/>
                    <a:pt x="72" y="7"/>
                  </a:cubicBezTo>
                  <a:cubicBezTo>
                    <a:pt x="31" y="10"/>
                    <a:pt x="1" y="48"/>
                    <a:pt x="1" y="89"/>
                  </a:cubicBezTo>
                  <a:cubicBezTo>
                    <a:pt x="4" y="128"/>
                    <a:pt x="38" y="157"/>
                    <a:pt x="76" y="157"/>
                  </a:cubicBezTo>
                  <a:cubicBezTo>
                    <a:pt x="79" y="157"/>
                    <a:pt x="81" y="157"/>
                    <a:pt x="83" y="157"/>
                  </a:cubicBezTo>
                  <a:cubicBezTo>
                    <a:pt x="137" y="153"/>
                    <a:pt x="200" y="151"/>
                    <a:pt x="270" y="151"/>
                  </a:cubicBezTo>
                  <a:cubicBezTo>
                    <a:pt x="1638" y="151"/>
                    <a:pt x="5950" y="944"/>
                    <a:pt x="7086" y="5195"/>
                  </a:cubicBezTo>
                  <a:cubicBezTo>
                    <a:pt x="7095" y="5228"/>
                    <a:pt x="7125" y="5251"/>
                    <a:pt x="7159" y="5251"/>
                  </a:cubicBezTo>
                  <a:cubicBezTo>
                    <a:pt x="7163" y="5251"/>
                    <a:pt x="7167" y="5250"/>
                    <a:pt x="7171" y="5250"/>
                  </a:cubicBezTo>
                  <a:lnTo>
                    <a:pt x="7178" y="5250"/>
                  </a:lnTo>
                  <a:cubicBezTo>
                    <a:pt x="7215" y="5236"/>
                    <a:pt x="7239" y="5195"/>
                    <a:pt x="7229" y="5157"/>
                  </a:cubicBezTo>
                  <a:cubicBezTo>
                    <a:pt x="6071" y="815"/>
                    <a:pt x="1669" y="1"/>
                    <a:pt x="26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4" name="Google Shape;134;p23"/>
            <p:cNvSpPr/>
            <p:nvPr/>
          </p:nvSpPr>
          <p:spPr>
            <a:xfrm>
              <a:off x="519780" y="3520729"/>
              <a:ext cx="170199" cy="55681"/>
            </a:xfrm>
            <a:custGeom>
              <a:avLst/>
              <a:gdLst/>
              <a:ahLst/>
              <a:cxnLst/>
              <a:rect l="l" t="t" r="r" b="b"/>
              <a:pathLst>
                <a:path w="3506" h="1147" extrusionOk="0">
                  <a:moveTo>
                    <a:pt x="2775" y="1"/>
                  </a:moveTo>
                  <a:cubicBezTo>
                    <a:pt x="1057" y="1"/>
                    <a:pt x="43" y="1007"/>
                    <a:pt x="30" y="1015"/>
                  </a:cubicBezTo>
                  <a:cubicBezTo>
                    <a:pt x="0" y="1046"/>
                    <a:pt x="0" y="1094"/>
                    <a:pt x="30" y="1125"/>
                  </a:cubicBezTo>
                  <a:cubicBezTo>
                    <a:pt x="45" y="1139"/>
                    <a:pt x="66" y="1146"/>
                    <a:pt x="87" y="1146"/>
                  </a:cubicBezTo>
                  <a:cubicBezTo>
                    <a:pt x="91" y="1146"/>
                    <a:pt x="95" y="1146"/>
                    <a:pt x="99" y="1146"/>
                  </a:cubicBezTo>
                  <a:cubicBezTo>
                    <a:pt x="112" y="1142"/>
                    <a:pt x="126" y="1135"/>
                    <a:pt x="136" y="1122"/>
                  </a:cubicBezTo>
                  <a:cubicBezTo>
                    <a:pt x="148" y="1112"/>
                    <a:pt x="1122" y="152"/>
                    <a:pt x="2769" y="152"/>
                  </a:cubicBezTo>
                  <a:cubicBezTo>
                    <a:pt x="2974" y="152"/>
                    <a:pt x="3188" y="167"/>
                    <a:pt x="3413" y="200"/>
                  </a:cubicBezTo>
                  <a:cubicBezTo>
                    <a:pt x="3417" y="201"/>
                    <a:pt x="3421" y="201"/>
                    <a:pt x="3425" y="201"/>
                  </a:cubicBezTo>
                  <a:cubicBezTo>
                    <a:pt x="3461" y="201"/>
                    <a:pt x="3492" y="175"/>
                    <a:pt x="3499" y="135"/>
                  </a:cubicBezTo>
                  <a:cubicBezTo>
                    <a:pt x="3505" y="94"/>
                    <a:pt x="3478" y="57"/>
                    <a:pt x="3437" y="50"/>
                  </a:cubicBezTo>
                  <a:cubicBezTo>
                    <a:pt x="3206" y="16"/>
                    <a:pt x="2985" y="1"/>
                    <a:pt x="277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5" name="Google Shape;135;p23"/>
            <p:cNvSpPr/>
            <p:nvPr/>
          </p:nvSpPr>
          <p:spPr>
            <a:xfrm>
              <a:off x="2397183" y="2005523"/>
              <a:ext cx="2384725" cy="1372707"/>
            </a:xfrm>
            <a:custGeom>
              <a:avLst/>
              <a:gdLst/>
              <a:ahLst/>
              <a:cxnLst/>
              <a:rect l="l" t="t" r="r" b="b"/>
              <a:pathLst>
                <a:path w="49124" h="28277" extrusionOk="0">
                  <a:moveTo>
                    <a:pt x="18221" y="1"/>
                  </a:moveTo>
                  <a:cubicBezTo>
                    <a:pt x="17971" y="1"/>
                    <a:pt x="17721" y="56"/>
                    <a:pt x="17530" y="165"/>
                  </a:cubicBezTo>
                  <a:lnTo>
                    <a:pt x="383" y="10089"/>
                  </a:lnTo>
                  <a:cubicBezTo>
                    <a:pt x="1" y="10308"/>
                    <a:pt x="1" y="10666"/>
                    <a:pt x="383" y="10885"/>
                  </a:cubicBezTo>
                  <a:lnTo>
                    <a:pt x="30216" y="28110"/>
                  </a:lnTo>
                  <a:cubicBezTo>
                    <a:pt x="30405" y="28221"/>
                    <a:pt x="30655" y="28276"/>
                    <a:pt x="30904" y="28276"/>
                  </a:cubicBezTo>
                  <a:cubicBezTo>
                    <a:pt x="31154" y="28276"/>
                    <a:pt x="31404" y="28221"/>
                    <a:pt x="31595" y="28110"/>
                  </a:cubicBezTo>
                  <a:lnTo>
                    <a:pt x="48742" y="18189"/>
                  </a:lnTo>
                  <a:cubicBezTo>
                    <a:pt x="49124" y="17967"/>
                    <a:pt x="49124" y="17612"/>
                    <a:pt x="48742" y="17390"/>
                  </a:cubicBezTo>
                  <a:lnTo>
                    <a:pt x="18909" y="165"/>
                  </a:lnTo>
                  <a:cubicBezTo>
                    <a:pt x="18719" y="56"/>
                    <a:pt x="18470" y="1"/>
                    <a:pt x="18221"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6" name="Google Shape;136;p23"/>
            <p:cNvSpPr/>
            <p:nvPr/>
          </p:nvSpPr>
          <p:spPr>
            <a:xfrm>
              <a:off x="4199781" y="3044527"/>
              <a:ext cx="144518" cy="75973"/>
            </a:xfrm>
            <a:custGeom>
              <a:avLst/>
              <a:gdLst/>
              <a:ahLst/>
              <a:cxnLst/>
              <a:rect l="l" t="t" r="r" b="b"/>
              <a:pathLst>
                <a:path w="2977" h="1565" extrusionOk="0">
                  <a:moveTo>
                    <a:pt x="1488" y="0"/>
                  </a:moveTo>
                  <a:cubicBezTo>
                    <a:pt x="1141" y="0"/>
                    <a:pt x="794" y="76"/>
                    <a:pt x="530" y="228"/>
                  </a:cubicBezTo>
                  <a:cubicBezTo>
                    <a:pt x="0" y="536"/>
                    <a:pt x="0" y="1030"/>
                    <a:pt x="530" y="1334"/>
                  </a:cubicBezTo>
                  <a:cubicBezTo>
                    <a:pt x="794" y="1488"/>
                    <a:pt x="1141" y="1565"/>
                    <a:pt x="1488" y="1565"/>
                  </a:cubicBezTo>
                  <a:cubicBezTo>
                    <a:pt x="1835" y="1565"/>
                    <a:pt x="2182" y="1488"/>
                    <a:pt x="2447" y="1334"/>
                  </a:cubicBezTo>
                  <a:cubicBezTo>
                    <a:pt x="2976" y="1030"/>
                    <a:pt x="2976" y="536"/>
                    <a:pt x="2447" y="228"/>
                  </a:cubicBezTo>
                  <a:cubicBezTo>
                    <a:pt x="2182" y="76"/>
                    <a:pt x="1835" y="0"/>
                    <a:pt x="148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7" name="Google Shape;137;p23"/>
            <p:cNvSpPr/>
            <p:nvPr/>
          </p:nvSpPr>
          <p:spPr>
            <a:xfrm>
              <a:off x="3897406" y="2853270"/>
              <a:ext cx="899345" cy="633658"/>
            </a:xfrm>
            <a:custGeom>
              <a:avLst/>
              <a:gdLst/>
              <a:ahLst/>
              <a:cxnLst/>
              <a:rect l="l" t="t" r="r" b="b"/>
              <a:pathLst>
                <a:path w="18526" h="13053" extrusionOk="0">
                  <a:moveTo>
                    <a:pt x="17946" y="1"/>
                  </a:moveTo>
                  <a:cubicBezTo>
                    <a:pt x="18212" y="223"/>
                    <a:pt x="18178" y="527"/>
                    <a:pt x="17837" y="725"/>
                  </a:cubicBezTo>
                  <a:lnTo>
                    <a:pt x="690" y="10646"/>
                  </a:lnTo>
                  <a:cubicBezTo>
                    <a:pt x="499" y="10756"/>
                    <a:pt x="250" y="10813"/>
                    <a:pt x="1" y="10813"/>
                  </a:cubicBezTo>
                  <a:lnTo>
                    <a:pt x="1" y="13053"/>
                  </a:lnTo>
                  <a:cubicBezTo>
                    <a:pt x="250" y="13053"/>
                    <a:pt x="499" y="12998"/>
                    <a:pt x="690" y="12889"/>
                  </a:cubicBezTo>
                  <a:lnTo>
                    <a:pt x="17837" y="2963"/>
                  </a:lnTo>
                  <a:cubicBezTo>
                    <a:pt x="18219" y="2745"/>
                    <a:pt x="18526" y="2209"/>
                    <a:pt x="18526" y="1769"/>
                  </a:cubicBezTo>
                  <a:lnTo>
                    <a:pt x="18526" y="1120"/>
                  </a:lnTo>
                  <a:cubicBezTo>
                    <a:pt x="18526" y="725"/>
                    <a:pt x="18274" y="251"/>
                    <a:pt x="17946"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8" name="Google Shape;138;p23"/>
            <p:cNvSpPr/>
            <p:nvPr/>
          </p:nvSpPr>
          <p:spPr>
            <a:xfrm>
              <a:off x="2382280" y="2498909"/>
              <a:ext cx="1515235" cy="988036"/>
            </a:xfrm>
            <a:custGeom>
              <a:avLst/>
              <a:gdLst/>
              <a:ahLst/>
              <a:cxnLst/>
              <a:rect l="l" t="t" r="r" b="b"/>
              <a:pathLst>
                <a:path w="31213" h="20353" extrusionOk="0">
                  <a:moveTo>
                    <a:pt x="584" y="1"/>
                  </a:moveTo>
                  <a:cubicBezTo>
                    <a:pt x="253" y="250"/>
                    <a:pt x="0" y="721"/>
                    <a:pt x="0" y="1120"/>
                  </a:cubicBezTo>
                  <a:lnTo>
                    <a:pt x="0" y="1768"/>
                  </a:lnTo>
                  <a:cubicBezTo>
                    <a:pt x="0" y="2209"/>
                    <a:pt x="308" y="2742"/>
                    <a:pt x="690" y="2963"/>
                  </a:cubicBezTo>
                  <a:lnTo>
                    <a:pt x="30523" y="20189"/>
                  </a:lnTo>
                  <a:cubicBezTo>
                    <a:pt x="30711" y="20298"/>
                    <a:pt x="30963" y="20353"/>
                    <a:pt x="31213" y="20353"/>
                  </a:cubicBezTo>
                  <a:lnTo>
                    <a:pt x="31213" y="18113"/>
                  </a:lnTo>
                  <a:cubicBezTo>
                    <a:pt x="30963" y="18113"/>
                    <a:pt x="30711" y="18056"/>
                    <a:pt x="30523" y="17946"/>
                  </a:cubicBezTo>
                  <a:lnTo>
                    <a:pt x="690" y="721"/>
                  </a:lnTo>
                  <a:cubicBezTo>
                    <a:pt x="348" y="527"/>
                    <a:pt x="315" y="219"/>
                    <a:pt x="58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39" name="Google Shape;139;p23"/>
            <p:cNvSpPr/>
            <p:nvPr/>
          </p:nvSpPr>
          <p:spPr>
            <a:xfrm>
              <a:off x="2579753" y="2115521"/>
              <a:ext cx="2008452" cy="1158575"/>
            </a:xfrm>
            <a:custGeom>
              <a:avLst/>
              <a:gdLst/>
              <a:ahLst/>
              <a:cxnLst/>
              <a:rect l="l" t="t" r="r" b="b"/>
              <a:pathLst>
                <a:path w="41373" h="23866" extrusionOk="0">
                  <a:moveTo>
                    <a:pt x="16822" y="0"/>
                  </a:moveTo>
                  <a:cubicBezTo>
                    <a:pt x="16672" y="0"/>
                    <a:pt x="16521" y="34"/>
                    <a:pt x="16407" y="100"/>
                  </a:cubicBezTo>
                  <a:lnTo>
                    <a:pt x="229" y="9458"/>
                  </a:lnTo>
                  <a:cubicBezTo>
                    <a:pt x="1" y="9592"/>
                    <a:pt x="1" y="9806"/>
                    <a:pt x="229" y="9936"/>
                  </a:cubicBezTo>
                  <a:lnTo>
                    <a:pt x="24141" y="23766"/>
                  </a:lnTo>
                  <a:cubicBezTo>
                    <a:pt x="24255" y="23832"/>
                    <a:pt x="24405" y="23865"/>
                    <a:pt x="24556" y="23865"/>
                  </a:cubicBezTo>
                  <a:cubicBezTo>
                    <a:pt x="24706" y="23865"/>
                    <a:pt x="24856" y="23832"/>
                    <a:pt x="24970" y="23766"/>
                  </a:cubicBezTo>
                  <a:lnTo>
                    <a:pt x="41144" y="14404"/>
                  </a:lnTo>
                  <a:cubicBezTo>
                    <a:pt x="41373" y="14271"/>
                    <a:pt x="41373" y="14059"/>
                    <a:pt x="41144" y="13926"/>
                  </a:cubicBezTo>
                  <a:lnTo>
                    <a:pt x="17237" y="100"/>
                  </a:lnTo>
                  <a:cubicBezTo>
                    <a:pt x="17122" y="34"/>
                    <a:pt x="16972" y="0"/>
                    <a:pt x="16822"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0" name="Google Shape;140;p23"/>
            <p:cNvSpPr/>
            <p:nvPr/>
          </p:nvSpPr>
          <p:spPr>
            <a:xfrm>
              <a:off x="2698247" y="2179160"/>
              <a:ext cx="1113574" cy="639046"/>
            </a:xfrm>
            <a:custGeom>
              <a:avLst/>
              <a:gdLst/>
              <a:ahLst/>
              <a:cxnLst/>
              <a:rect l="l" t="t" r="r" b="b"/>
              <a:pathLst>
                <a:path w="22939" h="13164" extrusionOk="0">
                  <a:moveTo>
                    <a:pt x="14396" y="0"/>
                  </a:moveTo>
                  <a:cubicBezTo>
                    <a:pt x="14209" y="0"/>
                    <a:pt x="14021" y="41"/>
                    <a:pt x="13878" y="123"/>
                  </a:cubicBezTo>
                  <a:lnTo>
                    <a:pt x="287" y="7970"/>
                  </a:lnTo>
                  <a:cubicBezTo>
                    <a:pt x="0" y="8138"/>
                    <a:pt x="0" y="8407"/>
                    <a:pt x="287" y="8571"/>
                  </a:cubicBezTo>
                  <a:lnTo>
                    <a:pt x="8021" y="13038"/>
                  </a:lnTo>
                  <a:cubicBezTo>
                    <a:pt x="8164" y="13122"/>
                    <a:pt x="8353" y="13164"/>
                    <a:pt x="8541" y="13164"/>
                  </a:cubicBezTo>
                  <a:cubicBezTo>
                    <a:pt x="8730" y="13164"/>
                    <a:pt x="8919" y="13122"/>
                    <a:pt x="9062" y="13038"/>
                  </a:cubicBezTo>
                  <a:lnTo>
                    <a:pt x="22649" y="5195"/>
                  </a:lnTo>
                  <a:cubicBezTo>
                    <a:pt x="22939" y="5028"/>
                    <a:pt x="22939" y="4759"/>
                    <a:pt x="22649" y="4595"/>
                  </a:cubicBezTo>
                  <a:lnTo>
                    <a:pt x="14915" y="123"/>
                  </a:lnTo>
                  <a:cubicBezTo>
                    <a:pt x="14772" y="41"/>
                    <a:pt x="14584" y="0"/>
                    <a:pt x="14396"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1" name="Google Shape;141;p23"/>
            <p:cNvSpPr/>
            <p:nvPr/>
          </p:nvSpPr>
          <p:spPr>
            <a:xfrm>
              <a:off x="2922613" y="2471337"/>
              <a:ext cx="395496" cy="222288"/>
            </a:xfrm>
            <a:custGeom>
              <a:avLst/>
              <a:gdLst/>
              <a:ahLst/>
              <a:cxnLst/>
              <a:rect l="l" t="t" r="r" b="b"/>
              <a:pathLst>
                <a:path w="8147" h="4579" extrusionOk="0">
                  <a:moveTo>
                    <a:pt x="5617" y="1"/>
                  </a:moveTo>
                  <a:cubicBezTo>
                    <a:pt x="5536" y="1"/>
                    <a:pt x="5453" y="15"/>
                    <a:pt x="5379" y="46"/>
                  </a:cubicBezTo>
                  <a:lnTo>
                    <a:pt x="3699" y="770"/>
                  </a:lnTo>
                  <a:cubicBezTo>
                    <a:pt x="3630" y="801"/>
                    <a:pt x="3548" y="817"/>
                    <a:pt x="3464" y="817"/>
                  </a:cubicBezTo>
                  <a:cubicBezTo>
                    <a:pt x="3419" y="817"/>
                    <a:pt x="3374" y="812"/>
                    <a:pt x="3331" y="804"/>
                  </a:cubicBezTo>
                  <a:lnTo>
                    <a:pt x="1348" y="415"/>
                  </a:lnTo>
                  <a:cubicBezTo>
                    <a:pt x="1303" y="406"/>
                    <a:pt x="1259" y="402"/>
                    <a:pt x="1217" y="402"/>
                  </a:cubicBezTo>
                  <a:cubicBezTo>
                    <a:pt x="954" y="402"/>
                    <a:pt x="745" y="553"/>
                    <a:pt x="836" y="709"/>
                  </a:cubicBezTo>
                  <a:lnTo>
                    <a:pt x="1512" y="1856"/>
                  </a:lnTo>
                  <a:cubicBezTo>
                    <a:pt x="1553" y="1927"/>
                    <a:pt x="1532" y="2009"/>
                    <a:pt x="1450" y="2070"/>
                  </a:cubicBezTo>
                  <a:lnTo>
                    <a:pt x="198" y="3040"/>
                  </a:lnTo>
                  <a:cubicBezTo>
                    <a:pt x="1" y="3192"/>
                    <a:pt x="188" y="3409"/>
                    <a:pt x="518" y="3409"/>
                  </a:cubicBezTo>
                  <a:cubicBezTo>
                    <a:pt x="520" y="3409"/>
                    <a:pt x="523" y="3409"/>
                    <a:pt x="525" y="3409"/>
                  </a:cubicBezTo>
                  <a:lnTo>
                    <a:pt x="2621" y="3395"/>
                  </a:lnTo>
                  <a:cubicBezTo>
                    <a:pt x="2753" y="3395"/>
                    <a:pt x="2876" y="3429"/>
                    <a:pt x="2955" y="3494"/>
                  </a:cubicBezTo>
                  <a:lnTo>
                    <a:pt x="4163" y="4480"/>
                  </a:lnTo>
                  <a:cubicBezTo>
                    <a:pt x="4245" y="4547"/>
                    <a:pt x="4368" y="4579"/>
                    <a:pt x="4491" y="4579"/>
                  </a:cubicBezTo>
                  <a:cubicBezTo>
                    <a:pt x="4656" y="4579"/>
                    <a:pt x="4820" y="4521"/>
                    <a:pt x="4877" y="4415"/>
                  </a:cubicBezTo>
                  <a:lnTo>
                    <a:pt x="5497" y="3258"/>
                  </a:lnTo>
                  <a:cubicBezTo>
                    <a:pt x="5535" y="3187"/>
                    <a:pt x="5634" y="3128"/>
                    <a:pt x="5760" y="3108"/>
                  </a:cubicBezTo>
                  <a:lnTo>
                    <a:pt x="7764" y="2746"/>
                  </a:lnTo>
                  <a:cubicBezTo>
                    <a:pt x="8082" y="2692"/>
                    <a:pt x="8146" y="2449"/>
                    <a:pt x="7877" y="2336"/>
                  </a:cubicBezTo>
                  <a:lnTo>
                    <a:pt x="6163" y="1637"/>
                  </a:lnTo>
                  <a:cubicBezTo>
                    <a:pt x="6058" y="1593"/>
                    <a:pt x="5993" y="1521"/>
                    <a:pt x="5996" y="1446"/>
                  </a:cubicBezTo>
                  <a:lnTo>
                    <a:pt x="6023" y="238"/>
                  </a:lnTo>
                  <a:cubicBezTo>
                    <a:pt x="6026" y="97"/>
                    <a:pt x="5829" y="1"/>
                    <a:pt x="5617"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2" name="Google Shape;142;p23"/>
            <p:cNvSpPr/>
            <p:nvPr/>
          </p:nvSpPr>
          <p:spPr>
            <a:xfrm>
              <a:off x="3192415" y="2245178"/>
              <a:ext cx="249958" cy="141557"/>
            </a:xfrm>
            <a:custGeom>
              <a:avLst/>
              <a:gdLst/>
              <a:ahLst/>
              <a:cxnLst/>
              <a:rect l="l" t="t" r="r" b="b"/>
              <a:pathLst>
                <a:path w="5149" h="2916" extrusionOk="0">
                  <a:moveTo>
                    <a:pt x="4796" y="1"/>
                  </a:moveTo>
                  <a:cubicBezTo>
                    <a:pt x="4682" y="1"/>
                    <a:pt x="4556" y="32"/>
                    <a:pt x="4455" y="91"/>
                  </a:cubicBezTo>
                  <a:lnTo>
                    <a:pt x="202" y="2545"/>
                  </a:lnTo>
                  <a:cubicBezTo>
                    <a:pt x="32" y="2644"/>
                    <a:pt x="1" y="2788"/>
                    <a:pt x="134" y="2866"/>
                  </a:cubicBezTo>
                  <a:cubicBezTo>
                    <a:pt x="192" y="2899"/>
                    <a:pt x="271" y="2915"/>
                    <a:pt x="355" y="2915"/>
                  </a:cubicBezTo>
                  <a:cubicBezTo>
                    <a:pt x="469" y="2915"/>
                    <a:pt x="594" y="2886"/>
                    <a:pt x="694" y="2829"/>
                  </a:cubicBezTo>
                  <a:lnTo>
                    <a:pt x="4947" y="374"/>
                  </a:lnTo>
                  <a:cubicBezTo>
                    <a:pt x="5117" y="272"/>
                    <a:pt x="5148" y="129"/>
                    <a:pt x="5011" y="50"/>
                  </a:cubicBezTo>
                  <a:cubicBezTo>
                    <a:pt x="4956" y="17"/>
                    <a:pt x="4879" y="1"/>
                    <a:pt x="4796"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3" name="Google Shape;143;p23"/>
            <p:cNvSpPr/>
            <p:nvPr/>
          </p:nvSpPr>
          <p:spPr>
            <a:xfrm>
              <a:off x="3244502" y="2275323"/>
              <a:ext cx="249861" cy="141557"/>
            </a:xfrm>
            <a:custGeom>
              <a:avLst/>
              <a:gdLst/>
              <a:ahLst/>
              <a:cxnLst/>
              <a:rect l="l" t="t" r="r" b="b"/>
              <a:pathLst>
                <a:path w="5147" h="2916" extrusionOk="0">
                  <a:moveTo>
                    <a:pt x="4793" y="1"/>
                  </a:moveTo>
                  <a:cubicBezTo>
                    <a:pt x="4679" y="1"/>
                    <a:pt x="4554" y="31"/>
                    <a:pt x="4454" y="88"/>
                  </a:cubicBezTo>
                  <a:lnTo>
                    <a:pt x="202" y="2542"/>
                  </a:lnTo>
                  <a:cubicBezTo>
                    <a:pt x="30" y="2644"/>
                    <a:pt x="0" y="2787"/>
                    <a:pt x="133" y="2866"/>
                  </a:cubicBezTo>
                  <a:cubicBezTo>
                    <a:pt x="190" y="2899"/>
                    <a:pt x="267" y="2915"/>
                    <a:pt x="351" y="2915"/>
                  </a:cubicBezTo>
                  <a:cubicBezTo>
                    <a:pt x="466" y="2915"/>
                    <a:pt x="592" y="2885"/>
                    <a:pt x="693" y="2825"/>
                  </a:cubicBezTo>
                  <a:lnTo>
                    <a:pt x="4945" y="371"/>
                  </a:lnTo>
                  <a:cubicBezTo>
                    <a:pt x="5116" y="272"/>
                    <a:pt x="5147" y="129"/>
                    <a:pt x="5010" y="50"/>
                  </a:cubicBezTo>
                  <a:cubicBezTo>
                    <a:pt x="4954" y="17"/>
                    <a:pt x="4876" y="1"/>
                    <a:pt x="479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4" name="Google Shape;144;p23"/>
            <p:cNvSpPr/>
            <p:nvPr/>
          </p:nvSpPr>
          <p:spPr>
            <a:xfrm>
              <a:off x="3296492" y="2305322"/>
              <a:ext cx="249861" cy="141557"/>
            </a:xfrm>
            <a:custGeom>
              <a:avLst/>
              <a:gdLst/>
              <a:ahLst/>
              <a:cxnLst/>
              <a:rect l="l" t="t" r="r" b="b"/>
              <a:pathLst>
                <a:path w="5147" h="2916" extrusionOk="0">
                  <a:moveTo>
                    <a:pt x="4792" y="1"/>
                  </a:moveTo>
                  <a:cubicBezTo>
                    <a:pt x="4678" y="1"/>
                    <a:pt x="4553" y="31"/>
                    <a:pt x="4455" y="87"/>
                  </a:cubicBezTo>
                  <a:lnTo>
                    <a:pt x="202" y="2545"/>
                  </a:lnTo>
                  <a:cubicBezTo>
                    <a:pt x="28" y="2644"/>
                    <a:pt x="0" y="2787"/>
                    <a:pt x="134" y="2866"/>
                  </a:cubicBezTo>
                  <a:cubicBezTo>
                    <a:pt x="192" y="2899"/>
                    <a:pt x="269" y="2915"/>
                    <a:pt x="353" y="2915"/>
                  </a:cubicBezTo>
                  <a:cubicBezTo>
                    <a:pt x="467" y="2915"/>
                    <a:pt x="593" y="2885"/>
                    <a:pt x="693" y="2828"/>
                  </a:cubicBezTo>
                  <a:lnTo>
                    <a:pt x="4946" y="374"/>
                  </a:lnTo>
                  <a:cubicBezTo>
                    <a:pt x="5117" y="272"/>
                    <a:pt x="5147" y="128"/>
                    <a:pt x="5011" y="50"/>
                  </a:cubicBezTo>
                  <a:cubicBezTo>
                    <a:pt x="4954" y="17"/>
                    <a:pt x="4876" y="1"/>
                    <a:pt x="479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5" name="Google Shape;145;p23"/>
            <p:cNvSpPr/>
            <p:nvPr/>
          </p:nvSpPr>
          <p:spPr>
            <a:xfrm>
              <a:off x="3348481" y="2335467"/>
              <a:ext cx="249958" cy="141460"/>
            </a:xfrm>
            <a:custGeom>
              <a:avLst/>
              <a:gdLst/>
              <a:ahLst/>
              <a:cxnLst/>
              <a:rect l="l" t="t" r="r" b="b"/>
              <a:pathLst>
                <a:path w="5149" h="2914" extrusionOk="0">
                  <a:moveTo>
                    <a:pt x="4792" y="1"/>
                  </a:moveTo>
                  <a:cubicBezTo>
                    <a:pt x="4678" y="1"/>
                    <a:pt x="4553" y="31"/>
                    <a:pt x="4455" y="88"/>
                  </a:cubicBezTo>
                  <a:lnTo>
                    <a:pt x="202" y="2542"/>
                  </a:lnTo>
                  <a:cubicBezTo>
                    <a:pt x="29" y="2640"/>
                    <a:pt x="1" y="2788"/>
                    <a:pt x="134" y="2866"/>
                  </a:cubicBezTo>
                  <a:cubicBezTo>
                    <a:pt x="191" y="2898"/>
                    <a:pt x="267" y="2914"/>
                    <a:pt x="349" y="2914"/>
                  </a:cubicBezTo>
                  <a:cubicBezTo>
                    <a:pt x="465" y="2914"/>
                    <a:pt x="592" y="2883"/>
                    <a:pt x="694" y="2825"/>
                  </a:cubicBezTo>
                  <a:lnTo>
                    <a:pt x="4947" y="371"/>
                  </a:lnTo>
                  <a:cubicBezTo>
                    <a:pt x="5117" y="272"/>
                    <a:pt x="5148" y="129"/>
                    <a:pt x="5011" y="50"/>
                  </a:cubicBezTo>
                  <a:cubicBezTo>
                    <a:pt x="4954" y="17"/>
                    <a:pt x="4876" y="1"/>
                    <a:pt x="479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6" name="Google Shape;146;p23"/>
            <p:cNvSpPr/>
            <p:nvPr/>
          </p:nvSpPr>
          <p:spPr>
            <a:xfrm>
              <a:off x="3400568" y="2365466"/>
              <a:ext cx="249861" cy="141557"/>
            </a:xfrm>
            <a:custGeom>
              <a:avLst/>
              <a:gdLst/>
              <a:ahLst/>
              <a:cxnLst/>
              <a:rect l="l" t="t" r="r" b="b"/>
              <a:pathLst>
                <a:path w="5147" h="2916" extrusionOk="0">
                  <a:moveTo>
                    <a:pt x="4791" y="1"/>
                  </a:moveTo>
                  <a:cubicBezTo>
                    <a:pt x="4677" y="1"/>
                    <a:pt x="4552" y="30"/>
                    <a:pt x="4454" y="88"/>
                  </a:cubicBezTo>
                  <a:lnTo>
                    <a:pt x="202" y="2545"/>
                  </a:lnTo>
                  <a:cubicBezTo>
                    <a:pt x="27" y="2644"/>
                    <a:pt x="0" y="2787"/>
                    <a:pt x="133" y="2866"/>
                  </a:cubicBezTo>
                  <a:cubicBezTo>
                    <a:pt x="191" y="2899"/>
                    <a:pt x="269" y="2915"/>
                    <a:pt x="353" y="2915"/>
                  </a:cubicBezTo>
                  <a:cubicBezTo>
                    <a:pt x="467" y="2915"/>
                    <a:pt x="591" y="2885"/>
                    <a:pt x="689" y="2828"/>
                  </a:cubicBezTo>
                  <a:lnTo>
                    <a:pt x="4942" y="371"/>
                  </a:lnTo>
                  <a:cubicBezTo>
                    <a:pt x="5116" y="272"/>
                    <a:pt x="5147" y="129"/>
                    <a:pt x="5010" y="50"/>
                  </a:cubicBezTo>
                  <a:cubicBezTo>
                    <a:pt x="4952" y="17"/>
                    <a:pt x="4874" y="1"/>
                    <a:pt x="479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7" name="Google Shape;147;p23"/>
            <p:cNvSpPr/>
            <p:nvPr/>
          </p:nvSpPr>
          <p:spPr>
            <a:xfrm>
              <a:off x="3452558" y="2395611"/>
              <a:ext cx="249910" cy="141412"/>
            </a:xfrm>
            <a:custGeom>
              <a:avLst/>
              <a:gdLst/>
              <a:ahLst/>
              <a:cxnLst/>
              <a:rect l="l" t="t" r="r" b="b"/>
              <a:pathLst>
                <a:path w="5148" h="2913" extrusionOk="0">
                  <a:moveTo>
                    <a:pt x="4791" y="1"/>
                  </a:moveTo>
                  <a:cubicBezTo>
                    <a:pt x="4677" y="1"/>
                    <a:pt x="4553" y="30"/>
                    <a:pt x="4455" y="88"/>
                  </a:cubicBezTo>
                  <a:lnTo>
                    <a:pt x="202" y="2542"/>
                  </a:lnTo>
                  <a:cubicBezTo>
                    <a:pt x="28" y="2641"/>
                    <a:pt x="1" y="2787"/>
                    <a:pt x="134" y="2863"/>
                  </a:cubicBezTo>
                  <a:cubicBezTo>
                    <a:pt x="192" y="2896"/>
                    <a:pt x="269" y="2912"/>
                    <a:pt x="353" y="2912"/>
                  </a:cubicBezTo>
                  <a:cubicBezTo>
                    <a:pt x="467" y="2912"/>
                    <a:pt x="591" y="2882"/>
                    <a:pt x="690" y="2825"/>
                  </a:cubicBezTo>
                  <a:lnTo>
                    <a:pt x="4942" y="371"/>
                  </a:lnTo>
                  <a:cubicBezTo>
                    <a:pt x="5117" y="272"/>
                    <a:pt x="5147" y="125"/>
                    <a:pt x="5011" y="50"/>
                  </a:cubicBezTo>
                  <a:cubicBezTo>
                    <a:pt x="4953" y="17"/>
                    <a:pt x="4875" y="1"/>
                    <a:pt x="479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8" name="Google Shape;148;p23"/>
            <p:cNvSpPr/>
            <p:nvPr/>
          </p:nvSpPr>
          <p:spPr>
            <a:xfrm>
              <a:off x="3166930" y="2613130"/>
              <a:ext cx="459964" cy="263211"/>
            </a:xfrm>
            <a:custGeom>
              <a:avLst/>
              <a:gdLst/>
              <a:ahLst/>
              <a:cxnLst/>
              <a:rect l="l" t="t" r="r" b="b"/>
              <a:pathLst>
                <a:path w="9475" h="5422" extrusionOk="0">
                  <a:moveTo>
                    <a:pt x="8639" y="0"/>
                  </a:moveTo>
                  <a:cubicBezTo>
                    <a:pt x="8526" y="0"/>
                    <a:pt x="8414" y="25"/>
                    <a:pt x="8328" y="74"/>
                  </a:cubicBezTo>
                  <a:lnTo>
                    <a:pt x="174" y="4784"/>
                  </a:lnTo>
                  <a:cubicBezTo>
                    <a:pt x="1" y="4883"/>
                    <a:pt x="1" y="5044"/>
                    <a:pt x="174" y="5143"/>
                  </a:cubicBezTo>
                  <a:lnTo>
                    <a:pt x="526" y="5347"/>
                  </a:lnTo>
                  <a:cubicBezTo>
                    <a:pt x="611" y="5397"/>
                    <a:pt x="724" y="5422"/>
                    <a:pt x="837" y="5422"/>
                  </a:cubicBezTo>
                  <a:cubicBezTo>
                    <a:pt x="950" y="5422"/>
                    <a:pt x="1064" y="5397"/>
                    <a:pt x="1151" y="5347"/>
                  </a:cubicBezTo>
                  <a:lnTo>
                    <a:pt x="9304" y="638"/>
                  </a:lnTo>
                  <a:cubicBezTo>
                    <a:pt x="9475" y="538"/>
                    <a:pt x="9475" y="378"/>
                    <a:pt x="9304" y="279"/>
                  </a:cubicBezTo>
                  <a:lnTo>
                    <a:pt x="8950" y="74"/>
                  </a:lnTo>
                  <a:cubicBezTo>
                    <a:pt x="8864" y="25"/>
                    <a:pt x="8751" y="0"/>
                    <a:pt x="8639"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49" name="Google Shape;149;p23"/>
            <p:cNvSpPr/>
            <p:nvPr/>
          </p:nvSpPr>
          <p:spPr>
            <a:xfrm>
              <a:off x="3687652" y="2449105"/>
              <a:ext cx="223404" cy="126508"/>
            </a:xfrm>
            <a:custGeom>
              <a:avLst/>
              <a:gdLst/>
              <a:ahLst/>
              <a:cxnLst/>
              <a:rect l="l" t="t" r="r" b="b"/>
              <a:pathLst>
                <a:path w="4602" h="2606" extrusionOk="0">
                  <a:moveTo>
                    <a:pt x="3765" y="0"/>
                  </a:moveTo>
                  <a:cubicBezTo>
                    <a:pt x="3652" y="0"/>
                    <a:pt x="3538" y="25"/>
                    <a:pt x="3451" y="74"/>
                  </a:cubicBezTo>
                  <a:lnTo>
                    <a:pt x="175" y="1969"/>
                  </a:lnTo>
                  <a:cubicBezTo>
                    <a:pt x="1" y="2068"/>
                    <a:pt x="1" y="2228"/>
                    <a:pt x="175" y="2327"/>
                  </a:cubicBezTo>
                  <a:lnTo>
                    <a:pt x="526" y="2531"/>
                  </a:lnTo>
                  <a:cubicBezTo>
                    <a:pt x="612" y="2581"/>
                    <a:pt x="724" y="2606"/>
                    <a:pt x="837" y="2606"/>
                  </a:cubicBezTo>
                  <a:cubicBezTo>
                    <a:pt x="950" y="2606"/>
                    <a:pt x="1064" y="2581"/>
                    <a:pt x="1151" y="2531"/>
                  </a:cubicBezTo>
                  <a:lnTo>
                    <a:pt x="4427" y="638"/>
                  </a:lnTo>
                  <a:cubicBezTo>
                    <a:pt x="4598" y="539"/>
                    <a:pt x="4601" y="378"/>
                    <a:pt x="4427" y="279"/>
                  </a:cubicBezTo>
                  <a:lnTo>
                    <a:pt x="4076" y="74"/>
                  </a:lnTo>
                  <a:cubicBezTo>
                    <a:pt x="3990" y="25"/>
                    <a:pt x="3878" y="0"/>
                    <a:pt x="3765"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0" name="Google Shape;150;p23"/>
            <p:cNvSpPr/>
            <p:nvPr/>
          </p:nvSpPr>
          <p:spPr>
            <a:xfrm>
              <a:off x="3266686" y="2507210"/>
              <a:ext cx="1113574" cy="639095"/>
            </a:xfrm>
            <a:custGeom>
              <a:avLst/>
              <a:gdLst/>
              <a:ahLst/>
              <a:cxnLst/>
              <a:rect l="l" t="t" r="r" b="b"/>
              <a:pathLst>
                <a:path w="22939" h="13165" extrusionOk="0">
                  <a:moveTo>
                    <a:pt x="14397" y="1"/>
                  </a:moveTo>
                  <a:cubicBezTo>
                    <a:pt x="14209" y="1"/>
                    <a:pt x="14021" y="43"/>
                    <a:pt x="13878" y="126"/>
                  </a:cubicBezTo>
                  <a:lnTo>
                    <a:pt x="287" y="7969"/>
                  </a:lnTo>
                  <a:cubicBezTo>
                    <a:pt x="0" y="8137"/>
                    <a:pt x="0" y="8407"/>
                    <a:pt x="287" y="8571"/>
                  </a:cubicBezTo>
                  <a:lnTo>
                    <a:pt x="8024" y="13041"/>
                  </a:lnTo>
                  <a:cubicBezTo>
                    <a:pt x="8168" y="13123"/>
                    <a:pt x="8355" y="13164"/>
                    <a:pt x="8543" y="13164"/>
                  </a:cubicBezTo>
                  <a:cubicBezTo>
                    <a:pt x="8731" y="13164"/>
                    <a:pt x="8919" y="13123"/>
                    <a:pt x="9062" y="13041"/>
                  </a:cubicBezTo>
                  <a:lnTo>
                    <a:pt x="22652" y="5195"/>
                  </a:lnTo>
                  <a:cubicBezTo>
                    <a:pt x="22939" y="5028"/>
                    <a:pt x="22939" y="4762"/>
                    <a:pt x="22652" y="4595"/>
                  </a:cubicBezTo>
                  <a:lnTo>
                    <a:pt x="14919" y="126"/>
                  </a:lnTo>
                  <a:cubicBezTo>
                    <a:pt x="14773" y="43"/>
                    <a:pt x="14585" y="1"/>
                    <a:pt x="1439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1" name="Google Shape;151;p23"/>
            <p:cNvSpPr/>
            <p:nvPr/>
          </p:nvSpPr>
          <p:spPr>
            <a:xfrm>
              <a:off x="3491004" y="2799387"/>
              <a:ext cx="395690" cy="222288"/>
            </a:xfrm>
            <a:custGeom>
              <a:avLst/>
              <a:gdLst/>
              <a:ahLst/>
              <a:cxnLst/>
              <a:rect l="l" t="t" r="r" b="b"/>
              <a:pathLst>
                <a:path w="8151" h="4579" extrusionOk="0">
                  <a:moveTo>
                    <a:pt x="5620" y="1"/>
                  </a:moveTo>
                  <a:cubicBezTo>
                    <a:pt x="5539" y="1"/>
                    <a:pt x="5457" y="15"/>
                    <a:pt x="5383" y="46"/>
                  </a:cubicBezTo>
                  <a:lnTo>
                    <a:pt x="3704" y="773"/>
                  </a:lnTo>
                  <a:cubicBezTo>
                    <a:pt x="3635" y="802"/>
                    <a:pt x="3552" y="818"/>
                    <a:pt x="3467" y="818"/>
                  </a:cubicBezTo>
                  <a:cubicBezTo>
                    <a:pt x="3422" y="818"/>
                    <a:pt x="3376" y="813"/>
                    <a:pt x="3331" y="804"/>
                  </a:cubicBezTo>
                  <a:lnTo>
                    <a:pt x="1349" y="419"/>
                  </a:lnTo>
                  <a:cubicBezTo>
                    <a:pt x="1303" y="409"/>
                    <a:pt x="1257" y="405"/>
                    <a:pt x="1212" y="405"/>
                  </a:cubicBezTo>
                  <a:cubicBezTo>
                    <a:pt x="954" y="405"/>
                    <a:pt x="747" y="555"/>
                    <a:pt x="840" y="712"/>
                  </a:cubicBezTo>
                  <a:lnTo>
                    <a:pt x="1513" y="1855"/>
                  </a:lnTo>
                  <a:cubicBezTo>
                    <a:pt x="1554" y="1930"/>
                    <a:pt x="1533" y="2008"/>
                    <a:pt x="1455" y="2070"/>
                  </a:cubicBezTo>
                  <a:lnTo>
                    <a:pt x="202" y="3040"/>
                  </a:lnTo>
                  <a:cubicBezTo>
                    <a:pt x="1" y="3193"/>
                    <a:pt x="195" y="3412"/>
                    <a:pt x="526" y="3412"/>
                  </a:cubicBezTo>
                  <a:lnTo>
                    <a:pt x="2622" y="3394"/>
                  </a:lnTo>
                  <a:cubicBezTo>
                    <a:pt x="2754" y="3394"/>
                    <a:pt x="2881" y="3429"/>
                    <a:pt x="2956" y="3494"/>
                  </a:cubicBezTo>
                  <a:lnTo>
                    <a:pt x="4164" y="4480"/>
                  </a:lnTo>
                  <a:cubicBezTo>
                    <a:pt x="4247" y="4547"/>
                    <a:pt x="4371" y="4578"/>
                    <a:pt x="4493" y="4578"/>
                  </a:cubicBezTo>
                  <a:cubicBezTo>
                    <a:pt x="4658" y="4578"/>
                    <a:pt x="4821" y="4521"/>
                    <a:pt x="4878" y="4415"/>
                  </a:cubicBezTo>
                  <a:lnTo>
                    <a:pt x="5499" y="3261"/>
                  </a:lnTo>
                  <a:cubicBezTo>
                    <a:pt x="5539" y="3186"/>
                    <a:pt x="5639" y="3131"/>
                    <a:pt x="5765" y="3108"/>
                  </a:cubicBezTo>
                  <a:lnTo>
                    <a:pt x="7765" y="2749"/>
                  </a:lnTo>
                  <a:cubicBezTo>
                    <a:pt x="8082" y="2692"/>
                    <a:pt x="8151" y="2449"/>
                    <a:pt x="7877" y="2336"/>
                  </a:cubicBezTo>
                  <a:lnTo>
                    <a:pt x="6168" y="1640"/>
                  </a:lnTo>
                  <a:cubicBezTo>
                    <a:pt x="6059" y="1596"/>
                    <a:pt x="5993" y="1524"/>
                    <a:pt x="5997" y="1446"/>
                  </a:cubicBezTo>
                  <a:lnTo>
                    <a:pt x="6024" y="238"/>
                  </a:lnTo>
                  <a:cubicBezTo>
                    <a:pt x="6027" y="97"/>
                    <a:pt x="5830" y="1"/>
                    <a:pt x="562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2" name="Google Shape;152;p23"/>
            <p:cNvSpPr/>
            <p:nvPr/>
          </p:nvSpPr>
          <p:spPr>
            <a:xfrm>
              <a:off x="3760855" y="2573373"/>
              <a:ext cx="249958" cy="141412"/>
            </a:xfrm>
            <a:custGeom>
              <a:avLst/>
              <a:gdLst/>
              <a:ahLst/>
              <a:cxnLst/>
              <a:rect l="l" t="t" r="r" b="b"/>
              <a:pathLst>
                <a:path w="5149" h="2913" extrusionOk="0">
                  <a:moveTo>
                    <a:pt x="4795" y="1"/>
                  </a:moveTo>
                  <a:cubicBezTo>
                    <a:pt x="4681" y="1"/>
                    <a:pt x="4555" y="31"/>
                    <a:pt x="4455" y="88"/>
                  </a:cubicBezTo>
                  <a:lnTo>
                    <a:pt x="202" y="2542"/>
                  </a:lnTo>
                  <a:cubicBezTo>
                    <a:pt x="32" y="2641"/>
                    <a:pt x="1" y="2788"/>
                    <a:pt x="138" y="2863"/>
                  </a:cubicBezTo>
                  <a:cubicBezTo>
                    <a:pt x="194" y="2896"/>
                    <a:pt x="271" y="2912"/>
                    <a:pt x="355" y="2912"/>
                  </a:cubicBezTo>
                  <a:cubicBezTo>
                    <a:pt x="469" y="2912"/>
                    <a:pt x="594" y="2882"/>
                    <a:pt x="694" y="2825"/>
                  </a:cubicBezTo>
                  <a:lnTo>
                    <a:pt x="4947" y="371"/>
                  </a:lnTo>
                  <a:cubicBezTo>
                    <a:pt x="5117" y="272"/>
                    <a:pt x="5148" y="129"/>
                    <a:pt x="5015" y="50"/>
                  </a:cubicBezTo>
                  <a:cubicBezTo>
                    <a:pt x="4957" y="17"/>
                    <a:pt x="4879" y="1"/>
                    <a:pt x="4795"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3" name="Google Shape;153;p23"/>
            <p:cNvSpPr/>
            <p:nvPr/>
          </p:nvSpPr>
          <p:spPr>
            <a:xfrm>
              <a:off x="3812942" y="2603373"/>
              <a:ext cx="249861" cy="141557"/>
            </a:xfrm>
            <a:custGeom>
              <a:avLst/>
              <a:gdLst/>
              <a:ahLst/>
              <a:cxnLst/>
              <a:rect l="l" t="t" r="r" b="b"/>
              <a:pathLst>
                <a:path w="5147" h="2916" extrusionOk="0">
                  <a:moveTo>
                    <a:pt x="4793" y="1"/>
                  </a:moveTo>
                  <a:cubicBezTo>
                    <a:pt x="4679" y="1"/>
                    <a:pt x="4554" y="30"/>
                    <a:pt x="4454" y="87"/>
                  </a:cubicBezTo>
                  <a:lnTo>
                    <a:pt x="201" y="2545"/>
                  </a:lnTo>
                  <a:cubicBezTo>
                    <a:pt x="30" y="2644"/>
                    <a:pt x="0" y="2787"/>
                    <a:pt x="136" y="2866"/>
                  </a:cubicBezTo>
                  <a:cubicBezTo>
                    <a:pt x="193" y="2899"/>
                    <a:pt x="270" y="2915"/>
                    <a:pt x="353" y="2915"/>
                  </a:cubicBezTo>
                  <a:cubicBezTo>
                    <a:pt x="467" y="2915"/>
                    <a:pt x="592" y="2885"/>
                    <a:pt x="692" y="2828"/>
                  </a:cubicBezTo>
                  <a:lnTo>
                    <a:pt x="4945" y="371"/>
                  </a:lnTo>
                  <a:cubicBezTo>
                    <a:pt x="5116" y="272"/>
                    <a:pt x="5147" y="128"/>
                    <a:pt x="5010" y="50"/>
                  </a:cubicBezTo>
                  <a:cubicBezTo>
                    <a:pt x="4954" y="17"/>
                    <a:pt x="4876" y="1"/>
                    <a:pt x="479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4" name="Google Shape;154;p23"/>
            <p:cNvSpPr/>
            <p:nvPr/>
          </p:nvSpPr>
          <p:spPr>
            <a:xfrm>
              <a:off x="3864931" y="2633518"/>
              <a:ext cx="249910" cy="141363"/>
            </a:xfrm>
            <a:custGeom>
              <a:avLst/>
              <a:gdLst/>
              <a:ahLst/>
              <a:cxnLst/>
              <a:rect l="l" t="t" r="r" b="b"/>
              <a:pathLst>
                <a:path w="5148" h="2912" extrusionOk="0">
                  <a:moveTo>
                    <a:pt x="4798" y="0"/>
                  </a:moveTo>
                  <a:cubicBezTo>
                    <a:pt x="4683" y="0"/>
                    <a:pt x="4556" y="30"/>
                    <a:pt x="4454" y="88"/>
                  </a:cubicBezTo>
                  <a:lnTo>
                    <a:pt x="202" y="2541"/>
                  </a:lnTo>
                  <a:cubicBezTo>
                    <a:pt x="31" y="2640"/>
                    <a:pt x="1" y="2784"/>
                    <a:pt x="137" y="2862"/>
                  </a:cubicBezTo>
                  <a:cubicBezTo>
                    <a:pt x="194" y="2896"/>
                    <a:pt x="271" y="2912"/>
                    <a:pt x="354" y="2912"/>
                  </a:cubicBezTo>
                  <a:cubicBezTo>
                    <a:pt x="468" y="2912"/>
                    <a:pt x="593" y="2882"/>
                    <a:pt x="694" y="2825"/>
                  </a:cubicBezTo>
                  <a:lnTo>
                    <a:pt x="4946" y="371"/>
                  </a:lnTo>
                  <a:cubicBezTo>
                    <a:pt x="5117" y="272"/>
                    <a:pt x="5147" y="125"/>
                    <a:pt x="5011" y="47"/>
                  </a:cubicBezTo>
                  <a:cubicBezTo>
                    <a:pt x="4955" y="16"/>
                    <a:pt x="4880" y="0"/>
                    <a:pt x="4798"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5" name="Google Shape;155;p23"/>
            <p:cNvSpPr/>
            <p:nvPr/>
          </p:nvSpPr>
          <p:spPr>
            <a:xfrm>
              <a:off x="3916921" y="2663517"/>
              <a:ext cx="249958" cy="141509"/>
            </a:xfrm>
            <a:custGeom>
              <a:avLst/>
              <a:gdLst/>
              <a:ahLst/>
              <a:cxnLst/>
              <a:rect l="l" t="t" r="r" b="b"/>
              <a:pathLst>
                <a:path w="5149" h="2915" extrusionOk="0">
                  <a:moveTo>
                    <a:pt x="4794" y="1"/>
                  </a:moveTo>
                  <a:cubicBezTo>
                    <a:pt x="4681" y="1"/>
                    <a:pt x="4555" y="31"/>
                    <a:pt x="4455" y="88"/>
                  </a:cubicBezTo>
                  <a:lnTo>
                    <a:pt x="202" y="2545"/>
                  </a:lnTo>
                  <a:cubicBezTo>
                    <a:pt x="32" y="2644"/>
                    <a:pt x="1" y="2788"/>
                    <a:pt x="138" y="2865"/>
                  </a:cubicBezTo>
                  <a:cubicBezTo>
                    <a:pt x="194" y="2899"/>
                    <a:pt x="271" y="2915"/>
                    <a:pt x="355" y="2915"/>
                  </a:cubicBezTo>
                  <a:cubicBezTo>
                    <a:pt x="469" y="2915"/>
                    <a:pt x="594" y="2885"/>
                    <a:pt x="694" y="2828"/>
                  </a:cubicBezTo>
                  <a:lnTo>
                    <a:pt x="4947" y="371"/>
                  </a:lnTo>
                  <a:cubicBezTo>
                    <a:pt x="5117" y="272"/>
                    <a:pt x="5148" y="129"/>
                    <a:pt x="5012" y="50"/>
                  </a:cubicBezTo>
                  <a:cubicBezTo>
                    <a:pt x="4955" y="17"/>
                    <a:pt x="4878" y="1"/>
                    <a:pt x="479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6" name="Google Shape;156;p23"/>
            <p:cNvSpPr/>
            <p:nvPr/>
          </p:nvSpPr>
          <p:spPr>
            <a:xfrm>
              <a:off x="3969007" y="2693516"/>
              <a:ext cx="249861" cy="141509"/>
            </a:xfrm>
            <a:custGeom>
              <a:avLst/>
              <a:gdLst/>
              <a:ahLst/>
              <a:cxnLst/>
              <a:rect l="l" t="t" r="r" b="b"/>
              <a:pathLst>
                <a:path w="5147" h="2915" extrusionOk="0">
                  <a:moveTo>
                    <a:pt x="4795" y="1"/>
                  </a:moveTo>
                  <a:cubicBezTo>
                    <a:pt x="4681" y="1"/>
                    <a:pt x="4555" y="31"/>
                    <a:pt x="4454" y="91"/>
                  </a:cubicBezTo>
                  <a:lnTo>
                    <a:pt x="201" y="2545"/>
                  </a:lnTo>
                  <a:cubicBezTo>
                    <a:pt x="31" y="2644"/>
                    <a:pt x="0" y="2787"/>
                    <a:pt x="136" y="2866"/>
                  </a:cubicBezTo>
                  <a:cubicBezTo>
                    <a:pt x="193" y="2899"/>
                    <a:pt x="270" y="2915"/>
                    <a:pt x="354" y="2915"/>
                  </a:cubicBezTo>
                  <a:cubicBezTo>
                    <a:pt x="467" y="2915"/>
                    <a:pt x="592" y="2885"/>
                    <a:pt x="692" y="2828"/>
                  </a:cubicBezTo>
                  <a:lnTo>
                    <a:pt x="4945" y="374"/>
                  </a:lnTo>
                  <a:cubicBezTo>
                    <a:pt x="5116" y="272"/>
                    <a:pt x="5147" y="128"/>
                    <a:pt x="5010" y="50"/>
                  </a:cubicBezTo>
                  <a:cubicBezTo>
                    <a:pt x="4954" y="17"/>
                    <a:pt x="4878" y="1"/>
                    <a:pt x="479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7" name="Google Shape;157;p23"/>
            <p:cNvSpPr/>
            <p:nvPr/>
          </p:nvSpPr>
          <p:spPr>
            <a:xfrm>
              <a:off x="4020997" y="2723661"/>
              <a:ext cx="249910" cy="141509"/>
            </a:xfrm>
            <a:custGeom>
              <a:avLst/>
              <a:gdLst/>
              <a:ahLst/>
              <a:cxnLst/>
              <a:rect l="l" t="t" r="r" b="b"/>
              <a:pathLst>
                <a:path w="5148" h="2915" extrusionOk="0">
                  <a:moveTo>
                    <a:pt x="4794" y="0"/>
                  </a:moveTo>
                  <a:cubicBezTo>
                    <a:pt x="4680" y="0"/>
                    <a:pt x="4555" y="30"/>
                    <a:pt x="4454" y="87"/>
                  </a:cubicBezTo>
                  <a:lnTo>
                    <a:pt x="202" y="2541"/>
                  </a:lnTo>
                  <a:cubicBezTo>
                    <a:pt x="31" y="2644"/>
                    <a:pt x="1" y="2787"/>
                    <a:pt x="137" y="2866"/>
                  </a:cubicBezTo>
                  <a:cubicBezTo>
                    <a:pt x="193" y="2899"/>
                    <a:pt x="269" y="2915"/>
                    <a:pt x="352" y="2915"/>
                  </a:cubicBezTo>
                  <a:cubicBezTo>
                    <a:pt x="466" y="2915"/>
                    <a:pt x="592" y="2884"/>
                    <a:pt x="694" y="2825"/>
                  </a:cubicBezTo>
                  <a:lnTo>
                    <a:pt x="4946" y="371"/>
                  </a:lnTo>
                  <a:cubicBezTo>
                    <a:pt x="5117" y="272"/>
                    <a:pt x="5147" y="128"/>
                    <a:pt x="5011" y="50"/>
                  </a:cubicBezTo>
                  <a:cubicBezTo>
                    <a:pt x="4955" y="17"/>
                    <a:pt x="4877" y="0"/>
                    <a:pt x="4794"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8" name="Google Shape;158;p23"/>
            <p:cNvSpPr/>
            <p:nvPr/>
          </p:nvSpPr>
          <p:spPr>
            <a:xfrm>
              <a:off x="3735370" y="2941229"/>
              <a:ext cx="459964" cy="263162"/>
            </a:xfrm>
            <a:custGeom>
              <a:avLst/>
              <a:gdLst/>
              <a:ahLst/>
              <a:cxnLst/>
              <a:rect l="l" t="t" r="r" b="b"/>
              <a:pathLst>
                <a:path w="9475" h="5421" extrusionOk="0">
                  <a:moveTo>
                    <a:pt x="8639" y="0"/>
                  </a:moveTo>
                  <a:cubicBezTo>
                    <a:pt x="8526" y="0"/>
                    <a:pt x="8414" y="26"/>
                    <a:pt x="8328" y="77"/>
                  </a:cubicBezTo>
                  <a:lnTo>
                    <a:pt x="175" y="4783"/>
                  </a:lnTo>
                  <a:cubicBezTo>
                    <a:pt x="1" y="4882"/>
                    <a:pt x="1" y="5042"/>
                    <a:pt x="175" y="5141"/>
                  </a:cubicBezTo>
                  <a:lnTo>
                    <a:pt x="526" y="5346"/>
                  </a:lnTo>
                  <a:cubicBezTo>
                    <a:pt x="613" y="5396"/>
                    <a:pt x="727" y="5421"/>
                    <a:pt x="840" y="5421"/>
                  </a:cubicBezTo>
                  <a:cubicBezTo>
                    <a:pt x="953" y="5421"/>
                    <a:pt x="1065" y="5396"/>
                    <a:pt x="1151" y="5346"/>
                  </a:cubicBezTo>
                  <a:lnTo>
                    <a:pt x="9304" y="640"/>
                  </a:lnTo>
                  <a:cubicBezTo>
                    <a:pt x="9475" y="537"/>
                    <a:pt x="9475" y="377"/>
                    <a:pt x="9304" y="277"/>
                  </a:cubicBezTo>
                  <a:lnTo>
                    <a:pt x="8953" y="77"/>
                  </a:lnTo>
                  <a:cubicBezTo>
                    <a:pt x="8866" y="26"/>
                    <a:pt x="8752" y="0"/>
                    <a:pt x="8639"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59" name="Google Shape;159;p23"/>
            <p:cNvSpPr/>
            <p:nvPr/>
          </p:nvSpPr>
          <p:spPr>
            <a:xfrm>
              <a:off x="4256285" y="2777301"/>
              <a:ext cx="223210" cy="126363"/>
            </a:xfrm>
            <a:custGeom>
              <a:avLst/>
              <a:gdLst/>
              <a:ahLst/>
              <a:cxnLst/>
              <a:rect l="l" t="t" r="r" b="b"/>
              <a:pathLst>
                <a:path w="4598" h="2603" extrusionOk="0">
                  <a:moveTo>
                    <a:pt x="3761" y="1"/>
                  </a:moveTo>
                  <a:cubicBezTo>
                    <a:pt x="3648" y="1"/>
                    <a:pt x="3536" y="25"/>
                    <a:pt x="3450" y="75"/>
                  </a:cubicBezTo>
                  <a:lnTo>
                    <a:pt x="171" y="1965"/>
                  </a:lnTo>
                  <a:cubicBezTo>
                    <a:pt x="0" y="2065"/>
                    <a:pt x="0" y="2225"/>
                    <a:pt x="171" y="2328"/>
                  </a:cubicBezTo>
                  <a:lnTo>
                    <a:pt x="522" y="2528"/>
                  </a:lnTo>
                  <a:cubicBezTo>
                    <a:pt x="609" y="2578"/>
                    <a:pt x="723" y="2603"/>
                    <a:pt x="836" y="2603"/>
                  </a:cubicBezTo>
                  <a:cubicBezTo>
                    <a:pt x="949" y="2603"/>
                    <a:pt x="1061" y="2578"/>
                    <a:pt x="1147" y="2528"/>
                  </a:cubicBezTo>
                  <a:lnTo>
                    <a:pt x="4424" y="638"/>
                  </a:lnTo>
                  <a:cubicBezTo>
                    <a:pt x="4597" y="539"/>
                    <a:pt x="4597" y="375"/>
                    <a:pt x="4424" y="276"/>
                  </a:cubicBezTo>
                  <a:lnTo>
                    <a:pt x="4071" y="75"/>
                  </a:lnTo>
                  <a:cubicBezTo>
                    <a:pt x="3986" y="25"/>
                    <a:pt x="3874" y="1"/>
                    <a:pt x="3761"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0" name="Google Shape;160;p23"/>
            <p:cNvSpPr/>
            <p:nvPr/>
          </p:nvSpPr>
          <p:spPr>
            <a:xfrm>
              <a:off x="2876157" y="2276099"/>
              <a:ext cx="31846" cy="16797"/>
            </a:xfrm>
            <a:custGeom>
              <a:avLst/>
              <a:gdLst/>
              <a:ahLst/>
              <a:cxnLst/>
              <a:rect l="l" t="t" r="r" b="b"/>
              <a:pathLst>
                <a:path w="656" h="346" extrusionOk="0">
                  <a:moveTo>
                    <a:pt x="329" y="0"/>
                  </a:moveTo>
                  <a:cubicBezTo>
                    <a:pt x="252" y="0"/>
                    <a:pt x="175" y="17"/>
                    <a:pt x="117" y="51"/>
                  </a:cubicBezTo>
                  <a:cubicBezTo>
                    <a:pt x="1" y="120"/>
                    <a:pt x="1" y="229"/>
                    <a:pt x="117" y="297"/>
                  </a:cubicBezTo>
                  <a:cubicBezTo>
                    <a:pt x="175" y="329"/>
                    <a:pt x="252" y="345"/>
                    <a:pt x="329" y="345"/>
                  </a:cubicBezTo>
                  <a:cubicBezTo>
                    <a:pt x="405" y="345"/>
                    <a:pt x="482" y="329"/>
                    <a:pt x="540" y="297"/>
                  </a:cubicBezTo>
                  <a:cubicBezTo>
                    <a:pt x="656" y="229"/>
                    <a:pt x="656" y="120"/>
                    <a:pt x="540" y="51"/>
                  </a:cubicBezTo>
                  <a:cubicBezTo>
                    <a:pt x="482" y="17"/>
                    <a:pt x="405" y="0"/>
                    <a:pt x="32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1" name="Google Shape;161;p23"/>
            <p:cNvSpPr/>
            <p:nvPr/>
          </p:nvSpPr>
          <p:spPr>
            <a:xfrm>
              <a:off x="2817178" y="2354884"/>
              <a:ext cx="63691" cy="33593"/>
            </a:xfrm>
            <a:custGeom>
              <a:avLst/>
              <a:gdLst/>
              <a:ahLst/>
              <a:cxnLst/>
              <a:rect l="l" t="t" r="r" b="b"/>
              <a:pathLst>
                <a:path w="1312" h="692" extrusionOk="0">
                  <a:moveTo>
                    <a:pt x="657" y="1"/>
                  </a:moveTo>
                  <a:cubicBezTo>
                    <a:pt x="504" y="1"/>
                    <a:pt x="351" y="34"/>
                    <a:pt x="233" y="101"/>
                  </a:cubicBezTo>
                  <a:cubicBezTo>
                    <a:pt x="1" y="238"/>
                    <a:pt x="1" y="456"/>
                    <a:pt x="233" y="589"/>
                  </a:cubicBezTo>
                  <a:cubicBezTo>
                    <a:pt x="351" y="657"/>
                    <a:pt x="504" y="691"/>
                    <a:pt x="657" y="691"/>
                  </a:cubicBezTo>
                  <a:cubicBezTo>
                    <a:pt x="811" y="691"/>
                    <a:pt x="963" y="657"/>
                    <a:pt x="1080" y="589"/>
                  </a:cubicBezTo>
                  <a:cubicBezTo>
                    <a:pt x="1311" y="456"/>
                    <a:pt x="1311" y="238"/>
                    <a:pt x="1080" y="101"/>
                  </a:cubicBezTo>
                  <a:cubicBezTo>
                    <a:pt x="963" y="34"/>
                    <a:pt x="811" y="1"/>
                    <a:pt x="657"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2" name="Google Shape;162;p23"/>
            <p:cNvSpPr/>
            <p:nvPr/>
          </p:nvSpPr>
          <p:spPr>
            <a:xfrm>
              <a:off x="2890914" y="2244304"/>
              <a:ext cx="179325" cy="101119"/>
            </a:xfrm>
            <a:custGeom>
              <a:avLst/>
              <a:gdLst/>
              <a:ahLst/>
              <a:cxnLst/>
              <a:rect l="l" t="t" r="r" b="b"/>
              <a:pathLst>
                <a:path w="3694" h="2083" extrusionOk="0">
                  <a:moveTo>
                    <a:pt x="3263" y="1"/>
                  </a:moveTo>
                  <a:cubicBezTo>
                    <a:pt x="3154" y="1"/>
                    <a:pt x="3043" y="25"/>
                    <a:pt x="2956" y="75"/>
                  </a:cubicBezTo>
                  <a:lnTo>
                    <a:pt x="175" y="1683"/>
                  </a:lnTo>
                  <a:cubicBezTo>
                    <a:pt x="11" y="1778"/>
                    <a:pt x="0" y="1928"/>
                    <a:pt x="158" y="2017"/>
                  </a:cubicBezTo>
                  <a:cubicBezTo>
                    <a:pt x="231" y="2061"/>
                    <a:pt x="329" y="2082"/>
                    <a:pt x="429" y="2082"/>
                  </a:cubicBezTo>
                  <a:cubicBezTo>
                    <a:pt x="539" y="2082"/>
                    <a:pt x="652" y="2057"/>
                    <a:pt x="738" y="2007"/>
                  </a:cubicBezTo>
                  <a:lnTo>
                    <a:pt x="3519" y="402"/>
                  </a:lnTo>
                  <a:cubicBezTo>
                    <a:pt x="3687" y="307"/>
                    <a:pt x="3693" y="157"/>
                    <a:pt x="3540" y="65"/>
                  </a:cubicBezTo>
                  <a:cubicBezTo>
                    <a:pt x="3464" y="22"/>
                    <a:pt x="3365" y="1"/>
                    <a:pt x="3263"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3" name="Google Shape;163;p23"/>
            <p:cNvSpPr/>
            <p:nvPr/>
          </p:nvSpPr>
          <p:spPr>
            <a:xfrm>
              <a:off x="772592" y="1042343"/>
              <a:ext cx="1799175" cy="2857990"/>
            </a:xfrm>
            <a:custGeom>
              <a:avLst/>
              <a:gdLst/>
              <a:ahLst/>
              <a:cxnLst/>
              <a:rect l="l" t="t" r="r" b="b"/>
              <a:pathLst>
                <a:path w="37062" h="58873" extrusionOk="0">
                  <a:moveTo>
                    <a:pt x="32038" y="0"/>
                  </a:moveTo>
                  <a:lnTo>
                    <a:pt x="29260" y="1604"/>
                  </a:lnTo>
                  <a:lnTo>
                    <a:pt x="523" y="18194"/>
                  </a:lnTo>
                  <a:cubicBezTo>
                    <a:pt x="379" y="18276"/>
                    <a:pt x="252" y="18420"/>
                    <a:pt x="157" y="18583"/>
                  </a:cubicBezTo>
                  <a:cubicBezTo>
                    <a:pt x="58" y="18747"/>
                    <a:pt x="0" y="18931"/>
                    <a:pt x="0" y="19095"/>
                  </a:cubicBezTo>
                  <a:lnTo>
                    <a:pt x="0" y="53406"/>
                  </a:lnTo>
                  <a:cubicBezTo>
                    <a:pt x="0" y="55270"/>
                    <a:pt x="1314" y="57539"/>
                    <a:pt x="2928" y="58471"/>
                  </a:cubicBezTo>
                  <a:cubicBezTo>
                    <a:pt x="3398" y="58743"/>
                    <a:pt x="3842" y="58872"/>
                    <a:pt x="4235" y="58872"/>
                  </a:cubicBezTo>
                  <a:cubicBezTo>
                    <a:pt x="5194" y="58872"/>
                    <a:pt x="5853" y="58107"/>
                    <a:pt x="5853" y="56785"/>
                  </a:cubicBezTo>
                  <a:lnTo>
                    <a:pt x="5853" y="22474"/>
                  </a:lnTo>
                  <a:cubicBezTo>
                    <a:pt x="5853" y="22307"/>
                    <a:pt x="5912" y="22123"/>
                    <a:pt x="6007" y="21959"/>
                  </a:cubicBezTo>
                  <a:cubicBezTo>
                    <a:pt x="6102" y="21798"/>
                    <a:pt x="6229" y="21658"/>
                    <a:pt x="6372" y="21573"/>
                  </a:cubicBezTo>
                  <a:lnTo>
                    <a:pt x="32185" y="6672"/>
                  </a:lnTo>
                  <a:lnTo>
                    <a:pt x="35110" y="4983"/>
                  </a:lnTo>
                  <a:lnTo>
                    <a:pt x="35113" y="4983"/>
                  </a:lnTo>
                  <a:lnTo>
                    <a:pt x="37062" y="3856"/>
                  </a:lnTo>
                  <a:lnTo>
                    <a:pt x="37062" y="3290"/>
                  </a:lnTo>
                  <a:cubicBezTo>
                    <a:pt x="37062" y="3136"/>
                    <a:pt x="37007" y="2965"/>
                    <a:pt x="36918" y="2812"/>
                  </a:cubicBezTo>
                  <a:lnTo>
                    <a:pt x="5400" y="21010"/>
                  </a:lnTo>
                  <a:cubicBezTo>
                    <a:pt x="5256" y="21092"/>
                    <a:pt x="5126" y="21236"/>
                    <a:pt x="5031" y="21399"/>
                  </a:cubicBezTo>
                  <a:cubicBezTo>
                    <a:pt x="4935" y="21563"/>
                    <a:pt x="4877" y="21743"/>
                    <a:pt x="4877" y="21911"/>
                  </a:cubicBezTo>
                  <a:lnTo>
                    <a:pt x="4877" y="56219"/>
                  </a:lnTo>
                  <a:cubicBezTo>
                    <a:pt x="4877" y="57102"/>
                    <a:pt x="4438" y="57611"/>
                    <a:pt x="3799" y="57611"/>
                  </a:cubicBezTo>
                  <a:cubicBezTo>
                    <a:pt x="3537" y="57611"/>
                    <a:pt x="3241" y="57525"/>
                    <a:pt x="2928" y="57345"/>
                  </a:cubicBezTo>
                  <a:cubicBezTo>
                    <a:pt x="1850" y="56724"/>
                    <a:pt x="976" y="55212"/>
                    <a:pt x="976" y="53969"/>
                  </a:cubicBezTo>
                  <a:lnTo>
                    <a:pt x="976" y="19696"/>
                  </a:lnTo>
                  <a:cubicBezTo>
                    <a:pt x="976" y="19522"/>
                    <a:pt x="1041" y="19324"/>
                    <a:pt x="1147" y="19157"/>
                  </a:cubicBezTo>
                  <a:cubicBezTo>
                    <a:pt x="1239" y="19007"/>
                    <a:pt x="1362" y="18873"/>
                    <a:pt x="1495" y="18795"/>
                  </a:cubicBezTo>
                  <a:lnTo>
                    <a:pt x="32188" y="1037"/>
                  </a:lnTo>
                  <a:lnTo>
                    <a:pt x="32185" y="515"/>
                  </a:lnTo>
                  <a:cubicBezTo>
                    <a:pt x="32185" y="348"/>
                    <a:pt x="32130" y="160"/>
                    <a:pt x="32038"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4" name="Google Shape;164;p23"/>
            <p:cNvSpPr/>
            <p:nvPr/>
          </p:nvSpPr>
          <p:spPr>
            <a:xfrm>
              <a:off x="867300" y="1097002"/>
              <a:ext cx="1562469" cy="2681043"/>
            </a:xfrm>
            <a:custGeom>
              <a:avLst/>
              <a:gdLst/>
              <a:ahLst/>
              <a:cxnLst/>
              <a:rect l="l" t="t" r="r" b="b"/>
              <a:pathLst>
                <a:path w="32186" h="55228" extrusionOk="0">
                  <a:moveTo>
                    <a:pt x="32039" y="0"/>
                  </a:moveTo>
                  <a:lnTo>
                    <a:pt x="520" y="18195"/>
                  </a:lnTo>
                  <a:cubicBezTo>
                    <a:pt x="380" y="18280"/>
                    <a:pt x="254" y="18420"/>
                    <a:pt x="155" y="18584"/>
                  </a:cubicBezTo>
                  <a:cubicBezTo>
                    <a:pt x="59" y="18744"/>
                    <a:pt x="1" y="18932"/>
                    <a:pt x="1" y="19096"/>
                  </a:cubicBezTo>
                  <a:lnTo>
                    <a:pt x="1" y="53407"/>
                  </a:lnTo>
                  <a:cubicBezTo>
                    <a:pt x="1" y="54028"/>
                    <a:pt x="438" y="54782"/>
                    <a:pt x="977" y="55093"/>
                  </a:cubicBezTo>
                  <a:cubicBezTo>
                    <a:pt x="1135" y="55184"/>
                    <a:pt x="1283" y="55227"/>
                    <a:pt x="1414" y="55227"/>
                  </a:cubicBezTo>
                  <a:cubicBezTo>
                    <a:pt x="1733" y="55227"/>
                    <a:pt x="1950" y="54973"/>
                    <a:pt x="1950" y="54533"/>
                  </a:cubicBezTo>
                  <a:lnTo>
                    <a:pt x="1950" y="20222"/>
                  </a:lnTo>
                  <a:cubicBezTo>
                    <a:pt x="1950" y="20058"/>
                    <a:pt x="2008" y="19870"/>
                    <a:pt x="2104" y="19710"/>
                  </a:cubicBezTo>
                  <a:cubicBezTo>
                    <a:pt x="2199" y="19546"/>
                    <a:pt x="2326" y="19403"/>
                    <a:pt x="2472" y="19321"/>
                  </a:cubicBezTo>
                  <a:lnTo>
                    <a:pt x="32186" y="2164"/>
                  </a:lnTo>
                  <a:lnTo>
                    <a:pt x="32186" y="512"/>
                  </a:lnTo>
                  <a:cubicBezTo>
                    <a:pt x="32186" y="344"/>
                    <a:pt x="32128" y="160"/>
                    <a:pt x="32039"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5" name="Google Shape;165;p23"/>
            <p:cNvSpPr/>
            <p:nvPr/>
          </p:nvSpPr>
          <p:spPr>
            <a:xfrm>
              <a:off x="725360" y="1917079"/>
              <a:ext cx="386078" cy="2042919"/>
            </a:xfrm>
            <a:custGeom>
              <a:avLst/>
              <a:gdLst/>
              <a:ahLst/>
              <a:cxnLst/>
              <a:rect l="l" t="t" r="r" b="b"/>
              <a:pathLst>
                <a:path w="7953" h="42083" extrusionOk="0">
                  <a:moveTo>
                    <a:pt x="151" y="1"/>
                  </a:moveTo>
                  <a:cubicBezTo>
                    <a:pt x="58" y="160"/>
                    <a:pt x="1" y="345"/>
                    <a:pt x="1" y="513"/>
                  </a:cubicBezTo>
                  <a:lnTo>
                    <a:pt x="1" y="34526"/>
                  </a:lnTo>
                  <a:cubicBezTo>
                    <a:pt x="1" y="37178"/>
                    <a:pt x="1745" y="40335"/>
                    <a:pt x="3901" y="41581"/>
                  </a:cubicBezTo>
                  <a:cubicBezTo>
                    <a:pt x="4492" y="41921"/>
                    <a:pt x="5052" y="42082"/>
                    <a:pt x="5554" y="42082"/>
                  </a:cubicBezTo>
                  <a:cubicBezTo>
                    <a:pt x="5927" y="42082"/>
                    <a:pt x="6268" y="41993"/>
                    <a:pt x="6567" y="41823"/>
                  </a:cubicBezTo>
                  <a:cubicBezTo>
                    <a:pt x="7038" y="41550"/>
                    <a:pt x="7403" y="41072"/>
                    <a:pt x="7614" y="40417"/>
                  </a:cubicBezTo>
                  <a:cubicBezTo>
                    <a:pt x="7628" y="40369"/>
                    <a:pt x="7639" y="40325"/>
                    <a:pt x="7652" y="40277"/>
                  </a:cubicBezTo>
                  <a:cubicBezTo>
                    <a:pt x="7666" y="40229"/>
                    <a:pt x="7680" y="40178"/>
                    <a:pt x="7690" y="40127"/>
                  </a:cubicBezTo>
                  <a:cubicBezTo>
                    <a:pt x="7704" y="40069"/>
                    <a:pt x="7710" y="40015"/>
                    <a:pt x="7724" y="39956"/>
                  </a:cubicBezTo>
                  <a:cubicBezTo>
                    <a:pt x="7734" y="39898"/>
                    <a:pt x="7745" y="39833"/>
                    <a:pt x="7751" y="39769"/>
                  </a:cubicBezTo>
                  <a:cubicBezTo>
                    <a:pt x="7786" y="39536"/>
                    <a:pt x="7799" y="39290"/>
                    <a:pt x="7799" y="39032"/>
                  </a:cubicBezTo>
                  <a:lnTo>
                    <a:pt x="7799" y="5018"/>
                  </a:lnTo>
                  <a:cubicBezTo>
                    <a:pt x="7799" y="4850"/>
                    <a:pt x="7857" y="4665"/>
                    <a:pt x="7953" y="4506"/>
                  </a:cubicBezTo>
                  <a:lnTo>
                    <a:pt x="6980" y="3939"/>
                  </a:lnTo>
                  <a:cubicBezTo>
                    <a:pt x="6885" y="4103"/>
                    <a:pt x="6826" y="4287"/>
                    <a:pt x="6826" y="4454"/>
                  </a:cubicBezTo>
                  <a:lnTo>
                    <a:pt x="6826" y="38765"/>
                  </a:lnTo>
                  <a:cubicBezTo>
                    <a:pt x="6826" y="40087"/>
                    <a:pt x="6167" y="40852"/>
                    <a:pt x="5208" y="40852"/>
                  </a:cubicBezTo>
                  <a:cubicBezTo>
                    <a:pt x="4815" y="40852"/>
                    <a:pt x="4371" y="40723"/>
                    <a:pt x="3901" y="40451"/>
                  </a:cubicBezTo>
                  <a:cubicBezTo>
                    <a:pt x="2287" y="39519"/>
                    <a:pt x="973" y="37250"/>
                    <a:pt x="973" y="35386"/>
                  </a:cubicBezTo>
                  <a:lnTo>
                    <a:pt x="973" y="1075"/>
                  </a:lnTo>
                  <a:cubicBezTo>
                    <a:pt x="973" y="911"/>
                    <a:pt x="1031" y="727"/>
                    <a:pt x="1130" y="563"/>
                  </a:cubicBezTo>
                  <a:lnTo>
                    <a:pt x="151" y="1"/>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6" name="Google Shape;166;p23"/>
            <p:cNvSpPr/>
            <p:nvPr/>
          </p:nvSpPr>
          <p:spPr>
            <a:xfrm>
              <a:off x="819970" y="1972223"/>
              <a:ext cx="196899" cy="1866847"/>
            </a:xfrm>
            <a:custGeom>
              <a:avLst/>
              <a:gdLst/>
              <a:ahLst/>
              <a:cxnLst/>
              <a:rect l="l" t="t" r="r" b="b"/>
              <a:pathLst>
                <a:path w="4056" h="38456" extrusionOk="0">
                  <a:moveTo>
                    <a:pt x="171" y="1"/>
                  </a:moveTo>
                  <a:cubicBezTo>
                    <a:pt x="65" y="168"/>
                    <a:pt x="0" y="366"/>
                    <a:pt x="0" y="540"/>
                  </a:cubicBezTo>
                  <a:lnTo>
                    <a:pt x="0" y="34813"/>
                  </a:lnTo>
                  <a:cubicBezTo>
                    <a:pt x="0" y="36056"/>
                    <a:pt x="874" y="37568"/>
                    <a:pt x="1952" y="38189"/>
                  </a:cubicBezTo>
                  <a:cubicBezTo>
                    <a:pt x="2265" y="38369"/>
                    <a:pt x="2561" y="38455"/>
                    <a:pt x="2823" y="38455"/>
                  </a:cubicBezTo>
                  <a:cubicBezTo>
                    <a:pt x="3462" y="38455"/>
                    <a:pt x="3901" y="37946"/>
                    <a:pt x="3901" y="37063"/>
                  </a:cubicBezTo>
                  <a:lnTo>
                    <a:pt x="3901" y="2755"/>
                  </a:lnTo>
                  <a:cubicBezTo>
                    <a:pt x="3901" y="2587"/>
                    <a:pt x="3959" y="2407"/>
                    <a:pt x="4055" y="2243"/>
                  </a:cubicBezTo>
                  <a:lnTo>
                    <a:pt x="3079" y="1680"/>
                  </a:lnTo>
                  <a:cubicBezTo>
                    <a:pt x="2983" y="1840"/>
                    <a:pt x="2925" y="2028"/>
                    <a:pt x="2925" y="2192"/>
                  </a:cubicBezTo>
                  <a:lnTo>
                    <a:pt x="2925" y="36503"/>
                  </a:lnTo>
                  <a:cubicBezTo>
                    <a:pt x="2925" y="36943"/>
                    <a:pt x="2708" y="37197"/>
                    <a:pt x="2389" y="37197"/>
                  </a:cubicBezTo>
                  <a:cubicBezTo>
                    <a:pt x="2258" y="37197"/>
                    <a:pt x="2110" y="37154"/>
                    <a:pt x="1952" y="37063"/>
                  </a:cubicBezTo>
                  <a:cubicBezTo>
                    <a:pt x="1413" y="36752"/>
                    <a:pt x="976" y="35998"/>
                    <a:pt x="976" y="35377"/>
                  </a:cubicBezTo>
                  <a:lnTo>
                    <a:pt x="976" y="1066"/>
                  </a:lnTo>
                  <a:cubicBezTo>
                    <a:pt x="976" y="902"/>
                    <a:pt x="1034" y="714"/>
                    <a:pt x="1130" y="554"/>
                  </a:cubicBezTo>
                  <a:lnTo>
                    <a:pt x="171" y="1"/>
                  </a:ln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7" name="Google Shape;167;p23"/>
            <p:cNvSpPr/>
            <p:nvPr/>
          </p:nvSpPr>
          <p:spPr>
            <a:xfrm>
              <a:off x="732641" y="1019043"/>
              <a:ext cx="1595286" cy="925462"/>
            </a:xfrm>
            <a:custGeom>
              <a:avLst/>
              <a:gdLst/>
              <a:ahLst/>
              <a:cxnLst/>
              <a:rect l="l" t="t" r="r" b="b"/>
              <a:pathLst>
                <a:path w="32862" h="19064" extrusionOk="0">
                  <a:moveTo>
                    <a:pt x="32045" y="1"/>
                  </a:moveTo>
                  <a:cubicBezTo>
                    <a:pt x="31855" y="1"/>
                    <a:pt x="31661" y="44"/>
                    <a:pt x="31510" y="132"/>
                  </a:cubicBezTo>
                  <a:lnTo>
                    <a:pt x="30980" y="435"/>
                  </a:lnTo>
                  <a:lnTo>
                    <a:pt x="30694" y="603"/>
                  </a:lnTo>
                  <a:lnTo>
                    <a:pt x="30212" y="879"/>
                  </a:lnTo>
                  <a:lnTo>
                    <a:pt x="29662" y="1197"/>
                  </a:lnTo>
                  <a:lnTo>
                    <a:pt x="29106" y="1517"/>
                  </a:lnTo>
                  <a:cubicBezTo>
                    <a:pt x="21912" y="5671"/>
                    <a:pt x="3676" y="16203"/>
                    <a:pt x="369" y="18112"/>
                  </a:cubicBezTo>
                  <a:cubicBezTo>
                    <a:pt x="226" y="18197"/>
                    <a:pt x="96" y="18337"/>
                    <a:pt x="1" y="18501"/>
                  </a:cubicBezTo>
                  <a:lnTo>
                    <a:pt x="980" y="19063"/>
                  </a:lnTo>
                  <a:cubicBezTo>
                    <a:pt x="1075" y="18900"/>
                    <a:pt x="1202" y="18756"/>
                    <a:pt x="1346" y="18674"/>
                  </a:cubicBezTo>
                  <a:lnTo>
                    <a:pt x="30083" y="2084"/>
                  </a:lnTo>
                  <a:lnTo>
                    <a:pt x="32861" y="480"/>
                  </a:lnTo>
                  <a:cubicBezTo>
                    <a:pt x="32772" y="323"/>
                    <a:pt x="32652" y="189"/>
                    <a:pt x="32520" y="111"/>
                  </a:cubicBezTo>
                  <a:cubicBezTo>
                    <a:pt x="32390" y="38"/>
                    <a:pt x="32220" y="1"/>
                    <a:pt x="3204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8" name="Google Shape;168;p23"/>
            <p:cNvSpPr/>
            <p:nvPr/>
          </p:nvSpPr>
          <p:spPr>
            <a:xfrm>
              <a:off x="1064142" y="1210300"/>
              <a:ext cx="1595092" cy="925559"/>
            </a:xfrm>
            <a:custGeom>
              <a:avLst/>
              <a:gdLst/>
              <a:ahLst/>
              <a:cxnLst/>
              <a:rect l="l" t="t" r="r" b="b"/>
              <a:pathLst>
                <a:path w="32858" h="19066" extrusionOk="0">
                  <a:moveTo>
                    <a:pt x="32046" y="1"/>
                  </a:moveTo>
                  <a:cubicBezTo>
                    <a:pt x="31871" y="1"/>
                    <a:pt x="31691" y="38"/>
                    <a:pt x="31547" y="113"/>
                  </a:cubicBezTo>
                  <a:lnTo>
                    <a:pt x="31510" y="133"/>
                  </a:lnTo>
                  <a:lnTo>
                    <a:pt x="31056" y="396"/>
                  </a:lnTo>
                  <a:lnTo>
                    <a:pt x="29107" y="1523"/>
                  </a:lnTo>
                  <a:lnTo>
                    <a:pt x="29104" y="1523"/>
                  </a:lnTo>
                  <a:lnTo>
                    <a:pt x="26179" y="3212"/>
                  </a:lnTo>
                  <a:lnTo>
                    <a:pt x="366" y="18113"/>
                  </a:lnTo>
                  <a:cubicBezTo>
                    <a:pt x="223" y="18198"/>
                    <a:pt x="96" y="18338"/>
                    <a:pt x="1" y="18499"/>
                  </a:cubicBezTo>
                  <a:lnTo>
                    <a:pt x="974" y="19066"/>
                  </a:lnTo>
                  <a:cubicBezTo>
                    <a:pt x="1070" y="18902"/>
                    <a:pt x="1199" y="18759"/>
                    <a:pt x="1342" y="18677"/>
                  </a:cubicBezTo>
                  <a:lnTo>
                    <a:pt x="25202" y="4898"/>
                  </a:lnTo>
                  <a:lnTo>
                    <a:pt x="30079" y="2085"/>
                  </a:lnTo>
                  <a:lnTo>
                    <a:pt x="32858" y="482"/>
                  </a:lnTo>
                  <a:lnTo>
                    <a:pt x="32858" y="478"/>
                  </a:lnTo>
                  <a:cubicBezTo>
                    <a:pt x="32779" y="342"/>
                    <a:pt x="32680" y="222"/>
                    <a:pt x="32568" y="144"/>
                  </a:cubicBezTo>
                  <a:cubicBezTo>
                    <a:pt x="32551" y="130"/>
                    <a:pt x="32533" y="120"/>
                    <a:pt x="32516" y="113"/>
                  </a:cubicBezTo>
                  <a:cubicBezTo>
                    <a:pt x="32513" y="110"/>
                    <a:pt x="32510" y="110"/>
                    <a:pt x="32506" y="106"/>
                  </a:cubicBezTo>
                  <a:cubicBezTo>
                    <a:pt x="32380" y="36"/>
                    <a:pt x="32215" y="1"/>
                    <a:pt x="3204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69" name="Google Shape;169;p23"/>
            <p:cNvSpPr/>
            <p:nvPr/>
          </p:nvSpPr>
          <p:spPr>
            <a:xfrm>
              <a:off x="828222" y="1073653"/>
              <a:ext cx="1594461" cy="925510"/>
            </a:xfrm>
            <a:custGeom>
              <a:avLst/>
              <a:gdLst/>
              <a:ahLst/>
              <a:cxnLst/>
              <a:rect l="l" t="t" r="r" b="b"/>
              <a:pathLst>
                <a:path w="32845" h="19065" extrusionOk="0">
                  <a:moveTo>
                    <a:pt x="32031" y="1"/>
                  </a:moveTo>
                  <a:cubicBezTo>
                    <a:pt x="31840" y="1"/>
                    <a:pt x="31644" y="45"/>
                    <a:pt x="31493" y="133"/>
                  </a:cubicBezTo>
                  <a:lnTo>
                    <a:pt x="31042" y="392"/>
                  </a:lnTo>
                  <a:lnTo>
                    <a:pt x="349" y="18150"/>
                  </a:lnTo>
                  <a:cubicBezTo>
                    <a:pt x="216" y="18228"/>
                    <a:pt x="93" y="18362"/>
                    <a:pt x="1" y="18512"/>
                  </a:cubicBezTo>
                  <a:lnTo>
                    <a:pt x="960" y="19065"/>
                  </a:lnTo>
                  <a:cubicBezTo>
                    <a:pt x="1059" y="18901"/>
                    <a:pt x="1185" y="18761"/>
                    <a:pt x="1325" y="18676"/>
                  </a:cubicBezTo>
                  <a:lnTo>
                    <a:pt x="32844" y="481"/>
                  </a:lnTo>
                  <a:cubicBezTo>
                    <a:pt x="32756" y="324"/>
                    <a:pt x="32636" y="191"/>
                    <a:pt x="32503" y="113"/>
                  </a:cubicBezTo>
                  <a:cubicBezTo>
                    <a:pt x="32374" y="38"/>
                    <a:pt x="32204" y="1"/>
                    <a:pt x="32031"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0" name="Google Shape;170;p23"/>
            <p:cNvSpPr/>
            <p:nvPr/>
          </p:nvSpPr>
          <p:spPr>
            <a:xfrm>
              <a:off x="969386" y="1155738"/>
              <a:ext cx="1595431" cy="925462"/>
            </a:xfrm>
            <a:custGeom>
              <a:avLst/>
              <a:gdLst/>
              <a:ahLst/>
              <a:cxnLst/>
              <a:rect l="l" t="t" r="r" b="b"/>
              <a:pathLst>
                <a:path w="32865" h="19064" extrusionOk="0">
                  <a:moveTo>
                    <a:pt x="32043" y="0"/>
                  </a:moveTo>
                  <a:cubicBezTo>
                    <a:pt x="31854" y="0"/>
                    <a:pt x="31662" y="43"/>
                    <a:pt x="31513" y="128"/>
                  </a:cubicBezTo>
                  <a:lnTo>
                    <a:pt x="30083" y="954"/>
                  </a:lnTo>
                  <a:lnTo>
                    <a:pt x="369" y="18111"/>
                  </a:lnTo>
                  <a:cubicBezTo>
                    <a:pt x="223" y="18193"/>
                    <a:pt x="96" y="18336"/>
                    <a:pt x="1" y="18500"/>
                  </a:cubicBezTo>
                  <a:lnTo>
                    <a:pt x="977" y="19063"/>
                  </a:lnTo>
                  <a:cubicBezTo>
                    <a:pt x="1072" y="18900"/>
                    <a:pt x="1202" y="18756"/>
                    <a:pt x="1346" y="18674"/>
                  </a:cubicBezTo>
                  <a:lnTo>
                    <a:pt x="32864" y="476"/>
                  </a:lnTo>
                  <a:cubicBezTo>
                    <a:pt x="32779" y="322"/>
                    <a:pt x="32656" y="189"/>
                    <a:pt x="32520" y="111"/>
                  </a:cubicBezTo>
                  <a:cubicBezTo>
                    <a:pt x="32390" y="37"/>
                    <a:pt x="32218" y="0"/>
                    <a:pt x="32043"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1" name="Google Shape;171;p23"/>
            <p:cNvSpPr/>
            <p:nvPr/>
          </p:nvSpPr>
          <p:spPr>
            <a:xfrm>
              <a:off x="1041812" y="1233649"/>
              <a:ext cx="1624558" cy="2714928"/>
            </a:xfrm>
            <a:custGeom>
              <a:avLst/>
              <a:gdLst/>
              <a:ahLst/>
              <a:cxnLst/>
              <a:rect l="l" t="t" r="r" b="b"/>
              <a:pathLst>
                <a:path w="33465" h="55926" extrusionOk="0">
                  <a:moveTo>
                    <a:pt x="33318" y="1"/>
                  </a:moveTo>
                  <a:lnTo>
                    <a:pt x="30539" y="1604"/>
                  </a:lnTo>
                  <a:lnTo>
                    <a:pt x="25662" y="4417"/>
                  </a:lnTo>
                  <a:lnTo>
                    <a:pt x="1802" y="18196"/>
                  </a:lnTo>
                  <a:cubicBezTo>
                    <a:pt x="1659" y="18278"/>
                    <a:pt x="1530" y="18421"/>
                    <a:pt x="1434" y="18585"/>
                  </a:cubicBezTo>
                  <a:cubicBezTo>
                    <a:pt x="1338" y="18744"/>
                    <a:pt x="1280" y="18929"/>
                    <a:pt x="1280" y="19097"/>
                  </a:cubicBezTo>
                  <a:lnTo>
                    <a:pt x="1280" y="53111"/>
                  </a:lnTo>
                  <a:cubicBezTo>
                    <a:pt x="1280" y="53369"/>
                    <a:pt x="1267" y="53615"/>
                    <a:pt x="1232" y="53848"/>
                  </a:cubicBezTo>
                  <a:cubicBezTo>
                    <a:pt x="1226" y="53912"/>
                    <a:pt x="1215" y="53977"/>
                    <a:pt x="1205" y="54035"/>
                  </a:cubicBezTo>
                  <a:cubicBezTo>
                    <a:pt x="1191" y="54094"/>
                    <a:pt x="1185" y="54148"/>
                    <a:pt x="1171" y="54206"/>
                  </a:cubicBezTo>
                  <a:cubicBezTo>
                    <a:pt x="1161" y="54257"/>
                    <a:pt x="1147" y="54308"/>
                    <a:pt x="1133" y="54356"/>
                  </a:cubicBezTo>
                  <a:cubicBezTo>
                    <a:pt x="939" y="55116"/>
                    <a:pt x="510" y="55631"/>
                    <a:pt x="2" y="55925"/>
                  </a:cubicBezTo>
                  <a:lnTo>
                    <a:pt x="2" y="55925"/>
                  </a:lnTo>
                  <a:lnTo>
                    <a:pt x="32212" y="37332"/>
                  </a:lnTo>
                  <a:cubicBezTo>
                    <a:pt x="32984" y="36902"/>
                    <a:pt x="33464" y="35922"/>
                    <a:pt x="33464" y="34530"/>
                  </a:cubicBezTo>
                  <a:lnTo>
                    <a:pt x="33464" y="516"/>
                  </a:lnTo>
                  <a:cubicBezTo>
                    <a:pt x="33464" y="345"/>
                    <a:pt x="33410" y="161"/>
                    <a:pt x="33318" y="1"/>
                  </a:cubicBezTo>
                  <a:close/>
                  <a:moveTo>
                    <a:pt x="2" y="55925"/>
                  </a:moveTo>
                  <a:lnTo>
                    <a:pt x="0" y="55926"/>
                  </a:lnTo>
                  <a:cubicBezTo>
                    <a:pt x="1" y="55926"/>
                    <a:pt x="2" y="55925"/>
                    <a:pt x="2" y="55925"/>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2" name="Google Shape;172;p23"/>
            <p:cNvSpPr/>
            <p:nvPr/>
          </p:nvSpPr>
          <p:spPr>
            <a:xfrm>
              <a:off x="1246081" y="2005960"/>
              <a:ext cx="284037" cy="524432"/>
            </a:xfrm>
            <a:custGeom>
              <a:avLst/>
              <a:gdLst/>
              <a:ahLst/>
              <a:cxnLst/>
              <a:rect l="l" t="t" r="r" b="b"/>
              <a:pathLst>
                <a:path w="5851" h="10803" extrusionOk="0">
                  <a:moveTo>
                    <a:pt x="5563" y="0"/>
                  </a:moveTo>
                  <a:cubicBezTo>
                    <a:pt x="5493" y="0"/>
                    <a:pt x="5415" y="23"/>
                    <a:pt x="5332" y="70"/>
                  </a:cubicBezTo>
                  <a:lnTo>
                    <a:pt x="519" y="2848"/>
                  </a:lnTo>
                  <a:cubicBezTo>
                    <a:pt x="233" y="3015"/>
                    <a:pt x="0" y="3419"/>
                    <a:pt x="0" y="3749"/>
                  </a:cubicBezTo>
                  <a:lnTo>
                    <a:pt x="0" y="10432"/>
                  </a:lnTo>
                  <a:cubicBezTo>
                    <a:pt x="0" y="10667"/>
                    <a:pt x="117" y="10803"/>
                    <a:pt x="288" y="10803"/>
                  </a:cubicBezTo>
                  <a:cubicBezTo>
                    <a:pt x="358" y="10803"/>
                    <a:pt x="436" y="10780"/>
                    <a:pt x="519" y="10732"/>
                  </a:cubicBezTo>
                  <a:lnTo>
                    <a:pt x="5332" y="7954"/>
                  </a:lnTo>
                  <a:cubicBezTo>
                    <a:pt x="5618" y="7787"/>
                    <a:pt x="5850" y="7385"/>
                    <a:pt x="5850" y="7053"/>
                  </a:cubicBezTo>
                  <a:lnTo>
                    <a:pt x="5850" y="371"/>
                  </a:lnTo>
                  <a:cubicBezTo>
                    <a:pt x="5850" y="135"/>
                    <a:pt x="5733" y="0"/>
                    <a:pt x="5563"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3" name="Google Shape;173;p23"/>
            <p:cNvSpPr/>
            <p:nvPr/>
          </p:nvSpPr>
          <p:spPr>
            <a:xfrm>
              <a:off x="1246081" y="1912759"/>
              <a:ext cx="1278287" cy="792691"/>
            </a:xfrm>
            <a:custGeom>
              <a:avLst/>
              <a:gdLst/>
              <a:ahLst/>
              <a:cxnLst/>
              <a:rect l="l" t="t" r="r" b="b"/>
              <a:pathLst>
                <a:path w="26332" h="16329" extrusionOk="0">
                  <a:moveTo>
                    <a:pt x="26331" y="0"/>
                  </a:moveTo>
                  <a:lnTo>
                    <a:pt x="0" y="15206"/>
                  </a:lnTo>
                  <a:lnTo>
                    <a:pt x="0" y="16329"/>
                  </a:lnTo>
                  <a:lnTo>
                    <a:pt x="26331" y="1127"/>
                  </a:lnTo>
                  <a:lnTo>
                    <a:pt x="26331" y="0"/>
                  </a:ln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4" name="Google Shape;174;p23"/>
            <p:cNvSpPr/>
            <p:nvPr/>
          </p:nvSpPr>
          <p:spPr>
            <a:xfrm>
              <a:off x="1246081" y="1912759"/>
              <a:ext cx="1278287" cy="792691"/>
            </a:xfrm>
            <a:custGeom>
              <a:avLst/>
              <a:gdLst/>
              <a:ahLst/>
              <a:cxnLst/>
              <a:rect l="l" t="t" r="r" b="b"/>
              <a:pathLst>
                <a:path w="26332" h="16329" extrusionOk="0">
                  <a:moveTo>
                    <a:pt x="26331" y="0"/>
                  </a:moveTo>
                  <a:lnTo>
                    <a:pt x="0" y="15206"/>
                  </a:lnTo>
                  <a:lnTo>
                    <a:pt x="0" y="16329"/>
                  </a:lnTo>
                  <a:lnTo>
                    <a:pt x="26331" y="1127"/>
                  </a:lnTo>
                  <a:lnTo>
                    <a:pt x="26331" y="0"/>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5" name="Google Shape;175;p23"/>
            <p:cNvSpPr/>
            <p:nvPr/>
          </p:nvSpPr>
          <p:spPr>
            <a:xfrm>
              <a:off x="1246081" y="2657401"/>
              <a:ext cx="284037" cy="697397"/>
            </a:xfrm>
            <a:custGeom>
              <a:avLst/>
              <a:gdLst/>
              <a:ahLst/>
              <a:cxnLst/>
              <a:rect l="l" t="t" r="r" b="b"/>
              <a:pathLst>
                <a:path w="5851" h="14366" extrusionOk="0">
                  <a:moveTo>
                    <a:pt x="5678" y="1"/>
                  </a:moveTo>
                  <a:cubicBezTo>
                    <a:pt x="5637" y="1"/>
                    <a:pt x="5590" y="14"/>
                    <a:pt x="5540" y="43"/>
                  </a:cubicBezTo>
                  <a:lnTo>
                    <a:pt x="311" y="3063"/>
                  </a:lnTo>
                  <a:cubicBezTo>
                    <a:pt x="140" y="3163"/>
                    <a:pt x="0" y="3405"/>
                    <a:pt x="0" y="3602"/>
                  </a:cubicBezTo>
                  <a:lnTo>
                    <a:pt x="0" y="14142"/>
                  </a:lnTo>
                  <a:cubicBezTo>
                    <a:pt x="0" y="14285"/>
                    <a:pt x="70" y="14366"/>
                    <a:pt x="172" y="14366"/>
                  </a:cubicBezTo>
                  <a:cubicBezTo>
                    <a:pt x="214" y="14366"/>
                    <a:pt x="261" y="14352"/>
                    <a:pt x="311" y="14323"/>
                  </a:cubicBezTo>
                  <a:lnTo>
                    <a:pt x="5540" y="11305"/>
                  </a:lnTo>
                  <a:cubicBezTo>
                    <a:pt x="5713" y="11207"/>
                    <a:pt x="5850" y="10965"/>
                    <a:pt x="5850" y="10766"/>
                  </a:cubicBezTo>
                  <a:lnTo>
                    <a:pt x="5850" y="224"/>
                  </a:lnTo>
                  <a:cubicBezTo>
                    <a:pt x="5850" y="83"/>
                    <a:pt x="5781" y="1"/>
                    <a:pt x="5678"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6" name="Google Shape;176;p23"/>
            <p:cNvSpPr/>
            <p:nvPr/>
          </p:nvSpPr>
          <p:spPr>
            <a:xfrm>
              <a:off x="1246081" y="3258794"/>
              <a:ext cx="284037" cy="575210"/>
            </a:xfrm>
            <a:custGeom>
              <a:avLst/>
              <a:gdLst/>
              <a:ahLst/>
              <a:cxnLst/>
              <a:rect l="l" t="t" r="r" b="b"/>
              <a:pathLst>
                <a:path w="5851" h="11849" extrusionOk="0">
                  <a:moveTo>
                    <a:pt x="5680" y="0"/>
                  </a:moveTo>
                  <a:cubicBezTo>
                    <a:pt x="5638" y="0"/>
                    <a:pt x="5590" y="14"/>
                    <a:pt x="5540" y="43"/>
                  </a:cubicBezTo>
                  <a:lnTo>
                    <a:pt x="311" y="3060"/>
                  </a:lnTo>
                  <a:cubicBezTo>
                    <a:pt x="140" y="3159"/>
                    <a:pt x="0" y="3401"/>
                    <a:pt x="0" y="3599"/>
                  </a:cubicBezTo>
                  <a:lnTo>
                    <a:pt x="0" y="11849"/>
                  </a:lnTo>
                  <a:lnTo>
                    <a:pt x="5850" y="8470"/>
                  </a:lnTo>
                  <a:lnTo>
                    <a:pt x="5850" y="224"/>
                  </a:lnTo>
                  <a:cubicBezTo>
                    <a:pt x="5850" y="81"/>
                    <a:pt x="5782" y="0"/>
                    <a:pt x="568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7" name="Google Shape;177;p23"/>
            <p:cNvSpPr/>
            <p:nvPr/>
          </p:nvSpPr>
          <p:spPr>
            <a:xfrm>
              <a:off x="1577436" y="2466046"/>
              <a:ext cx="284182" cy="861431"/>
            </a:xfrm>
            <a:custGeom>
              <a:avLst/>
              <a:gdLst/>
              <a:ahLst/>
              <a:cxnLst/>
              <a:rect l="l" t="t" r="r" b="b"/>
              <a:pathLst>
                <a:path w="5854" h="17745" extrusionOk="0">
                  <a:moveTo>
                    <a:pt x="5679" y="1"/>
                  </a:moveTo>
                  <a:cubicBezTo>
                    <a:pt x="5637" y="1"/>
                    <a:pt x="5590" y="14"/>
                    <a:pt x="5539" y="43"/>
                  </a:cubicBezTo>
                  <a:lnTo>
                    <a:pt x="314" y="3063"/>
                  </a:lnTo>
                  <a:cubicBezTo>
                    <a:pt x="141" y="3162"/>
                    <a:pt x="1" y="3405"/>
                    <a:pt x="1" y="3603"/>
                  </a:cubicBezTo>
                  <a:lnTo>
                    <a:pt x="1" y="17520"/>
                  </a:lnTo>
                  <a:cubicBezTo>
                    <a:pt x="1" y="17663"/>
                    <a:pt x="71" y="17744"/>
                    <a:pt x="173" y="17744"/>
                  </a:cubicBezTo>
                  <a:cubicBezTo>
                    <a:pt x="216" y="17744"/>
                    <a:pt x="264" y="17730"/>
                    <a:pt x="314" y="17701"/>
                  </a:cubicBezTo>
                  <a:lnTo>
                    <a:pt x="5539" y="14685"/>
                  </a:lnTo>
                  <a:cubicBezTo>
                    <a:pt x="5714" y="14586"/>
                    <a:pt x="5854" y="14343"/>
                    <a:pt x="5854" y="14146"/>
                  </a:cubicBezTo>
                  <a:lnTo>
                    <a:pt x="5854" y="224"/>
                  </a:lnTo>
                  <a:cubicBezTo>
                    <a:pt x="5854" y="83"/>
                    <a:pt x="5783" y="1"/>
                    <a:pt x="5679"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8" name="Google Shape;178;p23"/>
            <p:cNvSpPr/>
            <p:nvPr/>
          </p:nvSpPr>
          <p:spPr>
            <a:xfrm>
              <a:off x="1908937" y="2274789"/>
              <a:ext cx="284037" cy="697446"/>
            </a:xfrm>
            <a:custGeom>
              <a:avLst/>
              <a:gdLst/>
              <a:ahLst/>
              <a:cxnLst/>
              <a:rect l="l" t="t" r="r" b="b"/>
              <a:pathLst>
                <a:path w="5851" h="14367" extrusionOk="0">
                  <a:moveTo>
                    <a:pt x="5680" y="0"/>
                  </a:moveTo>
                  <a:cubicBezTo>
                    <a:pt x="5638" y="0"/>
                    <a:pt x="5590" y="15"/>
                    <a:pt x="5540" y="45"/>
                  </a:cubicBezTo>
                  <a:lnTo>
                    <a:pt x="311" y="3061"/>
                  </a:lnTo>
                  <a:cubicBezTo>
                    <a:pt x="137" y="3161"/>
                    <a:pt x="1" y="3403"/>
                    <a:pt x="1" y="3600"/>
                  </a:cubicBezTo>
                  <a:lnTo>
                    <a:pt x="1" y="14143"/>
                  </a:lnTo>
                  <a:cubicBezTo>
                    <a:pt x="1" y="14284"/>
                    <a:pt x="70" y="14366"/>
                    <a:pt x="172" y="14366"/>
                  </a:cubicBezTo>
                  <a:cubicBezTo>
                    <a:pt x="214" y="14366"/>
                    <a:pt x="261" y="14353"/>
                    <a:pt x="311" y="14324"/>
                  </a:cubicBezTo>
                  <a:lnTo>
                    <a:pt x="5540" y="11303"/>
                  </a:lnTo>
                  <a:cubicBezTo>
                    <a:pt x="5711" y="11205"/>
                    <a:pt x="5851" y="10963"/>
                    <a:pt x="5851" y="10764"/>
                  </a:cubicBezTo>
                  <a:lnTo>
                    <a:pt x="5851" y="222"/>
                  </a:lnTo>
                  <a:cubicBezTo>
                    <a:pt x="5851" y="82"/>
                    <a:pt x="5781" y="0"/>
                    <a:pt x="568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79" name="Google Shape;179;p23"/>
            <p:cNvSpPr/>
            <p:nvPr/>
          </p:nvSpPr>
          <p:spPr>
            <a:xfrm>
              <a:off x="2240340" y="2083483"/>
              <a:ext cx="283988" cy="861382"/>
            </a:xfrm>
            <a:custGeom>
              <a:avLst/>
              <a:gdLst/>
              <a:ahLst/>
              <a:cxnLst/>
              <a:rect l="l" t="t" r="r" b="b"/>
              <a:pathLst>
                <a:path w="5850" h="17744" extrusionOk="0">
                  <a:moveTo>
                    <a:pt x="5678" y="0"/>
                  </a:moveTo>
                  <a:cubicBezTo>
                    <a:pt x="5636" y="0"/>
                    <a:pt x="5589" y="14"/>
                    <a:pt x="5539" y="43"/>
                  </a:cubicBezTo>
                  <a:lnTo>
                    <a:pt x="311" y="3060"/>
                  </a:lnTo>
                  <a:cubicBezTo>
                    <a:pt x="139" y="3159"/>
                    <a:pt x="0" y="3402"/>
                    <a:pt x="0" y="3600"/>
                  </a:cubicBezTo>
                  <a:lnTo>
                    <a:pt x="0" y="17522"/>
                  </a:lnTo>
                  <a:cubicBezTo>
                    <a:pt x="0" y="17662"/>
                    <a:pt x="71" y="17744"/>
                    <a:pt x="173" y="17744"/>
                  </a:cubicBezTo>
                  <a:cubicBezTo>
                    <a:pt x="214" y="17744"/>
                    <a:pt x="261" y="17730"/>
                    <a:pt x="311" y="17702"/>
                  </a:cubicBezTo>
                  <a:lnTo>
                    <a:pt x="5539" y="14682"/>
                  </a:lnTo>
                  <a:cubicBezTo>
                    <a:pt x="5709" y="14583"/>
                    <a:pt x="5849" y="14340"/>
                    <a:pt x="5849" y="14143"/>
                  </a:cubicBezTo>
                  <a:lnTo>
                    <a:pt x="5849" y="221"/>
                  </a:lnTo>
                  <a:cubicBezTo>
                    <a:pt x="5849" y="81"/>
                    <a:pt x="5779" y="0"/>
                    <a:pt x="5678"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0" name="Google Shape;180;p23"/>
            <p:cNvSpPr/>
            <p:nvPr/>
          </p:nvSpPr>
          <p:spPr>
            <a:xfrm>
              <a:off x="1577436" y="3231464"/>
              <a:ext cx="284182" cy="411176"/>
            </a:xfrm>
            <a:custGeom>
              <a:avLst/>
              <a:gdLst/>
              <a:ahLst/>
              <a:cxnLst/>
              <a:rect l="l" t="t" r="r" b="b"/>
              <a:pathLst>
                <a:path w="5854" h="8470" extrusionOk="0">
                  <a:moveTo>
                    <a:pt x="5681" y="0"/>
                  </a:moveTo>
                  <a:cubicBezTo>
                    <a:pt x="5638" y="0"/>
                    <a:pt x="5590" y="14"/>
                    <a:pt x="5539" y="43"/>
                  </a:cubicBezTo>
                  <a:lnTo>
                    <a:pt x="314" y="3060"/>
                  </a:lnTo>
                  <a:cubicBezTo>
                    <a:pt x="141" y="3159"/>
                    <a:pt x="1" y="3401"/>
                    <a:pt x="1" y="3600"/>
                  </a:cubicBezTo>
                  <a:lnTo>
                    <a:pt x="1" y="8469"/>
                  </a:lnTo>
                  <a:lnTo>
                    <a:pt x="5854" y="5094"/>
                  </a:lnTo>
                  <a:lnTo>
                    <a:pt x="5854" y="224"/>
                  </a:lnTo>
                  <a:cubicBezTo>
                    <a:pt x="5854" y="81"/>
                    <a:pt x="5784" y="0"/>
                    <a:pt x="5681"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1" name="Google Shape;181;p23"/>
            <p:cNvSpPr/>
            <p:nvPr/>
          </p:nvSpPr>
          <p:spPr>
            <a:xfrm>
              <a:off x="1908937" y="2876133"/>
              <a:ext cx="284037" cy="575307"/>
            </a:xfrm>
            <a:custGeom>
              <a:avLst/>
              <a:gdLst/>
              <a:ahLst/>
              <a:cxnLst/>
              <a:rect l="l" t="t" r="r" b="b"/>
              <a:pathLst>
                <a:path w="5851" h="11851" extrusionOk="0">
                  <a:moveTo>
                    <a:pt x="5677" y="0"/>
                  </a:moveTo>
                  <a:cubicBezTo>
                    <a:pt x="5636" y="0"/>
                    <a:pt x="5589" y="13"/>
                    <a:pt x="5540" y="42"/>
                  </a:cubicBezTo>
                  <a:lnTo>
                    <a:pt x="311" y="3059"/>
                  </a:lnTo>
                  <a:cubicBezTo>
                    <a:pt x="137" y="3162"/>
                    <a:pt x="1" y="3404"/>
                    <a:pt x="1" y="3602"/>
                  </a:cubicBezTo>
                  <a:lnTo>
                    <a:pt x="1" y="11851"/>
                  </a:lnTo>
                  <a:lnTo>
                    <a:pt x="5851" y="8472"/>
                  </a:lnTo>
                  <a:lnTo>
                    <a:pt x="5851" y="223"/>
                  </a:lnTo>
                  <a:cubicBezTo>
                    <a:pt x="5851" y="82"/>
                    <a:pt x="5780" y="0"/>
                    <a:pt x="5677"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2" name="Google Shape;182;p23"/>
            <p:cNvSpPr/>
            <p:nvPr/>
          </p:nvSpPr>
          <p:spPr>
            <a:xfrm>
              <a:off x="2240340" y="2848755"/>
              <a:ext cx="283988" cy="411370"/>
            </a:xfrm>
            <a:custGeom>
              <a:avLst/>
              <a:gdLst/>
              <a:ahLst/>
              <a:cxnLst/>
              <a:rect l="l" t="t" r="r" b="b"/>
              <a:pathLst>
                <a:path w="5850" h="8474" extrusionOk="0">
                  <a:moveTo>
                    <a:pt x="5676" y="1"/>
                  </a:moveTo>
                  <a:cubicBezTo>
                    <a:pt x="5635" y="1"/>
                    <a:pt x="5588" y="14"/>
                    <a:pt x="5539" y="43"/>
                  </a:cubicBezTo>
                  <a:lnTo>
                    <a:pt x="311" y="3063"/>
                  </a:lnTo>
                  <a:cubicBezTo>
                    <a:pt x="139" y="3162"/>
                    <a:pt x="0" y="3405"/>
                    <a:pt x="0" y="3603"/>
                  </a:cubicBezTo>
                  <a:lnTo>
                    <a:pt x="0" y="8473"/>
                  </a:lnTo>
                  <a:lnTo>
                    <a:pt x="5849" y="5094"/>
                  </a:lnTo>
                  <a:lnTo>
                    <a:pt x="5849" y="224"/>
                  </a:lnTo>
                  <a:cubicBezTo>
                    <a:pt x="5849" y="83"/>
                    <a:pt x="5779" y="1"/>
                    <a:pt x="5676"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3" name="Google Shape;183;p23"/>
            <p:cNvSpPr/>
            <p:nvPr/>
          </p:nvSpPr>
          <p:spPr>
            <a:xfrm>
              <a:off x="1624814" y="3313647"/>
              <a:ext cx="189423" cy="260007"/>
            </a:xfrm>
            <a:custGeom>
              <a:avLst/>
              <a:gdLst/>
              <a:ahLst/>
              <a:cxnLst/>
              <a:rect l="l" t="t" r="r" b="b"/>
              <a:pathLst>
                <a:path w="3902" h="5356" extrusionOk="0">
                  <a:moveTo>
                    <a:pt x="3730" y="0"/>
                  </a:moveTo>
                  <a:cubicBezTo>
                    <a:pt x="3688" y="0"/>
                    <a:pt x="3641" y="14"/>
                    <a:pt x="3591" y="43"/>
                  </a:cubicBezTo>
                  <a:lnTo>
                    <a:pt x="311" y="1934"/>
                  </a:lnTo>
                  <a:cubicBezTo>
                    <a:pt x="140" y="2033"/>
                    <a:pt x="0" y="2275"/>
                    <a:pt x="0" y="2473"/>
                  </a:cubicBezTo>
                  <a:lnTo>
                    <a:pt x="0" y="5131"/>
                  </a:lnTo>
                  <a:cubicBezTo>
                    <a:pt x="0" y="5274"/>
                    <a:pt x="70" y="5355"/>
                    <a:pt x="172" y="5355"/>
                  </a:cubicBezTo>
                  <a:cubicBezTo>
                    <a:pt x="214" y="5355"/>
                    <a:pt x="261" y="5341"/>
                    <a:pt x="311" y="5312"/>
                  </a:cubicBezTo>
                  <a:lnTo>
                    <a:pt x="3591" y="3422"/>
                  </a:lnTo>
                  <a:cubicBezTo>
                    <a:pt x="3762" y="3320"/>
                    <a:pt x="3902" y="3080"/>
                    <a:pt x="3902" y="2879"/>
                  </a:cubicBezTo>
                  <a:lnTo>
                    <a:pt x="3902" y="220"/>
                  </a:lnTo>
                  <a:cubicBezTo>
                    <a:pt x="3902" y="80"/>
                    <a:pt x="3832" y="0"/>
                    <a:pt x="3730"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4" name="Google Shape;184;p23"/>
            <p:cNvSpPr/>
            <p:nvPr/>
          </p:nvSpPr>
          <p:spPr>
            <a:xfrm>
              <a:off x="2287670" y="2930938"/>
              <a:ext cx="189471" cy="260056"/>
            </a:xfrm>
            <a:custGeom>
              <a:avLst/>
              <a:gdLst/>
              <a:ahLst/>
              <a:cxnLst/>
              <a:rect l="l" t="t" r="r" b="b"/>
              <a:pathLst>
                <a:path w="3903" h="5357" extrusionOk="0">
                  <a:moveTo>
                    <a:pt x="3728" y="1"/>
                  </a:moveTo>
                  <a:cubicBezTo>
                    <a:pt x="3685" y="1"/>
                    <a:pt x="3638" y="14"/>
                    <a:pt x="3588" y="43"/>
                  </a:cubicBezTo>
                  <a:lnTo>
                    <a:pt x="311" y="1934"/>
                  </a:lnTo>
                  <a:cubicBezTo>
                    <a:pt x="137" y="2036"/>
                    <a:pt x="1" y="2278"/>
                    <a:pt x="1" y="2476"/>
                  </a:cubicBezTo>
                  <a:lnTo>
                    <a:pt x="1" y="5135"/>
                  </a:lnTo>
                  <a:cubicBezTo>
                    <a:pt x="1" y="5275"/>
                    <a:pt x="69" y="5357"/>
                    <a:pt x="170" y="5357"/>
                  </a:cubicBezTo>
                  <a:cubicBezTo>
                    <a:pt x="212" y="5357"/>
                    <a:pt x="260" y="5343"/>
                    <a:pt x="311" y="5312"/>
                  </a:cubicBezTo>
                  <a:lnTo>
                    <a:pt x="3588" y="3422"/>
                  </a:lnTo>
                  <a:cubicBezTo>
                    <a:pt x="3762" y="3323"/>
                    <a:pt x="3902" y="3080"/>
                    <a:pt x="3902" y="2882"/>
                  </a:cubicBezTo>
                  <a:lnTo>
                    <a:pt x="3902" y="223"/>
                  </a:lnTo>
                  <a:cubicBezTo>
                    <a:pt x="3902" y="83"/>
                    <a:pt x="3831" y="1"/>
                    <a:pt x="3728"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5" name="Google Shape;185;p23"/>
            <p:cNvSpPr/>
            <p:nvPr/>
          </p:nvSpPr>
          <p:spPr>
            <a:xfrm>
              <a:off x="1293459" y="2739437"/>
              <a:ext cx="189423" cy="260056"/>
            </a:xfrm>
            <a:custGeom>
              <a:avLst/>
              <a:gdLst/>
              <a:ahLst/>
              <a:cxnLst/>
              <a:rect l="l" t="t" r="r" b="b"/>
              <a:pathLst>
                <a:path w="3902" h="5357" extrusionOk="0">
                  <a:moveTo>
                    <a:pt x="3727" y="0"/>
                  </a:moveTo>
                  <a:cubicBezTo>
                    <a:pt x="3685" y="0"/>
                    <a:pt x="3638" y="14"/>
                    <a:pt x="3587" y="42"/>
                  </a:cubicBezTo>
                  <a:lnTo>
                    <a:pt x="311" y="1936"/>
                  </a:lnTo>
                  <a:cubicBezTo>
                    <a:pt x="141" y="2035"/>
                    <a:pt x="0" y="2278"/>
                    <a:pt x="0" y="2476"/>
                  </a:cubicBezTo>
                  <a:lnTo>
                    <a:pt x="0" y="5135"/>
                  </a:lnTo>
                  <a:cubicBezTo>
                    <a:pt x="0" y="5274"/>
                    <a:pt x="70" y="5356"/>
                    <a:pt x="171" y="5356"/>
                  </a:cubicBezTo>
                  <a:cubicBezTo>
                    <a:pt x="213" y="5356"/>
                    <a:pt x="261" y="5342"/>
                    <a:pt x="311" y="5312"/>
                  </a:cubicBezTo>
                  <a:lnTo>
                    <a:pt x="3587" y="3421"/>
                  </a:lnTo>
                  <a:cubicBezTo>
                    <a:pt x="3762" y="3322"/>
                    <a:pt x="3902" y="3080"/>
                    <a:pt x="3902" y="2882"/>
                  </a:cubicBezTo>
                  <a:lnTo>
                    <a:pt x="3902" y="223"/>
                  </a:lnTo>
                  <a:cubicBezTo>
                    <a:pt x="3902" y="82"/>
                    <a:pt x="3831" y="0"/>
                    <a:pt x="3727"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6" name="Google Shape;186;p23"/>
            <p:cNvSpPr/>
            <p:nvPr/>
          </p:nvSpPr>
          <p:spPr>
            <a:xfrm>
              <a:off x="1293459" y="2928559"/>
              <a:ext cx="189423" cy="127868"/>
            </a:xfrm>
            <a:custGeom>
              <a:avLst/>
              <a:gdLst/>
              <a:ahLst/>
              <a:cxnLst/>
              <a:rect l="l" t="t" r="r" b="b"/>
              <a:pathLst>
                <a:path w="3902" h="2634" extrusionOk="0">
                  <a:moveTo>
                    <a:pt x="3786" y="1"/>
                  </a:moveTo>
                  <a:cubicBezTo>
                    <a:pt x="3758" y="1"/>
                    <a:pt x="3726" y="10"/>
                    <a:pt x="3693" y="31"/>
                  </a:cubicBezTo>
                  <a:lnTo>
                    <a:pt x="209" y="2041"/>
                  </a:lnTo>
                  <a:cubicBezTo>
                    <a:pt x="93" y="2109"/>
                    <a:pt x="0" y="2269"/>
                    <a:pt x="0" y="2402"/>
                  </a:cubicBezTo>
                  <a:lnTo>
                    <a:pt x="0" y="2484"/>
                  </a:lnTo>
                  <a:cubicBezTo>
                    <a:pt x="0" y="2578"/>
                    <a:pt x="47" y="2633"/>
                    <a:pt x="114" y="2633"/>
                  </a:cubicBezTo>
                  <a:cubicBezTo>
                    <a:pt x="143" y="2633"/>
                    <a:pt x="175" y="2624"/>
                    <a:pt x="209" y="2603"/>
                  </a:cubicBezTo>
                  <a:lnTo>
                    <a:pt x="3693" y="593"/>
                  </a:lnTo>
                  <a:cubicBezTo>
                    <a:pt x="3806" y="525"/>
                    <a:pt x="3902" y="365"/>
                    <a:pt x="3902" y="231"/>
                  </a:cubicBezTo>
                  <a:lnTo>
                    <a:pt x="3902" y="149"/>
                  </a:lnTo>
                  <a:cubicBezTo>
                    <a:pt x="3902" y="56"/>
                    <a:pt x="3854" y="1"/>
                    <a:pt x="3786"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7" name="Google Shape;187;p23"/>
            <p:cNvSpPr/>
            <p:nvPr/>
          </p:nvSpPr>
          <p:spPr>
            <a:xfrm>
              <a:off x="1293459" y="2983266"/>
              <a:ext cx="189423" cy="127819"/>
            </a:xfrm>
            <a:custGeom>
              <a:avLst/>
              <a:gdLst/>
              <a:ahLst/>
              <a:cxnLst/>
              <a:rect l="l" t="t" r="r" b="b"/>
              <a:pathLst>
                <a:path w="3902" h="2633" extrusionOk="0">
                  <a:moveTo>
                    <a:pt x="3786" y="0"/>
                  </a:moveTo>
                  <a:cubicBezTo>
                    <a:pt x="3758" y="0"/>
                    <a:pt x="3726" y="10"/>
                    <a:pt x="3693" y="30"/>
                  </a:cubicBezTo>
                  <a:lnTo>
                    <a:pt x="209" y="2040"/>
                  </a:lnTo>
                  <a:cubicBezTo>
                    <a:pt x="93" y="2108"/>
                    <a:pt x="0" y="2269"/>
                    <a:pt x="0" y="2401"/>
                  </a:cubicBezTo>
                  <a:lnTo>
                    <a:pt x="0" y="2483"/>
                  </a:lnTo>
                  <a:cubicBezTo>
                    <a:pt x="0" y="2577"/>
                    <a:pt x="47" y="2633"/>
                    <a:pt x="114" y="2633"/>
                  </a:cubicBezTo>
                  <a:cubicBezTo>
                    <a:pt x="143" y="2633"/>
                    <a:pt x="175" y="2623"/>
                    <a:pt x="209" y="2603"/>
                  </a:cubicBezTo>
                  <a:lnTo>
                    <a:pt x="3693" y="593"/>
                  </a:lnTo>
                  <a:cubicBezTo>
                    <a:pt x="3806" y="525"/>
                    <a:pt x="3902" y="364"/>
                    <a:pt x="3902" y="231"/>
                  </a:cubicBezTo>
                  <a:lnTo>
                    <a:pt x="3902" y="149"/>
                  </a:lnTo>
                  <a:cubicBezTo>
                    <a:pt x="3902" y="55"/>
                    <a:pt x="3854" y="0"/>
                    <a:pt x="3786"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8" name="Google Shape;188;p23"/>
            <p:cNvSpPr/>
            <p:nvPr/>
          </p:nvSpPr>
          <p:spPr>
            <a:xfrm>
              <a:off x="1293459" y="3037828"/>
              <a:ext cx="189423" cy="127868"/>
            </a:xfrm>
            <a:custGeom>
              <a:avLst/>
              <a:gdLst/>
              <a:ahLst/>
              <a:cxnLst/>
              <a:rect l="l" t="t" r="r" b="b"/>
              <a:pathLst>
                <a:path w="3902" h="2634" extrusionOk="0">
                  <a:moveTo>
                    <a:pt x="3784" y="1"/>
                  </a:moveTo>
                  <a:cubicBezTo>
                    <a:pt x="3756" y="1"/>
                    <a:pt x="3725" y="10"/>
                    <a:pt x="3693" y="28"/>
                  </a:cubicBezTo>
                  <a:lnTo>
                    <a:pt x="209" y="2042"/>
                  </a:lnTo>
                  <a:cubicBezTo>
                    <a:pt x="93" y="2107"/>
                    <a:pt x="0" y="2271"/>
                    <a:pt x="0" y="2404"/>
                  </a:cubicBezTo>
                  <a:lnTo>
                    <a:pt x="0" y="2485"/>
                  </a:lnTo>
                  <a:cubicBezTo>
                    <a:pt x="0" y="2580"/>
                    <a:pt x="47" y="2633"/>
                    <a:pt x="115" y="2633"/>
                  </a:cubicBezTo>
                  <a:cubicBezTo>
                    <a:pt x="143" y="2633"/>
                    <a:pt x="175" y="2624"/>
                    <a:pt x="209" y="2605"/>
                  </a:cubicBezTo>
                  <a:lnTo>
                    <a:pt x="3693" y="592"/>
                  </a:lnTo>
                  <a:cubicBezTo>
                    <a:pt x="3806" y="527"/>
                    <a:pt x="3902" y="366"/>
                    <a:pt x="3902" y="233"/>
                  </a:cubicBezTo>
                  <a:lnTo>
                    <a:pt x="3902" y="151"/>
                  </a:lnTo>
                  <a:cubicBezTo>
                    <a:pt x="3902" y="56"/>
                    <a:pt x="3853" y="1"/>
                    <a:pt x="3784"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89" name="Google Shape;189;p23"/>
            <p:cNvSpPr/>
            <p:nvPr/>
          </p:nvSpPr>
          <p:spPr>
            <a:xfrm>
              <a:off x="1293459" y="3092536"/>
              <a:ext cx="189423" cy="127819"/>
            </a:xfrm>
            <a:custGeom>
              <a:avLst/>
              <a:gdLst/>
              <a:ahLst/>
              <a:cxnLst/>
              <a:rect l="l" t="t" r="r" b="b"/>
              <a:pathLst>
                <a:path w="3902" h="2633" extrusionOk="0">
                  <a:moveTo>
                    <a:pt x="3784" y="0"/>
                  </a:moveTo>
                  <a:cubicBezTo>
                    <a:pt x="3756" y="0"/>
                    <a:pt x="3725" y="9"/>
                    <a:pt x="3693" y="27"/>
                  </a:cubicBezTo>
                  <a:lnTo>
                    <a:pt x="209" y="2042"/>
                  </a:lnTo>
                  <a:cubicBezTo>
                    <a:pt x="93" y="2106"/>
                    <a:pt x="0" y="2270"/>
                    <a:pt x="0" y="2403"/>
                  </a:cubicBezTo>
                  <a:lnTo>
                    <a:pt x="0" y="2485"/>
                  </a:lnTo>
                  <a:cubicBezTo>
                    <a:pt x="0" y="2579"/>
                    <a:pt x="47" y="2632"/>
                    <a:pt x="115" y="2632"/>
                  </a:cubicBezTo>
                  <a:cubicBezTo>
                    <a:pt x="143" y="2632"/>
                    <a:pt x="175" y="2623"/>
                    <a:pt x="209" y="2604"/>
                  </a:cubicBezTo>
                  <a:lnTo>
                    <a:pt x="3693" y="591"/>
                  </a:lnTo>
                  <a:cubicBezTo>
                    <a:pt x="3806" y="526"/>
                    <a:pt x="3902" y="366"/>
                    <a:pt x="3902" y="232"/>
                  </a:cubicBezTo>
                  <a:lnTo>
                    <a:pt x="3902" y="150"/>
                  </a:lnTo>
                  <a:cubicBezTo>
                    <a:pt x="3902" y="55"/>
                    <a:pt x="3853" y="0"/>
                    <a:pt x="3784"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0" name="Google Shape;190;p23"/>
            <p:cNvSpPr/>
            <p:nvPr/>
          </p:nvSpPr>
          <p:spPr>
            <a:xfrm>
              <a:off x="1293459" y="3147194"/>
              <a:ext cx="189423" cy="127819"/>
            </a:xfrm>
            <a:custGeom>
              <a:avLst/>
              <a:gdLst/>
              <a:ahLst/>
              <a:cxnLst/>
              <a:rect l="l" t="t" r="r" b="b"/>
              <a:pathLst>
                <a:path w="3902" h="2633" extrusionOk="0">
                  <a:moveTo>
                    <a:pt x="3784" y="1"/>
                  </a:moveTo>
                  <a:cubicBezTo>
                    <a:pt x="3756" y="1"/>
                    <a:pt x="3725" y="9"/>
                    <a:pt x="3693" y="28"/>
                  </a:cubicBezTo>
                  <a:lnTo>
                    <a:pt x="209" y="2042"/>
                  </a:lnTo>
                  <a:cubicBezTo>
                    <a:pt x="93" y="2107"/>
                    <a:pt x="0" y="2270"/>
                    <a:pt x="0" y="2400"/>
                  </a:cubicBezTo>
                  <a:lnTo>
                    <a:pt x="0" y="2485"/>
                  </a:lnTo>
                  <a:cubicBezTo>
                    <a:pt x="0" y="2580"/>
                    <a:pt x="47" y="2633"/>
                    <a:pt x="115" y="2633"/>
                  </a:cubicBezTo>
                  <a:cubicBezTo>
                    <a:pt x="143" y="2633"/>
                    <a:pt x="175" y="2624"/>
                    <a:pt x="209" y="2605"/>
                  </a:cubicBezTo>
                  <a:lnTo>
                    <a:pt x="3693" y="591"/>
                  </a:lnTo>
                  <a:cubicBezTo>
                    <a:pt x="3806" y="527"/>
                    <a:pt x="3902" y="366"/>
                    <a:pt x="3902" y="232"/>
                  </a:cubicBezTo>
                  <a:lnTo>
                    <a:pt x="3902" y="151"/>
                  </a:lnTo>
                  <a:cubicBezTo>
                    <a:pt x="3902" y="56"/>
                    <a:pt x="3853" y="1"/>
                    <a:pt x="3784"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1" name="Google Shape;191;p23"/>
            <p:cNvSpPr/>
            <p:nvPr/>
          </p:nvSpPr>
          <p:spPr>
            <a:xfrm>
              <a:off x="1624814" y="2548083"/>
              <a:ext cx="189423" cy="260104"/>
            </a:xfrm>
            <a:custGeom>
              <a:avLst/>
              <a:gdLst/>
              <a:ahLst/>
              <a:cxnLst/>
              <a:rect l="l" t="t" r="r" b="b"/>
              <a:pathLst>
                <a:path w="3902" h="5358" extrusionOk="0">
                  <a:moveTo>
                    <a:pt x="3728" y="0"/>
                  </a:moveTo>
                  <a:cubicBezTo>
                    <a:pt x="3687" y="0"/>
                    <a:pt x="3640" y="14"/>
                    <a:pt x="3591" y="42"/>
                  </a:cubicBezTo>
                  <a:lnTo>
                    <a:pt x="311" y="1937"/>
                  </a:lnTo>
                  <a:cubicBezTo>
                    <a:pt x="140" y="2036"/>
                    <a:pt x="0" y="2278"/>
                    <a:pt x="0" y="2476"/>
                  </a:cubicBezTo>
                  <a:lnTo>
                    <a:pt x="0" y="5134"/>
                  </a:lnTo>
                  <a:cubicBezTo>
                    <a:pt x="0" y="5275"/>
                    <a:pt x="71" y="5358"/>
                    <a:pt x="174" y="5358"/>
                  </a:cubicBezTo>
                  <a:cubicBezTo>
                    <a:pt x="215" y="5358"/>
                    <a:pt x="262" y="5344"/>
                    <a:pt x="311" y="5315"/>
                  </a:cubicBezTo>
                  <a:lnTo>
                    <a:pt x="3591" y="3421"/>
                  </a:lnTo>
                  <a:cubicBezTo>
                    <a:pt x="3762" y="3323"/>
                    <a:pt x="3902" y="3080"/>
                    <a:pt x="3902" y="2882"/>
                  </a:cubicBezTo>
                  <a:lnTo>
                    <a:pt x="3902" y="223"/>
                  </a:lnTo>
                  <a:cubicBezTo>
                    <a:pt x="3902" y="82"/>
                    <a:pt x="3831" y="0"/>
                    <a:pt x="3728"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2" name="Google Shape;192;p23"/>
            <p:cNvSpPr/>
            <p:nvPr/>
          </p:nvSpPr>
          <p:spPr>
            <a:xfrm>
              <a:off x="1624814" y="2737204"/>
              <a:ext cx="189423" cy="127868"/>
            </a:xfrm>
            <a:custGeom>
              <a:avLst/>
              <a:gdLst/>
              <a:ahLst/>
              <a:cxnLst/>
              <a:rect l="l" t="t" r="r" b="b"/>
              <a:pathLst>
                <a:path w="3902" h="2634" extrusionOk="0">
                  <a:moveTo>
                    <a:pt x="3788" y="1"/>
                  </a:moveTo>
                  <a:cubicBezTo>
                    <a:pt x="3759" y="1"/>
                    <a:pt x="3727" y="10"/>
                    <a:pt x="3694" y="30"/>
                  </a:cubicBezTo>
                  <a:lnTo>
                    <a:pt x="209" y="2040"/>
                  </a:lnTo>
                  <a:cubicBezTo>
                    <a:pt x="93" y="2109"/>
                    <a:pt x="0" y="2269"/>
                    <a:pt x="0" y="2402"/>
                  </a:cubicBezTo>
                  <a:lnTo>
                    <a:pt x="0" y="2484"/>
                  </a:lnTo>
                  <a:cubicBezTo>
                    <a:pt x="0" y="2578"/>
                    <a:pt x="47" y="2633"/>
                    <a:pt x="115" y="2633"/>
                  </a:cubicBezTo>
                  <a:cubicBezTo>
                    <a:pt x="143" y="2633"/>
                    <a:pt x="175" y="2624"/>
                    <a:pt x="209" y="2604"/>
                  </a:cubicBezTo>
                  <a:lnTo>
                    <a:pt x="3694" y="594"/>
                  </a:lnTo>
                  <a:cubicBezTo>
                    <a:pt x="3809" y="525"/>
                    <a:pt x="3902" y="364"/>
                    <a:pt x="3902" y="232"/>
                  </a:cubicBezTo>
                  <a:lnTo>
                    <a:pt x="3902" y="150"/>
                  </a:lnTo>
                  <a:cubicBezTo>
                    <a:pt x="3902" y="55"/>
                    <a:pt x="3855" y="1"/>
                    <a:pt x="3788"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3" name="Google Shape;193;p23"/>
            <p:cNvSpPr/>
            <p:nvPr/>
          </p:nvSpPr>
          <p:spPr>
            <a:xfrm>
              <a:off x="1624814" y="2791912"/>
              <a:ext cx="189423" cy="127819"/>
            </a:xfrm>
            <a:custGeom>
              <a:avLst/>
              <a:gdLst/>
              <a:ahLst/>
              <a:cxnLst/>
              <a:rect l="l" t="t" r="r" b="b"/>
              <a:pathLst>
                <a:path w="3902" h="2633" extrusionOk="0">
                  <a:moveTo>
                    <a:pt x="3788" y="0"/>
                  </a:moveTo>
                  <a:cubicBezTo>
                    <a:pt x="3759" y="0"/>
                    <a:pt x="3727" y="10"/>
                    <a:pt x="3694" y="29"/>
                  </a:cubicBezTo>
                  <a:lnTo>
                    <a:pt x="209" y="2040"/>
                  </a:lnTo>
                  <a:cubicBezTo>
                    <a:pt x="93" y="2108"/>
                    <a:pt x="0" y="2268"/>
                    <a:pt x="0" y="2402"/>
                  </a:cubicBezTo>
                  <a:lnTo>
                    <a:pt x="0" y="2484"/>
                  </a:lnTo>
                  <a:cubicBezTo>
                    <a:pt x="0" y="2577"/>
                    <a:pt x="47" y="2632"/>
                    <a:pt x="115" y="2632"/>
                  </a:cubicBezTo>
                  <a:cubicBezTo>
                    <a:pt x="143" y="2632"/>
                    <a:pt x="175" y="2623"/>
                    <a:pt x="209" y="2603"/>
                  </a:cubicBezTo>
                  <a:lnTo>
                    <a:pt x="3694" y="593"/>
                  </a:lnTo>
                  <a:cubicBezTo>
                    <a:pt x="3809" y="524"/>
                    <a:pt x="3902" y="364"/>
                    <a:pt x="3902" y="231"/>
                  </a:cubicBezTo>
                  <a:lnTo>
                    <a:pt x="3902" y="149"/>
                  </a:lnTo>
                  <a:cubicBezTo>
                    <a:pt x="3902" y="55"/>
                    <a:pt x="3855" y="0"/>
                    <a:pt x="3788"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4" name="Google Shape;194;p23"/>
            <p:cNvSpPr/>
            <p:nvPr/>
          </p:nvSpPr>
          <p:spPr>
            <a:xfrm>
              <a:off x="1624814" y="2846571"/>
              <a:ext cx="189423" cy="127819"/>
            </a:xfrm>
            <a:custGeom>
              <a:avLst/>
              <a:gdLst/>
              <a:ahLst/>
              <a:cxnLst/>
              <a:rect l="l" t="t" r="r" b="b"/>
              <a:pathLst>
                <a:path w="3902" h="2633" extrusionOk="0">
                  <a:moveTo>
                    <a:pt x="3788" y="0"/>
                  </a:moveTo>
                  <a:cubicBezTo>
                    <a:pt x="3759" y="0"/>
                    <a:pt x="3727" y="10"/>
                    <a:pt x="3694" y="30"/>
                  </a:cubicBezTo>
                  <a:lnTo>
                    <a:pt x="209" y="2040"/>
                  </a:lnTo>
                  <a:cubicBezTo>
                    <a:pt x="93" y="2109"/>
                    <a:pt x="0" y="2268"/>
                    <a:pt x="0" y="2402"/>
                  </a:cubicBezTo>
                  <a:lnTo>
                    <a:pt x="0" y="2484"/>
                  </a:lnTo>
                  <a:cubicBezTo>
                    <a:pt x="0" y="2578"/>
                    <a:pt x="47" y="2633"/>
                    <a:pt x="115" y="2633"/>
                  </a:cubicBezTo>
                  <a:cubicBezTo>
                    <a:pt x="143" y="2633"/>
                    <a:pt x="175" y="2623"/>
                    <a:pt x="209" y="2603"/>
                  </a:cubicBezTo>
                  <a:lnTo>
                    <a:pt x="3694" y="593"/>
                  </a:lnTo>
                  <a:cubicBezTo>
                    <a:pt x="3809" y="525"/>
                    <a:pt x="3902" y="364"/>
                    <a:pt x="3902" y="231"/>
                  </a:cubicBezTo>
                  <a:lnTo>
                    <a:pt x="3902" y="149"/>
                  </a:lnTo>
                  <a:cubicBezTo>
                    <a:pt x="3902" y="55"/>
                    <a:pt x="3855" y="0"/>
                    <a:pt x="3788"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5" name="Google Shape;195;p23"/>
            <p:cNvSpPr/>
            <p:nvPr/>
          </p:nvSpPr>
          <p:spPr>
            <a:xfrm>
              <a:off x="1624814" y="2901230"/>
              <a:ext cx="189423" cy="127770"/>
            </a:xfrm>
            <a:custGeom>
              <a:avLst/>
              <a:gdLst/>
              <a:ahLst/>
              <a:cxnLst/>
              <a:rect l="l" t="t" r="r" b="b"/>
              <a:pathLst>
                <a:path w="3902" h="2632" extrusionOk="0">
                  <a:moveTo>
                    <a:pt x="3788" y="1"/>
                  </a:moveTo>
                  <a:cubicBezTo>
                    <a:pt x="3759" y="1"/>
                    <a:pt x="3727" y="10"/>
                    <a:pt x="3694" y="30"/>
                  </a:cubicBezTo>
                  <a:lnTo>
                    <a:pt x="209" y="2040"/>
                  </a:lnTo>
                  <a:cubicBezTo>
                    <a:pt x="93" y="2109"/>
                    <a:pt x="0" y="2269"/>
                    <a:pt x="0" y="2402"/>
                  </a:cubicBezTo>
                  <a:lnTo>
                    <a:pt x="0" y="2484"/>
                  </a:lnTo>
                  <a:cubicBezTo>
                    <a:pt x="0" y="2578"/>
                    <a:pt x="47" y="2632"/>
                    <a:pt x="115" y="2632"/>
                  </a:cubicBezTo>
                  <a:cubicBezTo>
                    <a:pt x="143" y="2632"/>
                    <a:pt x="175" y="2623"/>
                    <a:pt x="209" y="2604"/>
                  </a:cubicBezTo>
                  <a:lnTo>
                    <a:pt x="3694" y="594"/>
                  </a:lnTo>
                  <a:cubicBezTo>
                    <a:pt x="3809" y="525"/>
                    <a:pt x="3902" y="364"/>
                    <a:pt x="3902" y="232"/>
                  </a:cubicBezTo>
                  <a:lnTo>
                    <a:pt x="3902" y="150"/>
                  </a:lnTo>
                  <a:cubicBezTo>
                    <a:pt x="3902" y="55"/>
                    <a:pt x="3855" y="1"/>
                    <a:pt x="3788"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6" name="Google Shape;196;p23"/>
            <p:cNvSpPr/>
            <p:nvPr/>
          </p:nvSpPr>
          <p:spPr>
            <a:xfrm>
              <a:off x="1624814" y="2955840"/>
              <a:ext cx="189423" cy="127819"/>
            </a:xfrm>
            <a:custGeom>
              <a:avLst/>
              <a:gdLst/>
              <a:ahLst/>
              <a:cxnLst/>
              <a:rect l="l" t="t" r="r" b="b"/>
              <a:pathLst>
                <a:path w="3902" h="2633" extrusionOk="0">
                  <a:moveTo>
                    <a:pt x="3785" y="1"/>
                  </a:moveTo>
                  <a:cubicBezTo>
                    <a:pt x="3758" y="1"/>
                    <a:pt x="3727" y="10"/>
                    <a:pt x="3694" y="28"/>
                  </a:cubicBezTo>
                  <a:lnTo>
                    <a:pt x="209" y="2041"/>
                  </a:lnTo>
                  <a:cubicBezTo>
                    <a:pt x="93" y="2106"/>
                    <a:pt x="0" y="2270"/>
                    <a:pt x="0" y="2404"/>
                  </a:cubicBezTo>
                  <a:lnTo>
                    <a:pt x="0" y="2485"/>
                  </a:lnTo>
                  <a:cubicBezTo>
                    <a:pt x="0" y="2580"/>
                    <a:pt x="47" y="2633"/>
                    <a:pt x="115" y="2633"/>
                  </a:cubicBezTo>
                  <a:cubicBezTo>
                    <a:pt x="143" y="2633"/>
                    <a:pt x="175" y="2624"/>
                    <a:pt x="209" y="2605"/>
                  </a:cubicBezTo>
                  <a:lnTo>
                    <a:pt x="3694" y="591"/>
                  </a:lnTo>
                  <a:cubicBezTo>
                    <a:pt x="3809" y="526"/>
                    <a:pt x="3902" y="366"/>
                    <a:pt x="3902" y="233"/>
                  </a:cubicBezTo>
                  <a:lnTo>
                    <a:pt x="3902" y="151"/>
                  </a:lnTo>
                  <a:cubicBezTo>
                    <a:pt x="3902" y="56"/>
                    <a:pt x="3854" y="1"/>
                    <a:pt x="3785"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7" name="Google Shape;197;p23"/>
            <p:cNvSpPr/>
            <p:nvPr/>
          </p:nvSpPr>
          <p:spPr>
            <a:xfrm>
              <a:off x="1624814" y="3010596"/>
              <a:ext cx="189423" cy="127770"/>
            </a:xfrm>
            <a:custGeom>
              <a:avLst/>
              <a:gdLst/>
              <a:ahLst/>
              <a:cxnLst/>
              <a:rect l="l" t="t" r="r" b="b"/>
              <a:pathLst>
                <a:path w="3902" h="2632" extrusionOk="0">
                  <a:moveTo>
                    <a:pt x="3788" y="0"/>
                  </a:moveTo>
                  <a:cubicBezTo>
                    <a:pt x="3759" y="0"/>
                    <a:pt x="3727" y="10"/>
                    <a:pt x="3694" y="30"/>
                  </a:cubicBezTo>
                  <a:lnTo>
                    <a:pt x="209" y="2040"/>
                  </a:lnTo>
                  <a:cubicBezTo>
                    <a:pt x="93" y="2109"/>
                    <a:pt x="0" y="2268"/>
                    <a:pt x="0" y="2402"/>
                  </a:cubicBezTo>
                  <a:lnTo>
                    <a:pt x="0" y="2484"/>
                  </a:lnTo>
                  <a:cubicBezTo>
                    <a:pt x="0" y="2578"/>
                    <a:pt x="47" y="2631"/>
                    <a:pt x="115" y="2631"/>
                  </a:cubicBezTo>
                  <a:cubicBezTo>
                    <a:pt x="143" y="2631"/>
                    <a:pt x="175" y="2622"/>
                    <a:pt x="209" y="2603"/>
                  </a:cubicBezTo>
                  <a:lnTo>
                    <a:pt x="3694" y="593"/>
                  </a:lnTo>
                  <a:cubicBezTo>
                    <a:pt x="3809" y="524"/>
                    <a:pt x="3902" y="364"/>
                    <a:pt x="3902" y="231"/>
                  </a:cubicBezTo>
                  <a:lnTo>
                    <a:pt x="3902" y="149"/>
                  </a:lnTo>
                  <a:cubicBezTo>
                    <a:pt x="3902" y="55"/>
                    <a:pt x="3855" y="0"/>
                    <a:pt x="3788"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8" name="Google Shape;198;p23"/>
            <p:cNvSpPr/>
            <p:nvPr/>
          </p:nvSpPr>
          <p:spPr>
            <a:xfrm>
              <a:off x="1624814" y="3065206"/>
              <a:ext cx="189423" cy="127819"/>
            </a:xfrm>
            <a:custGeom>
              <a:avLst/>
              <a:gdLst/>
              <a:ahLst/>
              <a:cxnLst/>
              <a:rect l="l" t="t" r="r" b="b"/>
              <a:pathLst>
                <a:path w="3902" h="2633" extrusionOk="0">
                  <a:moveTo>
                    <a:pt x="3785" y="0"/>
                  </a:moveTo>
                  <a:cubicBezTo>
                    <a:pt x="3758" y="0"/>
                    <a:pt x="3727" y="9"/>
                    <a:pt x="3694" y="28"/>
                  </a:cubicBezTo>
                  <a:lnTo>
                    <a:pt x="209" y="2041"/>
                  </a:lnTo>
                  <a:cubicBezTo>
                    <a:pt x="93" y="2106"/>
                    <a:pt x="0" y="2270"/>
                    <a:pt x="0" y="2403"/>
                  </a:cubicBezTo>
                  <a:lnTo>
                    <a:pt x="0" y="2485"/>
                  </a:lnTo>
                  <a:cubicBezTo>
                    <a:pt x="0" y="2579"/>
                    <a:pt x="47" y="2632"/>
                    <a:pt x="115" y="2632"/>
                  </a:cubicBezTo>
                  <a:cubicBezTo>
                    <a:pt x="143" y="2632"/>
                    <a:pt x="175" y="2623"/>
                    <a:pt x="209" y="2605"/>
                  </a:cubicBezTo>
                  <a:lnTo>
                    <a:pt x="3694" y="590"/>
                  </a:lnTo>
                  <a:cubicBezTo>
                    <a:pt x="3809" y="526"/>
                    <a:pt x="3902" y="365"/>
                    <a:pt x="3902" y="232"/>
                  </a:cubicBezTo>
                  <a:lnTo>
                    <a:pt x="3902" y="151"/>
                  </a:lnTo>
                  <a:cubicBezTo>
                    <a:pt x="3902" y="55"/>
                    <a:pt x="3854" y="0"/>
                    <a:pt x="3785"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199" name="Google Shape;199;p23"/>
            <p:cNvSpPr/>
            <p:nvPr/>
          </p:nvSpPr>
          <p:spPr>
            <a:xfrm>
              <a:off x="1624814" y="3119865"/>
              <a:ext cx="189423" cy="127819"/>
            </a:xfrm>
            <a:custGeom>
              <a:avLst/>
              <a:gdLst/>
              <a:ahLst/>
              <a:cxnLst/>
              <a:rect l="l" t="t" r="r" b="b"/>
              <a:pathLst>
                <a:path w="3902" h="2633" extrusionOk="0">
                  <a:moveTo>
                    <a:pt x="3785" y="1"/>
                  </a:moveTo>
                  <a:cubicBezTo>
                    <a:pt x="3758" y="1"/>
                    <a:pt x="3727" y="9"/>
                    <a:pt x="3694" y="28"/>
                  </a:cubicBezTo>
                  <a:lnTo>
                    <a:pt x="209" y="2041"/>
                  </a:lnTo>
                  <a:cubicBezTo>
                    <a:pt x="93" y="2106"/>
                    <a:pt x="0" y="2270"/>
                    <a:pt x="0" y="2400"/>
                  </a:cubicBezTo>
                  <a:lnTo>
                    <a:pt x="0" y="2485"/>
                  </a:lnTo>
                  <a:cubicBezTo>
                    <a:pt x="0" y="2579"/>
                    <a:pt x="47" y="2633"/>
                    <a:pt x="115" y="2633"/>
                  </a:cubicBezTo>
                  <a:cubicBezTo>
                    <a:pt x="143" y="2633"/>
                    <a:pt x="175" y="2624"/>
                    <a:pt x="209" y="2605"/>
                  </a:cubicBezTo>
                  <a:lnTo>
                    <a:pt x="3694" y="591"/>
                  </a:lnTo>
                  <a:cubicBezTo>
                    <a:pt x="3809" y="526"/>
                    <a:pt x="3902" y="365"/>
                    <a:pt x="3902" y="233"/>
                  </a:cubicBezTo>
                  <a:lnTo>
                    <a:pt x="3902" y="151"/>
                  </a:lnTo>
                  <a:cubicBezTo>
                    <a:pt x="3902" y="55"/>
                    <a:pt x="3854" y="1"/>
                    <a:pt x="3785"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0" name="Google Shape;200;p23"/>
            <p:cNvSpPr/>
            <p:nvPr/>
          </p:nvSpPr>
          <p:spPr>
            <a:xfrm>
              <a:off x="1293459" y="3340830"/>
              <a:ext cx="189423" cy="260056"/>
            </a:xfrm>
            <a:custGeom>
              <a:avLst/>
              <a:gdLst/>
              <a:ahLst/>
              <a:cxnLst/>
              <a:rect l="l" t="t" r="r" b="b"/>
              <a:pathLst>
                <a:path w="3902" h="5357" extrusionOk="0">
                  <a:moveTo>
                    <a:pt x="3727" y="0"/>
                  </a:moveTo>
                  <a:cubicBezTo>
                    <a:pt x="3685" y="0"/>
                    <a:pt x="3638" y="14"/>
                    <a:pt x="3587" y="43"/>
                  </a:cubicBezTo>
                  <a:lnTo>
                    <a:pt x="311" y="1936"/>
                  </a:lnTo>
                  <a:cubicBezTo>
                    <a:pt x="141" y="2035"/>
                    <a:pt x="0" y="2278"/>
                    <a:pt x="0" y="2476"/>
                  </a:cubicBezTo>
                  <a:lnTo>
                    <a:pt x="0" y="5135"/>
                  </a:lnTo>
                  <a:cubicBezTo>
                    <a:pt x="0" y="5274"/>
                    <a:pt x="70" y="5356"/>
                    <a:pt x="171" y="5356"/>
                  </a:cubicBezTo>
                  <a:cubicBezTo>
                    <a:pt x="213" y="5356"/>
                    <a:pt x="261" y="5342"/>
                    <a:pt x="311" y="5312"/>
                  </a:cubicBezTo>
                  <a:lnTo>
                    <a:pt x="3587" y="3421"/>
                  </a:lnTo>
                  <a:cubicBezTo>
                    <a:pt x="3762" y="3322"/>
                    <a:pt x="3902" y="3080"/>
                    <a:pt x="3902" y="2882"/>
                  </a:cubicBezTo>
                  <a:lnTo>
                    <a:pt x="3902" y="224"/>
                  </a:lnTo>
                  <a:cubicBezTo>
                    <a:pt x="3902" y="83"/>
                    <a:pt x="3831" y="0"/>
                    <a:pt x="3727"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1" name="Google Shape;201;p23"/>
            <p:cNvSpPr/>
            <p:nvPr/>
          </p:nvSpPr>
          <p:spPr>
            <a:xfrm>
              <a:off x="1293459" y="3530001"/>
              <a:ext cx="189423" cy="127819"/>
            </a:xfrm>
            <a:custGeom>
              <a:avLst/>
              <a:gdLst/>
              <a:ahLst/>
              <a:cxnLst/>
              <a:rect l="l" t="t" r="r" b="b"/>
              <a:pathLst>
                <a:path w="3902" h="2633" extrusionOk="0">
                  <a:moveTo>
                    <a:pt x="3786" y="0"/>
                  </a:moveTo>
                  <a:cubicBezTo>
                    <a:pt x="3758" y="0"/>
                    <a:pt x="3726" y="10"/>
                    <a:pt x="3693" y="30"/>
                  </a:cubicBezTo>
                  <a:lnTo>
                    <a:pt x="209" y="2040"/>
                  </a:lnTo>
                  <a:cubicBezTo>
                    <a:pt x="93" y="2108"/>
                    <a:pt x="0" y="2268"/>
                    <a:pt x="0" y="2401"/>
                  </a:cubicBezTo>
                  <a:lnTo>
                    <a:pt x="0" y="2483"/>
                  </a:lnTo>
                  <a:cubicBezTo>
                    <a:pt x="0" y="2577"/>
                    <a:pt x="47" y="2632"/>
                    <a:pt x="114" y="2632"/>
                  </a:cubicBezTo>
                  <a:cubicBezTo>
                    <a:pt x="143" y="2632"/>
                    <a:pt x="175" y="2623"/>
                    <a:pt x="209" y="2603"/>
                  </a:cubicBezTo>
                  <a:lnTo>
                    <a:pt x="3693" y="593"/>
                  </a:lnTo>
                  <a:cubicBezTo>
                    <a:pt x="3806" y="525"/>
                    <a:pt x="3902" y="364"/>
                    <a:pt x="3902" y="230"/>
                  </a:cubicBezTo>
                  <a:lnTo>
                    <a:pt x="3902" y="149"/>
                  </a:lnTo>
                  <a:cubicBezTo>
                    <a:pt x="3902" y="55"/>
                    <a:pt x="3854" y="0"/>
                    <a:pt x="3786"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2" name="Google Shape;202;p23"/>
            <p:cNvSpPr/>
            <p:nvPr/>
          </p:nvSpPr>
          <p:spPr>
            <a:xfrm>
              <a:off x="1293459" y="3584562"/>
              <a:ext cx="189423" cy="127819"/>
            </a:xfrm>
            <a:custGeom>
              <a:avLst/>
              <a:gdLst/>
              <a:ahLst/>
              <a:cxnLst/>
              <a:rect l="l" t="t" r="r" b="b"/>
              <a:pathLst>
                <a:path w="3902" h="2633" extrusionOk="0">
                  <a:moveTo>
                    <a:pt x="3784" y="1"/>
                  </a:moveTo>
                  <a:cubicBezTo>
                    <a:pt x="3756" y="1"/>
                    <a:pt x="3725" y="10"/>
                    <a:pt x="3693" y="28"/>
                  </a:cubicBezTo>
                  <a:lnTo>
                    <a:pt x="209" y="2042"/>
                  </a:lnTo>
                  <a:cubicBezTo>
                    <a:pt x="93" y="2107"/>
                    <a:pt x="0" y="2271"/>
                    <a:pt x="0" y="2403"/>
                  </a:cubicBezTo>
                  <a:lnTo>
                    <a:pt x="0" y="2485"/>
                  </a:lnTo>
                  <a:cubicBezTo>
                    <a:pt x="0" y="2580"/>
                    <a:pt x="47" y="2633"/>
                    <a:pt x="115" y="2633"/>
                  </a:cubicBezTo>
                  <a:cubicBezTo>
                    <a:pt x="143" y="2633"/>
                    <a:pt x="175" y="2624"/>
                    <a:pt x="209" y="2605"/>
                  </a:cubicBezTo>
                  <a:lnTo>
                    <a:pt x="3693" y="592"/>
                  </a:lnTo>
                  <a:cubicBezTo>
                    <a:pt x="3806" y="527"/>
                    <a:pt x="3902" y="366"/>
                    <a:pt x="3902" y="233"/>
                  </a:cubicBezTo>
                  <a:lnTo>
                    <a:pt x="3902" y="151"/>
                  </a:lnTo>
                  <a:cubicBezTo>
                    <a:pt x="3902" y="56"/>
                    <a:pt x="3853" y="1"/>
                    <a:pt x="3784"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3" name="Google Shape;203;p23"/>
            <p:cNvSpPr/>
            <p:nvPr/>
          </p:nvSpPr>
          <p:spPr>
            <a:xfrm>
              <a:off x="1293459" y="3639270"/>
              <a:ext cx="189423" cy="127819"/>
            </a:xfrm>
            <a:custGeom>
              <a:avLst/>
              <a:gdLst/>
              <a:ahLst/>
              <a:cxnLst/>
              <a:rect l="l" t="t" r="r" b="b"/>
              <a:pathLst>
                <a:path w="3902" h="2633" extrusionOk="0">
                  <a:moveTo>
                    <a:pt x="3784" y="0"/>
                  </a:moveTo>
                  <a:cubicBezTo>
                    <a:pt x="3756" y="0"/>
                    <a:pt x="3725" y="9"/>
                    <a:pt x="3693" y="27"/>
                  </a:cubicBezTo>
                  <a:lnTo>
                    <a:pt x="209" y="2041"/>
                  </a:lnTo>
                  <a:cubicBezTo>
                    <a:pt x="93" y="2106"/>
                    <a:pt x="0" y="2270"/>
                    <a:pt x="0" y="2403"/>
                  </a:cubicBezTo>
                  <a:lnTo>
                    <a:pt x="0" y="2485"/>
                  </a:lnTo>
                  <a:cubicBezTo>
                    <a:pt x="0" y="2579"/>
                    <a:pt x="47" y="2632"/>
                    <a:pt x="115" y="2632"/>
                  </a:cubicBezTo>
                  <a:cubicBezTo>
                    <a:pt x="143" y="2632"/>
                    <a:pt x="175" y="2623"/>
                    <a:pt x="209" y="2604"/>
                  </a:cubicBezTo>
                  <a:lnTo>
                    <a:pt x="3693" y="591"/>
                  </a:lnTo>
                  <a:cubicBezTo>
                    <a:pt x="3806" y="526"/>
                    <a:pt x="3902" y="366"/>
                    <a:pt x="3902" y="232"/>
                  </a:cubicBezTo>
                  <a:lnTo>
                    <a:pt x="3902" y="150"/>
                  </a:lnTo>
                  <a:cubicBezTo>
                    <a:pt x="3902" y="55"/>
                    <a:pt x="3853" y="0"/>
                    <a:pt x="3784"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4" name="Google Shape;204;p23"/>
            <p:cNvSpPr/>
            <p:nvPr/>
          </p:nvSpPr>
          <p:spPr>
            <a:xfrm>
              <a:off x="1956169" y="2356777"/>
              <a:ext cx="189423" cy="260056"/>
            </a:xfrm>
            <a:custGeom>
              <a:avLst/>
              <a:gdLst/>
              <a:ahLst/>
              <a:cxnLst/>
              <a:rect l="l" t="t" r="r" b="b"/>
              <a:pathLst>
                <a:path w="3902" h="5357" extrusionOk="0">
                  <a:moveTo>
                    <a:pt x="3730" y="0"/>
                  </a:moveTo>
                  <a:cubicBezTo>
                    <a:pt x="3688" y="0"/>
                    <a:pt x="3641" y="15"/>
                    <a:pt x="3591" y="45"/>
                  </a:cubicBezTo>
                  <a:lnTo>
                    <a:pt x="314" y="1935"/>
                  </a:lnTo>
                  <a:cubicBezTo>
                    <a:pt x="141" y="2034"/>
                    <a:pt x="1" y="2277"/>
                    <a:pt x="1" y="2475"/>
                  </a:cubicBezTo>
                  <a:lnTo>
                    <a:pt x="1" y="5134"/>
                  </a:lnTo>
                  <a:cubicBezTo>
                    <a:pt x="1" y="5274"/>
                    <a:pt x="72" y="5356"/>
                    <a:pt x="175" y="5356"/>
                  </a:cubicBezTo>
                  <a:cubicBezTo>
                    <a:pt x="217" y="5356"/>
                    <a:pt x="264" y="5343"/>
                    <a:pt x="314" y="5314"/>
                  </a:cubicBezTo>
                  <a:lnTo>
                    <a:pt x="3591" y="3420"/>
                  </a:lnTo>
                  <a:cubicBezTo>
                    <a:pt x="3761" y="3321"/>
                    <a:pt x="3901" y="3079"/>
                    <a:pt x="3901" y="2881"/>
                  </a:cubicBezTo>
                  <a:lnTo>
                    <a:pt x="3901" y="222"/>
                  </a:lnTo>
                  <a:cubicBezTo>
                    <a:pt x="3901" y="82"/>
                    <a:pt x="3831" y="0"/>
                    <a:pt x="3730"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5" name="Google Shape;205;p23"/>
            <p:cNvSpPr/>
            <p:nvPr/>
          </p:nvSpPr>
          <p:spPr>
            <a:xfrm>
              <a:off x="1956169" y="2545947"/>
              <a:ext cx="189423" cy="127819"/>
            </a:xfrm>
            <a:custGeom>
              <a:avLst/>
              <a:gdLst/>
              <a:ahLst/>
              <a:cxnLst/>
              <a:rect l="l" t="t" r="r" b="b"/>
              <a:pathLst>
                <a:path w="3902" h="2633" extrusionOk="0">
                  <a:moveTo>
                    <a:pt x="3787" y="0"/>
                  </a:moveTo>
                  <a:cubicBezTo>
                    <a:pt x="3759" y="0"/>
                    <a:pt x="3727" y="9"/>
                    <a:pt x="3693" y="29"/>
                  </a:cubicBezTo>
                  <a:lnTo>
                    <a:pt x="209" y="2042"/>
                  </a:lnTo>
                  <a:cubicBezTo>
                    <a:pt x="96" y="2107"/>
                    <a:pt x="1" y="2267"/>
                    <a:pt x="1" y="2400"/>
                  </a:cubicBezTo>
                  <a:lnTo>
                    <a:pt x="1" y="2482"/>
                  </a:lnTo>
                  <a:cubicBezTo>
                    <a:pt x="1" y="2577"/>
                    <a:pt x="49" y="2632"/>
                    <a:pt x="118" y="2632"/>
                  </a:cubicBezTo>
                  <a:cubicBezTo>
                    <a:pt x="145" y="2632"/>
                    <a:pt x="176" y="2624"/>
                    <a:pt x="209" y="2605"/>
                  </a:cubicBezTo>
                  <a:lnTo>
                    <a:pt x="3693" y="591"/>
                  </a:lnTo>
                  <a:cubicBezTo>
                    <a:pt x="3810" y="527"/>
                    <a:pt x="3901" y="363"/>
                    <a:pt x="3901" y="229"/>
                  </a:cubicBezTo>
                  <a:lnTo>
                    <a:pt x="3901" y="147"/>
                  </a:lnTo>
                  <a:cubicBezTo>
                    <a:pt x="3901" y="54"/>
                    <a:pt x="3855" y="0"/>
                    <a:pt x="3787"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6" name="Google Shape;206;p23"/>
            <p:cNvSpPr/>
            <p:nvPr/>
          </p:nvSpPr>
          <p:spPr>
            <a:xfrm>
              <a:off x="1956169" y="2600606"/>
              <a:ext cx="189423" cy="127770"/>
            </a:xfrm>
            <a:custGeom>
              <a:avLst/>
              <a:gdLst/>
              <a:ahLst/>
              <a:cxnLst/>
              <a:rect l="l" t="t" r="r" b="b"/>
              <a:pathLst>
                <a:path w="3902" h="2632" extrusionOk="0">
                  <a:moveTo>
                    <a:pt x="3787" y="1"/>
                  </a:moveTo>
                  <a:cubicBezTo>
                    <a:pt x="3759" y="1"/>
                    <a:pt x="3727" y="10"/>
                    <a:pt x="3693" y="29"/>
                  </a:cubicBezTo>
                  <a:lnTo>
                    <a:pt x="209" y="2042"/>
                  </a:lnTo>
                  <a:cubicBezTo>
                    <a:pt x="96" y="2107"/>
                    <a:pt x="1" y="2268"/>
                    <a:pt x="1" y="2400"/>
                  </a:cubicBezTo>
                  <a:lnTo>
                    <a:pt x="1" y="2482"/>
                  </a:lnTo>
                  <a:cubicBezTo>
                    <a:pt x="1" y="2576"/>
                    <a:pt x="48" y="2632"/>
                    <a:pt x="116" y="2632"/>
                  </a:cubicBezTo>
                  <a:cubicBezTo>
                    <a:pt x="144" y="2632"/>
                    <a:pt x="176" y="2622"/>
                    <a:pt x="209" y="2602"/>
                  </a:cubicBezTo>
                  <a:lnTo>
                    <a:pt x="3693" y="592"/>
                  </a:lnTo>
                  <a:cubicBezTo>
                    <a:pt x="3810" y="527"/>
                    <a:pt x="3901" y="363"/>
                    <a:pt x="3901" y="230"/>
                  </a:cubicBezTo>
                  <a:lnTo>
                    <a:pt x="3901" y="148"/>
                  </a:lnTo>
                  <a:cubicBezTo>
                    <a:pt x="3901" y="54"/>
                    <a:pt x="3855" y="1"/>
                    <a:pt x="378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7" name="Google Shape;207;p23"/>
            <p:cNvSpPr/>
            <p:nvPr/>
          </p:nvSpPr>
          <p:spPr>
            <a:xfrm>
              <a:off x="1956169" y="2655216"/>
              <a:ext cx="189423" cy="127819"/>
            </a:xfrm>
            <a:custGeom>
              <a:avLst/>
              <a:gdLst/>
              <a:ahLst/>
              <a:cxnLst/>
              <a:rect l="l" t="t" r="r" b="b"/>
              <a:pathLst>
                <a:path w="3902" h="2633" extrusionOk="0">
                  <a:moveTo>
                    <a:pt x="3788" y="0"/>
                  </a:moveTo>
                  <a:cubicBezTo>
                    <a:pt x="3760" y="0"/>
                    <a:pt x="3727" y="10"/>
                    <a:pt x="3693" y="30"/>
                  </a:cubicBezTo>
                  <a:lnTo>
                    <a:pt x="209" y="2040"/>
                  </a:lnTo>
                  <a:cubicBezTo>
                    <a:pt x="96" y="2108"/>
                    <a:pt x="1" y="2269"/>
                    <a:pt x="1" y="2402"/>
                  </a:cubicBezTo>
                  <a:lnTo>
                    <a:pt x="1" y="2483"/>
                  </a:lnTo>
                  <a:cubicBezTo>
                    <a:pt x="1" y="2578"/>
                    <a:pt x="48" y="2633"/>
                    <a:pt x="116" y="2633"/>
                  </a:cubicBezTo>
                  <a:cubicBezTo>
                    <a:pt x="144" y="2633"/>
                    <a:pt x="176" y="2623"/>
                    <a:pt x="209" y="2603"/>
                  </a:cubicBezTo>
                  <a:lnTo>
                    <a:pt x="3693" y="593"/>
                  </a:lnTo>
                  <a:cubicBezTo>
                    <a:pt x="3810" y="525"/>
                    <a:pt x="3901" y="364"/>
                    <a:pt x="3901" y="231"/>
                  </a:cubicBezTo>
                  <a:lnTo>
                    <a:pt x="3901" y="149"/>
                  </a:lnTo>
                  <a:cubicBezTo>
                    <a:pt x="3901" y="55"/>
                    <a:pt x="3856" y="0"/>
                    <a:pt x="3788"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8" name="Google Shape;208;p23"/>
            <p:cNvSpPr/>
            <p:nvPr/>
          </p:nvSpPr>
          <p:spPr>
            <a:xfrm>
              <a:off x="1956169" y="2709875"/>
              <a:ext cx="189423" cy="127868"/>
            </a:xfrm>
            <a:custGeom>
              <a:avLst/>
              <a:gdLst/>
              <a:ahLst/>
              <a:cxnLst/>
              <a:rect l="l" t="t" r="r" b="b"/>
              <a:pathLst>
                <a:path w="3902" h="2634" extrusionOk="0">
                  <a:moveTo>
                    <a:pt x="3788" y="1"/>
                  </a:moveTo>
                  <a:cubicBezTo>
                    <a:pt x="3760" y="1"/>
                    <a:pt x="3727" y="10"/>
                    <a:pt x="3693" y="30"/>
                  </a:cubicBezTo>
                  <a:lnTo>
                    <a:pt x="209" y="2041"/>
                  </a:lnTo>
                  <a:cubicBezTo>
                    <a:pt x="96" y="2109"/>
                    <a:pt x="1" y="2269"/>
                    <a:pt x="1" y="2402"/>
                  </a:cubicBezTo>
                  <a:lnTo>
                    <a:pt x="1" y="2484"/>
                  </a:lnTo>
                  <a:cubicBezTo>
                    <a:pt x="1" y="2578"/>
                    <a:pt x="48" y="2633"/>
                    <a:pt x="116" y="2633"/>
                  </a:cubicBezTo>
                  <a:cubicBezTo>
                    <a:pt x="144" y="2633"/>
                    <a:pt x="176" y="2624"/>
                    <a:pt x="209" y="2603"/>
                  </a:cubicBezTo>
                  <a:lnTo>
                    <a:pt x="3693" y="593"/>
                  </a:lnTo>
                  <a:cubicBezTo>
                    <a:pt x="3810" y="525"/>
                    <a:pt x="3901" y="365"/>
                    <a:pt x="3901" y="231"/>
                  </a:cubicBezTo>
                  <a:lnTo>
                    <a:pt x="3901" y="149"/>
                  </a:lnTo>
                  <a:cubicBezTo>
                    <a:pt x="3901" y="56"/>
                    <a:pt x="3856" y="1"/>
                    <a:pt x="3788"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09" name="Google Shape;209;p23"/>
            <p:cNvSpPr/>
            <p:nvPr/>
          </p:nvSpPr>
          <p:spPr>
            <a:xfrm>
              <a:off x="1956169" y="2764534"/>
              <a:ext cx="189423" cy="127868"/>
            </a:xfrm>
            <a:custGeom>
              <a:avLst/>
              <a:gdLst/>
              <a:ahLst/>
              <a:cxnLst/>
              <a:rect l="l" t="t" r="r" b="b"/>
              <a:pathLst>
                <a:path w="3902" h="2634" extrusionOk="0">
                  <a:moveTo>
                    <a:pt x="3788" y="1"/>
                  </a:moveTo>
                  <a:cubicBezTo>
                    <a:pt x="3760" y="1"/>
                    <a:pt x="3727" y="11"/>
                    <a:pt x="3693" y="31"/>
                  </a:cubicBezTo>
                  <a:lnTo>
                    <a:pt x="209" y="2041"/>
                  </a:lnTo>
                  <a:cubicBezTo>
                    <a:pt x="96" y="2109"/>
                    <a:pt x="1" y="2269"/>
                    <a:pt x="1" y="2402"/>
                  </a:cubicBezTo>
                  <a:lnTo>
                    <a:pt x="1" y="2484"/>
                  </a:lnTo>
                  <a:cubicBezTo>
                    <a:pt x="1" y="2578"/>
                    <a:pt x="48" y="2633"/>
                    <a:pt x="116" y="2633"/>
                  </a:cubicBezTo>
                  <a:cubicBezTo>
                    <a:pt x="144" y="2633"/>
                    <a:pt x="176" y="2624"/>
                    <a:pt x="209" y="2604"/>
                  </a:cubicBezTo>
                  <a:lnTo>
                    <a:pt x="3693" y="593"/>
                  </a:lnTo>
                  <a:cubicBezTo>
                    <a:pt x="3810" y="526"/>
                    <a:pt x="3901" y="365"/>
                    <a:pt x="3901" y="231"/>
                  </a:cubicBezTo>
                  <a:lnTo>
                    <a:pt x="3901" y="150"/>
                  </a:lnTo>
                  <a:cubicBezTo>
                    <a:pt x="3901" y="56"/>
                    <a:pt x="3856" y="1"/>
                    <a:pt x="3788"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0" name="Google Shape;210;p23"/>
            <p:cNvSpPr/>
            <p:nvPr/>
          </p:nvSpPr>
          <p:spPr>
            <a:xfrm>
              <a:off x="2287670" y="2165519"/>
              <a:ext cx="189471" cy="259958"/>
            </a:xfrm>
            <a:custGeom>
              <a:avLst/>
              <a:gdLst/>
              <a:ahLst/>
              <a:cxnLst/>
              <a:rect l="l" t="t" r="r" b="b"/>
              <a:pathLst>
                <a:path w="3903" h="5355" extrusionOk="0">
                  <a:moveTo>
                    <a:pt x="3729" y="0"/>
                  </a:moveTo>
                  <a:cubicBezTo>
                    <a:pt x="3687" y="0"/>
                    <a:pt x="3639" y="14"/>
                    <a:pt x="3588" y="43"/>
                  </a:cubicBezTo>
                  <a:lnTo>
                    <a:pt x="311" y="1934"/>
                  </a:lnTo>
                  <a:cubicBezTo>
                    <a:pt x="137" y="2033"/>
                    <a:pt x="1" y="2275"/>
                    <a:pt x="1" y="2473"/>
                  </a:cubicBezTo>
                  <a:lnTo>
                    <a:pt x="1" y="5131"/>
                  </a:lnTo>
                  <a:cubicBezTo>
                    <a:pt x="1" y="5272"/>
                    <a:pt x="70" y="5355"/>
                    <a:pt x="172" y="5355"/>
                  </a:cubicBezTo>
                  <a:cubicBezTo>
                    <a:pt x="214" y="5355"/>
                    <a:pt x="261" y="5341"/>
                    <a:pt x="311" y="5312"/>
                  </a:cubicBezTo>
                  <a:lnTo>
                    <a:pt x="3588" y="3422"/>
                  </a:lnTo>
                  <a:cubicBezTo>
                    <a:pt x="3762" y="3320"/>
                    <a:pt x="3902" y="3080"/>
                    <a:pt x="3902" y="2879"/>
                  </a:cubicBezTo>
                  <a:lnTo>
                    <a:pt x="3902" y="220"/>
                  </a:lnTo>
                  <a:cubicBezTo>
                    <a:pt x="3902" y="80"/>
                    <a:pt x="3832" y="0"/>
                    <a:pt x="3729"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1" name="Google Shape;211;p23"/>
            <p:cNvSpPr/>
            <p:nvPr/>
          </p:nvSpPr>
          <p:spPr>
            <a:xfrm>
              <a:off x="2287670" y="2354592"/>
              <a:ext cx="189471" cy="127819"/>
            </a:xfrm>
            <a:custGeom>
              <a:avLst/>
              <a:gdLst/>
              <a:ahLst/>
              <a:cxnLst/>
              <a:rect l="l" t="t" r="r" b="b"/>
              <a:pathLst>
                <a:path w="3903" h="2633" extrusionOk="0">
                  <a:moveTo>
                    <a:pt x="3786" y="0"/>
                  </a:moveTo>
                  <a:cubicBezTo>
                    <a:pt x="3758" y="0"/>
                    <a:pt x="3727" y="9"/>
                    <a:pt x="3694" y="28"/>
                  </a:cubicBezTo>
                  <a:lnTo>
                    <a:pt x="205" y="2042"/>
                  </a:lnTo>
                  <a:cubicBezTo>
                    <a:pt x="93" y="2107"/>
                    <a:pt x="1" y="2267"/>
                    <a:pt x="1" y="2400"/>
                  </a:cubicBezTo>
                  <a:lnTo>
                    <a:pt x="1" y="2482"/>
                  </a:lnTo>
                  <a:cubicBezTo>
                    <a:pt x="1" y="2577"/>
                    <a:pt x="48" y="2632"/>
                    <a:pt x="116" y="2632"/>
                  </a:cubicBezTo>
                  <a:cubicBezTo>
                    <a:pt x="143" y="2632"/>
                    <a:pt x="173" y="2624"/>
                    <a:pt x="205" y="2605"/>
                  </a:cubicBezTo>
                  <a:lnTo>
                    <a:pt x="3694" y="592"/>
                  </a:lnTo>
                  <a:cubicBezTo>
                    <a:pt x="3806" y="526"/>
                    <a:pt x="3902" y="362"/>
                    <a:pt x="3902" y="233"/>
                  </a:cubicBezTo>
                  <a:lnTo>
                    <a:pt x="3902" y="148"/>
                  </a:lnTo>
                  <a:cubicBezTo>
                    <a:pt x="3902" y="53"/>
                    <a:pt x="3854" y="0"/>
                    <a:pt x="3786"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2" name="Google Shape;212;p23"/>
            <p:cNvSpPr/>
            <p:nvPr/>
          </p:nvSpPr>
          <p:spPr>
            <a:xfrm>
              <a:off x="2287670" y="2409251"/>
              <a:ext cx="189471" cy="127819"/>
            </a:xfrm>
            <a:custGeom>
              <a:avLst/>
              <a:gdLst/>
              <a:ahLst/>
              <a:cxnLst/>
              <a:rect l="l" t="t" r="r" b="b"/>
              <a:pathLst>
                <a:path w="3903" h="2633" extrusionOk="0">
                  <a:moveTo>
                    <a:pt x="3786" y="1"/>
                  </a:moveTo>
                  <a:cubicBezTo>
                    <a:pt x="3758" y="1"/>
                    <a:pt x="3727" y="10"/>
                    <a:pt x="3694" y="28"/>
                  </a:cubicBezTo>
                  <a:lnTo>
                    <a:pt x="205" y="2042"/>
                  </a:lnTo>
                  <a:cubicBezTo>
                    <a:pt x="93" y="2107"/>
                    <a:pt x="1" y="2267"/>
                    <a:pt x="1" y="2401"/>
                  </a:cubicBezTo>
                  <a:lnTo>
                    <a:pt x="1" y="2483"/>
                  </a:lnTo>
                  <a:cubicBezTo>
                    <a:pt x="1" y="2577"/>
                    <a:pt x="48" y="2633"/>
                    <a:pt x="116" y="2633"/>
                  </a:cubicBezTo>
                  <a:cubicBezTo>
                    <a:pt x="143" y="2633"/>
                    <a:pt x="173" y="2624"/>
                    <a:pt x="205" y="2605"/>
                  </a:cubicBezTo>
                  <a:lnTo>
                    <a:pt x="3694" y="592"/>
                  </a:lnTo>
                  <a:cubicBezTo>
                    <a:pt x="3806" y="527"/>
                    <a:pt x="3902" y="363"/>
                    <a:pt x="3902" y="233"/>
                  </a:cubicBezTo>
                  <a:lnTo>
                    <a:pt x="3902" y="148"/>
                  </a:lnTo>
                  <a:cubicBezTo>
                    <a:pt x="3902" y="54"/>
                    <a:pt x="3854" y="1"/>
                    <a:pt x="3786"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3" name="Google Shape;213;p23"/>
            <p:cNvSpPr/>
            <p:nvPr/>
          </p:nvSpPr>
          <p:spPr>
            <a:xfrm>
              <a:off x="2287670" y="2463910"/>
              <a:ext cx="189471" cy="127819"/>
            </a:xfrm>
            <a:custGeom>
              <a:avLst/>
              <a:gdLst/>
              <a:ahLst/>
              <a:cxnLst/>
              <a:rect l="l" t="t" r="r" b="b"/>
              <a:pathLst>
                <a:path w="3903" h="2633" extrusionOk="0">
                  <a:moveTo>
                    <a:pt x="3786" y="1"/>
                  </a:moveTo>
                  <a:cubicBezTo>
                    <a:pt x="3758" y="1"/>
                    <a:pt x="3727" y="10"/>
                    <a:pt x="3694" y="29"/>
                  </a:cubicBezTo>
                  <a:lnTo>
                    <a:pt x="205" y="2042"/>
                  </a:lnTo>
                  <a:cubicBezTo>
                    <a:pt x="93" y="2108"/>
                    <a:pt x="1" y="2267"/>
                    <a:pt x="1" y="2401"/>
                  </a:cubicBezTo>
                  <a:lnTo>
                    <a:pt x="1" y="2483"/>
                  </a:lnTo>
                  <a:cubicBezTo>
                    <a:pt x="1" y="2578"/>
                    <a:pt x="48" y="2633"/>
                    <a:pt x="116" y="2633"/>
                  </a:cubicBezTo>
                  <a:cubicBezTo>
                    <a:pt x="143" y="2633"/>
                    <a:pt x="173" y="2624"/>
                    <a:pt x="205" y="2606"/>
                  </a:cubicBezTo>
                  <a:lnTo>
                    <a:pt x="3694" y="592"/>
                  </a:lnTo>
                  <a:cubicBezTo>
                    <a:pt x="3806" y="527"/>
                    <a:pt x="3902" y="363"/>
                    <a:pt x="3902" y="230"/>
                  </a:cubicBezTo>
                  <a:lnTo>
                    <a:pt x="3902" y="148"/>
                  </a:lnTo>
                  <a:cubicBezTo>
                    <a:pt x="3902" y="54"/>
                    <a:pt x="3854" y="1"/>
                    <a:pt x="3786"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4" name="Google Shape;214;p23"/>
            <p:cNvSpPr/>
            <p:nvPr/>
          </p:nvSpPr>
          <p:spPr>
            <a:xfrm>
              <a:off x="2287670" y="2518520"/>
              <a:ext cx="189471" cy="127819"/>
            </a:xfrm>
            <a:custGeom>
              <a:avLst/>
              <a:gdLst/>
              <a:ahLst/>
              <a:cxnLst/>
              <a:rect l="l" t="t" r="r" b="b"/>
              <a:pathLst>
                <a:path w="3903" h="2633" extrusionOk="0">
                  <a:moveTo>
                    <a:pt x="3787" y="1"/>
                  </a:moveTo>
                  <a:cubicBezTo>
                    <a:pt x="3759" y="1"/>
                    <a:pt x="3727" y="10"/>
                    <a:pt x="3694" y="30"/>
                  </a:cubicBezTo>
                  <a:lnTo>
                    <a:pt x="205" y="2040"/>
                  </a:lnTo>
                  <a:cubicBezTo>
                    <a:pt x="93" y="2109"/>
                    <a:pt x="1" y="2269"/>
                    <a:pt x="1" y="2402"/>
                  </a:cubicBezTo>
                  <a:lnTo>
                    <a:pt x="1" y="2484"/>
                  </a:lnTo>
                  <a:cubicBezTo>
                    <a:pt x="1" y="2578"/>
                    <a:pt x="47" y="2633"/>
                    <a:pt x="114" y="2633"/>
                  </a:cubicBezTo>
                  <a:cubicBezTo>
                    <a:pt x="142" y="2633"/>
                    <a:pt x="173" y="2624"/>
                    <a:pt x="205" y="2604"/>
                  </a:cubicBezTo>
                  <a:lnTo>
                    <a:pt x="3694" y="594"/>
                  </a:lnTo>
                  <a:cubicBezTo>
                    <a:pt x="3806" y="525"/>
                    <a:pt x="3902" y="364"/>
                    <a:pt x="3902" y="232"/>
                  </a:cubicBezTo>
                  <a:lnTo>
                    <a:pt x="3902" y="150"/>
                  </a:lnTo>
                  <a:cubicBezTo>
                    <a:pt x="3902" y="55"/>
                    <a:pt x="3854" y="1"/>
                    <a:pt x="378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5" name="Google Shape;215;p23"/>
            <p:cNvSpPr/>
            <p:nvPr/>
          </p:nvSpPr>
          <p:spPr>
            <a:xfrm>
              <a:off x="2287670" y="2573179"/>
              <a:ext cx="189471" cy="127868"/>
            </a:xfrm>
            <a:custGeom>
              <a:avLst/>
              <a:gdLst/>
              <a:ahLst/>
              <a:cxnLst/>
              <a:rect l="l" t="t" r="r" b="b"/>
              <a:pathLst>
                <a:path w="3903" h="2634" extrusionOk="0">
                  <a:moveTo>
                    <a:pt x="3787" y="1"/>
                  </a:moveTo>
                  <a:cubicBezTo>
                    <a:pt x="3759" y="1"/>
                    <a:pt x="3727" y="10"/>
                    <a:pt x="3694" y="30"/>
                  </a:cubicBezTo>
                  <a:lnTo>
                    <a:pt x="205" y="2040"/>
                  </a:lnTo>
                  <a:cubicBezTo>
                    <a:pt x="93" y="2109"/>
                    <a:pt x="1" y="2269"/>
                    <a:pt x="1" y="2403"/>
                  </a:cubicBezTo>
                  <a:lnTo>
                    <a:pt x="1" y="2484"/>
                  </a:lnTo>
                  <a:cubicBezTo>
                    <a:pt x="1" y="2578"/>
                    <a:pt x="47" y="2633"/>
                    <a:pt x="114" y="2633"/>
                  </a:cubicBezTo>
                  <a:cubicBezTo>
                    <a:pt x="142" y="2633"/>
                    <a:pt x="173" y="2624"/>
                    <a:pt x="205" y="2604"/>
                  </a:cubicBezTo>
                  <a:lnTo>
                    <a:pt x="3694" y="594"/>
                  </a:lnTo>
                  <a:cubicBezTo>
                    <a:pt x="3806" y="525"/>
                    <a:pt x="3902" y="365"/>
                    <a:pt x="3902" y="232"/>
                  </a:cubicBezTo>
                  <a:lnTo>
                    <a:pt x="3902" y="150"/>
                  </a:lnTo>
                  <a:cubicBezTo>
                    <a:pt x="3902" y="56"/>
                    <a:pt x="3854" y="1"/>
                    <a:pt x="378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6" name="Google Shape;216;p23"/>
            <p:cNvSpPr/>
            <p:nvPr/>
          </p:nvSpPr>
          <p:spPr>
            <a:xfrm>
              <a:off x="2287670" y="2627887"/>
              <a:ext cx="189471" cy="127819"/>
            </a:xfrm>
            <a:custGeom>
              <a:avLst/>
              <a:gdLst/>
              <a:ahLst/>
              <a:cxnLst/>
              <a:rect l="l" t="t" r="r" b="b"/>
              <a:pathLst>
                <a:path w="3903" h="2633" extrusionOk="0">
                  <a:moveTo>
                    <a:pt x="3787" y="0"/>
                  </a:moveTo>
                  <a:cubicBezTo>
                    <a:pt x="3759" y="0"/>
                    <a:pt x="3727" y="10"/>
                    <a:pt x="3694" y="30"/>
                  </a:cubicBezTo>
                  <a:lnTo>
                    <a:pt x="205" y="2040"/>
                  </a:lnTo>
                  <a:cubicBezTo>
                    <a:pt x="93" y="2109"/>
                    <a:pt x="1" y="2268"/>
                    <a:pt x="1" y="2402"/>
                  </a:cubicBezTo>
                  <a:lnTo>
                    <a:pt x="1" y="2484"/>
                  </a:lnTo>
                  <a:cubicBezTo>
                    <a:pt x="1" y="2578"/>
                    <a:pt x="47" y="2633"/>
                    <a:pt x="114" y="2633"/>
                  </a:cubicBezTo>
                  <a:cubicBezTo>
                    <a:pt x="142" y="2633"/>
                    <a:pt x="173" y="2623"/>
                    <a:pt x="205" y="2603"/>
                  </a:cubicBezTo>
                  <a:lnTo>
                    <a:pt x="3694" y="593"/>
                  </a:lnTo>
                  <a:cubicBezTo>
                    <a:pt x="3806" y="524"/>
                    <a:pt x="3902" y="364"/>
                    <a:pt x="3902" y="231"/>
                  </a:cubicBezTo>
                  <a:lnTo>
                    <a:pt x="3902" y="149"/>
                  </a:lnTo>
                  <a:cubicBezTo>
                    <a:pt x="3902" y="55"/>
                    <a:pt x="3854" y="0"/>
                    <a:pt x="3787"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7" name="Google Shape;217;p23"/>
            <p:cNvSpPr/>
            <p:nvPr/>
          </p:nvSpPr>
          <p:spPr>
            <a:xfrm>
              <a:off x="2287670" y="2682546"/>
              <a:ext cx="189471" cy="127819"/>
            </a:xfrm>
            <a:custGeom>
              <a:avLst/>
              <a:gdLst/>
              <a:ahLst/>
              <a:cxnLst/>
              <a:rect l="l" t="t" r="r" b="b"/>
              <a:pathLst>
                <a:path w="3903" h="2633" extrusionOk="0">
                  <a:moveTo>
                    <a:pt x="3787" y="1"/>
                  </a:moveTo>
                  <a:cubicBezTo>
                    <a:pt x="3759" y="1"/>
                    <a:pt x="3727" y="10"/>
                    <a:pt x="3694" y="30"/>
                  </a:cubicBezTo>
                  <a:lnTo>
                    <a:pt x="205" y="2040"/>
                  </a:lnTo>
                  <a:cubicBezTo>
                    <a:pt x="93" y="2109"/>
                    <a:pt x="1" y="2269"/>
                    <a:pt x="1" y="2402"/>
                  </a:cubicBezTo>
                  <a:lnTo>
                    <a:pt x="1" y="2484"/>
                  </a:lnTo>
                  <a:cubicBezTo>
                    <a:pt x="1" y="2578"/>
                    <a:pt x="47" y="2633"/>
                    <a:pt x="114" y="2633"/>
                  </a:cubicBezTo>
                  <a:cubicBezTo>
                    <a:pt x="142" y="2633"/>
                    <a:pt x="173" y="2623"/>
                    <a:pt x="205" y="2604"/>
                  </a:cubicBezTo>
                  <a:lnTo>
                    <a:pt x="3694" y="593"/>
                  </a:lnTo>
                  <a:cubicBezTo>
                    <a:pt x="3806" y="525"/>
                    <a:pt x="3902" y="364"/>
                    <a:pt x="3902" y="231"/>
                  </a:cubicBezTo>
                  <a:lnTo>
                    <a:pt x="3902" y="150"/>
                  </a:lnTo>
                  <a:cubicBezTo>
                    <a:pt x="3902" y="55"/>
                    <a:pt x="3854" y="1"/>
                    <a:pt x="378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8" name="Google Shape;218;p23"/>
            <p:cNvSpPr/>
            <p:nvPr/>
          </p:nvSpPr>
          <p:spPr>
            <a:xfrm>
              <a:off x="2287670" y="2737204"/>
              <a:ext cx="189471" cy="127868"/>
            </a:xfrm>
            <a:custGeom>
              <a:avLst/>
              <a:gdLst/>
              <a:ahLst/>
              <a:cxnLst/>
              <a:rect l="l" t="t" r="r" b="b"/>
              <a:pathLst>
                <a:path w="3903" h="2634" extrusionOk="0">
                  <a:moveTo>
                    <a:pt x="3787" y="1"/>
                  </a:moveTo>
                  <a:cubicBezTo>
                    <a:pt x="3759" y="1"/>
                    <a:pt x="3727" y="10"/>
                    <a:pt x="3694" y="30"/>
                  </a:cubicBezTo>
                  <a:lnTo>
                    <a:pt x="205" y="2040"/>
                  </a:lnTo>
                  <a:cubicBezTo>
                    <a:pt x="93" y="2109"/>
                    <a:pt x="1" y="2269"/>
                    <a:pt x="1" y="2402"/>
                  </a:cubicBezTo>
                  <a:lnTo>
                    <a:pt x="1" y="2484"/>
                  </a:lnTo>
                  <a:cubicBezTo>
                    <a:pt x="1" y="2578"/>
                    <a:pt x="47" y="2633"/>
                    <a:pt x="114" y="2633"/>
                  </a:cubicBezTo>
                  <a:cubicBezTo>
                    <a:pt x="142" y="2633"/>
                    <a:pt x="173" y="2624"/>
                    <a:pt x="205" y="2604"/>
                  </a:cubicBezTo>
                  <a:lnTo>
                    <a:pt x="3694" y="594"/>
                  </a:lnTo>
                  <a:cubicBezTo>
                    <a:pt x="3806" y="525"/>
                    <a:pt x="3902" y="364"/>
                    <a:pt x="3902" y="232"/>
                  </a:cubicBezTo>
                  <a:lnTo>
                    <a:pt x="3902" y="150"/>
                  </a:lnTo>
                  <a:cubicBezTo>
                    <a:pt x="3902" y="55"/>
                    <a:pt x="3854" y="1"/>
                    <a:pt x="3787"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19" name="Google Shape;219;p23"/>
            <p:cNvSpPr/>
            <p:nvPr/>
          </p:nvSpPr>
          <p:spPr>
            <a:xfrm>
              <a:off x="1956169" y="2958170"/>
              <a:ext cx="189423" cy="260056"/>
            </a:xfrm>
            <a:custGeom>
              <a:avLst/>
              <a:gdLst/>
              <a:ahLst/>
              <a:cxnLst/>
              <a:rect l="l" t="t" r="r" b="b"/>
              <a:pathLst>
                <a:path w="3902" h="5357" extrusionOk="0">
                  <a:moveTo>
                    <a:pt x="3730" y="1"/>
                  </a:moveTo>
                  <a:cubicBezTo>
                    <a:pt x="3688" y="1"/>
                    <a:pt x="3641" y="15"/>
                    <a:pt x="3591" y="45"/>
                  </a:cubicBezTo>
                  <a:lnTo>
                    <a:pt x="314" y="1935"/>
                  </a:lnTo>
                  <a:cubicBezTo>
                    <a:pt x="141" y="2034"/>
                    <a:pt x="1" y="2277"/>
                    <a:pt x="1" y="2475"/>
                  </a:cubicBezTo>
                  <a:lnTo>
                    <a:pt x="1" y="5134"/>
                  </a:lnTo>
                  <a:cubicBezTo>
                    <a:pt x="1" y="5274"/>
                    <a:pt x="72" y="5356"/>
                    <a:pt x="175" y="5356"/>
                  </a:cubicBezTo>
                  <a:cubicBezTo>
                    <a:pt x="217" y="5356"/>
                    <a:pt x="264" y="5343"/>
                    <a:pt x="314" y="5314"/>
                  </a:cubicBezTo>
                  <a:lnTo>
                    <a:pt x="3591" y="3420"/>
                  </a:lnTo>
                  <a:cubicBezTo>
                    <a:pt x="3761" y="3321"/>
                    <a:pt x="3901" y="3079"/>
                    <a:pt x="3901" y="2881"/>
                  </a:cubicBezTo>
                  <a:lnTo>
                    <a:pt x="3901" y="223"/>
                  </a:lnTo>
                  <a:cubicBezTo>
                    <a:pt x="3901" y="83"/>
                    <a:pt x="3831" y="1"/>
                    <a:pt x="3730"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0" name="Google Shape;220;p23"/>
            <p:cNvSpPr/>
            <p:nvPr/>
          </p:nvSpPr>
          <p:spPr>
            <a:xfrm>
              <a:off x="1956169" y="3147340"/>
              <a:ext cx="189423" cy="127770"/>
            </a:xfrm>
            <a:custGeom>
              <a:avLst/>
              <a:gdLst/>
              <a:ahLst/>
              <a:cxnLst/>
              <a:rect l="l" t="t" r="r" b="b"/>
              <a:pathLst>
                <a:path w="3902" h="2632" extrusionOk="0">
                  <a:moveTo>
                    <a:pt x="3787" y="0"/>
                  </a:moveTo>
                  <a:cubicBezTo>
                    <a:pt x="3759" y="0"/>
                    <a:pt x="3727" y="10"/>
                    <a:pt x="3693" y="29"/>
                  </a:cubicBezTo>
                  <a:lnTo>
                    <a:pt x="209" y="2042"/>
                  </a:lnTo>
                  <a:cubicBezTo>
                    <a:pt x="96" y="2107"/>
                    <a:pt x="1" y="2267"/>
                    <a:pt x="1" y="2400"/>
                  </a:cubicBezTo>
                  <a:lnTo>
                    <a:pt x="1" y="2482"/>
                  </a:lnTo>
                  <a:cubicBezTo>
                    <a:pt x="1" y="2576"/>
                    <a:pt x="48" y="2631"/>
                    <a:pt x="116" y="2631"/>
                  </a:cubicBezTo>
                  <a:cubicBezTo>
                    <a:pt x="144" y="2631"/>
                    <a:pt x="176" y="2622"/>
                    <a:pt x="209" y="2602"/>
                  </a:cubicBezTo>
                  <a:lnTo>
                    <a:pt x="3693" y="592"/>
                  </a:lnTo>
                  <a:cubicBezTo>
                    <a:pt x="3810" y="527"/>
                    <a:pt x="3901" y="363"/>
                    <a:pt x="3901" y="229"/>
                  </a:cubicBezTo>
                  <a:lnTo>
                    <a:pt x="3901" y="148"/>
                  </a:lnTo>
                  <a:cubicBezTo>
                    <a:pt x="3901" y="54"/>
                    <a:pt x="3855" y="0"/>
                    <a:pt x="3787"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1" name="Google Shape;221;p23"/>
            <p:cNvSpPr/>
            <p:nvPr/>
          </p:nvSpPr>
          <p:spPr>
            <a:xfrm>
              <a:off x="1956169" y="3201950"/>
              <a:ext cx="189423" cy="127819"/>
            </a:xfrm>
            <a:custGeom>
              <a:avLst/>
              <a:gdLst/>
              <a:ahLst/>
              <a:cxnLst/>
              <a:rect l="l" t="t" r="r" b="b"/>
              <a:pathLst>
                <a:path w="3902" h="2633" extrusionOk="0">
                  <a:moveTo>
                    <a:pt x="3788" y="0"/>
                  </a:moveTo>
                  <a:cubicBezTo>
                    <a:pt x="3760" y="0"/>
                    <a:pt x="3727" y="10"/>
                    <a:pt x="3693" y="30"/>
                  </a:cubicBezTo>
                  <a:lnTo>
                    <a:pt x="209" y="2040"/>
                  </a:lnTo>
                  <a:cubicBezTo>
                    <a:pt x="96" y="2108"/>
                    <a:pt x="1" y="2269"/>
                    <a:pt x="1" y="2401"/>
                  </a:cubicBezTo>
                  <a:lnTo>
                    <a:pt x="1" y="2483"/>
                  </a:lnTo>
                  <a:cubicBezTo>
                    <a:pt x="1" y="2578"/>
                    <a:pt x="48" y="2633"/>
                    <a:pt x="116" y="2633"/>
                  </a:cubicBezTo>
                  <a:cubicBezTo>
                    <a:pt x="144" y="2633"/>
                    <a:pt x="176" y="2623"/>
                    <a:pt x="209" y="2603"/>
                  </a:cubicBezTo>
                  <a:lnTo>
                    <a:pt x="3693" y="593"/>
                  </a:lnTo>
                  <a:cubicBezTo>
                    <a:pt x="3810" y="525"/>
                    <a:pt x="3901" y="364"/>
                    <a:pt x="3901" y="231"/>
                  </a:cubicBezTo>
                  <a:lnTo>
                    <a:pt x="3901" y="149"/>
                  </a:lnTo>
                  <a:cubicBezTo>
                    <a:pt x="3901" y="55"/>
                    <a:pt x="3856" y="0"/>
                    <a:pt x="3788" y="0"/>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2" name="Google Shape;222;p23"/>
            <p:cNvSpPr/>
            <p:nvPr/>
          </p:nvSpPr>
          <p:spPr>
            <a:xfrm>
              <a:off x="1956169" y="3256609"/>
              <a:ext cx="189423" cy="127819"/>
            </a:xfrm>
            <a:custGeom>
              <a:avLst/>
              <a:gdLst/>
              <a:ahLst/>
              <a:cxnLst/>
              <a:rect l="l" t="t" r="r" b="b"/>
              <a:pathLst>
                <a:path w="3902" h="2633" extrusionOk="0">
                  <a:moveTo>
                    <a:pt x="3788" y="1"/>
                  </a:moveTo>
                  <a:cubicBezTo>
                    <a:pt x="3760" y="1"/>
                    <a:pt x="3727" y="10"/>
                    <a:pt x="3693" y="30"/>
                  </a:cubicBezTo>
                  <a:lnTo>
                    <a:pt x="209" y="2040"/>
                  </a:lnTo>
                  <a:cubicBezTo>
                    <a:pt x="96" y="2108"/>
                    <a:pt x="1" y="2269"/>
                    <a:pt x="1" y="2402"/>
                  </a:cubicBezTo>
                  <a:lnTo>
                    <a:pt x="1" y="2484"/>
                  </a:lnTo>
                  <a:cubicBezTo>
                    <a:pt x="1" y="2578"/>
                    <a:pt x="48" y="2633"/>
                    <a:pt x="116" y="2633"/>
                  </a:cubicBezTo>
                  <a:cubicBezTo>
                    <a:pt x="144" y="2633"/>
                    <a:pt x="176" y="2623"/>
                    <a:pt x="209" y="2603"/>
                  </a:cubicBezTo>
                  <a:lnTo>
                    <a:pt x="3693" y="593"/>
                  </a:lnTo>
                  <a:cubicBezTo>
                    <a:pt x="3810" y="525"/>
                    <a:pt x="3901" y="365"/>
                    <a:pt x="3901" y="231"/>
                  </a:cubicBezTo>
                  <a:lnTo>
                    <a:pt x="3901" y="149"/>
                  </a:lnTo>
                  <a:cubicBezTo>
                    <a:pt x="3901" y="55"/>
                    <a:pt x="3856" y="1"/>
                    <a:pt x="3788"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3" name="Google Shape;223;p23"/>
            <p:cNvSpPr/>
            <p:nvPr/>
          </p:nvSpPr>
          <p:spPr>
            <a:xfrm>
              <a:off x="1628601" y="1862808"/>
              <a:ext cx="155150" cy="430594"/>
            </a:xfrm>
            <a:custGeom>
              <a:avLst/>
              <a:gdLst/>
              <a:ahLst/>
              <a:cxnLst/>
              <a:rect l="l" t="t" r="r" b="b"/>
              <a:pathLst>
                <a:path w="3196" h="8870" extrusionOk="0">
                  <a:moveTo>
                    <a:pt x="3038" y="1"/>
                  </a:moveTo>
                  <a:cubicBezTo>
                    <a:pt x="2991" y="1"/>
                    <a:pt x="2934" y="21"/>
                    <a:pt x="2864" y="60"/>
                  </a:cubicBezTo>
                  <a:lnTo>
                    <a:pt x="2332" y="367"/>
                  </a:lnTo>
                  <a:cubicBezTo>
                    <a:pt x="2212" y="439"/>
                    <a:pt x="2127" y="528"/>
                    <a:pt x="2076" y="637"/>
                  </a:cubicBezTo>
                  <a:cubicBezTo>
                    <a:pt x="2025" y="750"/>
                    <a:pt x="2001" y="886"/>
                    <a:pt x="2001" y="1050"/>
                  </a:cubicBezTo>
                  <a:lnTo>
                    <a:pt x="2001" y="5900"/>
                  </a:lnTo>
                  <a:cubicBezTo>
                    <a:pt x="2001" y="6254"/>
                    <a:pt x="1946" y="6552"/>
                    <a:pt x="1844" y="6784"/>
                  </a:cubicBezTo>
                  <a:cubicBezTo>
                    <a:pt x="1741" y="7020"/>
                    <a:pt x="1578" y="7201"/>
                    <a:pt x="1349" y="7330"/>
                  </a:cubicBezTo>
                  <a:cubicBezTo>
                    <a:pt x="1172" y="7434"/>
                    <a:pt x="1003" y="7485"/>
                    <a:pt x="842" y="7485"/>
                  </a:cubicBezTo>
                  <a:cubicBezTo>
                    <a:pt x="733" y="7485"/>
                    <a:pt x="628" y="7462"/>
                    <a:pt x="527" y="7415"/>
                  </a:cubicBezTo>
                  <a:cubicBezTo>
                    <a:pt x="499" y="7401"/>
                    <a:pt x="475" y="7394"/>
                    <a:pt x="454" y="7394"/>
                  </a:cubicBezTo>
                  <a:cubicBezTo>
                    <a:pt x="439" y="7394"/>
                    <a:pt x="425" y="7398"/>
                    <a:pt x="414" y="7405"/>
                  </a:cubicBezTo>
                  <a:cubicBezTo>
                    <a:pt x="380" y="7426"/>
                    <a:pt x="342" y="7491"/>
                    <a:pt x="305" y="7603"/>
                  </a:cubicBezTo>
                  <a:lnTo>
                    <a:pt x="45" y="8429"/>
                  </a:lnTo>
                  <a:cubicBezTo>
                    <a:pt x="15" y="8511"/>
                    <a:pt x="1" y="8582"/>
                    <a:pt x="1" y="8644"/>
                  </a:cubicBezTo>
                  <a:cubicBezTo>
                    <a:pt x="1" y="8716"/>
                    <a:pt x="25" y="8760"/>
                    <a:pt x="73" y="8777"/>
                  </a:cubicBezTo>
                  <a:cubicBezTo>
                    <a:pt x="211" y="8839"/>
                    <a:pt x="360" y="8869"/>
                    <a:pt x="520" y="8869"/>
                  </a:cubicBezTo>
                  <a:cubicBezTo>
                    <a:pt x="821" y="8869"/>
                    <a:pt x="1160" y="8761"/>
                    <a:pt x="1537" y="8545"/>
                  </a:cubicBezTo>
                  <a:cubicBezTo>
                    <a:pt x="2080" y="8231"/>
                    <a:pt x="2493" y="7777"/>
                    <a:pt x="2776" y="7187"/>
                  </a:cubicBezTo>
                  <a:cubicBezTo>
                    <a:pt x="3055" y="6593"/>
                    <a:pt x="3195" y="5934"/>
                    <a:pt x="3195" y="5210"/>
                  </a:cubicBezTo>
                  <a:lnTo>
                    <a:pt x="3195" y="357"/>
                  </a:lnTo>
                  <a:cubicBezTo>
                    <a:pt x="3195" y="193"/>
                    <a:pt x="3172" y="87"/>
                    <a:pt x="3121" y="33"/>
                  </a:cubicBezTo>
                  <a:cubicBezTo>
                    <a:pt x="3099" y="12"/>
                    <a:pt x="3071" y="1"/>
                    <a:pt x="3038"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4" name="Google Shape;224;p23"/>
            <p:cNvSpPr/>
            <p:nvPr/>
          </p:nvSpPr>
          <p:spPr>
            <a:xfrm>
              <a:off x="1810686" y="1744607"/>
              <a:ext cx="244133" cy="418167"/>
            </a:xfrm>
            <a:custGeom>
              <a:avLst/>
              <a:gdLst/>
              <a:ahLst/>
              <a:cxnLst/>
              <a:rect l="l" t="t" r="r" b="b"/>
              <a:pathLst>
                <a:path w="5029" h="8614" extrusionOk="0">
                  <a:moveTo>
                    <a:pt x="3044" y="1514"/>
                  </a:moveTo>
                  <a:cubicBezTo>
                    <a:pt x="3232" y="1514"/>
                    <a:pt x="3387" y="1600"/>
                    <a:pt x="3510" y="1772"/>
                  </a:cubicBezTo>
                  <a:cubicBezTo>
                    <a:pt x="3735" y="2086"/>
                    <a:pt x="3844" y="2673"/>
                    <a:pt x="3844" y="3540"/>
                  </a:cubicBezTo>
                  <a:cubicBezTo>
                    <a:pt x="3844" y="4406"/>
                    <a:pt x="3735" y="5123"/>
                    <a:pt x="3510" y="5693"/>
                  </a:cubicBezTo>
                  <a:cubicBezTo>
                    <a:pt x="3288" y="6263"/>
                    <a:pt x="2957" y="6673"/>
                    <a:pt x="2519" y="6925"/>
                  </a:cubicBezTo>
                  <a:cubicBezTo>
                    <a:pt x="2319" y="7041"/>
                    <a:pt x="2141" y="7099"/>
                    <a:pt x="1986" y="7099"/>
                  </a:cubicBezTo>
                  <a:cubicBezTo>
                    <a:pt x="1797" y="7099"/>
                    <a:pt x="1641" y="7013"/>
                    <a:pt x="1520" y="6843"/>
                  </a:cubicBezTo>
                  <a:cubicBezTo>
                    <a:pt x="1295" y="6529"/>
                    <a:pt x="1185" y="5942"/>
                    <a:pt x="1185" y="5076"/>
                  </a:cubicBezTo>
                  <a:cubicBezTo>
                    <a:pt x="1185" y="4209"/>
                    <a:pt x="1295" y="3492"/>
                    <a:pt x="1520" y="2922"/>
                  </a:cubicBezTo>
                  <a:cubicBezTo>
                    <a:pt x="1741" y="2352"/>
                    <a:pt x="2076" y="1939"/>
                    <a:pt x="2519" y="1686"/>
                  </a:cubicBezTo>
                  <a:cubicBezTo>
                    <a:pt x="2716" y="1571"/>
                    <a:pt x="2890" y="1514"/>
                    <a:pt x="3044" y="1514"/>
                  </a:cubicBezTo>
                  <a:close/>
                  <a:moveTo>
                    <a:pt x="3623" y="1"/>
                  </a:moveTo>
                  <a:cubicBezTo>
                    <a:pt x="3306" y="1"/>
                    <a:pt x="2938" y="121"/>
                    <a:pt x="2519" y="362"/>
                  </a:cubicBezTo>
                  <a:cubicBezTo>
                    <a:pt x="1700" y="837"/>
                    <a:pt x="1076" y="1539"/>
                    <a:pt x="646" y="2478"/>
                  </a:cubicBezTo>
                  <a:cubicBezTo>
                    <a:pt x="216" y="3414"/>
                    <a:pt x="1" y="4509"/>
                    <a:pt x="1" y="5758"/>
                  </a:cubicBezTo>
                  <a:cubicBezTo>
                    <a:pt x="1" y="7010"/>
                    <a:pt x="216" y="7854"/>
                    <a:pt x="646" y="8294"/>
                  </a:cubicBezTo>
                  <a:cubicBezTo>
                    <a:pt x="854" y="8507"/>
                    <a:pt x="1107" y="8614"/>
                    <a:pt x="1405" y="8614"/>
                  </a:cubicBezTo>
                  <a:cubicBezTo>
                    <a:pt x="1725" y="8614"/>
                    <a:pt x="2096" y="8491"/>
                    <a:pt x="2519" y="8246"/>
                  </a:cubicBezTo>
                  <a:cubicBezTo>
                    <a:pt x="3332" y="7779"/>
                    <a:pt x="3953" y="7076"/>
                    <a:pt x="4383" y="6137"/>
                  </a:cubicBezTo>
                  <a:cubicBezTo>
                    <a:pt x="4813" y="5202"/>
                    <a:pt x="5028" y="4107"/>
                    <a:pt x="5028" y="2857"/>
                  </a:cubicBezTo>
                  <a:cubicBezTo>
                    <a:pt x="5028" y="1604"/>
                    <a:pt x="4813" y="758"/>
                    <a:pt x="4383" y="321"/>
                  </a:cubicBezTo>
                  <a:cubicBezTo>
                    <a:pt x="4174" y="108"/>
                    <a:pt x="3921" y="1"/>
                    <a:pt x="3623"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5" name="Google Shape;225;p23"/>
            <p:cNvSpPr/>
            <p:nvPr/>
          </p:nvSpPr>
          <p:spPr>
            <a:xfrm>
              <a:off x="2083401" y="1602184"/>
              <a:ext cx="202044" cy="441517"/>
            </a:xfrm>
            <a:custGeom>
              <a:avLst/>
              <a:gdLst/>
              <a:ahLst/>
              <a:cxnLst/>
              <a:rect l="l" t="t" r="r" b="b"/>
              <a:pathLst>
                <a:path w="4162" h="9095" extrusionOk="0">
                  <a:moveTo>
                    <a:pt x="2561" y="1614"/>
                  </a:moveTo>
                  <a:cubicBezTo>
                    <a:pt x="2613" y="1614"/>
                    <a:pt x="2658" y="1628"/>
                    <a:pt x="2693" y="1655"/>
                  </a:cubicBezTo>
                  <a:cubicBezTo>
                    <a:pt x="2792" y="1729"/>
                    <a:pt x="2844" y="1917"/>
                    <a:pt x="2844" y="2221"/>
                  </a:cubicBezTo>
                  <a:cubicBezTo>
                    <a:pt x="2844" y="2501"/>
                    <a:pt x="2789" y="2747"/>
                    <a:pt x="2683" y="2955"/>
                  </a:cubicBezTo>
                  <a:cubicBezTo>
                    <a:pt x="2578" y="3166"/>
                    <a:pt x="2430" y="3323"/>
                    <a:pt x="2236" y="3436"/>
                  </a:cubicBezTo>
                  <a:lnTo>
                    <a:pt x="1192" y="4040"/>
                  </a:lnTo>
                  <a:lnTo>
                    <a:pt x="1192" y="2331"/>
                  </a:lnTo>
                  <a:lnTo>
                    <a:pt x="2236" y="1726"/>
                  </a:lnTo>
                  <a:cubicBezTo>
                    <a:pt x="2366" y="1651"/>
                    <a:pt x="2475" y="1614"/>
                    <a:pt x="2561" y="1614"/>
                  </a:cubicBezTo>
                  <a:close/>
                  <a:moveTo>
                    <a:pt x="2625" y="4548"/>
                  </a:moveTo>
                  <a:cubicBezTo>
                    <a:pt x="2691" y="4548"/>
                    <a:pt x="2749" y="4566"/>
                    <a:pt x="2799" y="4604"/>
                  </a:cubicBezTo>
                  <a:cubicBezTo>
                    <a:pt x="2919" y="4695"/>
                    <a:pt x="2980" y="4900"/>
                    <a:pt x="2980" y="5218"/>
                  </a:cubicBezTo>
                  <a:cubicBezTo>
                    <a:pt x="2980" y="5497"/>
                    <a:pt x="2929" y="5757"/>
                    <a:pt x="2827" y="5989"/>
                  </a:cubicBezTo>
                  <a:cubicBezTo>
                    <a:pt x="2721" y="6225"/>
                    <a:pt x="2564" y="6402"/>
                    <a:pt x="2353" y="6521"/>
                  </a:cubicBezTo>
                  <a:lnTo>
                    <a:pt x="1192" y="7194"/>
                  </a:lnTo>
                  <a:lnTo>
                    <a:pt x="1192" y="5296"/>
                  </a:lnTo>
                  <a:lnTo>
                    <a:pt x="2294" y="4658"/>
                  </a:lnTo>
                  <a:cubicBezTo>
                    <a:pt x="2421" y="4584"/>
                    <a:pt x="2531" y="4548"/>
                    <a:pt x="2625" y="4548"/>
                  </a:cubicBezTo>
                  <a:close/>
                  <a:moveTo>
                    <a:pt x="3227" y="0"/>
                  </a:moveTo>
                  <a:cubicBezTo>
                    <a:pt x="3009" y="0"/>
                    <a:pt x="2745" y="89"/>
                    <a:pt x="2438" y="266"/>
                  </a:cubicBezTo>
                  <a:lnTo>
                    <a:pt x="325" y="1487"/>
                  </a:lnTo>
                  <a:cubicBezTo>
                    <a:pt x="209" y="1552"/>
                    <a:pt x="127" y="1641"/>
                    <a:pt x="75" y="1750"/>
                  </a:cubicBezTo>
                  <a:cubicBezTo>
                    <a:pt x="28" y="1863"/>
                    <a:pt x="1" y="1999"/>
                    <a:pt x="1" y="2163"/>
                  </a:cubicBezTo>
                  <a:lnTo>
                    <a:pt x="1" y="8747"/>
                  </a:lnTo>
                  <a:cubicBezTo>
                    <a:pt x="1" y="8911"/>
                    <a:pt x="28" y="9016"/>
                    <a:pt x="75" y="9064"/>
                  </a:cubicBezTo>
                  <a:cubicBezTo>
                    <a:pt x="97" y="9084"/>
                    <a:pt x="125" y="9095"/>
                    <a:pt x="158" y="9095"/>
                  </a:cubicBezTo>
                  <a:cubicBezTo>
                    <a:pt x="203" y="9095"/>
                    <a:pt x="258" y="9076"/>
                    <a:pt x="325" y="9037"/>
                  </a:cubicBezTo>
                  <a:lnTo>
                    <a:pt x="2438" y="7819"/>
                  </a:lnTo>
                  <a:cubicBezTo>
                    <a:pt x="2819" y="7597"/>
                    <a:pt x="3137" y="7317"/>
                    <a:pt x="3393" y="6972"/>
                  </a:cubicBezTo>
                  <a:cubicBezTo>
                    <a:pt x="3652" y="6627"/>
                    <a:pt x="3843" y="6245"/>
                    <a:pt x="3970" y="5832"/>
                  </a:cubicBezTo>
                  <a:cubicBezTo>
                    <a:pt x="4100" y="5419"/>
                    <a:pt x="4161" y="4999"/>
                    <a:pt x="4161" y="4579"/>
                  </a:cubicBezTo>
                  <a:cubicBezTo>
                    <a:pt x="4161" y="3745"/>
                    <a:pt x="3933" y="3328"/>
                    <a:pt x="3475" y="3328"/>
                  </a:cubicBezTo>
                  <a:cubicBezTo>
                    <a:pt x="3457" y="3328"/>
                    <a:pt x="3439" y="3329"/>
                    <a:pt x="3421" y="3330"/>
                  </a:cubicBezTo>
                  <a:cubicBezTo>
                    <a:pt x="3608" y="3105"/>
                    <a:pt x="3755" y="2822"/>
                    <a:pt x="3864" y="2487"/>
                  </a:cubicBezTo>
                  <a:cubicBezTo>
                    <a:pt x="3970" y="2150"/>
                    <a:pt x="4024" y="1808"/>
                    <a:pt x="4024" y="1460"/>
                  </a:cubicBezTo>
                  <a:cubicBezTo>
                    <a:pt x="4024" y="801"/>
                    <a:pt x="3895" y="361"/>
                    <a:pt x="3629" y="139"/>
                  </a:cubicBezTo>
                  <a:cubicBezTo>
                    <a:pt x="3519" y="46"/>
                    <a:pt x="3384" y="0"/>
                    <a:pt x="3227" y="0"/>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6" name="Google Shape;226;p23"/>
            <p:cNvSpPr/>
            <p:nvPr/>
          </p:nvSpPr>
          <p:spPr>
            <a:xfrm>
              <a:off x="2291796" y="1478789"/>
              <a:ext cx="187335" cy="426177"/>
            </a:xfrm>
            <a:custGeom>
              <a:avLst/>
              <a:gdLst/>
              <a:ahLst/>
              <a:cxnLst/>
              <a:rect l="l" t="t" r="r" b="b"/>
              <a:pathLst>
                <a:path w="3859" h="8779" extrusionOk="0">
                  <a:moveTo>
                    <a:pt x="3218" y="1"/>
                  </a:moveTo>
                  <a:cubicBezTo>
                    <a:pt x="2887" y="1"/>
                    <a:pt x="2479" y="141"/>
                    <a:pt x="1991" y="421"/>
                  </a:cubicBezTo>
                  <a:cubicBezTo>
                    <a:pt x="1448" y="736"/>
                    <a:pt x="1008" y="1176"/>
                    <a:pt x="677" y="1739"/>
                  </a:cubicBezTo>
                  <a:cubicBezTo>
                    <a:pt x="346" y="2305"/>
                    <a:pt x="179" y="2940"/>
                    <a:pt x="179" y="3644"/>
                  </a:cubicBezTo>
                  <a:cubicBezTo>
                    <a:pt x="179" y="4067"/>
                    <a:pt x="247" y="4384"/>
                    <a:pt x="387" y="4596"/>
                  </a:cubicBezTo>
                  <a:cubicBezTo>
                    <a:pt x="523" y="4811"/>
                    <a:pt x="697" y="4947"/>
                    <a:pt x="913" y="5009"/>
                  </a:cubicBezTo>
                  <a:cubicBezTo>
                    <a:pt x="1127" y="5070"/>
                    <a:pt x="1387" y="5101"/>
                    <a:pt x="1694" y="5101"/>
                  </a:cubicBezTo>
                  <a:cubicBezTo>
                    <a:pt x="1960" y="5104"/>
                    <a:pt x="2155" y="5118"/>
                    <a:pt x="2281" y="5139"/>
                  </a:cubicBezTo>
                  <a:cubicBezTo>
                    <a:pt x="2411" y="5163"/>
                    <a:pt x="2507" y="5217"/>
                    <a:pt x="2571" y="5306"/>
                  </a:cubicBezTo>
                  <a:cubicBezTo>
                    <a:pt x="2636" y="5394"/>
                    <a:pt x="2667" y="5538"/>
                    <a:pt x="2667" y="5739"/>
                  </a:cubicBezTo>
                  <a:cubicBezTo>
                    <a:pt x="2667" y="6032"/>
                    <a:pt x="2602" y="6289"/>
                    <a:pt x="2466" y="6503"/>
                  </a:cubicBezTo>
                  <a:cubicBezTo>
                    <a:pt x="2332" y="6719"/>
                    <a:pt x="2124" y="6906"/>
                    <a:pt x="1848" y="7067"/>
                  </a:cubicBezTo>
                  <a:cubicBezTo>
                    <a:pt x="1609" y="7203"/>
                    <a:pt x="1377" y="7292"/>
                    <a:pt x="1148" y="7326"/>
                  </a:cubicBezTo>
                  <a:cubicBezTo>
                    <a:pt x="1051" y="7342"/>
                    <a:pt x="959" y="7350"/>
                    <a:pt x="871" y="7350"/>
                  </a:cubicBezTo>
                  <a:cubicBezTo>
                    <a:pt x="749" y="7350"/>
                    <a:pt x="637" y="7334"/>
                    <a:pt x="533" y="7302"/>
                  </a:cubicBezTo>
                  <a:cubicBezTo>
                    <a:pt x="509" y="7293"/>
                    <a:pt x="488" y="7287"/>
                    <a:pt x="469" y="7287"/>
                  </a:cubicBezTo>
                  <a:cubicBezTo>
                    <a:pt x="453" y="7287"/>
                    <a:pt x="438" y="7291"/>
                    <a:pt x="424" y="7299"/>
                  </a:cubicBezTo>
                  <a:cubicBezTo>
                    <a:pt x="390" y="7319"/>
                    <a:pt x="360" y="7374"/>
                    <a:pt x="333" y="7466"/>
                  </a:cubicBezTo>
                  <a:lnTo>
                    <a:pt x="35" y="8357"/>
                  </a:lnTo>
                  <a:cubicBezTo>
                    <a:pt x="11" y="8432"/>
                    <a:pt x="1" y="8490"/>
                    <a:pt x="1" y="8534"/>
                  </a:cubicBezTo>
                  <a:cubicBezTo>
                    <a:pt x="1" y="8600"/>
                    <a:pt x="35" y="8654"/>
                    <a:pt x="107" y="8695"/>
                  </a:cubicBezTo>
                  <a:cubicBezTo>
                    <a:pt x="227" y="8751"/>
                    <a:pt x="368" y="8778"/>
                    <a:pt x="530" y="8778"/>
                  </a:cubicBezTo>
                  <a:cubicBezTo>
                    <a:pt x="654" y="8778"/>
                    <a:pt x="791" y="8762"/>
                    <a:pt x="940" y="8729"/>
                  </a:cubicBezTo>
                  <a:cubicBezTo>
                    <a:pt x="1284" y="8654"/>
                    <a:pt x="1643" y="8507"/>
                    <a:pt x="2018" y="8288"/>
                  </a:cubicBezTo>
                  <a:cubicBezTo>
                    <a:pt x="2615" y="7944"/>
                    <a:pt x="3069" y="7490"/>
                    <a:pt x="3387" y="6927"/>
                  </a:cubicBezTo>
                  <a:cubicBezTo>
                    <a:pt x="3701" y="6367"/>
                    <a:pt x="3858" y="5763"/>
                    <a:pt x="3858" y="5118"/>
                  </a:cubicBezTo>
                  <a:cubicBezTo>
                    <a:pt x="3858" y="4688"/>
                    <a:pt x="3803" y="4367"/>
                    <a:pt x="3698" y="4156"/>
                  </a:cubicBezTo>
                  <a:cubicBezTo>
                    <a:pt x="3589" y="3944"/>
                    <a:pt x="3431" y="3804"/>
                    <a:pt x="3230" y="3732"/>
                  </a:cubicBezTo>
                  <a:cubicBezTo>
                    <a:pt x="3028" y="3657"/>
                    <a:pt x="2752" y="3616"/>
                    <a:pt x="2401" y="3606"/>
                  </a:cubicBezTo>
                  <a:lnTo>
                    <a:pt x="2199" y="3599"/>
                  </a:lnTo>
                  <a:cubicBezTo>
                    <a:pt x="1974" y="3596"/>
                    <a:pt x="1807" y="3582"/>
                    <a:pt x="1701" y="3558"/>
                  </a:cubicBezTo>
                  <a:cubicBezTo>
                    <a:pt x="1595" y="3534"/>
                    <a:pt x="1513" y="3480"/>
                    <a:pt x="1451" y="3391"/>
                  </a:cubicBezTo>
                  <a:cubicBezTo>
                    <a:pt x="1393" y="3306"/>
                    <a:pt x="1363" y="3166"/>
                    <a:pt x="1363" y="2971"/>
                  </a:cubicBezTo>
                  <a:cubicBezTo>
                    <a:pt x="1363" y="2395"/>
                    <a:pt x="1623" y="1954"/>
                    <a:pt x="2141" y="1658"/>
                  </a:cubicBezTo>
                  <a:cubicBezTo>
                    <a:pt x="2417" y="1498"/>
                    <a:pt x="2665" y="1418"/>
                    <a:pt x="2886" y="1418"/>
                  </a:cubicBezTo>
                  <a:cubicBezTo>
                    <a:pt x="3001" y="1418"/>
                    <a:pt x="3109" y="1440"/>
                    <a:pt x="3209" y="1483"/>
                  </a:cubicBezTo>
                  <a:cubicBezTo>
                    <a:pt x="3232" y="1494"/>
                    <a:pt x="3253" y="1499"/>
                    <a:pt x="3271" y="1499"/>
                  </a:cubicBezTo>
                  <a:cubicBezTo>
                    <a:pt x="3288" y="1499"/>
                    <a:pt x="3304" y="1495"/>
                    <a:pt x="3318" y="1486"/>
                  </a:cubicBezTo>
                  <a:cubicBezTo>
                    <a:pt x="3349" y="1469"/>
                    <a:pt x="3384" y="1415"/>
                    <a:pt x="3411" y="1323"/>
                  </a:cubicBezTo>
                  <a:lnTo>
                    <a:pt x="3707" y="429"/>
                  </a:lnTo>
                  <a:cubicBezTo>
                    <a:pt x="3732" y="357"/>
                    <a:pt x="3742" y="299"/>
                    <a:pt x="3742" y="254"/>
                  </a:cubicBezTo>
                  <a:cubicBezTo>
                    <a:pt x="3742" y="196"/>
                    <a:pt x="3707" y="142"/>
                    <a:pt x="3636" y="94"/>
                  </a:cubicBezTo>
                  <a:cubicBezTo>
                    <a:pt x="3514" y="32"/>
                    <a:pt x="3374" y="1"/>
                    <a:pt x="3218"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7" name="Google Shape;227;p23"/>
            <p:cNvSpPr/>
            <p:nvPr/>
          </p:nvSpPr>
          <p:spPr>
            <a:xfrm>
              <a:off x="3092368" y="751331"/>
              <a:ext cx="710165" cy="1752620"/>
            </a:xfrm>
            <a:custGeom>
              <a:avLst/>
              <a:gdLst/>
              <a:ahLst/>
              <a:cxnLst/>
              <a:rect l="l" t="t" r="r" b="b"/>
              <a:pathLst>
                <a:path w="14629" h="36103" extrusionOk="0">
                  <a:moveTo>
                    <a:pt x="13307" y="0"/>
                  </a:moveTo>
                  <a:cubicBezTo>
                    <a:pt x="13224" y="0"/>
                    <a:pt x="13130" y="28"/>
                    <a:pt x="13031" y="87"/>
                  </a:cubicBezTo>
                  <a:lnTo>
                    <a:pt x="625" y="7265"/>
                  </a:lnTo>
                  <a:cubicBezTo>
                    <a:pt x="280" y="7462"/>
                    <a:pt x="1" y="7950"/>
                    <a:pt x="1" y="8346"/>
                  </a:cubicBezTo>
                  <a:lnTo>
                    <a:pt x="1" y="33916"/>
                  </a:lnTo>
                  <a:cubicBezTo>
                    <a:pt x="1" y="34115"/>
                    <a:pt x="72" y="34255"/>
                    <a:pt x="185" y="34319"/>
                  </a:cubicBezTo>
                  <a:lnTo>
                    <a:pt x="1158" y="34882"/>
                  </a:lnTo>
                  <a:cubicBezTo>
                    <a:pt x="1158" y="34882"/>
                    <a:pt x="1161" y="34882"/>
                    <a:pt x="1165" y="34885"/>
                  </a:cubicBezTo>
                  <a:lnTo>
                    <a:pt x="1178" y="34893"/>
                  </a:lnTo>
                  <a:lnTo>
                    <a:pt x="1178" y="34889"/>
                  </a:lnTo>
                  <a:cubicBezTo>
                    <a:pt x="1222" y="34913"/>
                    <a:pt x="1273" y="34925"/>
                    <a:pt x="1329" y="34925"/>
                  </a:cubicBezTo>
                  <a:cubicBezTo>
                    <a:pt x="1411" y="34925"/>
                    <a:pt x="1504" y="34898"/>
                    <a:pt x="1601" y="34841"/>
                  </a:cubicBezTo>
                  <a:lnTo>
                    <a:pt x="4878" y="32947"/>
                  </a:lnTo>
                  <a:lnTo>
                    <a:pt x="4878" y="34916"/>
                  </a:lnTo>
                  <a:cubicBezTo>
                    <a:pt x="4878" y="35268"/>
                    <a:pt x="4933" y="35469"/>
                    <a:pt x="5025" y="35524"/>
                  </a:cubicBezTo>
                  <a:lnTo>
                    <a:pt x="5021" y="35524"/>
                  </a:lnTo>
                  <a:lnTo>
                    <a:pt x="5990" y="36084"/>
                  </a:lnTo>
                  <a:lnTo>
                    <a:pt x="5994" y="36087"/>
                  </a:lnTo>
                  <a:lnTo>
                    <a:pt x="6004" y="36093"/>
                  </a:lnTo>
                  <a:lnTo>
                    <a:pt x="6004" y="36090"/>
                  </a:lnTo>
                  <a:cubicBezTo>
                    <a:pt x="6019" y="36098"/>
                    <a:pt x="6035" y="36102"/>
                    <a:pt x="6052" y="36102"/>
                  </a:cubicBezTo>
                  <a:cubicBezTo>
                    <a:pt x="6158" y="36102"/>
                    <a:pt x="6299" y="35943"/>
                    <a:pt x="6455" y="35616"/>
                  </a:cubicBezTo>
                  <a:lnTo>
                    <a:pt x="8779" y="30695"/>
                  </a:lnTo>
                  <a:lnTo>
                    <a:pt x="14008" y="27661"/>
                  </a:lnTo>
                  <a:cubicBezTo>
                    <a:pt x="14349" y="27462"/>
                    <a:pt x="14629" y="26974"/>
                    <a:pt x="14629" y="26579"/>
                  </a:cubicBezTo>
                  <a:lnTo>
                    <a:pt x="14629" y="1008"/>
                  </a:lnTo>
                  <a:cubicBezTo>
                    <a:pt x="14629" y="814"/>
                    <a:pt x="14561" y="674"/>
                    <a:pt x="14451" y="609"/>
                  </a:cubicBezTo>
                  <a:lnTo>
                    <a:pt x="14448" y="605"/>
                  </a:lnTo>
                  <a:lnTo>
                    <a:pt x="13472" y="42"/>
                  </a:lnTo>
                  <a:cubicBezTo>
                    <a:pt x="13424" y="15"/>
                    <a:pt x="13369" y="0"/>
                    <a:pt x="13307"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8" name="Google Shape;228;p23"/>
            <p:cNvSpPr/>
            <p:nvPr/>
          </p:nvSpPr>
          <p:spPr>
            <a:xfrm>
              <a:off x="3108921" y="752544"/>
              <a:ext cx="683659" cy="363214"/>
            </a:xfrm>
            <a:custGeom>
              <a:avLst/>
              <a:gdLst/>
              <a:ahLst/>
              <a:cxnLst/>
              <a:rect l="l" t="t" r="r" b="b"/>
              <a:pathLst>
                <a:path w="14083" h="7482" extrusionOk="0">
                  <a:moveTo>
                    <a:pt x="251" y="7260"/>
                  </a:moveTo>
                  <a:cubicBezTo>
                    <a:pt x="161" y="7317"/>
                    <a:pt x="76" y="7393"/>
                    <a:pt x="1" y="7481"/>
                  </a:cubicBezTo>
                  <a:cubicBezTo>
                    <a:pt x="76" y="7393"/>
                    <a:pt x="161" y="7317"/>
                    <a:pt x="251" y="7260"/>
                  </a:cubicBezTo>
                  <a:close/>
                  <a:moveTo>
                    <a:pt x="13097" y="0"/>
                  </a:moveTo>
                  <a:cubicBezTo>
                    <a:pt x="13111" y="7"/>
                    <a:pt x="13120" y="11"/>
                    <a:pt x="13131" y="17"/>
                  </a:cubicBezTo>
                  <a:lnTo>
                    <a:pt x="13131" y="17"/>
                  </a:lnTo>
                  <a:lnTo>
                    <a:pt x="14083" y="570"/>
                  </a:lnTo>
                  <a:lnTo>
                    <a:pt x="14083" y="570"/>
                  </a:lnTo>
                  <a:lnTo>
                    <a:pt x="13131" y="17"/>
                  </a:lnTo>
                  <a:cubicBezTo>
                    <a:pt x="13120" y="11"/>
                    <a:pt x="13111" y="7"/>
                    <a:pt x="13097"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29" name="Google Shape;229;p23"/>
            <p:cNvSpPr/>
            <p:nvPr/>
          </p:nvSpPr>
          <p:spPr>
            <a:xfrm>
              <a:off x="3101640" y="751379"/>
              <a:ext cx="690941" cy="402147"/>
            </a:xfrm>
            <a:custGeom>
              <a:avLst/>
              <a:gdLst/>
              <a:ahLst/>
              <a:cxnLst/>
              <a:rect l="l" t="t" r="r" b="b"/>
              <a:pathLst>
                <a:path w="14233" h="8284" extrusionOk="0">
                  <a:moveTo>
                    <a:pt x="13117" y="1"/>
                  </a:moveTo>
                  <a:cubicBezTo>
                    <a:pt x="13035" y="1"/>
                    <a:pt x="12940" y="28"/>
                    <a:pt x="12840" y="86"/>
                  </a:cubicBezTo>
                  <a:lnTo>
                    <a:pt x="434" y="7267"/>
                  </a:lnTo>
                  <a:cubicBezTo>
                    <a:pt x="421" y="7270"/>
                    <a:pt x="410" y="7277"/>
                    <a:pt x="401" y="7284"/>
                  </a:cubicBezTo>
                  <a:cubicBezTo>
                    <a:pt x="311" y="7341"/>
                    <a:pt x="226" y="7417"/>
                    <a:pt x="151" y="7505"/>
                  </a:cubicBezTo>
                  <a:cubicBezTo>
                    <a:pt x="97" y="7571"/>
                    <a:pt x="45" y="7642"/>
                    <a:pt x="1" y="7721"/>
                  </a:cubicBezTo>
                  <a:lnTo>
                    <a:pt x="977" y="8283"/>
                  </a:lnTo>
                  <a:cubicBezTo>
                    <a:pt x="1089" y="8093"/>
                    <a:pt x="1240" y="7925"/>
                    <a:pt x="1407" y="7830"/>
                  </a:cubicBezTo>
                  <a:lnTo>
                    <a:pt x="13817" y="649"/>
                  </a:lnTo>
                  <a:cubicBezTo>
                    <a:pt x="13916" y="591"/>
                    <a:pt x="14011" y="563"/>
                    <a:pt x="14096" y="563"/>
                  </a:cubicBezTo>
                  <a:cubicBezTo>
                    <a:pt x="14144" y="563"/>
                    <a:pt x="14192" y="574"/>
                    <a:pt x="14233" y="594"/>
                  </a:cubicBezTo>
                  <a:lnTo>
                    <a:pt x="13281" y="41"/>
                  </a:lnTo>
                  <a:cubicBezTo>
                    <a:pt x="13270" y="35"/>
                    <a:pt x="13261" y="31"/>
                    <a:pt x="13247" y="24"/>
                  </a:cubicBezTo>
                  <a:cubicBezTo>
                    <a:pt x="13209" y="7"/>
                    <a:pt x="13165" y="1"/>
                    <a:pt x="13117"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0" name="Google Shape;230;p23"/>
            <p:cNvSpPr/>
            <p:nvPr/>
          </p:nvSpPr>
          <p:spPr>
            <a:xfrm>
              <a:off x="3336103" y="2475755"/>
              <a:ext cx="46943" cy="27185"/>
            </a:xfrm>
            <a:custGeom>
              <a:avLst/>
              <a:gdLst/>
              <a:ahLst/>
              <a:cxnLst/>
              <a:rect l="l" t="t" r="r" b="b"/>
              <a:pathLst>
                <a:path w="967" h="560" extrusionOk="0">
                  <a:moveTo>
                    <a:pt x="0" y="0"/>
                  </a:moveTo>
                  <a:lnTo>
                    <a:pt x="966" y="560"/>
                  </a:lnTo>
                  <a:lnTo>
                    <a:pt x="963" y="556"/>
                  </a:lnTo>
                  <a:lnTo>
                    <a:pt x="0" y="0"/>
                  </a:lnTo>
                  <a:close/>
                </a:path>
              </a:pathLst>
            </a:custGeom>
            <a:solidFill>
              <a:srgbClr val="BCBCB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1" name="Google Shape;231;p23"/>
            <p:cNvSpPr/>
            <p:nvPr/>
          </p:nvSpPr>
          <p:spPr>
            <a:xfrm>
              <a:off x="3329113" y="2323283"/>
              <a:ext cx="53739" cy="179519"/>
            </a:xfrm>
            <a:custGeom>
              <a:avLst/>
              <a:gdLst/>
              <a:ahLst/>
              <a:cxnLst/>
              <a:rect l="l" t="t" r="r" b="b"/>
              <a:pathLst>
                <a:path w="1107" h="3698" extrusionOk="0">
                  <a:moveTo>
                    <a:pt x="977" y="1"/>
                  </a:moveTo>
                  <a:lnTo>
                    <a:pt x="1" y="568"/>
                  </a:lnTo>
                  <a:lnTo>
                    <a:pt x="1" y="2533"/>
                  </a:lnTo>
                  <a:cubicBezTo>
                    <a:pt x="1" y="2882"/>
                    <a:pt x="56" y="3086"/>
                    <a:pt x="144" y="3141"/>
                  </a:cubicBezTo>
                  <a:lnTo>
                    <a:pt x="1107" y="3697"/>
                  </a:lnTo>
                  <a:cubicBezTo>
                    <a:pt x="1025" y="3625"/>
                    <a:pt x="977" y="3428"/>
                    <a:pt x="977" y="3100"/>
                  </a:cubicBezTo>
                  <a:lnTo>
                    <a:pt x="97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2" name="Google Shape;232;p23"/>
            <p:cNvSpPr/>
            <p:nvPr/>
          </p:nvSpPr>
          <p:spPr>
            <a:xfrm>
              <a:off x="3098388" y="2414931"/>
              <a:ext cx="3010" cy="2379"/>
            </a:xfrm>
            <a:custGeom>
              <a:avLst/>
              <a:gdLst/>
              <a:ahLst/>
              <a:cxnLst/>
              <a:rect l="l" t="t" r="r" b="b"/>
              <a:pathLst>
                <a:path w="62" h="49" extrusionOk="0">
                  <a:moveTo>
                    <a:pt x="1" y="1"/>
                  </a:moveTo>
                  <a:cubicBezTo>
                    <a:pt x="18" y="18"/>
                    <a:pt x="38" y="35"/>
                    <a:pt x="58" y="48"/>
                  </a:cubicBezTo>
                  <a:lnTo>
                    <a:pt x="61" y="48"/>
                  </a:lnTo>
                  <a:cubicBezTo>
                    <a:pt x="38" y="35"/>
                    <a:pt x="18" y="18"/>
                    <a:pt x="1" y="1"/>
                  </a:cubicBezTo>
                  <a:close/>
                </a:path>
              </a:pathLst>
            </a:custGeom>
            <a:solidFill>
              <a:srgbClr val="D3D3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3" name="Google Shape;233;p23"/>
            <p:cNvSpPr/>
            <p:nvPr/>
          </p:nvSpPr>
          <p:spPr>
            <a:xfrm>
              <a:off x="3092368" y="1126127"/>
              <a:ext cx="56749" cy="1318725"/>
            </a:xfrm>
            <a:custGeom>
              <a:avLst/>
              <a:gdLst/>
              <a:ahLst/>
              <a:cxnLst/>
              <a:rect l="l" t="t" r="r" b="b"/>
              <a:pathLst>
                <a:path w="1169" h="27165" extrusionOk="0">
                  <a:moveTo>
                    <a:pt x="192" y="1"/>
                  </a:moveTo>
                  <a:cubicBezTo>
                    <a:pt x="75" y="199"/>
                    <a:pt x="1" y="424"/>
                    <a:pt x="1" y="625"/>
                  </a:cubicBezTo>
                  <a:lnTo>
                    <a:pt x="1" y="26195"/>
                  </a:lnTo>
                  <a:cubicBezTo>
                    <a:pt x="1" y="26353"/>
                    <a:pt x="48" y="26475"/>
                    <a:pt x="124" y="26550"/>
                  </a:cubicBezTo>
                  <a:cubicBezTo>
                    <a:pt x="141" y="26567"/>
                    <a:pt x="161" y="26584"/>
                    <a:pt x="185" y="26598"/>
                  </a:cubicBezTo>
                  <a:lnTo>
                    <a:pt x="1158" y="27161"/>
                  </a:lnTo>
                  <a:cubicBezTo>
                    <a:pt x="1161" y="27161"/>
                    <a:pt x="1161" y="27164"/>
                    <a:pt x="1165" y="27164"/>
                  </a:cubicBezTo>
                  <a:cubicBezTo>
                    <a:pt x="1049" y="27100"/>
                    <a:pt x="977" y="26960"/>
                    <a:pt x="977" y="26759"/>
                  </a:cubicBezTo>
                  <a:lnTo>
                    <a:pt x="977" y="1188"/>
                  </a:lnTo>
                  <a:cubicBezTo>
                    <a:pt x="977" y="987"/>
                    <a:pt x="1049" y="762"/>
                    <a:pt x="1168" y="563"/>
                  </a:cubicBezTo>
                  <a:lnTo>
                    <a:pt x="19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4" name="Google Shape;234;p23"/>
            <p:cNvSpPr/>
            <p:nvPr/>
          </p:nvSpPr>
          <p:spPr>
            <a:xfrm>
              <a:off x="3234405" y="940501"/>
              <a:ext cx="473556" cy="579870"/>
            </a:xfrm>
            <a:custGeom>
              <a:avLst/>
              <a:gdLst/>
              <a:ahLst/>
              <a:cxnLst/>
              <a:rect l="l" t="t" r="r" b="b"/>
              <a:pathLst>
                <a:path w="9755" h="11945" extrusionOk="0">
                  <a:moveTo>
                    <a:pt x="9467" y="1"/>
                  </a:moveTo>
                  <a:cubicBezTo>
                    <a:pt x="9397" y="1"/>
                    <a:pt x="9319" y="23"/>
                    <a:pt x="9236" y="71"/>
                  </a:cubicBezTo>
                  <a:lnTo>
                    <a:pt x="522" y="5118"/>
                  </a:lnTo>
                  <a:cubicBezTo>
                    <a:pt x="235" y="5285"/>
                    <a:pt x="0" y="5688"/>
                    <a:pt x="0" y="6019"/>
                  </a:cubicBezTo>
                  <a:lnTo>
                    <a:pt x="0" y="11575"/>
                  </a:lnTo>
                  <a:cubicBezTo>
                    <a:pt x="0" y="11810"/>
                    <a:pt x="117" y="11945"/>
                    <a:pt x="288" y="11945"/>
                  </a:cubicBezTo>
                  <a:cubicBezTo>
                    <a:pt x="358" y="11945"/>
                    <a:pt x="438" y="11922"/>
                    <a:pt x="522" y="11873"/>
                  </a:cubicBezTo>
                  <a:lnTo>
                    <a:pt x="9236" y="6828"/>
                  </a:lnTo>
                  <a:cubicBezTo>
                    <a:pt x="9522" y="6660"/>
                    <a:pt x="9754" y="6258"/>
                    <a:pt x="9754" y="5927"/>
                  </a:cubicBezTo>
                  <a:lnTo>
                    <a:pt x="9754" y="370"/>
                  </a:lnTo>
                  <a:cubicBezTo>
                    <a:pt x="9754" y="136"/>
                    <a:pt x="9637" y="1"/>
                    <a:pt x="9467"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5" name="Google Shape;235;p23"/>
            <p:cNvSpPr/>
            <p:nvPr/>
          </p:nvSpPr>
          <p:spPr>
            <a:xfrm>
              <a:off x="3234405" y="1323016"/>
              <a:ext cx="473556" cy="306173"/>
            </a:xfrm>
            <a:custGeom>
              <a:avLst/>
              <a:gdLst/>
              <a:ahLst/>
              <a:cxnLst/>
              <a:rect l="l" t="t" r="r" b="b"/>
              <a:pathLst>
                <a:path w="9755" h="6307" extrusionOk="0">
                  <a:moveTo>
                    <a:pt x="9478" y="0"/>
                  </a:moveTo>
                  <a:cubicBezTo>
                    <a:pt x="9405" y="0"/>
                    <a:pt x="9321" y="24"/>
                    <a:pt x="9231" y="75"/>
                  </a:cubicBezTo>
                  <a:lnTo>
                    <a:pt x="522" y="5105"/>
                  </a:lnTo>
                  <a:cubicBezTo>
                    <a:pt x="235" y="5272"/>
                    <a:pt x="0" y="5658"/>
                    <a:pt x="0" y="5968"/>
                  </a:cubicBezTo>
                  <a:cubicBezTo>
                    <a:pt x="0" y="6184"/>
                    <a:pt x="113" y="6307"/>
                    <a:pt x="277" y="6307"/>
                  </a:cubicBezTo>
                  <a:cubicBezTo>
                    <a:pt x="350" y="6307"/>
                    <a:pt x="434" y="6283"/>
                    <a:pt x="522" y="6231"/>
                  </a:cubicBezTo>
                  <a:lnTo>
                    <a:pt x="9231" y="1201"/>
                  </a:lnTo>
                  <a:cubicBezTo>
                    <a:pt x="9522" y="1037"/>
                    <a:pt x="9754" y="648"/>
                    <a:pt x="9754" y="337"/>
                  </a:cubicBezTo>
                  <a:cubicBezTo>
                    <a:pt x="9754" y="122"/>
                    <a:pt x="9643" y="0"/>
                    <a:pt x="947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6" name="Google Shape;236;p23"/>
            <p:cNvSpPr/>
            <p:nvPr/>
          </p:nvSpPr>
          <p:spPr>
            <a:xfrm>
              <a:off x="3234405" y="1432285"/>
              <a:ext cx="473556" cy="306222"/>
            </a:xfrm>
            <a:custGeom>
              <a:avLst/>
              <a:gdLst/>
              <a:ahLst/>
              <a:cxnLst/>
              <a:rect l="l" t="t" r="r" b="b"/>
              <a:pathLst>
                <a:path w="9755" h="6308" extrusionOk="0">
                  <a:moveTo>
                    <a:pt x="9478" y="0"/>
                  </a:moveTo>
                  <a:cubicBezTo>
                    <a:pt x="9405" y="0"/>
                    <a:pt x="9321" y="25"/>
                    <a:pt x="9231" y="76"/>
                  </a:cubicBezTo>
                  <a:lnTo>
                    <a:pt x="522" y="5106"/>
                  </a:lnTo>
                  <a:cubicBezTo>
                    <a:pt x="235" y="5270"/>
                    <a:pt x="0" y="5659"/>
                    <a:pt x="0" y="5970"/>
                  </a:cubicBezTo>
                  <a:cubicBezTo>
                    <a:pt x="0" y="6185"/>
                    <a:pt x="113" y="6307"/>
                    <a:pt x="277" y="6307"/>
                  </a:cubicBezTo>
                  <a:cubicBezTo>
                    <a:pt x="350" y="6307"/>
                    <a:pt x="434" y="6283"/>
                    <a:pt x="522" y="6233"/>
                  </a:cubicBezTo>
                  <a:lnTo>
                    <a:pt x="9231" y="1203"/>
                  </a:lnTo>
                  <a:cubicBezTo>
                    <a:pt x="9522" y="1035"/>
                    <a:pt x="9754" y="650"/>
                    <a:pt x="9754" y="338"/>
                  </a:cubicBezTo>
                  <a:cubicBezTo>
                    <a:pt x="9754" y="124"/>
                    <a:pt x="9643" y="0"/>
                    <a:pt x="947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7" name="Google Shape;237;p23"/>
            <p:cNvSpPr/>
            <p:nvPr/>
          </p:nvSpPr>
          <p:spPr>
            <a:xfrm>
              <a:off x="3234405" y="1541603"/>
              <a:ext cx="473556" cy="306222"/>
            </a:xfrm>
            <a:custGeom>
              <a:avLst/>
              <a:gdLst/>
              <a:ahLst/>
              <a:cxnLst/>
              <a:rect l="l" t="t" r="r" b="b"/>
              <a:pathLst>
                <a:path w="9755" h="6308" extrusionOk="0">
                  <a:moveTo>
                    <a:pt x="9478" y="1"/>
                  </a:moveTo>
                  <a:cubicBezTo>
                    <a:pt x="9405" y="1"/>
                    <a:pt x="9321" y="25"/>
                    <a:pt x="9231" y="77"/>
                  </a:cubicBezTo>
                  <a:lnTo>
                    <a:pt x="522" y="5107"/>
                  </a:lnTo>
                  <a:cubicBezTo>
                    <a:pt x="235" y="5271"/>
                    <a:pt x="0" y="5660"/>
                    <a:pt x="0" y="5970"/>
                  </a:cubicBezTo>
                  <a:cubicBezTo>
                    <a:pt x="0" y="6186"/>
                    <a:pt x="113" y="6308"/>
                    <a:pt x="277" y="6308"/>
                  </a:cubicBezTo>
                  <a:cubicBezTo>
                    <a:pt x="350" y="6308"/>
                    <a:pt x="434" y="6284"/>
                    <a:pt x="522" y="6233"/>
                  </a:cubicBezTo>
                  <a:lnTo>
                    <a:pt x="9231" y="1203"/>
                  </a:lnTo>
                  <a:cubicBezTo>
                    <a:pt x="9522" y="1035"/>
                    <a:pt x="9754" y="650"/>
                    <a:pt x="9754" y="339"/>
                  </a:cubicBezTo>
                  <a:cubicBezTo>
                    <a:pt x="9754" y="124"/>
                    <a:pt x="9643" y="1"/>
                    <a:pt x="9478"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8" name="Google Shape;238;p23"/>
            <p:cNvSpPr/>
            <p:nvPr/>
          </p:nvSpPr>
          <p:spPr>
            <a:xfrm>
              <a:off x="3234405" y="1650969"/>
              <a:ext cx="473556" cy="306222"/>
            </a:xfrm>
            <a:custGeom>
              <a:avLst/>
              <a:gdLst/>
              <a:ahLst/>
              <a:cxnLst/>
              <a:rect l="l" t="t" r="r" b="b"/>
              <a:pathLst>
                <a:path w="9755" h="6308" extrusionOk="0">
                  <a:moveTo>
                    <a:pt x="9478" y="0"/>
                  </a:moveTo>
                  <a:cubicBezTo>
                    <a:pt x="9405" y="0"/>
                    <a:pt x="9321" y="25"/>
                    <a:pt x="9231" y="76"/>
                  </a:cubicBezTo>
                  <a:lnTo>
                    <a:pt x="522" y="5107"/>
                  </a:lnTo>
                  <a:cubicBezTo>
                    <a:pt x="235" y="5270"/>
                    <a:pt x="0" y="5656"/>
                    <a:pt x="0" y="5970"/>
                  </a:cubicBezTo>
                  <a:cubicBezTo>
                    <a:pt x="0" y="6186"/>
                    <a:pt x="113" y="6307"/>
                    <a:pt x="277" y="6307"/>
                  </a:cubicBezTo>
                  <a:cubicBezTo>
                    <a:pt x="350" y="6307"/>
                    <a:pt x="434" y="6283"/>
                    <a:pt x="522" y="6233"/>
                  </a:cubicBezTo>
                  <a:lnTo>
                    <a:pt x="9231" y="1203"/>
                  </a:lnTo>
                  <a:cubicBezTo>
                    <a:pt x="9522" y="1035"/>
                    <a:pt x="9754" y="650"/>
                    <a:pt x="9754" y="339"/>
                  </a:cubicBezTo>
                  <a:cubicBezTo>
                    <a:pt x="9754" y="124"/>
                    <a:pt x="9643" y="0"/>
                    <a:pt x="947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39" name="Google Shape;239;p23"/>
            <p:cNvSpPr/>
            <p:nvPr/>
          </p:nvSpPr>
          <p:spPr>
            <a:xfrm>
              <a:off x="3234405" y="1978971"/>
              <a:ext cx="94760" cy="87527"/>
            </a:xfrm>
            <a:custGeom>
              <a:avLst/>
              <a:gdLst/>
              <a:ahLst/>
              <a:cxnLst/>
              <a:rect l="l" t="t" r="r" b="b"/>
              <a:pathLst>
                <a:path w="1952" h="1803" extrusionOk="0">
                  <a:moveTo>
                    <a:pt x="1678" y="1"/>
                  </a:moveTo>
                  <a:cubicBezTo>
                    <a:pt x="1605" y="1"/>
                    <a:pt x="1522" y="25"/>
                    <a:pt x="1433" y="77"/>
                  </a:cubicBezTo>
                  <a:lnTo>
                    <a:pt x="522" y="602"/>
                  </a:lnTo>
                  <a:cubicBezTo>
                    <a:pt x="235" y="766"/>
                    <a:pt x="0" y="1155"/>
                    <a:pt x="0" y="1466"/>
                  </a:cubicBezTo>
                  <a:cubicBezTo>
                    <a:pt x="0" y="1681"/>
                    <a:pt x="113" y="1803"/>
                    <a:pt x="277" y="1803"/>
                  </a:cubicBezTo>
                  <a:cubicBezTo>
                    <a:pt x="350" y="1803"/>
                    <a:pt x="434" y="1779"/>
                    <a:pt x="522" y="1728"/>
                  </a:cubicBezTo>
                  <a:lnTo>
                    <a:pt x="1433" y="1203"/>
                  </a:lnTo>
                  <a:cubicBezTo>
                    <a:pt x="1720" y="1036"/>
                    <a:pt x="1952" y="651"/>
                    <a:pt x="1952" y="339"/>
                  </a:cubicBezTo>
                  <a:cubicBezTo>
                    <a:pt x="1952" y="124"/>
                    <a:pt x="1841" y="1"/>
                    <a:pt x="1678"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0" name="Google Shape;240;p23"/>
            <p:cNvSpPr/>
            <p:nvPr/>
          </p:nvSpPr>
          <p:spPr>
            <a:xfrm>
              <a:off x="3393238" y="1760287"/>
              <a:ext cx="314717" cy="214763"/>
            </a:xfrm>
            <a:custGeom>
              <a:avLst/>
              <a:gdLst/>
              <a:ahLst/>
              <a:cxnLst/>
              <a:rect l="l" t="t" r="r" b="b"/>
              <a:pathLst>
                <a:path w="6483" h="4424" extrusionOk="0">
                  <a:moveTo>
                    <a:pt x="6206" y="1"/>
                  </a:moveTo>
                  <a:cubicBezTo>
                    <a:pt x="6133" y="1"/>
                    <a:pt x="6049" y="25"/>
                    <a:pt x="5959" y="77"/>
                  </a:cubicBezTo>
                  <a:lnTo>
                    <a:pt x="520" y="3223"/>
                  </a:lnTo>
                  <a:cubicBezTo>
                    <a:pt x="233" y="3387"/>
                    <a:pt x="0" y="3773"/>
                    <a:pt x="0" y="4083"/>
                  </a:cubicBezTo>
                  <a:cubicBezTo>
                    <a:pt x="0" y="4301"/>
                    <a:pt x="112" y="4424"/>
                    <a:pt x="276" y="4424"/>
                  </a:cubicBezTo>
                  <a:cubicBezTo>
                    <a:pt x="349" y="4424"/>
                    <a:pt x="432" y="4400"/>
                    <a:pt x="520" y="4350"/>
                  </a:cubicBezTo>
                  <a:lnTo>
                    <a:pt x="5959" y="1203"/>
                  </a:lnTo>
                  <a:cubicBezTo>
                    <a:pt x="6250" y="1035"/>
                    <a:pt x="6482" y="650"/>
                    <a:pt x="6482" y="339"/>
                  </a:cubicBezTo>
                  <a:cubicBezTo>
                    <a:pt x="6482" y="124"/>
                    <a:pt x="6371" y="1"/>
                    <a:pt x="6206"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1" name="Google Shape;241;p23"/>
            <p:cNvSpPr/>
            <p:nvPr/>
          </p:nvSpPr>
          <p:spPr>
            <a:xfrm>
              <a:off x="3234405" y="2088288"/>
              <a:ext cx="94760" cy="87575"/>
            </a:xfrm>
            <a:custGeom>
              <a:avLst/>
              <a:gdLst/>
              <a:ahLst/>
              <a:cxnLst/>
              <a:rect l="l" t="t" r="r" b="b"/>
              <a:pathLst>
                <a:path w="1952" h="1804" extrusionOk="0">
                  <a:moveTo>
                    <a:pt x="1679" y="1"/>
                  </a:moveTo>
                  <a:cubicBezTo>
                    <a:pt x="1606" y="1"/>
                    <a:pt x="1522" y="26"/>
                    <a:pt x="1433" y="78"/>
                  </a:cubicBezTo>
                  <a:lnTo>
                    <a:pt x="522" y="603"/>
                  </a:lnTo>
                  <a:cubicBezTo>
                    <a:pt x="235" y="767"/>
                    <a:pt x="0" y="1152"/>
                    <a:pt x="0" y="1466"/>
                  </a:cubicBezTo>
                  <a:cubicBezTo>
                    <a:pt x="0" y="1682"/>
                    <a:pt x="113" y="1803"/>
                    <a:pt x="277" y="1803"/>
                  </a:cubicBezTo>
                  <a:cubicBezTo>
                    <a:pt x="350" y="1803"/>
                    <a:pt x="434" y="1779"/>
                    <a:pt x="522" y="1729"/>
                  </a:cubicBezTo>
                  <a:lnTo>
                    <a:pt x="1433" y="1200"/>
                  </a:lnTo>
                  <a:cubicBezTo>
                    <a:pt x="1720" y="1036"/>
                    <a:pt x="1952" y="651"/>
                    <a:pt x="1952" y="340"/>
                  </a:cubicBezTo>
                  <a:cubicBezTo>
                    <a:pt x="1952" y="123"/>
                    <a:pt x="1842" y="1"/>
                    <a:pt x="1679"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2" name="Google Shape;242;p23"/>
            <p:cNvSpPr/>
            <p:nvPr/>
          </p:nvSpPr>
          <p:spPr>
            <a:xfrm>
              <a:off x="3393238" y="1869653"/>
              <a:ext cx="314717" cy="214715"/>
            </a:xfrm>
            <a:custGeom>
              <a:avLst/>
              <a:gdLst/>
              <a:ahLst/>
              <a:cxnLst/>
              <a:rect l="l" t="t" r="r" b="b"/>
              <a:pathLst>
                <a:path w="6483" h="4423" extrusionOk="0">
                  <a:moveTo>
                    <a:pt x="6206" y="0"/>
                  </a:moveTo>
                  <a:cubicBezTo>
                    <a:pt x="6133" y="0"/>
                    <a:pt x="6049" y="25"/>
                    <a:pt x="5959" y="77"/>
                  </a:cubicBezTo>
                  <a:lnTo>
                    <a:pt x="520" y="3223"/>
                  </a:lnTo>
                  <a:cubicBezTo>
                    <a:pt x="233" y="3387"/>
                    <a:pt x="0" y="3772"/>
                    <a:pt x="0" y="4083"/>
                  </a:cubicBezTo>
                  <a:cubicBezTo>
                    <a:pt x="0" y="4300"/>
                    <a:pt x="111" y="4422"/>
                    <a:pt x="274" y="4422"/>
                  </a:cubicBezTo>
                  <a:cubicBezTo>
                    <a:pt x="347" y="4422"/>
                    <a:pt x="431" y="4398"/>
                    <a:pt x="520" y="4346"/>
                  </a:cubicBezTo>
                  <a:lnTo>
                    <a:pt x="5959" y="1203"/>
                  </a:lnTo>
                  <a:cubicBezTo>
                    <a:pt x="6250" y="1035"/>
                    <a:pt x="6482" y="650"/>
                    <a:pt x="6482" y="339"/>
                  </a:cubicBezTo>
                  <a:cubicBezTo>
                    <a:pt x="6482" y="124"/>
                    <a:pt x="6371" y="0"/>
                    <a:pt x="6206"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3" name="Google Shape;243;p23"/>
            <p:cNvSpPr/>
            <p:nvPr/>
          </p:nvSpPr>
          <p:spPr>
            <a:xfrm>
              <a:off x="3234405" y="2197606"/>
              <a:ext cx="94760" cy="87527"/>
            </a:xfrm>
            <a:custGeom>
              <a:avLst/>
              <a:gdLst/>
              <a:ahLst/>
              <a:cxnLst/>
              <a:rect l="l" t="t" r="r" b="b"/>
              <a:pathLst>
                <a:path w="1952" h="1803" extrusionOk="0">
                  <a:moveTo>
                    <a:pt x="1677" y="0"/>
                  </a:moveTo>
                  <a:cubicBezTo>
                    <a:pt x="1604" y="0"/>
                    <a:pt x="1521" y="24"/>
                    <a:pt x="1433" y="74"/>
                  </a:cubicBezTo>
                  <a:lnTo>
                    <a:pt x="522" y="603"/>
                  </a:lnTo>
                  <a:cubicBezTo>
                    <a:pt x="235" y="767"/>
                    <a:pt x="0" y="1153"/>
                    <a:pt x="0" y="1463"/>
                  </a:cubicBezTo>
                  <a:cubicBezTo>
                    <a:pt x="0" y="1681"/>
                    <a:pt x="112" y="1803"/>
                    <a:pt x="276" y="1803"/>
                  </a:cubicBezTo>
                  <a:cubicBezTo>
                    <a:pt x="349" y="1803"/>
                    <a:pt x="433" y="1778"/>
                    <a:pt x="522" y="1726"/>
                  </a:cubicBezTo>
                  <a:lnTo>
                    <a:pt x="1433" y="1200"/>
                  </a:lnTo>
                  <a:cubicBezTo>
                    <a:pt x="1720" y="1037"/>
                    <a:pt x="1952" y="652"/>
                    <a:pt x="1952" y="337"/>
                  </a:cubicBezTo>
                  <a:cubicBezTo>
                    <a:pt x="1952" y="122"/>
                    <a:pt x="1841" y="0"/>
                    <a:pt x="1677"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4" name="Google Shape;244;p23"/>
            <p:cNvSpPr/>
            <p:nvPr/>
          </p:nvSpPr>
          <p:spPr>
            <a:xfrm>
              <a:off x="3393238" y="1978971"/>
              <a:ext cx="314717" cy="214666"/>
            </a:xfrm>
            <a:custGeom>
              <a:avLst/>
              <a:gdLst/>
              <a:ahLst/>
              <a:cxnLst/>
              <a:rect l="l" t="t" r="r" b="b"/>
              <a:pathLst>
                <a:path w="6483" h="4422" extrusionOk="0">
                  <a:moveTo>
                    <a:pt x="6206" y="1"/>
                  </a:moveTo>
                  <a:cubicBezTo>
                    <a:pt x="6133" y="1"/>
                    <a:pt x="6049" y="25"/>
                    <a:pt x="5959" y="77"/>
                  </a:cubicBezTo>
                  <a:lnTo>
                    <a:pt x="520" y="3220"/>
                  </a:lnTo>
                  <a:cubicBezTo>
                    <a:pt x="233" y="3387"/>
                    <a:pt x="0" y="3773"/>
                    <a:pt x="0" y="4083"/>
                  </a:cubicBezTo>
                  <a:cubicBezTo>
                    <a:pt x="0" y="4299"/>
                    <a:pt x="112" y="4422"/>
                    <a:pt x="276" y="4422"/>
                  </a:cubicBezTo>
                  <a:cubicBezTo>
                    <a:pt x="349" y="4422"/>
                    <a:pt x="432" y="4398"/>
                    <a:pt x="520" y="4346"/>
                  </a:cubicBezTo>
                  <a:lnTo>
                    <a:pt x="5959" y="1203"/>
                  </a:lnTo>
                  <a:cubicBezTo>
                    <a:pt x="6250" y="1036"/>
                    <a:pt x="6482" y="651"/>
                    <a:pt x="6482" y="339"/>
                  </a:cubicBezTo>
                  <a:cubicBezTo>
                    <a:pt x="6482" y="124"/>
                    <a:pt x="6371" y="1"/>
                    <a:pt x="6206"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5" name="Google Shape;245;p23"/>
            <p:cNvSpPr/>
            <p:nvPr/>
          </p:nvSpPr>
          <p:spPr>
            <a:xfrm>
              <a:off x="3660856" y="1078556"/>
              <a:ext cx="710116" cy="1752620"/>
            </a:xfrm>
            <a:custGeom>
              <a:avLst/>
              <a:gdLst/>
              <a:ahLst/>
              <a:cxnLst/>
              <a:rect l="l" t="t" r="r" b="b"/>
              <a:pathLst>
                <a:path w="14628" h="36103" extrusionOk="0">
                  <a:moveTo>
                    <a:pt x="13309" y="1"/>
                  </a:moveTo>
                  <a:cubicBezTo>
                    <a:pt x="13224" y="1"/>
                    <a:pt x="13129" y="28"/>
                    <a:pt x="13027" y="86"/>
                  </a:cubicBezTo>
                  <a:lnTo>
                    <a:pt x="621" y="7267"/>
                  </a:lnTo>
                  <a:cubicBezTo>
                    <a:pt x="279" y="7466"/>
                    <a:pt x="0" y="7950"/>
                    <a:pt x="0" y="8346"/>
                  </a:cubicBezTo>
                  <a:lnTo>
                    <a:pt x="0" y="33916"/>
                  </a:lnTo>
                  <a:cubicBezTo>
                    <a:pt x="0" y="34114"/>
                    <a:pt x="68" y="34254"/>
                    <a:pt x="180" y="34319"/>
                  </a:cubicBezTo>
                  <a:lnTo>
                    <a:pt x="1153" y="34882"/>
                  </a:lnTo>
                  <a:cubicBezTo>
                    <a:pt x="1157" y="34882"/>
                    <a:pt x="1160" y="34886"/>
                    <a:pt x="1160" y="34886"/>
                  </a:cubicBezTo>
                  <a:lnTo>
                    <a:pt x="1174" y="34892"/>
                  </a:lnTo>
                  <a:cubicBezTo>
                    <a:pt x="1218" y="34914"/>
                    <a:pt x="1268" y="34925"/>
                    <a:pt x="1322" y="34925"/>
                  </a:cubicBezTo>
                  <a:cubicBezTo>
                    <a:pt x="1405" y="34925"/>
                    <a:pt x="1498" y="34899"/>
                    <a:pt x="1597" y="34841"/>
                  </a:cubicBezTo>
                  <a:lnTo>
                    <a:pt x="4877" y="32950"/>
                  </a:lnTo>
                  <a:lnTo>
                    <a:pt x="4877" y="34919"/>
                  </a:lnTo>
                  <a:cubicBezTo>
                    <a:pt x="4877" y="35267"/>
                    <a:pt x="4931" y="35469"/>
                    <a:pt x="5020" y="35524"/>
                  </a:cubicBezTo>
                  <a:lnTo>
                    <a:pt x="5020" y="35527"/>
                  </a:lnTo>
                  <a:lnTo>
                    <a:pt x="5986" y="36083"/>
                  </a:lnTo>
                  <a:lnTo>
                    <a:pt x="5989" y="36086"/>
                  </a:lnTo>
                  <a:lnTo>
                    <a:pt x="6003" y="36094"/>
                  </a:lnTo>
                  <a:lnTo>
                    <a:pt x="6003" y="36090"/>
                  </a:lnTo>
                  <a:cubicBezTo>
                    <a:pt x="6019" y="36098"/>
                    <a:pt x="6035" y="36103"/>
                    <a:pt x="6053" y="36103"/>
                  </a:cubicBezTo>
                  <a:cubicBezTo>
                    <a:pt x="6158" y="36103"/>
                    <a:pt x="6298" y="35944"/>
                    <a:pt x="6451" y="35619"/>
                  </a:cubicBezTo>
                  <a:lnTo>
                    <a:pt x="8774" y="30697"/>
                  </a:lnTo>
                  <a:lnTo>
                    <a:pt x="14003" y="27660"/>
                  </a:lnTo>
                  <a:cubicBezTo>
                    <a:pt x="14348" y="27462"/>
                    <a:pt x="14628" y="26977"/>
                    <a:pt x="14628" y="26581"/>
                  </a:cubicBezTo>
                  <a:lnTo>
                    <a:pt x="14628" y="1011"/>
                  </a:lnTo>
                  <a:cubicBezTo>
                    <a:pt x="14628" y="814"/>
                    <a:pt x="14560" y="677"/>
                    <a:pt x="14447" y="609"/>
                  </a:cubicBezTo>
                  <a:lnTo>
                    <a:pt x="14444" y="609"/>
                  </a:lnTo>
                  <a:lnTo>
                    <a:pt x="13470" y="42"/>
                  </a:lnTo>
                  <a:cubicBezTo>
                    <a:pt x="13424" y="15"/>
                    <a:pt x="13369" y="1"/>
                    <a:pt x="13309"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6" name="Google Shape;246;p23"/>
            <p:cNvSpPr/>
            <p:nvPr/>
          </p:nvSpPr>
          <p:spPr>
            <a:xfrm>
              <a:off x="4312935" y="1079721"/>
              <a:ext cx="48108" cy="27719"/>
            </a:xfrm>
            <a:custGeom>
              <a:avLst/>
              <a:gdLst/>
              <a:ahLst/>
              <a:cxnLst/>
              <a:rect l="l" t="t" r="r" b="b"/>
              <a:pathLst>
                <a:path w="991" h="571" extrusionOk="0">
                  <a:moveTo>
                    <a:pt x="1" y="1"/>
                  </a:moveTo>
                  <a:lnTo>
                    <a:pt x="1" y="1"/>
                  </a:lnTo>
                  <a:cubicBezTo>
                    <a:pt x="12" y="7"/>
                    <a:pt x="21" y="13"/>
                    <a:pt x="31" y="16"/>
                  </a:cubicBezTo>
                  <a:lnTo>
                    <a:pt x="31" y="16"/>
                  </a:lnTo>
                  <a:cubicBezTo>
                    <a:pt x="22" y="11"/>
                    <a:pt x="12" y="7"/>
                    <a:pt x="1" y="1"/>
                  </a:cubicBezTo>
                  <a:close/>
                  <a:moveTo>
                    <a:pt x="31" y="16"/>
                  </a:moveTo>
                  <a:cubicBezTo>
                    <a:pt x="32" y="17"/>
                    <a:pt x="33" y="17"/>
                    <a:pt x="34" y="18"/>
                  </a:cubicBezTo>
                  <a:lnTo>
                    <a:pt x="990" y="571"/>
                  </a:lnTo>
                  <a:lnTo>
                    <a:pt x="37" y="18"/>
                  </a:lnTo>
                  <a:cubicBezTo>
                    <a:pt x="35" y="17"/>
                    <a:pt x="33" y="17"/>
                    <a:pt x="31" y="16"/>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7" name="Google Shape;247;p23"/>
            <p:cNvSpPr/>
            <p:nvPr/>
          </p:nvSpPr>
          <p:spPr>
            <a:xfrm>
              <a:off x="3687166" y="1432188"/>
              <a:ext cx="2330" cy="1651"/>
            </a:xfrm>
            <a:custGeom>
              <a:avLst/>
              <a:gdLst/>
              <a:ahLst/>
              <a:cxnLst/>
              <a:rect l="l" t="t" r="r" b="b"/>
              <a:pathLst>
                <a:path w="48" h="34" extrusionOk="0">
                  <a:moveTo>
                    <a:pt x="47" y="0"/>
                  </a:moveTo>
                  <a:cubicBezTo>
                    <a:pt x="34" y="10"/>
                    <a:pt x="17" y="20"/>
                    <a:pt x="0" y="33"/>
                  </a:cubicBezTo>
                  <a:lnTo>
                    <a:pt x="4" y="33"/>
                  </a:lnTo>
                  <a:cubicBezTo>
                    <a:pt x="17" y="20"/>
                    <a:pt x="34" y="10"/>
                    <a:pt x="47" y="0"/>
                  </a:cubicBezTo>
                  <a:close/>
                </a:path>
              </a:pathLst>
            </a:custGeom>
            <a:solidFill>
              <a:srgbClr val="7DEBD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8" name="Google Shape;248;p23"/>
            <p:cNvSpPr/>
            <p:nvPr/>
          </p:nvSpPr>
          <p:spPr>
            <a:xfrm>
              <a:off x="3677361" y="1433790"/>
              <a:ext cx="10000" cy="9175"/>
            </a:xfrm>
            <a:custGeom>
              <a:avLst/>
              <a:gdLst/>
              <a:ahLst/>
              <a:cxnLst/>
              <a:rect l="l" t="t" r="r" b="b"/>
              <a:pathLst>
                <a:path w="206" h="189" extrusionOk="0">
                  <a:moveTo>
                    <a:pt x="202" y="0"/>
                  </a:moveTo>
                  <a:cubicBezTo>
                    <a:pt x="131" y="52"/>
                    <a:pt x="62" y="117"/>
                    <a:pt x="1" y="189"/>
                  </a:cubicBezTo>
                  <a:cubicBezTo>
                    <a:pt x="62" y="117"/>
                    <a:pt x="131" y="52"/>
                    <a:pt x="206" y="0"/>
                  </a:cubicBezTo>
                  <a:close/>
                </a:path>
              </a:pathLst>
            </a:custGeom>
            <a:solidFill>
              <a:srgbClr val="8F9CA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49" name="Google Shape;249;p23"/>
            <p:cNvSpPr/>
            <p:nvPr/>
          </p:nvSpPr>
          <p:spPr>
            <a:xfrm>
              <a:off x="3670079" y="1078604"/>
              <a:ext cx="690990" cy="402147"/>
            </a:xfrm>
            <a:custGeom>
              <a:avLst/>
              <a:gdLst/>
              <a:ahLst/>
              <a:cxnLst/>
              <a:rect l="l" t="t" r="r" b="b"/>
              <a:pathLst>
                <a:path w="14234" h="8284" extrusionOk="0">
                  <a:moveTo>
                    <a:pt x="13117" y="0"/>
                  </a:moveTo>
                  <a:cubicBezTo>
                    <a:pt x="13035" y="0"/>
                    <a:pt x="12940" y="27"/>
                    <a:pt x="12841" y="85"/>
                  </a:cubicBezTo>
                  <a:lnTo>
                    <a:pt x="431" y="7266"/>
                  </a:lnTo>
                  <a:cubicBezTo>
                    <a:pt x="420" y="7273"/>
                    <a:pt x="410" y="7276"/>
                    <a:pt x="400" y="7284"/>
                  </a:cubicBezTo>
                  <a:cubicBezTo>
                    <a:pt x="387" y="7293"/>
                    <a:pt x="369" y="7304"/>
                    <a:pt x="356" y="7317"/>
                  </a:cubicBezTo>
                  <a:cubicBezTo>
                    <a:pt x="281" y="7369"/>
                    <a:pt x="212" y="7434"/>
                    <a:pt x="151" y="7506"/>
                  </a:cubicBezTo>
                  <a:cubicBezTo>
                    <a:pt x="97" y="7570"/>
                    <a:pt x="45" y="7645"/>
                    <a:pt x="1" y="7720"/>
                  </a:cubicBezTo>
                  <a:lnTo>
                    <a:pt x="973" y="8284"/>
                  </a:lnTo>
                  <a:cubicBezTo>
                    <a:pt x="1086" y="8092"/>
                    <a:pt x="1239" y="7925"/>
                    <a:pt x="1407" y="7829"/>
                  </a:cubicBezTo>
                  <a:lnTo>
                    <a:pt x="13813" y="649"/>
                  </a:lnTo>
                  <a:cubicBezTo>
                    <a:pt x="13915" y="591"/>
                    <a:pt x="14011" y="567"/>
                    <a:pt x="14093" y="567"/>
                  </a:cubicBezTo>
                  <a:cubicBezTo>
                    <a:pt x="14145" y="567"/>
                    <a:pt x="14189" y="573"/>
                    <a:pt x="14233" y="594"/>
                  </a:cubicBezTo>
                  <a:lnTo>
                    <a:pt x="13280" y="41"/>
                  </a:lnTo>
                  <a:cubicBezTo>
                    <a:pt x="13267" y="38"/>
                    <a:pt x="13257" y="31"/>
                    <a:pt x="13244" y="24"/>
                  </a:cubicBezTo>
                  <a:cubicBezTo>
                    <a:pt x="13206" y="11"/>
                    <a:pt x="13165" y="0"/>
                    <a:pt x="13117"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0" name="Google Shape;250;p23"/>
            <p:cNvSpPr/>
            <p:nvPr/>
          </p:nvSpPr>
          <p:spPr>
            <a:xfrm>
              <a:off x="3904542" y="2803125"/>
              <a:ext cx="46749" cy="27040"/>
            </a:xfrm>
            <a:custGeom>
              <a:avLst/>
              <a:gdLst/>
              <a:ahLst/>
              <a:cxnLst/>
              <a:rect l="l" t="t" r="r" b="b"/>
              <a:pathLst>
                <a:path w="963" h="557" extrusionOk="0">
                  <a:moveTo>
                    <a:pt x="0" y="0"/>
                  </a:moveTo>
                  <a:lnTo>
                    <a:pt x="963" y="556"/>
                  </a:lnTo>
                  <a:lnTo>
                    <a:pt x="960" y="553"/>
                  </a:lnTo>
                  <a:lnTo>
                    <a:pt x="0" y="0"/>
                  </a:lnTo>
                  <a:close/>
                </a:path>
              </a:pathLst>
            </a:custGeom>
            <a:solidFill>
              <a:srgbClr val="BCBCB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1" name="Google Shape;251;p23"/>
            <p:cNvSpPr/>
            <p:nvPr/>
          </p:nvSpPr>
          <p:spPr>
            <a:xfrm>
              <a:off x="3897601" y="2650702"/>
              <a:ext cx="53545" cy="179277"/>
            </a:xfrm>
            <a:custGeom>
              <a:avLst/>
              <a:gdLst/>
              <a:ahLst/>
              <a:cxnLst/>
              <a:rect l="l" t="t" r="r" b="b"/>
              <a:pathLst>
                <a:path w="1103" h="3693" extrusionOk="0">
                  <a:moveTo>
                    <a:pt x="972" y="0"/>
                  </a:moveTo>
                  <a:lnTo>
                    <a:pt x="0" y="563"/>
                  </a:lnTo>
                  <a:lnTo>
                    <a:pt x="0" y="2532"/>
                  </a:lnTo>
                  <a:cubicBezTo>
                    <a:pt x="0" y="2880"/>
                    <a:pt x="54" y="3082"/>
                    <a:pt x="143" y="3137"/>
                  </a:cubicBezTo>
                  <a:lnTo>
                    <a:pt x="143" y="3140"/>
                  </a:lnTo>
                  <a:lnTo>
                    <a:pt x="1103" y="3693"/>
                  </a:lnTo>
                  <a:cubicBezTo>
                    <a:pt x="1024" y="3625"/>
                    <a:pt x="972" y="3423"/>
                    <a:pt x="972" y="3096"/>
                  </a:cubicBezTo>
                  <a:lnTo>
                    <a:pt x="972"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2" name="Google Shape;252;p23"/>
            <p:cNvSpPr/>
            <p:nvPr/>
          </p:nvSpPr>
          <p:spPr>
            <a:xfrm>
              <a:off x="3669594" y="2744437"/>
              <a:ext cx="47283" cy="27379"/>
            </a:xfrm>
            <a:custGeom>
              <a:avLst/>
              <a:gdLst/>
              <a:ahLst/>
              <a:cxnLst/>
              <a:rect l="l" t="t" r="r" b="b"/>
              <a:pathLst>
                <a:path w="974" h="564" extrusionOk="0">
                  <a:moveTo>
                    <a:pt x="0" y="1"/>
                  </a:moveTo>
                  <a:lnTo>
                    <a:pt x="4" y="4"/>
                  </a:lnTo>
                  <a:lnTo>
                    <a:pt x="973" y="564"/>
                  </a:lnTo>
                  <a:lnTo>
                    <a:pt x="0" y="1"/>
                  </a:lnTo>
                  <a:close/>
                </a:path>
              </a:pathLst>
            </a:custGeom>
            <a:solidFill>
              <a:srgbClr val="D3D3D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3" name="Google Shape;253;p23"/>
            <p:cNvSpPr/>
            <p:nvPr/>
          </p:nvSpPr>
          <p:spPr>
            <a:xfrm>
              <a:off x="3660856" y="1453352"/>
              <a:ext cx="56506" cy="1318725"/>
            </a:xfrm>
            <a:custGeom>
              <a:avLst/>
              <a:gdLst/>
              <a:ahLst/>
              <a:cxnLst/>
              <a:rect l="l" t="t" r="r" b="b"/>
              <a:pathLst>
                <a:path w="1164" h="27165" extrusionOk="0">
                  <a:moveTo>
                    <a:pt x="191" y="0"/>
                  </a:moveTo>
                  <a:cubicBezTo>
                    <a:pt x="71" y="198"/>
                    <a:pt x="0" y="424"/>
                    <a:pt x="0" y="628"/>
                  </a:cubicBezTo>
                  <a:lnTo>
                    <a:pt x="0" y="26195"/>
                  </a:lnTo>
                  <a:cubicBezTo>
                    <a:pt x="0" y="26355"/>
                    <a:pt x="44" y="26478"/>
                    <a:pt x="123" y="26554"/>
                  </a:cubicBezTo>
                  <a:cubicBezTo>
                    <a:pt x="139" y="26571"/>
                    <a:pt x="160" y="26584"/>
                    <a:pt x="180" y="26598"/>
                  </a:cubicBezTo>
                  <a:lnTo>
                    <a:pt x="1153" y="27161"/>
                  </a:lnTo>
                  <a:lnTo>
                    <a:pt x="1156" y="27161"/>
                  </a:lnTo>
                  <a:cubicBezTo>
                    <a:pt x="1045" y="27093"/>
                    <a:pt x="976" y="26956"/>
                    <a:pt x="976" y="26762"/>
                  </a:cubicBezTo>
                  <a:lnTo>
                    <a:pt x="976" y="1191"/>
                  </a:lnTo>
                  <a:cubicBezTo>
                    <a:pt x="976" y="990"/>
                    <a:pt x="1048" y="764"/>
                    <a:pt x="1163" y="564"/>
                  </a:cubicBezTo>
                  <a:lnTo>
                    <a:pt x="191" y="0"/>
                  </a:lnTo>
                  <a:close/>
                  <a:moveTo>
                    <a:pt x="1156" y="27161"/>
                  </a:moveTo>
                  <a:cubicBezTo>
                    <a:pt x="1156" y="27161"/>
                    <a:pt x="1157" y="27161"/>
                    <a:pt x="1157" y="27161"/>
                  </a:cubicBezTo>
                  <a:lnTo>
                    <a:pt x="1157" y="27161"/>
                  </a:lnTo>
                  <a:cubicBezTo>
                    <a:pt x="1157" y="27161"/>
                    <a:pt x="1157" y="27161"/>
                    <a:pt x="1157" y="27161"/>
                  </a:cubicBezTo>
                  <a:close/>
                  <a:moveTo>
                    <a:pt x="1157" y="27161"/>
                  </a:moveTo>
                  <a:cubicBezTo>
                    <a:pt x="1158" y="27162"/>
                    <a:pt x="1161" y="27165"/>
                    <a:pt x="1163" y="27165"/>
                  </a:cubicBezTo>
                  <a:cubicBezTo>
                    <a:pt x="1161" y="27163"/>
                    <a:pt x="1159" y="27162"/>
                    <a:pt x="1157" y="2716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4" name="Google Shape;254;p23"/>
            <p:cNvSpPr/>
            <p:nvPr/>
          </p:nvSpPr>
          <p:spPr>
            <a:xfrm>
              <a:off x="3802796" y="1267774"/>
              <a:ext cx="473411" cy="579870"/>
            </a:xfrm>
            <a:custGeom>
              <a:avLst/>
              <a:gdLst/>
              <a:ahLst/>
              <a:cxnLst/>
              <a:rect l="l" t="t" r="r" b="b"/>
              <a:pathLst>
                <a:path w="9752" h="11945" extrusionOk="0">
                  <a:moveTo>
                    <a:pt x="9466" y="0"/>
                  </a:moveTo>
                  <a:cubicBezTo>
                    <a:pt x="9396" y="0"/>
                    <a:pt x="9316" y="24"/>
                    <a:pt x="9233" y="72"/>
                  </a:cubicBezTo>
                  <a:lnTo>
                    <a:pt x="520" y="5117"/>
                  </a:lnTo>
                  <a:cubicBezTo>
                    <a:pt x="233" y="5284"/>
                    <a:pt x="0" y="5687"/>
                    <a:pt x="0" y="6018"/>
                  </a:cubicBezTo>
                  <a:lnTo>
                    <a:pt x="0" y="11575"/>
                  </a:lnTo>
                  <a:cubicBezTo>
                    <a:pt x="0" y="11809"/>
                    <a:pt x="117" y="11944"/>
                    <a:pt x="288" y="11944"/>
                  </a:cubicBezTo>
                  <a:cubicBezTo>
                    <a:pt x="358" y="11944"/>
                    <a:pt x="436" y="11922"/>
                    <a:pt x="520" y="11874"/>
                  </a:cubicBezTo>
                  <a:lnTo>
                    <a:pt x="9233" y="6827"/>
                  </a:lnTo>
                  <a:cubicBezTo>
                    <a:pt x="9519" y="6660"/>
                    <a:pt x="9752" y="6257"/>
                    <a:pt x="9752" y="5926"/>
                  </a:cubicBezTo>
                  <a:lnTo>
                    <a:pt x="9752" y="373"/>
                  </a:lnTo>
                  <a:cubicBezTo>
                    <a:pt x="9752" y="136"/>
                    <a:pt x="9635" y="0"/>
                    <a:pt x="9466"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5" name="Google Shape;255;p23"/>
            <p:cNvSpPr/>
            <p:nvPr/>
          </p:nvSpPr>
          <p:spPr>
            <a:xfrm>
              <a:off x="3802796" y="1650289"/>
              <a:ext cx="473411" cy="306125"/>
            </a:xfrm>
            <a:custGeom>
              <a:avLst/>
              <a:gdLst/>
              <a:ahLst/>
              <a:cxnLst/>
              <a:rect l="l" t="t" r="r" b="b"/>
              <a:pathLst>
                <a:path w="9752" h="6306" extrusionOk="0">
                  <a:moveTo>
                    <a:pt x="9478" y="0"/>
                  </a:moveTo>
                  <a:cubicBezTo>
                    <a:pt x="9405" y="0"/>
                    <a:pt x="9321" y="25"/>
                    <a:pt x="9233" y="76"/>
                  </a:cubicBezTo>
                  <a:lnTo>
                    <a:pt x="520" y="5103"/>
                  </a:lnTo>
                  <a:cubicBezTo>
                    <a:pt x="233" y="5271"/>
                    <a:pt x="0" y="5656"/>
                    <a:pt x="0" y="5968"/>
                  </a:cubicBezTo>
                  <a:cubicBezTo>
                    <a:pt x="0" y="6182"/>
                    <a:pt x="112" y="6306"/>
                    <a:pt x="275" y="6306"/>
                  </a:cubicBezTo>
                  <a:cubicBezTo>
                    <a:pt x="348" y="6306"/>
                    <a:pt x="431" y="6281"/>
                    <a:pt x="520" y="6230"/>
                  </a:cubicBezTo>
                  <a:lnTo>
                    <a:pt x="9233" y="1200"/>
                  </a:lnTo>
                  <a:cubicBezTo>
                    <a:pt x="9519" y="1036"/>
                    <a:pt x="9752" y="650"/>
                    <a:pt x="9752" y="339"/>
                  </a:cubicBezTo>
                  <a:cubicBezTo>
                    <a:pt x="9752" y="122"/>
                    <a:pt x="9641" y="0"/>
                    <a:pt x="9478"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6" name="Google Shape;256;p23"/>
            <p:cNvSpPr/>
            <p:nvPr/>
          </p:nvSpPr>
          <p:spPr>
            <a:xfrm>
              <a:off x="3802796" y="1759558"/>
              <a:ext cx="473411" cy="306222"/>
            </a:xfrm>
            <a:custGeom>
              <a:avLst/>
              <a:gdLst/>
              <a:ahLst/>
              <a:cxnLst/>
              <a:rect l="l" t="t" r="r" b="b"/>
              <a:pathLst>
                <a:path w="9752" h="6308" extrusionOk="0">
                  <a:moveTo>
                    <a:pt x="9476" y="0"/>
                  </a:moveTo>
                  <a:cubicBezTo>
                    <a:pt x="9404" y="0"/>
                    <a:pt x="9321" y="24"/>
                    <a:pt x="9233" y="75"/>
                  </a:cubicBezTo>
                  <a:lnTo>
                    <a:pt x="520" y="5105"/>
                  </a:lnTo>
                  <a:cubicBezTo>
                    <a:pt x="233" y="5273"/>
                    <a:pt x="0" y="5658"/>
                    <a:pt x="0" y="5969"/>
                  </a:cubicBezTo>
                  <a:cubicBezTo>
                    <a:pt x="0" y="6184"/>
                    <a:pt x="112" y="6307"/>
                    <a:pt x="275" y="6307"/>
                  </a:cubicBezTo>
                  <a:cubicBezTo>
                    <a:pt x="348" y="6307"/>
                    <a:pt x="431" y="6283"/>
                    <a:pt x="520" y="6231"/>
                  </a:cubicBezTo>
                  <a:lnTo>
                    <a:pt x="9233" y="1201"/>
                  </a:lnTo>
                  <a:cubicBezTo>
                    <a:pt x="9519" y="1037"/>
                    <a:pt x="9752" y="651"/>
                    <a:pt x="9752" y="338"/>
                  </a:cubicBezTo>
                  <a:cubicBezTo>
                    <a:pt x="9752" y="122"/>
                    <a:pt x="9640" y="0"/>
                    <a:pt x="9476"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7" name="Google Shape;257;p23"/>
            <p:cNvSpPr/>
            <p:nvPr/>
          </p:nvSpPr>
          <p:spPr>
            <a:xfrm>
              <a:off x="3802796" y="1868925"/>
              <a:ext cx="473411" cy="306222"/>
            </a:xfrm>
            <a:custGeom>
              <a:avLst/>
              <a:gdLst/>
              <a:ahLst/>
              <a:cxnLst/>
              <a:rect l="l" t="t" r="r" b="b"/>
              <a:pathLst>
                <a:path w="9752" h="6308" extrusionOk="0">
                  <a:moveTo>
                    <a:pt x="9476" y="0"/>
                  </a:moveTo>
                  <a:cubicBezTo>
                    <a:pt x="9404" y="0"/>
                    <a:pt x="9321" y="24"/>
                    <a:pt x="9233" y="74"/>
                  </a:cubicBezTo>
                  <a:lnTo>
                    <a:pt x="520" y="5105"/>
                  </a:lnTo>
                  <a:cubicBezTo>
                    <a:pt x="233" y="5272"/>
                    <a:pt x="0" y="5657"/>
                    <a:pt x="0" y="5969"/>
                  </a:cubicBezTo>
                  <a:cubicBezTo>
                    <a:pt x="0" y="6184"/>
                    <a:pt x="112" y="6307"/>
                    <a:pt x="275" y="6307"/>
                  </a:cubicBezTo>
                  <a:cubicBezTo>
                    <a:pt x="348" y="6307"/>
                    <a:pt x="431" y="6283"/>
                    <a:pt x="520" y="6231"/>
                  </a:cubicBezTo>
                  <a:lnTo>
                    <a:pt x="9233" y="1201"/>
                  </a:lnTo>
                  <a:cubicBezTo>
                    <a:pt x="9519" y="1037"/>
                    <a:pt x="9752" y="648"/>
                    <a:pt x="9752" y="337"/>
                  </a:cubicBezTo>
                  <a:cubicBezTo>
                    <a:pt x="9752" y="122"/>
                    <a:pt x="9640" y="0"/>
                    <a:pt x="9476"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8" name="Google Shape;258;p23"/>
            <p:cNvSpPr/>
            <p:nvPr/>
          </p:nvSpPr>
          <p:spPr>
            <a:xfrm>
              <a:off x="3802796" y="1978242"/>
              <a:ext cx="473411" cy="306222"/>
            </a:xfrm>
            <a:custGeom>
              <a:avLst/>
              <a:gdLst/>
              <a:ahLst/>
              <a:cxnLst/>
              <a:rect l="l" t="t" r="r" b="b"/>
              <a:pathLst>
                <a:path w="9752" h="6308" extrusionOk="0">
                  <a:moveTo>
                    <a:pt x="9476" y="1"/>
                  </a:moveTo>
                  <a:cubicBezTo>
                    <a:pt x="9404" y="1"/>
                    <a:pt x="9321" y="25"/>
                    <a:pt x="9233" y="75"/>
                  </a:cubicBezTo>
                  <a:lnTo>
                    <a:pt x="520" y="5105"/>
                  </a:lnTo>
                  <a:cubicBezTo>
                    <a:pt x="233" y="5273"/>
                    <a:pt x="0" y="5658"/>
                    <a:pt x="0" y="5969"/>
                  </a:cubicBezTo>
                  <a:cubicBezTo>
                    <a:pt x="0" y="6184"/>
                    <a:pt x="112" y="6308"/>
                    <a:pt x="275" y="6308"/>
                  </a:cubicBezTo>
                  <a:cubicBezTo>
                    <a:pt x="348" y="6308"/>
                    <a:pt x="431" y="6283"/>
                    <a:pt x="520" y="6231"/>
                  </a:cubicBezTo>
                  <a:lnTo>
                    <a:pt x="9233" y="1201"/>
                  </a:lnTo>
                  <a:cubicBezTo>
                    <a:pt x="9519" y="1034"/>
                    <a:pt x="9752" y="648"/>
                    <a:pt x="9752" y="338"/>
                  </a:cubicBezTo>
                  <a:cubicBezTo>
                    <a:pt x="9752" y="122"/>
                    <a:pt x="9640" y="1"/>
                    <a:pt x="9476"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59" name="Google Shape;259;p23"/>
            <p:cNvSpPr/>
            <p:nvPr/>
          </p:nvSpPr>
          <p:spPr>
            <a:xfrm>
              <a:off x="3802796" y="2306196"/>
              <a:ext cx="94663" cy="87624"/>
            </a:xfrm>
            <a:custGeom>
              <a:avLst/>
              <a:gdLst/>
              <a:ahLst/>
              <a:cxnLst/>
              <a:rect l="l" t="t" r="r" b="b"/>
              <a:pathLst>
                <a:path w="1950" h="1805" extrusionOk="0">
                  <a:moveTo>
                    <a:pt x="1675" y="1"/>
                  </a:moveTo>
                  <a:cubicBezTo>
                    <a:pt x="1602" y="1"/>
                    <a:pt x="1519" y="25"/>
                    <a:pt x="1430" y="77"/>
                  </a:cubicBezTo>
                  <a:lnTo>
                    <a:pt x="520" y="602"/>
                  </a:lnTo>
                  <a:cubicBezTo>
                    <a:pt x="233" y="770"/>
                    <a:pt x="0" y="1155"/>
                    <a:pt x="0" y="1466"/>
                  </a:cubicBezTo>
                  <a:cubicBezTo>
                    <a:pt x="0" y="1681"/>
                    <a:pt x="112" y="1804"/>
                    <a:pt x="275" y="1804"/>
                  </a:cubicBezTo>
                  <a:cubicBezTo>
                    <a:pt x="348" y="1804"/>
                    <a:pt x="431" y="1780"/>
                    <a:pt x="520" y="1728"/>
                  </a:cubicBezTo>
                  <a:lnTo>
                    <a:pt x="1430" y="1203"/>
                  </a:lnTo>
                  <a:cubicBezTo>
                    <a:pt x="1717" y="1036"/>
                    <a:pt x="1950" y="650"/>
                    <a:pt x="1950" y="340"/>
                  </a:cubicBezTo>
                  <a:cubicBezTo>
                    <a:pt x="1950" y="124"/>
                    <a:pt x="1838" y="1"/>
                    <a:pt x="1675"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0" name="Google Shape;260;p23"/>
            <p:cNvSpPr/>
            <p:nvPr/>
          </p:nvSpPr>
          <p:spPr>
            <a:xfrm>
              <a:off x="3961677" y="2087609"/>
              <a:ext cx="314523" cy="214666"/>
            </a:xfrm>
            <a:custGeom>
              <a:avLst/>
              <a:gdLst/>
              <a:ahLst/>
              <a:cxnLst/>
              <a:rect l="l" t="t" r="r" b="b"/>
              <a:pathLst>
                <a:path w="6479" h="4422" extrusionOk="0">
                  <a:moveTo>
                    <a:pt x="6203" y="0"/>
                  </a:moveTo>
                  <a:cubicBezTo>
                    <a:pt x="6131" y="0"/>
                    <a:pt x="6048" y="24"/>
                    <a:pt x="5960" y="75"/>
                  </a:cubicBezTo>
                  <a:lnTo>
                    <a:pt x="520" y="3221"/>
                  </a:lnTo>
                  <a:cubicBezTo>
                    <a:pt x="233" y="3389"/>
                    <a:pt x="0" y="3774"/>
                    <a:pt x="0" y="4085"/>
                  </a:cubicBezTo>
                  <a:cubicBezTo>
                    <a:pt x="0" y="4300"/>
                    <a:pt x="112" y="4421"/>
                    <a:pt x="276" y="4421"/>
                  </a:cubicBezTo>
                  <a:cubicBezTo>
                    <a:pt x="349" y="4421"/>
                    <a:pt x="432" y="4397"/>
                    <a:pt x="520" y="4347"/>
                  </a:cubicBezTo>
                  <a:lnTo>
                    <a:pt x="5960" y="1201"/>
                  </a:lnTo>
                  <a:cubicBezTo>
                    <a:pt x="6246" y="1037"/>
                    <a:pt x="6479" y="648"/>
                    <a:pt x="6479" y="337"/>
                  </a:cubicBezTo>
                  <a:cubicBezTo>
                    <a:pt x="6479" y="122"/>
                    <a:pt x="6367" y="0"/>
                    <a:pt x="6203"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1" name="Google Shape;261;p23"/>
            <p:cNvSpPr/>
            <p:nvPr/>
          </p:nvSpPr>
          <p:spPr>
            <a:xfrm>
              <a:off x="3802796" y="2415562"/>
              <a:ext cx="94663" cy="87478"/>
            </a:xfrm>
            <a:custGeom>
              <a:avLst/>
              <a:gdLst/>
              <a:ahLst/>
              <a:cxnLst/>
              <a:rect l="l" t="t" r="r" b="b"/>
              <a:pathLst>
                <a:path w="1950" h="1802" extrusionOk="0">
                  <a:moveTo>
                    <a:pt x="1675" y="0"/>
                  </a:moveTo>
                  <a:cubicBezTo>
                    <a:pt x="1602" y="0"/>
                    <a:pt x="1519" y="25"/>
                    <a:pt x="1430" y="76"/>
                  </a:cubicBezTo>
                  <a:lnTo>
                    <a:pt x="520" y="601"/>
                  </a:lnTo>
                  <a:cubicBezTo>
                    <a:pt x="233" y="769"/>
                    <a:pt x="0" y="1154"/>
                    <a:pt x="0" y="1465"/>
                  </a:cubicBezTo>
                  <a:cubicBezTo>
                    <a:pt x="0" y="1680"/>
                    <a:pt x="112" y="1802"/>
                    <a:pt x="276" y="1802"/>
                  </a:cubicBezTo>
                  <a:cubicBezTo>
                    <a:pt x="348" y="1802"/>
                    <a:pt x="431" y="1778"/>
                    <a:pt x="520" y="1728"/>
                  </a:cubicBezTo>
                  <a:lnTo>
                    <a:pt x="1430" y="1203"/>
                  </a:lnTo>
                  <a:cubicBezTo>
                    <a:pt x="1717" y="1035"/>
                    <a:pt x="1950" y="650"/>
                    <a:pt x="1950" y="339"/>
                  </a:cubicBezTo>
                  <a:cubicBezTo>
                    <a:pt x="1950" y="124"/>
                    <a:pt x="1838" y="0"/>
                    <a:pt x="1675"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2" name="Google Shape;262;p23"/>
            <p:cNvSpPr/>
            <p:nvPr/>
          </p:nvSpPr>
          <p:spPr>
            <a:xfrm>
              <a:off x="3961677" y="2196878"/>
              <a:ext cx="314523" cy="214715"/>
            </a:xfrm>
            <a:custGeom>
              <a:avLst/>
              <a:gdLst/>
              <a:ahLst/>
              <a:cxnLst/>
              <a:rect l="l" t="t" r="r" b="b"/>
              <a:pathLst>
                <a:path w="6479" h="4423" extrusionOk="0">
                  <a:moveTo>
                    <a:pt x="6204" y="0"/>
                  </a:moveTo>
                  <a:cubicBezTo>
                    <a:pt x="6131" y="0"/>
                    <a:pt x="6048" y="25"/>
                    <a:pt x="5960" y="76"/>
                  </a:cubicBezTo>
                  <a:lnTo>
                    <a:pt x="520" y="3222"/>
                  </a:lnTo>
                  <a:cubicBezTo>
                    <a:pt x="233" y="3386"/>
                    <a:pt x="0" y="3775"/>
                    <a:pt x="0" y="4086"/>
                  </a:cubicBezTo>
                  <a:cubicBezTo>
                    <a:pt x="0" y="4301"/>
                    <a:pt x="112" y="4423"/>
                    <a:pt x="276" y="4423"/>
                  </a:cubicBezTo>
                  <a:cubicBezTo>
                    <a:pt x="349" y="4423"/>
                    <a:pt x="432" y="4399"/>
                    <a:pt x="520" y="4349"/>
                  </a:cubicBezTo>
                  <a:lnTo>
                    <a:pt x="5960" y="1202"/>
                  </a:lnTo>
                  <a:cubicBezTo>
                    <a:pt x="6246" y="1035"/>
                    <a:pt x="6479" y="649"/>
                    <a:pt x="6479" y="339"/>
                  </a:cubicBezTo>
                  <a:cubicBezTo>
                    <a:pt x="6479" y="124"/>
                    <a:pt x="6367" y="0"/>
                    <a:pt x="6204"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3" name="Google Shape;263;p23"/>
            <p:cNvSpPr/>
            <p:nvPr/>
          </p:nvSpPr>
          <p:spPr>
            <a:xfrm>
              <a:off x="3802796" y="2524928"/>
              <a:ext cx="94663" cy="87478"/>
            </a:xfrm>
            <a:custGeom>
              <a:avLst/>
              <a:gdLst/>
              <a:ahLst/>
              <a:cxnLst/>
              <a:rect l="l" t="t" r="r" b="b"/>
              <a:pathLst>
                <a:path w="1950" h="1802" extrusionOk="0">
                  <a:moveTo>
                    <a:pt x="1675" y="0"/>
                  </a:moveTo>
                  <a:cubicBezTo>
                    <a:pt x="1602" y="0"/>
                    <a:pt x="1519" y="24"/>
                    <a:pt x="1430" y="76"/>
                  </a:cubicBezTo>
                  <a:lnTo>
                    <a:pt x="520" y="601"/>
                  </a:lnTo>
                  <a:cubicBezTo>
                    <a:pt x="233" y="765"/>
                    <a:pt x="0" y="1154"/>
                    <a:pt x="0" y="1465"/>
                  </a:cubicBezTo>
                  <a:cubicBezTo>
                    <a:pt x="0" y="1680"/>
                    <a:pt x="112" y="1801"/>
                    <a:pt x="276" y="1801"/>
                  </a:cubicBezTo>
                  <a:cubicBezTo>
                    <a:pt x="348" y="1801"/>
                    <a:pt x="431" y="1778"/>
                    <a:pt x="520" y="1727"/>
                  </a:cubicBezTo>
                  <a:lnTo>
                    <a:pt x="1430" y="1202"/>
                  </a:lnTo>
                  <a:cubicBezTo>
                    <a:pt x="1717" y="1035"/>
                    <a:pt x="1950" y="649"/>
                    <a:pt x="1950" y="339"/>
                  </a:cubicBezTo>
                  <a:cubicBezTo>
                    <a:pt x="1950" y="123"/>
                    <a:pt x="1838" y="0"/>
                    <a:pt x="1675"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4" name="Google Shape;264;p23"/>
            <p:cNvSpPr/>
            <p:nvPr/>
          </p:nvSpPr>
          <p:spPr>
            <a:xfrm>
              <a:off x="3961677" y="2306196"/>
              <a:ext cx="314523" cy="214763"/>
            </a:xfrm>
            <a:custGeom>
              <a:avLst/>
              <a:gdLst/>
              <a:ahLst/>
              <a:cxnLst/>
              <a:rect l="l" t="t" r="r" b="b"/>
              <a:pathLst>
                <a:path w="6479" h="4424" extrusionOk="0">
                  <a:moveTo>
                    <a:pt x="6204" y="1"/>
                  </a:moveTo>
                  <a:cubicBezTo>
                    <a:pt x="6131" y="1"/>
                    <a:pt x="6048" y="25"/>
                    <a:pt x="5960" y="77"/>
                  </a:cubicBezTo>
                  <a:lnTo>
                    <a:pt x="520" y="3223"/>
                  </a:lnTo>
                  <a:cubicBezTo>
                    <a:pt x="233" y="3387"/>
                    <a:pt x="0" y="3776"/>
                    <a:pt x="0" y="4087"/>
                  </a:cubicBezTo>
                  <a:cubicBezTo>
                    <a:pt x="0" y="4302"/>
                    <a:pt x="112" y="4424"/>
                    <a:pt x="276" y="4424"/>
                  </a:cubicBezTo>
                  <a:cubicBezTo>
                    <a:pt x="349" y="4424"/>
                    <a:pt x="432" y="4400"/>
                    <a:pt x="520" y="4349"/>
                  </a:cubicBezTo>
                  <a:lnTo>
                    <a:pt x="5960" y="1203"/>
                  </a:lnTo>
                  <a:cubicBezTo>
                    <a:pt x="6246" y="1036"/>
                    <a:pt x="6479" y="650"/>
                    <a:pt x="6479" y="340"/>
                  </a:cubicBezTo>
                  <a:cubicBezTo>
                    <a:pt x="6479" y="124"/>
                    <a:pt x="6367" y="1"/>
                    <a:pt x="6204"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5" name="Google Shape;265;p23"/>
            <p:cNvSpPr/>
            <p:nvPr/>
          </p:nvSpPr>
          <p:spPr>
            <a:xfrm>
              <a:off x="4654678" y="580995"/>
              <a:ext cx="323504" cy="417147"/>
            </a:xfrm>
            <a:custGeom>
              <a:avLst/>
              <a:gdLst/>
              <a:ahLst/>
              <a:cxnLst/>
              <a:rect l="l" t="t" r="r" b="b"/>
              <a:pathLst>
                <a:path w="6664" h="8593" extrusionOk="0">
                  <a:moveTo>
                    <a:pt x="4555" y="0"/>
                  </a:moveTo>
                  <a:cubicBezTo>
                    <a:pt x="4132" y="0"/>
                    <a:pt x="3655" y="137"/>
                    <a:pt x="3151" y="428"/>
                  </a:cubicBezTo>
                  <a:cubicBezTo>
                    <a:pt x="1411" y="1436"/>
                    <a:pt x="1" y="3879"/>
                    <a:pt x="1" y="5886"/>
                  </a:cubicBezTo>
                  <a:cubicBezTo>
                    <a:pt x="1" y="6889"/>
                    <a:pt x="353" y="7595"/>
                    <a:pt x="919" y="7923"/>
                  </a:cubicBezTo>
                  <a:lnTo>
                    <a:pt x="919" y="7927"/>
                  </a:lnTo>
                  <a:lnTo>
                    <a:pt x="922" y="7927"/>
                  </a:lnTo>
                  <a:lnTo>
                    <a:pt x="2090" y="8592"/>
                  </a:lnTo>
                  <a:lnTo>
                    <a:pt x="2370" y="8128"/>
                  </a:lnTo>
                  <a:cubicBezTo>
                    <a:pt x="2656" y="8060"/>
                    <a:pt x="2957" y="7958"/>
                    <a:pt x="3274" y="7776"/>
                  </a:cubicBezTo>
                  <a:cubicBezTo>
                    <a:pt x="5011" y="6770"/>
                    <a:pt x="6424" y="4326"/>
                    <a:pt x="6424" y="2320"/>
                  </a:cubicBezTo>
                  <a:cubicBezTo>
                    <a:pt x="6424" y="2019"/>
                    <a:pt x="6383" y="1756"/>
                    <a:pt x="6325" y="1514"/>
                  </a:cubicBezTo>
                  <a:lnTo>
                    <a:pt x="6664" y="951"/>
                  </a:lnTo>
                  <a:lnTo>
                    <a:pt x="5380" y="210"/>
                  </a:lnTo>
                  <a:lnTo>
                    <a:pt x="5366" y="203"/>
                  </a:lnTo>
                  <a:cubicBezTo>
                    <a:pt x="5129" y="70"/>
                    <a:pt x="4856" y="0"/>
                    <a:pt x="4555" y="0"/>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6" name="Google Shape;266;p23"/>
            <p:cNvSpPr/>
            <p:nvPr/>
          </p:nvSpPr>
          <p:spPr>
            <a:xfrm>
              <a:off x="4654678" y="705992"/>
              <a:ext cx="272823" cy="292144"/>
            </a:xfrm>
            <a:custGeom>
              <a:avLst/>
              <a:gdLst/>
              <a:ahLst/>
              <a:cxnLst/>
              <a:rect l="l" t="t" r="r" b="b"/>
              <a:pathLst>
                <a:path w="5620" h="6018" extrusionOk="0">
                  <a:moveTo>
                    <a:pt x="1049" y="0"/>
                  </a:moveTo>
                  <a:cubicBezTo>
                    <a:pt x="404" y="1035"/>
                    <a:pt x="1" y="2235"/>
                    <a:pt x="1" y="3311"/>
                  </a:cubicBezTo>
                  <a:cubicBezTo>
                    <a:pt x="1" y="4314"/>
                    <a:pt x="353" y="5020"/>
                    <a:pt x="919" y="5348"/>
                  </a:cubicBezTo>
                  <a:lnTo>
                    <a:pt x="919" y="5352"/>
                  </a:lnTo>
                  <a:lnTo>
                    <a:pt x="922" y="5352"/>
                  </a:lnTo>
                  <a:lnTo>
                    <a:pt x="2090" y="6017"/>
                  </a:lnTo>
                  <a:lnTo>
                    <a:pt x="2370" y="5553"/>
                  </a:lnTo>
                  <a:cubicBezTo>
                    <a:pt x="2656" y="5485"/>
                    <a:pt x="2957" y="5383"/>
                    <a:pt x="3274" y="5198"/>
                  </a:cubicBezTo>
                  <a:cubicBezTo>
                    <a:pt x="4206" y="4663"/>
                    <a:pt x="5043" y="3710"/>
                    <a:pt x="5619" y="2638"/>
                  </a:cubicBezTo>
                  <a:lnTo>
                    <a:pt x="104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7" name="Google Shape;267;p23"/>
            <p:cNvSpPr/>
            <p:nvPr/>
          </p:nvSpPr>
          <p:spPr>
            <a:xfrm>
              <a:off x="4705600" y="580995"/>
              <a:ext cx="272580" cy="253114"/>
            </a:xfrm>
            <a:custGeom>
              <a:avLst/>
              <a:gdLst/>
              <a:ahLst/>
              <a:cxnLst/>
              <a:rect l="l" t="t" r="r" b="b"/>
              <a:pathLst>
                <a:path w="5615" h="5214" extrusionOk="0">
                  <a:moveTo>
                    <a:pt x="3506" y="0"/>
                  </a:moveTo>
                  <a:cubicBezTo>
                    <a:pt x="3083" y="0"/>
                    <a:pt x="2606" y="137"/>
                    <a:pt x="2102" y="428"/>
                  </a:cubicBezTo>
                  <a:cubicBezTo>
                    <a:pt x="1294" y="896"/>
                    <a:pt x="557" y="1674"/>
                    <a:pt x="0" y="2575"/>
                  </a:cubicBezTo>
                  <a:lnTo>
                    <a:pt x="4570" y="5213"/>
                  </a:lnTo>
                  <a:cubicBezTo>
                    <a:pt x="5071" y="4278"/>
                    <a:pt x="5375" y="3251"/>
                    <a:pt x="5375" y="2320"/>
                  </a:cubicBezTo>
                  <a:cubicBezTo>
                    <a:pt x="5375" y="2019"/>
                    <a:pt x="5334" y="1756"/>
                    <a:pt x="5276" y="1514"/>
                  </a:cubicBezTo>
                  <a:lnTo>
                    <a:pt x="5615" y="951"/>
                  </a:lnTo>
                  <a:lnTo>
                    <a:pt x="4331" y="210"/>
                  </a:lnTo>
                  <a:lnTo>
                    <a:pt x="4317" y="203"/>
                  </a:lnTo>
                  <a:cubicBezTo>
                    <a:pt x="4080" y="70"/>
                    <a:pt x="3807" y="0"/>
                    <a:pt x="3506"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8" name="Google Shape;268;p23"/>
            <p:cNvSpPr/>
            <p:nvPr/>
          </p:nvSpPr>
          <p:spPr>
            <a:xfrm>
              <a:off x="4713852" y="614878"/>
              <a:ext cx="305931" cy="395011"/>
            </a:xfrm>
            <a:custGeom>
              <a:avLst/>
              <a:gdLst/>
              <a:ahLst/>
              <a:cxnLst/>
              <a:rect l="l" t="t" r="r" b="b"/>
              <a:pathLst>
                <a:path w="6302" h="8137" extrusionOk="0">
                  <a:moveTo>
                    <a:pt x="4559" y="0"/>
                  </a:moveTo>
                  <a:cubicBezTo>
                    <a:pt x="4135" y="0"/>
                    <a:pt x="3657" y="139"/>
                    <a:pt x="3151" y="431"/>
                  </a:cubicBezTo>
                  <a:cubicBezTo>
                    <a:pt x="1410" y="1434"/>
                    <a:pt x="1" y="3877"/>
                    <a:pt x="1" y="5887"/>
                  </a:cubicBezTo>
                  <a:cubicBezTo>
                    <a:pt x="1" y="7313"/>
                    <a:pt x="710" y="8137"/>
                    <a:pt x="1744" y="8137"/>
                  </a:cubicBezTo>
                  <a:cubicBezTo>
                    <a:pt x="2167" y="8137"/>
                    <a:pt x="2645" y="7998"/>
                    <a:pt x="3151" y="7707"/>
                  </a:cubicBezTo>
                  <a:cubicBezTo>
                    <a:pt x="4892" y="6703"/>
                    <a:pt x="6301" y="4260"/>
                    <a:pt x="6301" y="2249"/>
                  </a:cubicBezTo>
                  <a:cubicBezTo>
                    <a:pt x="6301" y="823"/>
                    <a:pt x="5592" y="0"/>
                    <a:pt x="4559" y="0"/>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69" name="Google Shape;269;p23"/>
            <p:cNvSpPr/>
            <p:nvPr/>
          </p:nvSpPr>
          <p:spPr>
            <a:xfrm>
              <a:off x="4819239" y="694002"/>
              <a:ext cx="95148" cy="236754"/>
            </a:xfrm>
            <a:custGeom>
              <a:avLst/>
              <a:gdLst/>
              <a:ahLst/>
              <a:cxnLst/>
              <a:rect l="l" t="t" r="r" b="b"/>
              <a:pathLst>
                <a:path w="1960" h="4877" extrusionOk="0">
                  <a:moveTo>
                    <a:pt x="1150" y="1"/>
                  </a:moveTo>
                  <a:cubicBezTo>
                    <a:pt x="1140" y="1"/>
                    <a:pt x="1129" y="4"/>
                    <a:pt x="1116" y="12"/>
                  </a:cubicBezTo>
                  <a:lnTo>
                    <a:pt x="843" y="168"/>
                  </a:lnTo>
                  <a:cubicBezTo>
                    <a:pt x="819" y="182"/>
                    <a:pt x="796" y="209"/>
                    <a:pt x="779" y="247"/>
                  </a:cubicBezTo>
                  <a:cubicBezTo>
                    <a:pt x="761" y="285"/>
                    <a:pt x="752" y="326"/>
                    <a:pt x="752" y="363"/>
                  </a:cubicBezTo>
                  <a:lnTo>
                    <a:pt x="752" y="718"/>
                  </a:lnTo>
                  <a:cubicBezTo>
                    <a:pt x="652" y="803"/>
                    <a:pt x="560" y="899"/>
                    <a:pt x="478" y="1008"/>
                  </a:cubicBezTo>
                  <a:cubicBezTo>
                    <a:pt x="393" y="1118"/>
                    <a:pt x="321" y="1237"/>
                    <a:pt x="260" y="1364"/>
                  </a:cubicBezTo>
                  <a:cubicBezTo>
                    <a:pt x="202" y="1490"/>
                    <a:pt x="154" y="1619"/>
                    <a:pt x="120" y="1756"/>
                  </a:cubicBezTo>
                  <a:cubicBezTo>
                    <a:pt x="86" y="1889"/>
                    <a:pt x="68" y="2025"/>
                    <a:pt x="68" y="2159"/>
                  </a:cubicBezTo>
                  <a:cubicBezTo>
                    <a:pt x="68" y="2315"/>
                    <a:pt x="82" y="2446"/>
                    <a:pt x="109" y="2541"/>
                  </a:cubicBezTo>
                  <a:cubicBezTo>
                    <a:pt x="137" y="2640"/>
                    <a:pt x="178" y="2715"/>
                    <a:pt x="235" y="2766"/>
                  </a:cubicBezTo>
                  <a:cubicBezTo>
                    <a:pt x="290" y="2817"/>
                    <a:pt x="358" y="2848"/>
                    <a:pt x="444" y="2855"/>
                  </a:cubicBezTo>
                  <a:cubicBezTo>
                    <a:pt x="466" y="2858"/>
                    <a:pt x="489" y="2859"/>
                    <a:pt x="513" y="2859"/>
                  </a:cubicBezTo>
                  <a:cubicBezTo>
                    <a:pt x="582" y="2859"/>
                    <a:pt x="658" y="2849"/>
                    <a:pt x="741" y="2831"/>
                  </a:cubicBezTo>
                  <a:cubicBezTo>
                    <a:pt x="864" y="2810"/>
                    <a:pt x="977" y="2786"/>
                    <a:pt x="1069" y="2763"/>
                  </a:cubicBezTo>
                  <a:cubicBezTo>
                    <a:pt x="1164" y="2739"/>
                    <a:pt x="1246" y="2725"/>
                    <a:pt x="1308" y="2725"/>
                  </a:cubicBezTo>
                  <a:cubicBezTo>
                    <a:pt x="1314" y="2725"/>
                    <a:pt x="1320" y="2724"/>
                    <a:pt x="1326" y="2724"/>
                  </a:cubicBezTo>
                  <a:cubicBezTo>
                    <a:pt x="1381" y="2724"/>
                    <a:pt x="1423" y="2738"/>
                    <a:pt x="1454" y="2766"/>
                  </a:cubicBezTo>
                  <a:cubicBezTo>
                    <a:pt x="1485" y="2797"/>
                    <a:pt x="1502" y="2851"/>
                    <a:pt x="1502" y="2926"/>
                  </a:cubicBezTo>
                  <a:cubicBezTo>
                    <a:pt x="1502" y="3005"/>
                    <a:pt x="1485" y="3084"/>
                    <a:pt x="1458" y="3152"/>
                  </a:cubicBezTo>
                  <a:cubicBezTo>
                    <a:pt x="1427" y="3224"/>
                    <a:pt x="1390" y="3292"/>
                    <a:pt x="1341" y="3356"/>
                  </a:cubicBezTo>
                  <a:cubicBezTo>
                    <a:pt x="1294" y="3418"/>
                    <a:pt x="1239" y="3476"/>
                    <a:pt x="1174" y="3531"/>
                  </a:cubicBezTo>
                  <a:cubicBezTo>
                    <a:pt x="1113" y="3582"/>
                    <a:pt x="1045" y="3626"/>
                    <a:pt x="980" y="3667"/>
                  </a:cubicBezTo>
                  <a:cubicBezTo>
                    <a:pt x="891" y="3715"/>
                    <a:pt x="819" y="3746"/>
                    <a:pt x="761" y="3756"/>
                  </a:cubicBezTo>
                  <a:cubicBezTo>
                    <a:pt x="736" y="3761"/>
                    <a:pt x="712" y="3763"/>
                    <a:pt x="690" y="3763"/>
                  </a:cubicBezTo>
                  <a:cubicBezTo>
                    <a:pt x="663" y="3763"/>
                    <a:pt x="638" y="3760"/>
                    <a:pt x="618" y="3752"/>
                  </a:cubicBezTo>
                  <a:cubicBezTo>
                    <a:pt x="580" y="3742"/>
                    <a:pt x="550" y="3719"/>
                    <a:pt x="526" y="3687"/>
                  </a:cubicBezTo>
                  <a:cubicBezTo>
                    <a:pt x="506" y="3654"/>
                    <a:pt x="485" y="3619"/>
                    <a:pt x="471" y="3585"/>
                  </a:cubicBezTo>
                  <a:cubicBezTo>
                    <a:pt x="457" y="3551"/>
                    <a:pt x="440" y="3527"/>
                    <a:pt x="420" y="3520"/>
                  </a:cubicBezTo>
                  <a:cubicBezTo>
                    <a:pt x="414" y="3517"/>
                    <a:pt x="407" y="3516"/>
                    <a:pt x="399" y="3516"/>
                  </a:cubicBezTo>
                  <a:cubicBezTo>
                    <a:pt x="381" y="3516"/>
                    <a:pt x="358" y="3524"/>
                    <a:pt x="331" y="3541"/>
                  </a:cubicBezTo>
                  <a:lnTo>
                    <a:pt x="92" y="3678"/>
                  </a:lnTo>
                  <a:cubicBezTo>
                    <a:pt x="68" y="3691"/>
                    <a:pt x="48" y="3715"/>
                    <a:pt x="27" y="3752"/>
                  </a:cubicBezTo>
                  <a:cubicBezTo>
                    <a:pt x="7" y="3790"/>
                    <a:pt x="0" y="3831"/>
                    <a:pt x="0" y="3868"/>
                  </a:cubicBezTo>
                  <a:cubicBezTo>
                    <a:pt x="7" y="3998"/>
                    <a:pt x="27" y="4108"/>
                    <a:pt x="68" y="4193"/>
                  </a:cubicBezTo>
                  <a:cubicBezTo>
                    <a:pt x="109" y="4281"/>
                    <a:pt x="164" y="4346"/>
                    <a:pt x="232" y="4391"/>
                  </a:cubicBezTo>
                  <a:cubicBezTo>
                    <a:pt x="297" y="4435"/>
                    <a:pt x="376" y="4459"/>
                    <a:pt x="465" y="4466"/>
                  </a:cubicBezTo>
                  <a:cubicBezTo>
                    <a:pt x="480" y="4467"/>
                    <a:pt x="496" y="4467"/>
                    <a:pt x="512" y="4467"/>
                  </a:cubicBezTo>
                  <a:cubicBezTo>
                    <a:pt x="587" y="4467"/>
                    <a:pt x="667" y="4453"/>
                    <a:pt x="752" y="4425"/>
                  </a:cubicBezTo>
                  <a:lnTo>
                    <a:pt x="752" y="4780"/>
                  </a:lnTo>
                  <a:cubicBezTo>
                    <a:pt x="752" y="4817"/>
                    <a:pt x="761" y="4845"/>
                    <a:pt x="779" y="4862"/>
                  </a:cubicBezTo>
                  <a:cubicBezTo>
                    <a:pt x="788" y="4871"/>
                    <a:pt x="800" y="4876"/>
                    <a:pt x="812" y="4876"/>
                  </a:cubicBezTo>
                  <a:cubicBezTo>
                    <a:pt x="822" y="4876"/>
                    <a:pt x="833" y="4873"/>
                    <a:pt x="843" y="4865"/>
                  </a:cubicBezTo>
                  <a:lnTo>
                    <a:pt x="1116" y="4708"/>
                  </a:lnTo>
                  <a:cubicBezTo>
                    <a:pt x="1144" y="4694"/>
                    <a:pt x="1164" y="4667"/>
                    <a:pt x="1182" y="4629"/>
                  </a:cubicBezTo>
                  <a:cubicBezTo>
                    <a:pt x="1198" y="4592"/>
                    <a:pt x="1209" y="4551"/>
                    <a:pt x="1209" y="4514"/>
                  </a:cubicBezTo>
                  <a:lnTo>
                    <a:pt x="1209" y="4158"/>
                  </a:lnTo>
                  <a:cubicBezTo>
                    <a:pt x="1325" y="4067"/>
                    <a:pt x="1431" y="3964"/>
                    <a:pt x="1522" y="3848"/>
                  </a:cubicBezTo>
                  <a:cubicBezTo>
                    <a:pt x="1618" y="3732"/>
                    <a:pt x="1697" y="3605"/>
                    <a:pt x="1758" y="3476"/>
                  </a:cubicBezTo>
                  <a:cubicBezTo>
                    <a:pt x="1823" y="3347"/>
                    <a:pt x="1874" y="3210"/>
                    <a:pt x="1908" y="3073"/>
                  </a:cubicBezTo>
                  <a:cubicBezTo>
                    <a:pt x="1943" y="2933"/>
                    <a:pt x="1960" y="2797"/>
                    <a:pt x="1960" y="2663"/>
                  </a:cubicBezTo>
                  <a:cubicBezTo>
                    <a:pt x="1960" y="2520"/>
                    <a:pt x="1946" y="2401"/>
                    <a:pt x="1919" y="2306"/>
                  </a:cubicBezTo>
                  <a:cubicBezTo>
                    <a:pt x="1894" y="2206"/>
                    <a:pt x="1850" y="2134"/>
                    <a:pt x="1789" y="2084"/>
                  </a:cubicBezTo>
                  <a:cubicBezTo>
                    <a:pt x="1730" y="2032"/>
                    <a:pt x="1653" y="2005"/>
                    <a:pt x="1560" y="1998"/>
                  </a:cubicBezTo>
                  <a:cubicBezTo>
                    <a:pt x="1543" y="1997"/>
                    <a:pt x="1526" y="1996"/>
                    <a:pt x="1508" y="1996"/>
                  </a:cubicBezTo>
                  <a:cubicBezTo>
                    <a:pt x="1424" y="1996"/>
                    <a:pt x="1328" y="2010"/>
                    <a:pt x="1215" y="2036"/>
                  </a:cubicBezTo>
                  <a:cubicBezTo>
                    <a:pt x="1092" y="2066"/>
                    <a:pt x="987" y="2090"/>
                    <a:pt x="898" y="2111"/>
                  </a:cubicBezTo>
                  <a:cubicBezTo>
                    <a:pt x="827" y="2125"/>
                    <a:pt x="765" y="2132"/>
                    <a:pt x="715" y="2132"/>
                  </a:cubicBezTo>
                  <a:cubicBezTo>
                    <a:pt x="705" y="2132"/>
                    <a:pt x="695" y="2132"/>
                    <a:pt x="686" y="2131"/>
                  </a:cubicBezTo>
                  <a:cubicBezTo>
                    <a:pt x="629" y="2128"/>
                    <a:pt x="591" y="2107"/>
                    <a:pt x="563" y="2070"/>
                  </a:cubicBezTo>
                  <a:cubicBezTo>
                    <a:pt x="539" y="2036"/>
                    <a:pt x="526" y="1978"/>
                    <a:pt x="526" y="1896"/>
                  </a:cubicBezTo>
                  <a:cubicBezTo>
                    <a:pt x="526" y="1831"/>
                    <a:pt x="539" y="1766"/>
                    <a:pt x="560" y="1698"/>
                  </a:cubicBezTo>
                  <a:cubicBezTo>
                    <a:pt x="584" y="1633"/>
                    <a:pt x="615" y="1572"/>
                    <a:pt x="656" y="1513"/>
                  </a:cubicBezTo>
                  <a:cubicBezTo>
                    <a:pt x="693" y="1452"/>
                    <a:pt x="741" y="1397"/>
                    <a:pt x="792" y="1350"/>
                  </a:cubicBezTo>
                  <a:cubicBezTo>
                    <a:pt x="847" y="1299"/>
                    <a:pt x="901" y="1258"/>
                    <a:pt x="963" y="1223"/>
                  </a:cubicBezTo>
                  <a:cubicBezTo>
                    <a:pt x="1065" y="1163"/>
                    <a:pt x="1148" y="1133"/>
                    <a:pt x="1213" y="1133"/>
                  </a:cubicBezTo>
                  <a:cubicBezTo>
                    <a:pt x="1233" y="1133"/>
                    <a:pt x="1251" y="1136"/>
                    <a:pt x="1267" y="1142"/>
                  </a:cubicBezTo>
                  <a:cubicBezTo>
                    <a:pt x="1338" y="1165"/>
                    <a:pt x="1390" y="1213"/>
                    <a:pt x="1423" y="1282"/>
                  </a:cubicBezTo>
                  <a:cubicBezTo>
                    <a:pt x="1437" y="1309"/>
                    <a:pt x="1454" y="1329"/>
                    <a:pt x="1475" y="1343"/>
                  </a:cubicBezTo>
                  <a:cubicBezTo>
                    <a:pt x="1481" y="1346"/>
                    <a:pt x="1488" y="1348"/>
                    <a:pt x="1496" y="1348"/>
                  </a:cubicBezTo>
                  <a:cubicBezTo>
                    <a:pt x="1513" y="1348"/>
                    <a:pt x="1534" y="1340"/>
                    <a:pt x="1560" y="1326"/>
                  </a:cubicBezTo>
                  <a:lnTo>
                    <a:pt x="1799" y="1189"/>
                  </a:lnTo>
                  <a:cubicBezTo>
                    <a:pt x="1823" y="1176"/>
                    <a:pt x="1847" y="1148"/>
                    <a:pt x="1864" y="1110"/>
                  </a:cubicBezTo>
                  <a:cubicBezTo>
                    <a:pt x="1884" y="1074"/>
                    <a:pt x="1891" y="1036"/>
                    <a:pt x="1891" y="995"/>
                  </a:cubicBezTo>
                  <a:cubicBezTo>
                    <a:pt x="1884" y="913"/>
                    <a:pt x="1867" y="834"/>
                    <a:pt x="1840" y="756"/>
                  </a:cubicBezTo>
                  <a:cubicBezTo>
                    <a:pt x="1809" y="677"/>
                    <a:pt x="1768" y="609"/>
                    <a:pt x="1710" y="554"/>
                  </a:cubicBezTo>
                  <a:cubicBezTo>
                    <a:pt x="1653" y="500"/>
                    <a:pt x="1584" y="466"/>
                    <a:pt x="1502" y="445"/>
                  </a:cubicBezTo>
                  <a:cubicBezTo>
                    <a:pt x="1470" y="438"/>
                    <a:pt x="1436" y="434"/>
                    <a:pt x="1401" y="434"/>
                  </a:cubicBezTo>
                  <a:cubicBezTo>
                    <a:pt x="1342" y="434"/>
                    <a:pt x="1279" y="444"/>
                    <a:pt x="1209" y="466"/>
                  </a:cubicBezTo>
                  <a:lnTo>
                    <a:pt x="1209" y="97"/>
                  </a:lnTo>
                  <a:cubicBezTo>
                    <a:pt x="1209" y="60"/>
                    <a:pt x="1198" y="32"/>
                    <a:pt x="1182" y="15"/>
                  </a:cubicBezTo>
                  <a:cubicBezTo>
                    <a:pt x="1172" y="6"/>
                    <a:pt x="1162" y="1"/>
                    <a:pt x="1150"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0" name="Google Shape;270;p23"/>
            <p:cNvSpPr/>
            <p:nvPr/>
          </p:nvSpPr>
          <p:spPr>
            <a:xfrm>
              <a:off x="4654678" y="1721501"/>
              <a:ext cx="323504" cy="417147"/>
            </a:xfrm>
            <a:custGeom>
              <a:avLst/>
              <a:gdLst/>
              <a:ahLst/>
              <a:cxnLst/>
              <a:rect l="l" t="t" r="r" b="b"/>
              <a:pathLst>
                <a:path w="6664" h="8593" extrusionOk="0">
                  <a:moveTo>
                    <a:pt x="4554" y="0"/>
                  </a:moveTo>
                  <a:cubicBezTo>
                    <a:pt x="4132" y="0"/>
                    <a:pt x="3655" y="137"/>
                    <a:pt x="3151" y="429"/>
                  </a:cubicBezTo>
                  <a:cubicBezTo>
                    <a:pt x="1411" y="1432"/>
                    <a:pt x="1" y="3876"/>
                    <a:pt x="1" y="5886"/>
                  </a:cubicBezTo>
                  <a:cubicBezTo>
                    <a:pt x="1" y="6889"/>
                    <a:pt x="353" y="7593"/>
                    <a:pt x="919" y="7924"/>
                  </a:cubicBezTo>
                  <a:lnTo>
                    <a:pt x="922" y="7927"/>
                  </a:lnTo>
                  <a:lnTo>
                    <a:pt x="2090" y="8592"/>
                  </a:lnTo>
                  <a:lnTo>
                    <a:pt x="2370" y="8125"/>
                  </a:lnTo>
                  <a:cubicBezTo>
                    <a:pt x="2656" y="8060"/>
                    <a:pt x="2957" y="7957"/>
                    <a:pt x="3274" y="7773"/>
                  </a:cubicBezTo>
                  <a:cubicBezTo>
                    <a:pt x="5011" y="6770"/>
                    <a:pt x="6424" y="4326"/>
                    <a:pt x="6424" y="2316"/>
                  </a:cubicBezTo>
                  <a:cubicBezTo>
                    <a:pt x="6424" y="2019"/>
                    <a:pt x="6383" y="1757"/>
                    <a:pt x="6325" y="1511"/>
                  </a:cubicBezTo>
                  <a:lnTo>
                    <a:pt x="6664" y="947"/>
                  </a:lnTo>
                  <a:lnTo>
                    <a:pt x="5380" y="207"/>
                  </a:lnTo>
                  <a:lnTo>
                    <a:pt x="5366" y="200"/>
                  </a:lnTo>
                  <a:lnTo>
                    <a:pt x="5366" y="203"/>
                  </a:lnTo>
                  <a:cubicBezTo>
                    <a:pt x="5129" y="70"/>
                    <a:pt x="4855" y="0"/>
                    <a:pt x="4554" y="0"/>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1" name="Google Shape;271;p23"/>
            <p:cNvSpPr/>
            <p:nvPr/>
          </p:nvSpPr>
          <p:spPr>
            <a:xfrm>
              <a:off x="4654678" y="1846304"/>
              <a:ext cx="272823" cy="292338"/>
            </a:xfrm>
            <a:custGeom>
              <a:avLst/>
              <a:gdLst/>
              <a:ahLst/>
              <a:cxnLst/>
              <a:rect l="l" t="t" r="r" b="b"/>
              <a:pathLst>
                <a:path w="5620" h="6022" extrusionOk="0">
                  <a:moveTo>
                    <a:pt x="1049" y="1"/>
                  </a:moveTo>
                  <a:cubicBezTo>
                    <a:pt x="404" y="1038"/>
                    <a:pt x="1" y="2240"/>
                    <a:pt x="1" y="3315"/>
                  </a:cubicBezTo>
                  <a:cubicBezTo>
                    <a:pt x="1" y="4318"/>
                    <a:pt x="353" y="5022"/>
                    <a:pt x="919" y="5353"/>
                  </a:cubicBezTo>
                  <a:lnTo>
                    <a:pt x="922" y="5356"/>
                  </a:lnTo>
                  <a:lnTo>
                    <a:pt x="2090" y="6021"/>
                  </a:lnTo>
                  <a:lnTo>
                    <a:pt x="2370" y="5554"/>
                  </a:lnTo>
                  <a:cubicBezTo>
                    <a:pt x="2656" y="5489"/>
                    <a:pt x="2957" y="5386"/>
                    <a:pt x="3274" y="5202"/>
                  </a:cubicBezTo>
                  <a:cubicBezTo>
                    <a:pt x="4206" y="4666"/>
                    <a:pt x="5043" y="3714"/>
                    <a:pt x="5619" y="2639"/>
                  </a:cubicBezTo>
                  <a:lnTo>
                    <a:pt x="104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2" name="Google Shape;272;p23"/>
            <p:cNvSpPr/>
            <p:nvPr/>
          </p:nvSpPr>
          <p:spPr>
            <a:xfrm>
              <a:off x="4705600" y="1721501"/>
              <a:ext cx="272580" cy="252919"/>
            </a:xfrm>
            <a:custGeom>
              <a:avLst/>
              <a:gdLst/>
              <a:ahLst/>
              <a:cxnLst/>
              <a:rect l="l" t="t" r="r" b="b"/>
              <a:pathLst>
                <a:path w="5615" h="5210" extrusionOk="0">
                  <a:moveTo>
                    <a:pt x="3505" y="0"/>
                  </a:moveTo>
                  <a:cubicBezTo>
                    <a:pt x="3083" y="0"/>
                    <a:pt x="2606" y="137"/>
                    <a:pt x="2102" y="429"/>
                  </a:cubicBezTo>
                  <a:cubicBezTo>
                    <a:pt x="1294" y="896"/>
                    <a:pt x="557" y="1675"/>
                    <a:pt x="0" y="2572"/>
                  </a:cubicBezTo>
                  <a:lnTo>
                    <a:pt x="4570" y="5210"/>
                  </a:lnTo>
                  <a:cubicBezTo>
                    <a:pt x="5071" y="4279"/>
                    <a:pt x="5375" y="3251"/>
                    <a:pt x="5375" y="2316"/>
                  </a:cubicBezTo>
                  <a:cubicBezTo>
                    <a:pt x="5375" y="2019"/>
                    <a:pt x="5334" y="1757"/>
                    <a:pt x="5276" y="1511"/>
                  </a:cubicBezTo>
                  <a:lnTo>
                    <a:pt x="5615" y="947"/>
                  </a:lnTo>
                  <a:lnTo>
                    <a:pt x="4331" y="207"/>
                  </a:lnTo>
                  <a:lnTo>
                    <a:pt x="4317" y="200"/>
                  </a:lnTo>
                  <a:lnTo>
                    <a:pt x="4317" y="203"/>
                  </a:lnTo>
                  <a:cubicBezTo>
                    <a:pt x="4080" y="70"/>
                    <a:pt x="3806" y="0"/>
                    <a:pt x="3505"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3" name="Google Shape;273;p23"/>
            <p:cNvSpPr/>
            <p:nvPr/>
          </p:nvSpPr>
          <p:spPr>
            <a:xfrm>
              <a:off x="4713852" y="1755287"/>
              <a:ext cx="305931" cy="395108"/>
            </a:xfrm>
            <a:custGeom>
              <a:avLst/>
              <a:gdLst/>
              <a:ahLst/>
              <a:cxnLst/>
              <a:rect l="l" t="t" r="r" b="b"/>
              <a:pathLst>
                <a:path w="6302" h="8139" extrusionOk="0">
                  <a:moveTo>
                    <a:pt x="4559" y="1"/>
                  </a:moveTo>
                  <a:cubicBezTo>
                    <a:pt x="4135" y="1"/>
                    <a:pt x="3657" y="140"/>
                    <a:pt x="3151" y="432"/>
                  </a:cubicBezTo>
                  <a:cubicBezTo>
                    <a:pt x="1410" y="1436"/>
                    <a:pt x="1" y="3879"/>
                    <a:pt x="1" y="5889"/>
                  </a:cubicBezTo>
                  <a:cubicBezTo>
                    <a:pt x="1" y="7316"/>
                    <a:pt x="710" y="8139"/>
                    <a:pt x="1743" y="8139"/>
                  </a:cubicBezTo>
                  <a:cubicBezTo>
                    <a:pt x="2167" y="8139"/>
                    <a:pt x="2645" y="8000"/>
                    <a:pt x="3151" y="7709"/>
                  </a:cubicBezTo>
                  <a:cubicBezTo>
                    <a:pt x="4892" y="6702"/>
                    <a:pt x="6301" y="4262"/>
                    <a:pt x="6301" y="2252"/>
                  </a:cubicBezTo>
                  <a:cubicBezTo>
                    <a:pt x="6301" y="826"/>
                    <a:pt x="5592" y="1"/>
                    <a:pt x="4559" y="1"/>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4" name="Google Shape;274;p23"/>
            <p:cNvSpPr/>
            <p:nvPr/>
          </p:nvSpPr>
          <p:spPr>
            <a:xfrm>
              <a:off x="4785745" y="1839217"/>
              <a:ext cx="162092" cy="238696"/>
            </a:xfrm>
            <a:custGeom>
              <a:avLst/>
              <a:gdLst/>
              <a:ahLst/>
              <a:cxnLst/>
              <a:rect l="l" t="t" r="r" b="b"/>
              <a:pathLst>
                <a:path w="3339" h="4917" extrusionOk="0">
                  <a:moveTo>
                    <a:pt x="3296" y="1"/>
                  </a:moveTo>
                  <a:cubicBezTo>
                    <a:pt x="3289" y="1"/>
                    <a:pt x="3282" y="3"/>
                    <a:pt x="3274" y="7"/>
                  </a:cubicBezTo>
                  <a:lnTo>
                    <a:pt x="65" y="1857"/>
                  </a:lnTo>
                  <a:cubicBezTo>
                    <a:pt x="29" y="1881"/>
                    <a:pt x="1" y="1942"/>
                    <a:pt x="1" y="2000"/>
                  </a:cubicBezTo>
                  <a:lnTo>
                    <a:pt x="1" y="4843"/>
                  </a:lnTo>
                  <a:cubicBezTo>
                    <a:pt x="1" y="4888"/>
                    <a:pt x="17" y="4916"/>
                    <a:pt x="41" y="4916"/>
                  </a:cubicBezTo>
                  <a:cubicBezTo>
                    <a:pt x="49" y="4916"/>
                    <a:pt x="57" y="4914"/>
                    <a:pt x="65" y="4908"/>
                  </a:cubicBezTo>
                  <a:lnTo>
                    <a:pt x="3274" y="3059"/>
                  </a:lnTo>
                  <a:cubicBezTo>
                    <a:pt x="3308" y="3038"/>
                    <a:pt x="3339" y="2973"/>
                    <a:pt x="3339" y="2915"/>
                  </a:cubicBezTo>
                  <a:lnTo>
                    <a:pt x="3339" y="72"/>
                  </a:lnTo>
                  <a:cubicBezTo>
                    <a:pt x="3339" y="27"/>
                    <a:pt x="3320" y="1"/>
                    <a:pt x="329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5" name="Google Shape;275;p23"/>
            <p:cNvSpPr/>
            <p:nvPr/>
          </p:nvSpPr>
          <p:spPr>
            <a:xfrm>
              <a:off x="4832831" y="1839362"/>
              <a:ext cx="67963" cy="72284"/>
            </a:xfrm>
            <a:custGeom>
              <a:avLst/>
              <a:gdLst/>
              <a:ahLst/>
              <a:cxnLst/>
              <a:rect l="l" t="t" r="r" b="b"/>
              <a:pathLst>
                <a:path w="1400" h="1489" extrusionOk="0">
                  <a:moveTo>
                    <a:pt x="1355" y="1"/>
                  </a:moveTo>
                  <a:cubicBezTo>
                    <a:pt x="1348" y="1"/>
                    <a:pt x="1340" y="3"/>
                    <a:pt x="1332" y="8"/>
                  </a:cubicBezTo>
                  <a:lnTo>
                    <a:pt x="69" y="737"/>
                  </a:lnTo>
                  <a:cubicBezTo>
                    <a:pt x="31" y="758"/>
                    <a:pt x="1" y="823"/>
                    <a:pt x="1" y="881"/>
                  </a:cubicBezTo>
                  <a:lnTo>
                    <a:pt x="1" y="1417"/>
                  </a:lnTo>
                  <a:cubicBezTo>
                    <a:pt x="1" y="1462"/>
                    <a:pt x="19" y="1489"/>
                    <a:pt x="45" y="1489"/>
                  </a:cubicBezTo>
                  <a:cubicBezTo>
                    <a:pt x="52" y="1489"/>
                    <a:pt x="60" y="1487"/>
                    <a:pt x="69" y="1482"/>
                  </a:cubicBezTo>
                  <a:cubicBezTo>
                    <a:pt x="106" y="1462"/>
                    <a:pt x="136" y="1397"/>
                    <a:pt x="136" y="1339"/>
                  </a:cubicBezTo>
                  <a:lnTo>
                    <a:pt x="136" y="905"/>
                  </a:lnTo>
                  <a:lnTo>
                    <a:pt x="1263" y="257"/>
                  </a:lnTo>
                  <a:lnTo>
                    <a:pt x="1263" y="687"/>
                  </a:lnTo>
                  <a:cubicBezTo>
                    <a:pt x="1263" y="731"/>
                    <a:pt x="1281" y="759"/>
                    <a:pt x="1307" y="759"/>
                  </a:cubicBezTo>
                  <a:cubicBezTo>
                    <a:pt x="1314" y="759"/>
                    <a:pt x="1323" y="757"/>
                    <a:pt x="1332" y="751"/>
                  </a:cubicBezTo>
                  <a:cubicBezTo>
                    <a:pt x="1368" y="731"/>
                    <a:pt x="1400" y="666"/>
                    <a:pt x="1400" y="611"/>
                  </a:cubicBezTo>
                  <a:lnTo>
                    <a:pt x="1400" y="72"/>
                  </a:lnTo>
                  <a:cubicBezTo>
                    <a:pt x="1400" y="27"/>
                    <a:pt x="1381" y="1"/>
                    <a:pt x="1355"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6" name="Google Shape;276;p23"/>
            <p:cNvSpPr/>
            <p:nvPr/>
          </p:nvSpPr>
          <p:spPr>
            <a:xfrm>
              <a:off x="4832831" y="1827761"/>
              <a:ext cx="67963" cy="57866"/>
            </a:xfrm>
            <a:custGeom>
              <a:avLst/>
              <a:gdLst/>
              <a:ahLst/>
              <a:cxnLst/>
              <a:rect l="l" t="t" r="r" b="b"/>
              <a:pathLst>
                <a:path w="1400" h="1192" extrusionOk="0">
                  <a:moveTo>
                    <a:pt x="1355" y="1"/>
                  </a:moveTo>
                  <a:cubicBezTo>
                    <a:pt x="1348" y="1"/>
                    <a:pt x="1340" y="3"/>
                    <a:pt x="1332" y="7"/>
                  </a:cubicBezTo>
                  <a:lnTo>
                    <a:pt x="69" y="738"/>
                  </a:lnTo>
                  <a:cubicBezTo>
                    <a:pt x="31" y="759"/>
                    <a:pt x="1" y="823"/>
                    <a:pt x="1" y="881"/>
                  </a:cubicBezTo>
                  <a:lnTo>
                    <a:pt x="1" y="1120"/>
                  </a:lnTo>
                  <a:cubicBezTo>
                    <a:pt x="1" y="1163"/>
                    <a:pt x="19" y="1192"/>
                    <a:pt x="46" y="1192"/>
                  </a:cubicBezTo>
                  <a:cubicBezTo>
                    <a:pt x="53" y="1192"/>
                    <a:pt x="61" y="1190"/>
                    <a:pt x="69" y="1185"/>
                  </a:cubicBezTo>
                  <a:lnTo>
                    <a:pt x="1332" y="455"/>
                  </a:lnTo>
                  <a:cubicBezTo>
                    <a:pt x="1368" y="434"/>
                    <a:pt x="1400" y="369"/>
                    <a:pt x="1400" y="311"/>
                  </a:cubicBezTo>
                  <a:lnTo>
                    <a:pt x="1400" y="72"/>
                  </a:lnTo>
                  <a:cubicBezTo>
                    <a:pt x="1400" y="27"/>
                    <a:pt x="1381" y="1"/>
                    <a:pt x="1355"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7" name="Google Shape;277;p23"/>
            <p:cNvSpPr/>
            <p:nvPr/>
          </p:nvSpPr>
          <p:spPr>
            <a:xfrm>
              <a:off x="4842103" y="1919943"/>
              <a:ext cx="49419" cy="41991"/>
            </a:xfrm>
            <a:custGeom>
              <a:avLst/>
              <a:gdLst/>
              <a:ahLst/>
              <a:cxnLst/>
              <a:rect l="l" t="t" r="r" b="b"/>
              <a:pathLst>
                <a:path w="1018" h="865" extrusionOk="0">
                  <a:moveTo>
                    <a:pt x="984" y="1"/>
                  </a:moveTo>
                  <a:cubicBezTo>
                    <a:pt x="978" y="1"/>
                    <a:pt x="972" y="2"/>
                    <a:pt x="966" y="6"/>
                  </a:cubicBezTo>
                  <a:lnTo>
                    <a:pt x="51" y="535"/>
                  </a:lnTo>
                  <a:cubicBezTo>
                    <a:pt x="24" y="552"/>
                    <a:pt x="0" y="597"/>
                    <a:pt x="0" y="638"/>
                  </a:cubicBezTo>
                  <a:lnTo>
                    <a:pt x="0" y="812"/>
                  </a:lnTo>
                  <a:cubicBezTo>
                    <a:pt x="0" y="843"/>
                    <a:pt x="15" y="865"/>
                    <a:pt x="34" y="865"/>
                  </a:cubicBezTo>
                  <a:cubicBezTo>
                    <a:pt x="39" y="865"/>
                    <a:pt x="45" y="863"/>
                    <a:pt x="51" y="859"/>
                  </a:cubicBezTo>
                  <a:lnTo>
                    <a:pt x="966" y="331"/>
                  </a:lnTo>
                  <a:cubicBezTo>
                    <a:pt x="993" y="313"/>
                    <a:pt x="1018" y="269"/>
                    <a:pt x="1018" y="228"/>
                  </a:cubicBezTo>
                  <a:lnTo>
                    <a:pt x="1018" y="54"/>
                  </a:lnTo>
                  <a:cubicBezTo>
                    <a:pt x="1018" y="22"/>
                    <a:pt x="1003" y="1"/>
                    <a:pt x="984" y="1"/>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8" name="Google Shape;278;p23"/>
            <p:cNvSpPr/>
            <p:nvPr/>
          </p:nvSpPr>
          <p:spPr>
            <a:xfrm>
              <a:off x="4654678" y="1151224"/>
              <a:ext cx="323504" cy="417196"/>
            </a:xfrm>
            <a:custGeom>
              <a:avLst/>
              <a:gdLst/>
              <a:ahLst/>
              <a:cxnLst/>
              <a:rect l="l" t="t" r="r" b="b"/>
              <a:pathLst>
                <a:path w="6664" h="8594" extrusionOk="0">
                  <a:moveTo>
                    <a:pt x="4555" y="1"/>
                  </a:moveTo>
                  <a:cubicBezTo>
                    <a:pt x="4132" y="1"/>
                    <a:pt x="3656" y="138"/>
                    <a:pt x="3151" y="429"/>
                  </a:cubicBezTo>
                  <a:cubicBezTo>
                    <a:pt x="1411" y="1436"/>
                    <a:pt x="1" y="3876"/>
                    <a:pt x="1" y="5887"/>
                  </a:cubicBezTo>
                  <a:cubicBezTo>
                    <a:pt x="1" y="6890"/>
                    <a:pt x="353" y="7596"/>
                    <a:pt x="919" y="7924"/>
                  </a:cubicBezTo>
                  <a:lnTo>
                    <a:pt x="922" y="7927"/>
                  </a:lnTo>
                  <a:lnTo>
                    <a:pt x="2090" y="8593"/>
                  </a:lnTo>
                  <a:lnTo>
                    <a:pt x="2370" y="8125"/>
                  </a:lnTo>
                  <a:cubicBezTo>
                    <a:pt x="2656" y="8061"/>
                    <a:pt x="2957" y="7958"/>
                    <a:pt x="3274" y="7774"/>
                  </a:cubicBezTo>
                  <a:cubicBezTo>
                    <a:pt x="5011" y="6771"/>
                    <a:pt x="6424" y="4326"/>
                    <a:pt x="6424" y="2316"/>
                  </a:cubicBezTo>
                  <a:cubicBezTo>
                    <a:pt x="6424" y="2020"/>
                    <a:pt x="6383" y="1757"/>
                    <a:pt x="6325" y="1514"/>
                  </a:cubicBezTo>
                  <a:lnTo>
                    <a:pt x="6664" y="947"/>
                  </a:lnTo>
                  <a:lnTo>
                    <a:pt x="5380" y="210"/>
                  </a:lnTo>
                  <a:lnTo>
                    <a:pt x="5380" y="207"/>
                  </a:lnTo>
                  <a:lnTo>
                    <a:pt x="5366" y="200"/>
                  </a:lnTo>
                  <a:lnTo>
                    <a:pt x="5366" y="204"/>
                  </a:lnTo>
                  <a:cubicBezTo>
                    <a:pt x="5129" y="70"/>
                    <a:pt x="4856" y="1"/>
                    <a:pt x="4555" y="1"/>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79" name="Google Shape;279;p23"/>
            <p:cNvSpPr/>
            <p:nvPr/>
          </p:nvSpPr>
          <p:spPr>
            <a:xfrm>
              <a:off x="4654678" y="1276075"/>
              <a:ext cx="272823" cy="292338"/>
            </a:xfrm>
            <a:custGeom>
              <a:avLst/>
              <a:gdLst/>
              <a:ahLst/>
              <a:cxnLst/>
              <a:rect l="l" t="t" r="r" b="b"/>
              <a:pathLst>
                <a:path w="5620" h="6022" extrusionOk="0">
                  <a:moveTo>
                    <a:pt x="1049" y="1"/>
                  </a:moveTo>
                  <a:cubicBezTo>
                    <a:pt x="404" y="1038"/>
                    <a:pt x="1" y="2239"/>
                    <a:pt x="1" y="3315"/>
                  </a:cubicBezTo>
                  <a:cubicBezTo>
                    <a:pt x="1" y="4318"/>
                    <a:pt x="353" y="5024"/>
                    <a:pt x="919" y="5352"/>
                  </a:cubicBezTo>
                  <a:lnTo>
                    <a:pt x="922" y="5355"/>
                  </a:lnTo>
                  <a:lnTo>
                    <a:pt x="2090" y="6021"/>
                  </a:lnTo>
                  <a:lnTo>
                    <a:pt x="2370" y="5557"/>
                  </a:lnTo>
                  <a:cubicBezTo>
                    <a:pt x="2656" y="5489"/>
                    <a:pt x="2957" y="5386"/>
                    <a:pt x="3274" y="5202"/>
                  </a:cubicBezTo>
                  <a:cubicBezTo>
                    <a:pt x="4206" y="4666"/>
                    <a:pt x="5043" y="3714"/>
                    <a:pt x="5619" y="2639"/>
                  </a:cubicBezTo>
                  <a:lnTo>
                    <a:pt x="104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0" name="Google Shape;280;p23"/>
            <p:cNvSpPr/>
            <p:nvPr/>
          </p:nvSpPr>
          <p:spPr>
            <a:xfrm>
              <a:off x="4705600" y="1151224"/>
              <a:ext cx="272580" cy="252968"/>
            </a:xfrm>
            <a:custGeom>
              <a:avLst/>
              <a:gdLst/>
              <a:ahLst/>
              <a:cxnLst/>
              <a:rect l="l" t="t" r="r" b="b"/>
              <a:pathLst>
                <a:path w="5615" h="5211" extrusionOk="0">
                  <a:moveTo>
                    <a:pt x="3506" y="1"/>
                  </a:moveTo>
                  <a:cubicBezTo>
                    <a:pt x="3083" y="1"/>
                    <a:pt x="2607" y="138"/>
                    <a:pt x="2102" y="429"/>
                  </a:cubicBezTo>
                  <a:cubicBezTo>
                    <a:pt x="1294" y="897"/>
                    <a:pt x="557" y="1675"/>
                    <a:pt x="0" y="2573"/>
                  </a:cubicBezTo>
                  <a:lnTo>
                    <a:pt x="4570" y="5211"/>
                  </a:lnTo>
                  <a:cubicBezTo>
                    <a:pt x="5071" y="4279"/>
                    <a:pt x="5375" y="3252"/>
                    <a:pt x="5375" y="2316"/>
                  </a:cubicBezTo>
                  <a:cubicBezTo>
                    <a:pt x="5375" y="2020"/>
                    <a:pt x="5334" y="1757"/>
                    <a:pt x="5276" y="1511"/>
                  </a:cubicBezTo>
                  <a:lnTo>
                    <a:pt x="5615" y="947"/>
                  </a:lnTo>
                  <a:lnTo>
                    <a:pt x="4331" y="210"/>
                  </a:lnTo>
                  <a:lnTo>
                    <a:pt x="4317" y="200"/>
                  </a:lnTo>
                  <a:lnTo>
                    <a:pt x="4317" y="204"/>
                  </a:lnTo>
                  <a:cubicBezTo>
                    <a:pt x="4080" y="70"/>
                    <a:pt x="3807" y="1"/>
                    <a:pt x="3506" y="1"/>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1" name="Google Shape;281;p23"/>
            <p:cNvSpPr/>
            <p:nvPr/>
          </p:nvSpPr>
          <p:spPr>
            <a:xfrm>
              <a:off x="4713852" y="1185107"/>
              <a:ext cx="305931" cy="395059"/>
            </a:xfrm>
            <a:custGeom>
              <a:avLst/>
              <a:gdLst/>
              <a:ahLst/>
              <a:cxnLst/>
              <a:rect l="l" t="t" r="r" b="b"/>
              <a:pathLst>
                <a:path w="6302" h="8138" extrusionOk="0">
                  <a:moveTo>
                    <a:pt x="4558" y="1"/>
                  </a:moveTo>
                  <a:cubicBezTo>
                    <a:pt x="4135" y="1"/>
                    <a:pt x="3657" y="139"/>
                    <a:pt x="3151" y="430"/>
                  </a:cubicBezTo>
                  <a:cubicBezTo>
                    <a:pt x="1410" y="1434"/>
                    <a:pt x="1" y="3878"/>
                    <a:pt x="1" y="5888"/>
                  </a:cubicBezTo>
                  <a:cubicBezTo>
                    <a:pt x="1" y="7314"/>
                    <a:pt x="710" y="8137"/>
                    <a:pt x="1744" y="8137"/>
                  </a:cubicBezTo>
                  <a:cubicBezTo>
                    <a:pt x="2167" y="8137"/>
                    <a:pt x="2645" y="7999"/>
                    <a:pt x="3151" y="7708"/>
                  </a:cubicBezTo>
                  <a:cubicBezTo>
                    <a:pt x="4892" y="6704"/>
                    <a:pt x="6301" y="4260"/>
                    <a:pt x="6301" y="2250"/>
                  </a:cubicBezTo>
                  <a:cubicBezTo>
                    <a:pt x="6301" y="824"/>
                    <a:pt x="5592" y="1"/>
                    <a:pt x="4558" y="1"/>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2" name="Google Shape;282;p23"/>
            <p:cNvSpPr/>
            <p:nvPr/>
          </p:nvSpPr>
          <p:spPr>
            <a:xfrm>
              <a:off x="4810744" y="1303162"/>
              <a:ext cx="52283" cy="85973"/>
            </a:xfrm>
            <a:custGeom>
              <a:avLst/>
              <a:gdLst/>
              <a:ahLst/>
              <a:cxnLst/>
              <a:rect l="l" t="t" r="r" b="b"/>
              <a:pathLst>
                <a:path w="1077" h="1771" extrusionOk="0">
                  <a:moveTo>
                    <a:pt x="726" y="1"/>
                  </a:moveTo>
                  <a:cubicBezTo>
                    <a:pt x="667" y="1"/>
                    <a:pt x="604" y="19"/>
                    <a:pt x="537" y="57"/>
                  </a:cubicBezTo>
                  <a:cubicBezTo>
                    <a:pt x="240" y="231"/>
                    <a:pt x="1" y="739"/>
                    <a:pt x="1" y="1196"/>
                  </a:cubicBezTo>
                  <a:cubicBezTo>
                    <a:pt x="1" y="1551"/>
                    <a:pt x="144" y="1770"/>
                    <a:pt x="347" y="1770"/>
                  </a:cubicBezTo>
                  <a:cubicBezTo>
                    <a:pt x="406" y="1770"/>
                    <a:pt x="470" y="1752"/>
                    <a:pt x="537" y="1712"/>
                  </a:cubicBezTo>
                  <a:cubicBezTo>
                    <a:pt x="834" y="1541"/>
                    <a:pt x="1076" y="1033"/>
                    <a:pt x="1076" y="575"/>
                  </a:cubicBezTo>
                  <a:cubicBezTo>
                    <a:pt x="1076" y="220"/>
                    <a:pt x="930" y="1"/>
                    <a:pt x="726"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3" name="Google Shape;283;p23"/>
            <p:cNvSpPr/>
            <p:nvPr/>
          </p:nvSpPr>
          <p:spPr>
            <a:xfrm>
              <a:off x="4787249" y="1385636"/>
              <a:ext cx="95973" cy="142965"/>
            </a:xfrm>
            <a:custGeom>
              <a:avLst/>
              <a:gdLst/>
              <a:ahLst/>
              <a:cxnLst/>
              <a:rect l="l" t="t" r="r" b="b"/>
              <a:pathLst>
                <a:path w="1977" h="2945" extrusionOk="0">
                  <a:moveTo>
                    <a:pt x="1424" y="1"/>
                  </a:moveTo>
                  <a:cubicBezTo>
                    <a:pt x="1347" y="1"/>
                    <a:pt x="1264" y="25"/>
                    <a:pt x="1178" y="75"/>
                  </a:cubicBezTo>
                  <a:lnTo>
                    <a:pt x="796" y="293"/>
                  </a:lnTo>
                  <a:cubicBezTo>
                    <a:pt x="448" y="497"/>
                    <a:pt x="151" y="1068"/>
                    <a:pt x="106" y="1631"/>
                  </a:cubicBezTo>
                  <a:lnTo>
                    <a:pt x="1" y="2945"/>
                  </a:lnTo>
                  <a:lnTo>
                    <a:pt x="1977" y="1802"/>
                  </a:lnTo>
                  <a:lnTo>
                    <a:pt x="1871" y="611"/>
                  </a:lnTo>
                  <a:cubicBezTo>
                    <a:pt x="1837" y="227"/>
                    <a:pt x="1660" y="1"/>
                    <a:pt x="142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4" name="Google Shape;284;p23"/>
            <p:cNvSpPr/>
            <p:nvPr/>
          </p:nvSpPr>
          <p:spPr>
            <a:xfrm>
              <a:off x="4873753" y="1236707"/>
              <a:ext cx="52234" cy="85876"/>
            </a:xfrm>
            <a:custGeom>
              <a:avLst/>
              <a:gdLst/>
              <a:ahLst/>
              <a:cxnLst/>
              <a:rect l="l" t="t" r="r" b="b"/>
              <a:pathLst>
                <a:path w="1076" h="1769" extrusionOk="0">
                  <a:moveTo>
                    <a:pt x="729" y="1"/>
                  </a:moveTo>
                  <a:cubicBezTo>
                    <a:pt x="670" y="1"/>
                    <a:pt x="606" y="19"/>
                    <a:pt x="539" y="57"/>
                  </a:cubicBezTo>
                  <a:cubicBezTo>
                    <a:pt x="243" y="228"/>
                    <a:pt x="0" y="736"/>
                    <a:pt x="0" y="1193"/>
                  </a:cubicBezTo>
                  <a:cubicBezTo>
                    <a:pt x="0" y="1549"/>
                    <a:pt x="147" y="1769"/>
                    <a:pt x="351" y="1769"/>
                  </a:cubicBezTo>
                  <a:cubicBezTo>
                    <a:pt x="410" y="1769"/>
                    <a:pt x="473" y="1751"/>
                    <a:pt x="539" y="1713"/>
                  </a:cubicBezTo>
                  <a:cubicBezTo>
                    <a:pt x="837" y="1541"/>
                    <a:pt x="1075" y="1029"/>
                    <a:pt x="1075" y="572"/>
                  </a:cubicBezTo>
                  <a:cubicBezTo>
                    <a:pt x="1075" y="218"/>
                    <a:pt x="932" y="1"/>
                    <a:pt x="72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5" name="Google Shape;285;p23"/>
            <p:cNvSpPr/>
            <p:nvPr/>
          </p:nvSpPr>
          <p:spPr>
            <a:xfrm>
              <a:off x="4860307" y="1319084"/>
              <a:ext cx="86070" cy="121557"/>
            </a:xfrm>
            <a:custGeom>
              <a:avLst/>
              <a:gdLst/>
              <a:ahLst/>
              <a:cxnLst/>
              <a:rect l="l" t="t" r="r" b="b"/>
              <a:pathLst>
                <a:path w="1773" h="2504" extrusionOk="0">
                  <a:moveTo>
                    <a:pt x="1219" y="1"/>
                  </a:moveTo>
                  <a:cubicBezTo>
                    <a:pt x="1142" y="1"/>
                    <a:pt x="1060" y="24"/>
                    <a:pt x="974" y="74"/>
                  </a:cubicBezTo>
                  <a:lnTo>
                    <a:pt x="591" y="295"/>
                  </a:lnTo>
                  <a:cubicBezTo>
                    <a:pt x="345" y="438"/>
                    <a:pt x="123" y="766"/>
                    <a:pt x="1" y="1145"/>
                  </a:cubicBezTo>
                  <a:cubicBezTo>
                    <a:pt x="267" y="1166"/>
                    <a:pt x="465" y="1432"/>
                    <a:pt x="506" y="1872"/>
                  </a:cubicBezTo>
                  <a:lnTo>
                    <a:pt x="561" y="2503"/>
                  </a:lnTo>
                  <a:lnTo>
                    <a:pt x="1772" y="1804"/>
                  </a:lnTo>
                  <a:lnTo>
                    <a:pt x="1667" y="609"/>
                  </a:lnTo>
                  <a:cubicBezTo>
                    <a:pt x="1633" y="225"/>
                    <a:pt x="1455" y="1"/>
                    <a:pt x="1219"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6" name="Google Shape;286;p23"/>
            <p:cNvSpPr/>
            <p:nvPr/>
          </p:nvSpPr>
          <p:spPr>
            <a:xfrm>
              <a:off x="2404125" y="3297385"/>
              <a:ext cx="978619" cy="698077"/>
            </a:xfrm>
            <a:custGeom>
              <a:avLst/>
              <a:gdLst/>
              <a:ahLst/>
              <a:cxnLst/>
              <a:rect l="l" t="t" r="r" b="b"/>
              <a:pathLst>
                <a:path w="20159" h="14380" extrusionOk="0">
                  <a:moveTo>
                    <a:pt x="10080" y="975"/>
                  </a:moveTo>
                  <a:cubicBezTo>
                    <a:pt x="12605" y="975"/>
                    <a:pt x="14964" y="1535"/>
                    <a:pt x="16721" y="2549"/>
                  </a:cubicBezTo>
                  <a:cubicBezTo>
                    <a:pt x="18308" y="3466"/>
                    <a:pt x="19185" y="4627"/>
                    <a:pt x="19185" y="5818"/>
                  </a:cubicBezTo>
                  <a:cubicBezTo>
                    <a:pt x="19185" y="7009"/>
                    <a:pt x="18308" y="8170"/>
                    <a:pt x="16721" y="9088"/>
                  </a:cubicBezTo>
                  <a:cubicBezTo>
                    <a:pt x="14964" y="10105"/>
                    <a:pt x="12605" y="10661"/>
                    <a:pt x="10080" y="10661"/>
                  </a:cubicBezTo>
                  <a:cubicBezTo>
                    <a:pt x="7557" y="10661"/>
                    <a:pt x="5199" y="10105"/>
                    <a:pt x="3441" y="9088"/>
                  </a:cubicBezTo>
                  <a:cubicBezTo>
                    <a:pt x="1851" y="8170"/>
                    <a:pt x="977" y="7009"/>
                    <a:pt x="977" y="5818"/>
                  </a:cubicBezTo>
                  <a:cubicBezTo>
                    <a:pt x="977" y="4627"/>
                    <a:pt x="1851" y="3466"/>
                    <a:pt x="3441" y="2549"/>
                  </a:cubicBezTo>
                  <a:cubicBezTo>
                    <a:pt x="5199" y="1535"/>
                    <a:pt x="7557" y="975"/>
                    <a:pt x="10080" y="975"/>
                  </a:cubicBezTo>
                  <a:close/>
                  <a:moveTo>
                    <a:pt x="10080" y="0"/>
                  </a:moveTo>
                  <a:cubicBezTo>
                    <a:pt x="7500" y="0"/>
                    <a:pt x="4921" y="569"/>
                    <a:pt x="2954" y="1705"/>
                  </a:cubicBezTo>
                  <a:cubicBezTo>
                    <a:pt x="988" y="2839"/>
                    <a:pt x="1" y="4330"/>
                    <a:pt x="1" y="5818"/>
                  </a:cubicBezTo>
                  <a:lnTo>
                    <a:pt x="1" y="8562"/>
                  </a:lnTo>
                  <a:cubicBezTo>
                    <a:pt x="1" y="10050"/>
                    <a:pt x="988" y="11539"/>
                    <a:pt x="2954" y="12675"/>
                  </a:cubicBezTo>
                  <a:cubicBezTo>
                    <a:pt x="4921" y="13811"/>
                    <a:pt x="7500" y="14379"/>
                    <a:pt x="10080" y="14379"/>
                  </a:cubicBezTo>
                  <a:cubicBezTo>
                    <a:pt x="12659" y="14379"/>
                    <a:pt x="15238" y="13811"/>
                    <a:pt x="17206" y="12675"/>
                  </a:cubicBezTo>
                  <a:cubicBezTo>
                    <a:pt x="19176" y="11539"/>
                    <a:pt x="20158" y="10050"/>
                    <a:pt x="20158" y="8562"/>
                  </a:cubicBezTo>
                  <a:lnTo>
                    <a:pt x="20158" y="5818"/>
                  </a:lnTo>
                  <a:cubicBezTo>
                    <a:pt x="20158" y="4330"/>
                    <a:pt x="19176" y="2839"/>
                    <a:pt x="17206" y="1705"/>
                  </a:cubicBezTo>
                  <a:cubicBezTo>
                    <a:pt x="15238" y="569"/>
                    <a:pt x="12659" y="0"/>
                    <a:pt x="10080"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7" name="Google Shape;287;p23"/>
            <p:cNvSpPr/>
            <p:nvPr/>
          </p:nvSpPr>
          <p:spPr>
            <a:xfrm>
              <a:off x="2404319" y="3380150"/>
              <a:ext cx="143208" cy="192578"/>
            </a:xfrm>
            <a:custGeom>
              <a:avLst/>
              <a:gdLst/>
              <a:ahLst/>
              <a:cxnLst/>
              <a:rect l="l" t="t" r="r" b="b"/>
              <a:pathLst>
                <a:path w="2950" h="3967" extrusionOk="0">
                  <a:moveTo>
                    <a:pt x="2950" y="0"/>
                  </a:moveTo>
                  <a:cubicBezTo>
                    <a:pt x="1619" y="766"/>
                    <a:pt x="738" y="1695"/>
                    <a:pt x="307" y="2677"/>
                  </a:cubicBezTo>
                  <a:lnTo>
                    <a:pt x="307" y="2677"/>
                  </a:lnTo>
                  <a:cubicBezTo>
                    <a:pt x="739" y="1695"/>
                    <a:pt x="1621" y="766"/>
                    <a:pt x="2950" y="0"/>
                  </a:cubicBezTo>
                  <a:close/>
                  <a:moveTo>
                    <a:pt x="307" y="2677"/>
                  </a:moveTo>
                  <a:lnTo>
                    <a:pt x="307" y="2677"/>
                  </a:lnTo>
                  <a:cubicBezTo>
                    <a:pt x="229" y="2855"/>
                    <a:pt x="165" y="3034"/>
                    <a:pt x="116" y="3215"/>
                  </a:cubicBezTo>
                  <a:cubicBezTo>
                    <a:pt x="114" y="3226"/>
                    <a:pt x="111" y="3237"/>
                    <a:pt x="109" y="3248"/>
                  </a:cubicBezTo>
                  <a:lnTo>
                    <a:pt x="109" y="3248"/>
                  </a:lnTo>
                  <a:cubicBezTo>
                    <a:pt x="158" y="3056"/>
                    <a:pt x="224" y="2865"/>
                    <a:pt x="307" y="2677"/>
                  </a:cubicBezTo>
                  <a:close/>
                  <a:moveTo>
                    <a:pt x="109" y="3248"/>
                  </a:moveTo>
                  <a:cubicBezTo>
                    <a:pt x="93" y="3309"/>
                    <a:pt x="79" y="3371"/>
                    <a:pt x="66" y="3433"/>
                  </a:cubicBezTo>
                  <a:lnTo>
                    <a:pt x="66" y="3433"/>
                  </a:lnTo>
                  <a:cubicBezTo>
                    <a:pt x="78" y="3374"/>
                    <a:pt x="92" y="3315"/>
                    <a:pt x="107" y="3256"/>
                  </a:cubicBezTo>
                  <a:cubicBezTo>
                    <a:pt x="107" y="3253"/>
                    <a:pt x="108" y="3250"/>
                    <a:pt x="109" y="3248"/>
                  </a:cubicBezTo>
                  <a:close/>
                  <a:moveTo>
                    <a:pt x="66" y="3433"/>
                  </a:moveTo>
                  <a:lnTo>
                    <a:pt x="66" y="3433"/>
                  </a:lnTo>
                  <a:cubicBezTo>
                    <a:pt x="63" y="3446"/>
                    <a:pt x="61" y="3459"/>
                    <a:pt x="58" y="3471"/>
                  </a:cubicBezTo>
                  <a:cubicBezTo>
                    <a:pt x="56" y="3486"/>
                    <a:pt x="53" y="3500"/>
                    <a:pt x="50" y="3515"/>
                  </a:cubicBezTo>
                  <a:lnTo>
                    <a:pt x="50" y="3515"/>
                  </a:lnTo>
                  <a:cubicBezTo>
                    <a:pt x="55" y="3488"/>
                    <a:pt x="61" y="3460"/>
                    <a:pt x="66" y="3433"/>
                  </a:cubicBezTo>
                  <a:close/>
                  <a:moveTo>
                    <a:pt x="50" y="3515"/>
                  </a:moveTo>
                  <a:lnTo>
                    <a:pt x="50" y="3515"/>
                  </a:lnTo>
                  <a:cubicBezTo>
                    <a:pt x="34" y="3609"/>
                    <a:pt x="21" y="3704"/>
                    <a:pt x="12" y="3798"/>
                  </a:cubicBezTo>
                  <a:lnTo>
                    <a:pt x="12" y="3798"/>
                  </a:lnTo>
                  <a:cubicBezTo>
                    <a:pt x="21" y="3704"/>
                    <a:pt x="34" y="3609"/>
                    <a:pt x="50" y="3515"/>
                  </a:cubicBezTo>
                  <a:close/>
                  <a:moveTo>
                    <a:pt x="12" y="3798"/>
                  </a:moveTo>
                  <a:lnTo>
                    <a:pt x="12" y="3798"/>
                  </a:lnTo>
                  <a:cubicBezTo>
                    <a:pt x="7" y="3855"/>
                    <a:pt x="3" y="3911"/>
                    <a:pt x="1" y="3966"/>
                  </a:cubicBezTo>
                  <a:cubicBezTo>
                    <a:pt x="3" y="3910"/>
                    <a:pt x="7" y="3854"/>
                    <a:pt x="12" y="3798"/>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8" name="Google Shape;288;p23"/>
            <p:cNvSpPr/>
            <p:nvPr/>
          </p:nvSpPr>
          <p:spPr>
            <a:xfrm>
              <a:off x="2893439" y="3646357"/>
              <a:ext cx="422973" cy="168597"/>
            </a:xfrm>
            <a:custGeom>
              <a:avLst/>
              <a:gdLst/>
              <a:ahLst/>
              <a:cxnLst/>
              <a:rect l="l" t="t" r="r" b="b"/>
              <a:pathLst>
                <a:path w="8713" h="3473" extrusionOk="0">
                  <a:moveTo>
                    <a:pt x="8713" y="1"/>
                  </a:moveTo>
                  <a:cubicBezTo>
                    <a:pt x="8688" y="44"/>
                    <a:pt x="8662" y="87"/>
                    <a:pt x="8634" y="129"/>
                  </a:cubicBezTo>
                  <a:lnTo>
                    <a:pt x="8634" y="129"/>
                  </a:lnTo>
                  <a:cubicBezTo>
                    <a:pt x="8662" y="87"/>
                    <a:pt x="8688" y="44"/>
                    <a:pt x="8713" y="1"/>
                  </a:cubicBezTo>
                  <a:close/>
                  <a:moveTo>
                    <a:pt x="8634" y="129"/>
                  </a:moveTo>
                  <a:lnTo>
                    <a:pt x="8634" y="129"/>
                  </a:lnTo>
                  <a:cubicBezTo>
                    <a:pt x="8252" y="724"/>
                    <a:pt x="7645" y="1286"/>
                    <a:pt x="6836" y="1782"/>
                  </a:cubicBezTo>
                  <a:cubicBezTo>
                    <a:pt x="6832" y="1786"/>
                    <a:pt x="6829" y="1786"/>
                    <a:pt x="6829" y="1786"/>
                  </a:cubicBezTo>
                  <a:cubicBezTo>
                    <a:pt x="6829" y="1787"/>
                    <a:pt x="6829" y="1787"/>
                    <a:pt x="6829" y="1788"/>
                  </a:cubicBezTo>
                  <a:lnTo>
                    <a:pt x="6829" y="1788"/>
                  </a:lnTo>
                  <a:cubicBezTo>
                    <a:pt x="7640" y="1292"/>
                    <a:pt x="8250" y="726"/>
                    <a:pt x="8634" y="129"/>
                  </a:cubicBezTo>
                  <a:close/>
                  <a:moveTo>
                    <a:pt x="6829" y="1788"/>
                  </a:moveTo>
                  <a:cubicBezTo>
                    <a:pt x="6828" y="1788"/>
                    <a:pt x="6826" y="1789"/>
                    <a:pt x="6825" y="1790"/>
                  </a:cubicBezTo>
                  <a:lnTo>
                    <a:pt x="6825" y="1790"/>
                  </a:lnTo>
                  <a:cubicBezTo>
                    <a:pt x="6826" y="1790"/>
                    <a:pt x="6826" y="1790"/>
                    <a:pt x="6826" y="1790"/>
                  </a:cubicBezTo>
                  <a:cubicBezTo>
                    <a:pt x="6826" y="1790"/>
                    <a:pt x="6828" y="1790"/>
                    <a:pt x="6829" y="1788"/>
                  </a:cubicBezTo>
                  <a:close/>
                  <a:moveTo>
                    <a:pt x="6825" y="1790"/>
                  </a:moveTo>
                  <a:cubicBezTo>
                    <a:pt x="6825" y="1790"/>
                    <a:pt x="6824" y="1790"/>
                    <a:pt x="6823" y="1791"/>
                  </a:cubicBezTo>
                  <a:lnTo>
                    <a:pt x="6823" y="1791"/>
                  </a:lnTo>
                  <a:cubicBezTo>
                    <a:pt x="6824" y="1791"/>
                    <a:pt x="6824" y="1790"/>
                    <a:pt x="6825" y="1790"/>
                  </a:cubicBezTo>
                  <a:close/>
                  <a:moveTo>
                    <a:pt x="6823" y="1791"/>
                  </a:moveTo>
                  <a:lnTo>
                    <a:pt x="6823" y="1791"/>
                  </a:lnTo>
                  <a:cubicBezTo>
                    <a:pt x="6822" y="1792"/>
                    <a:pt x="6821" y="1793"/>
                    <a:pt x="6819" y="1793"/>
                  </a:cubicBezTo>
                  <a:lnTo>
                    <a:pt x="6819" y="1793"/>
                  </a:lnTo>
                  <a:cubicBezTo>
                    <a:pt x="6820" y="1793"/>
                    <a:pt x="6821" y="1793"/>
                    <a:pt x="6823" y="1793"/>
                  </a:cubicBezTo>
                  <a:cubicBezTo>
                    <a:pt x="6823" y="1792"/>
                    <a:pt x="6823" y="1792"/>
                    <a:pt x="6823" y="1791"/>
                  </a:cubicBezTo>
                  <a:close/>
                  <a:moveTo>
                    <a:pt x="6819" y="1793"/>
                  </a:moveTo>
                  <a:lnTo>
                    <a:pt x="6819" y="1793"/>
                  </a:lnTo>
                  <a:cubicBezTo>
                    <a:pt x="6819" y="1794"/>
                    <a:pt x="6818" y="1794"/>
                    <a:pt x="6817" y="1795"/>
                  </a:cubicBezTo>
                  <a:lnTo>
                    <a:pt x="6817" y="1795"/>
                  </a:lnTo>
                  <a:cubicBezTo>
                    <a:pt x="6818" y="1794"/>
                    <a:pt x="6819" y="1794"/>
                    <a:pt x="6819" y="1793"/>
                  </a:cubicBezTo>
                  <a:close/>
                  <a:moveTo>
                    <a:pt x="6817" y="1795"/>
                  </a:moveTo>
                  <a:cubicBezTo>
                    <a:pt x="6816" y="1795"/>
                    <a:pt x="6815" y="1796"/>
                    <a:pt x="6815" y="1796"/>
                  </a:cubicBezTo>
                  <a:lnTo>
                    <a:pt x="6815" y="1796"/>
                  </a:lnTo>
                  <a:cubicBezTo>
                    <a:pt x="6816" y="1796"/>
                    <a:pt x="6817" y="1795"/>
                    <a:pt x="6817" y="1795"/>
                  </a:cubicBezTo>
                  <a:close/>
                  <a:moveTo>
                    <a:pt x="6812" y="1796"/>
                  </a:moveTo>
                  <a:lnTo>
                    <a:pt x="6808" y="1800"/>
                  </a:lnTo>
                  <a:lnTo>
                    <a:pt x="6808" y="1800"/>
                  </a:lnTo>
                  <a:cubicBezTo>
                    <a:pt x="6810" y="1799"/>
                    <a:pt x="6812" y="1798"/>
                    <a:pt x="6815" y="1796"/>
                  </a:cubicBezTo>
                  <a:close/>
                  <a:moveTo>
                    <a:pt x="6808" y="1800"/>
                  </a:moveTo>
                  <a:cubicBezTo>
                    <a:pt x="6806" y="1801"/>
                    <a:pt x="6805" y="1802"/>
                    <a:pt x="6804" y="1803"/>
                  </a:cubicBezTo>
                  <a:lnTo>
                    <a:pt x="6805" y="1803"/>
                  </a:lnTo>
                  <a:lnTo>
                    <a:pt x="6808" y="1800"/>
                  </a:lnTo>
                  <a:close/>
                  <a:moveTo>
                    <a:pt x="6802" y="1803"/>
                  </a:moveTo>
                  <a:cubicBezTo>
                    <a:pt x="6802" y="1803"/>
                    <a:pt x="6799" y="1806"/>
                    <a:pt x="6795" y="1806"/>
                  </a:cubicBezTo>
                  <a:lnTo>
                    <a:pt x="6795" y="1808"/>
                  </a:lnTo>
                  <a:lnTo>
                    <a:pt x="6795" y="1808"/>
                  </a:lnTo>
                  <a:cubicBezTo>
                    <a:pt x="6798" y="1807"/>
                    <a:pt x="6801" y="1805"/>
                    <a:pt x="6804" y="1803"/>
                  </a:cubicBezTo>
                  <a:close/>
                  <a:moveTo>
                    <a:pt x="6795" y="1808"/>
                  </a:moveTo>
                  <a:cubicBezTo>
                    <a:pt x="6794" y="1809"/>
                    <a:pt x="6792" y="1810"/>
                    <a:pt x="6791" y="1810"/>
                  </a:cubicBezTo>
                  <a:lnTo>
                    <a:pt x="6791" y="1810"/>
                  </a:lnTo>
                  <a:cubicBezTo>
                    <a:pt x="6792" y="1810"/>
                    <a:pt x="6793" y="1810"/>
                    <a:pt x="6795" y="1810"/>
                  </a:cubicBezTo>
                  <a:lnTo>
                    <a:pt x="6795" y="1808"/>
                  </a:lnTo>
                  <a:close/>
                  <a:moveTo>
                    <a:pt x="6791" y="1810"/>
                  </a:moveTo>
                  <a:lnTo>
                    <a:pt x="6791" y="1810"/>
                  </a:lnTo>
                  <a:cubicBezTo>
                    <a:pt x="6790" y="1811"/>
                    <a:pt x="6789" y="1811"/>
                    <a:pt x="6788" y="1812"/>
                  </a:cubicBezTo>
                  <a:lnTo>
                    <a:pt x="6788" y="1812"/>
                  </a:lnTo>
                  <a:cubicBezTo>
                    <a:pt x="6789" y="1812"/>
                    <a:pt x="6790" y="1811"/>
                    <a:pt x="6791" y="1810"/>
                  </a:cubicBezTo>
                  <a:close/>
                  <a:moveTo>
                    <a:pt x="6788" y="1812"/>
                  </a:moveTo>
                  <a:lnTo>
                    <a:pt x="6788" y="1812"/>
                  </a:lnTo>
                  <a:cubicBezTo>
                    <a:pt x="6788" y="1813"/>
                    <a:pt x="6787" y="1813"/>
                    <a:pt x="6786" y="1814"/>
                  </a:cubicBezTo>
                  <a:lnTo>
                    <a:pt x="6788" y="1814"/>
                  </a:lnTo>
                  <a:cubicBezTo>
                    <a:pt x="6788" y="1813"/>
                    <a:pt x="6788" y="1813"/>
                    <a:pt x="6788" y="1812"/>
                  </a:cubicBezTo>
                  <a:close/>
                  <a:moveTo>
                    <a:pt x="6785" y="1814"/>
                  </a:moveTo>
                  <a:cubicBezTo>
                    <a:pt x="6770" y="1823"/>
                    <a:pt x="6755" y="1832"/>
                    <a:pt x="6740" y="1841"/>
                  </a:cubicBezTo>
                  <a:lnTo>
                    <a:pt x="6740" y="1841"/>
                  </a:lnTo>
                  <a:cubicBezTo>
                    <a:pt x="6755" y="1832"/>
                    <a:pt x="6771" y="1823"/>
                    <a:pt x="6786" y="1814"/>
                  </a:cubicBezTo>
                  <a:close/>
                  <a:moveTo>
                    <a:pt x="6740" y="1841"/>
                  </a:moveTo>
                  <a:lnTo>
                    <a:pt x="6740" y="1841"/>
                  </a:lnTo>
                  <a:cubicBezTo>
                    <a:pt x="6715" y="1856"/>
                    <a:pt x="6690" y="1870"/>
                    <a:pt x="6666" y="1885"/>
                  </a:cubicBezTo>
                  <a:lnTo>
                    <a:pt x="6669" y="1885"/>
                  </a:lnTo>
                  <a:cubicBezTo>
                    <a:pt x="6691" y="1870"/>
                    <a:pt x="6716" y="1856"/>
                    <a:pt x="6740" y="1841"/>
                  </a:cubicBezTo>
                  <a:close/>
                  <a:moveTo>
                    <a:pt x="6665" y="1885"/>
                  </a:moveTo>
                  <a:cubicBezTo>
                    <a:pt x="6665" y="1885"/>
                    <a:pt x="6665" y="1885"/>
                    <a:pt x="6665" y="1885"/>
                  </a:cubicBezTo>
                  <a:lnTo>
                    <a:pt x="6665" y="1885"/>
                  </a:lnTo>
                  <a:cubicBezTo>
                    <a:pt x="6665" y="1885"/>
                    <a:pt x="6665" y="1885"/>
                    <a:pt x="6666" y="1885"/>
                  </a:cubicBezTo>
                  <a:close/>
                  <a:moveTo>
                    <a:pt x="6665" y="1885"/>
                  </a:moveTo>
                  <a:cubicBezTo>
                    <a:pt x="6663" y="1886"/>
                    <a:pt x="6662" y="1887"/>
                    <a:pt x="6660" y="1888"/>
                  </a:cubicBezTo>
                  <a:lnTo>
                    <a:pt x="6660" y="1888"/>
                  </a:lnTo>
                  <a:cubicBezTo>
                    <a:pt x="6662" y="1887"/>
                    <a:pt x="6664" y="1886"/>
                    <a:pt x="6665" y="1885"/>
                  </a:cubicBezTo>
                  <a:close/>
                  <a:moveTo>
                    <a:pt x="6660" y="1888"/>
                  </a:moveTo>
                  <a:cubicBezTo>
                    <a:pt x="6660" y="1888"/>
                    <a:pt x="6659" y="1888"/>
                    <a:pt x="6659" y="1888"/>
                  </a:cubicBezTo>
                  <a:cubicBezTo>
                    <a:pt x="6658" y="1889"/>
                    <a:pt x="6658" y="1889"/>
                    <a:pt x="6657" y="1890"/>
                  </a:cubicBezTo>
                  <a:lnTo>
                    <a:pt x="6657" y="1890"/>
                  </a:lnTo>
                  <a:cubicBezTo>
                    <a:pt x="6658" y="1889"/>
                    <a:pt x="6659" y="1888"/>
                    <a:pt x="6660" y="1888"/>
                  </a:cubicBezTo>
                  <a:close/>
                  <a:moveTo>
                    <a:pt x="6657" y="1890"/>
                  </a:moveTo>
                  <a:lnTo>
                    <a:pt x="6657" y="1890"/>
                  </a:lnTo>
                  <a:cubicBezTo>
                    <a:pt x="6654" y="1892"/>
                    <a:pt x="6650" y="1894"/>
                    <a:pt x="6647" y="1896"/>
                  </a:cubicBezTo>
                  <a:lnTo>
                    <a:pt x="6647" y="1896"/>
                  </a:lnTo>
                  <a:cubicBezTo>
                    <a:pt x="6647" y="1896"/>
                    <a:pt x="6648" y="1895"/>
                    <a:pt x="6648" y="1895"/>
                  </a:cubicBezTo>
                  <a:lnTo>
                    <a:pt x="6651" y="1895"/>
                  </a:lnTo>
                  <a:cubicBezTo>
                    <a:pt x="6651" y="1893"/>
                    <a:pt x="6654" y="1892"/>
                    <a:pt x="6657" y="1890"/>
                  </a:cubicBezTo>
                  <a:close/>
                  <a:moveTo>
                    <a:pt x="6647" y="1896"/>
                  </a:moveTo>
                  <a:cubicBezTo>
                    <a:pt x="6644" y="1896"/>
                    <a:pt x="6641" y="1899"/>
                    <a:pt x="6638" y="1899"/>
                  </a:cubicBezTo>
                  <a:cubicBezTo>
                    <a:pt x="4880" y="2916"/>
                    <a:pt x="2522" y="3472"/>
                    <a:pt x="0" y="3472"/>
                  </a:cubicBezTo>
                  <a:cubicBezTo>
                    <a:pt x="2525" y="3472"/>
                    <a:pt x="4884" y="2916"/>
                    <a:pt x="6641" y="1899"/>
                  </a:cubicBezTo>
                  <a:cubicBezTo>
                    <a:pt x="6643" y="1898"/>
                    <a:pt x="6645" y="1897"/>
                    <a:pt x="6647" y="1896"/>
                  </a:cubicBezTo>
                  <a:close/>
                </a:path>
              </a:pathLst>
            </a:custGeom>
            <a:solidFill>
              <a:srgbClr val="EEEEEE"/>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89" name="Google Shape;289;p23"/>
            <p:cNvSpPr/>
            <p:nvPr/>
          </p:nvSpPr>
          <p:spPr>
            <a:xfrm>
              <a:off x="2386940" y="3297288"/>
              <a:ext cx="1043523" cy="565015"/>
            </a:xfrm>
            <a:custGeom>
              <a:avLst/>
              <a:gdLst/>
              <a:ahLst/>
              <a:cxnLst/>
              <a:rect l="l" t="t" r="r" b="b"/>
              <a:pathLst>
                <a:path w="21496" h="11639" extrusionOk="0">
                  <a:moveTo>
                    <a:pt x="10434" y="977"/>
                  </a:moveTo>
                  <a:cubicBezTo>
                    <a:pt x="11359" y="977"/>
                    <a:pt x="12263" y="1052"/>
                    <a:pt x="13120" y="1195"/>
                  </a:cubicBezTo>
                  <a:cubicBezTo>
                    <a:pt x="14386" y="1411"/>
                    <a:pt x="15554" y="1776"/>
                    <a:pt x="16560" y="2274"/>
                  </a:cubicBezTo>
                  <a:lnTo>
                    <a:pt x="16564" y="2277"/>
                  </a:lnTo>
                  <a:lnTo>
                    <a:pt x="16567" y="2277"/>
                  </a:lnTo>
                  <a:cubicBezTo>
                    <a:pt x="16741" y="2362"/>
                    <a:pt x="16908" y="2455"/>
                    <a:pt x="17072" y="2551"/>
                  </a:cubicBezTo>
                  <a:cubicBezTo>
                    <a:pt x="17178" y="2612"/>
                    <a:pt x="17280" y="2674"/>
                    <a:pt x="17383" y="2735"/>
                  </a:cubicBezTo>
                  <a:cubicBezTo>
                    <a:pt x="17383" y="2738"/>
                    <a:pt x="17386" y="2738"/>
                    <a:pt x="17389" y="2742"/>
                  </a:cubicBezTo>
                  <a:cubicBezTo>
                    <a:pt x="17392" y="2742"/>
                    <a:pt x="17392" y="2745"/>
                    <a:pt x="17397" y="2745"/>
                  </a:cubicBezTo>
                  <a:cubicBezTo>
                    <a:pt x="17963" y="3107"/>
                    <a:pt x="18424" y="3503"/>
                    <a:pt x="18772" y="3919"/>
                  </a:cubicBezTo>
                  <a:cubicBezTo>
                    <a:pt x="18772" y="3919"/>
                    <a:pt x="18775" y="3919"/>
                    <a:pt x="18775" y="3923"/>
                  </a:cubicBezTo>
                  <a:cubicBezTo>
                    <a:pt x="19276" y="4523"/>
                    <a:pt x="19539" y="5168"/>
                    <a:pt x="19539" y="5820"/>
                  </a:cubicBezTo>
                  <a:cubicBezTo>
                    <a:pt x="19539" y="6288"/>
                    <a:pt x="19403" y="6749"/>
                    <a:pt x="19147" y="7192"/>
                  </a:cubicBezTo>
                  <a:cubicBezTo>
                    <a:pt x="18744" y="7882"/>
                    <a:pt x="18041" y="8534"/>
                    <a:pt x="17075" y="9090"/>
                  </a:cubicBezTo>
                  <a:cubicBezTo>
                    <a:pt x="15318" y="10107"/>
                    <a:pt x="12959" y="10663"/>
                    <a:pt x="10434" y="10663"/>
                  </a:cubicBezTo>
                  <a:cubicBezTo>
                    <a:pt x="7911" y="10663"/>
                    <a:pt x="5553" y="10107"/>
                    <a:pt x="3795" y="9090"/>
                  </a:cubicBezTo>
                  <a:cubicBezTo>
                    <a:pt x="3792" y="9090"/>
                    <a:pt x="3789" y="9086"/>
                    <a:pt x="3785" y="9086"/>
                  </a:cubicBezTo>
                  <a:cubicBezTo>
                    <a:pt x="3782" y="9083"/>
                    <a:pt x="3779" y="9083"/>
                    <a:pt x="3775" y="9079"/>
                  </a:cubicBezTo>
                  <a:cubicBezTo>
                    <a:pt x="3771" y="9079"/>
                    <a:pt x="3768" y="9076"/>
                    <a:pt x="3768" y="9076"/>
                  </a:cubicBezTo>
                  <a:cubicBezTo>
                    <a:pt x="3710" y="9042"/>
                    <a:pt x="3656" y="9011"/>
                    <a:pt x="3604" y="8977"/>
                  </a:cubicBezTo>
                  <a:lnTo>
                    <a:pt x="3601" y="8977"/>
                  </a:lnTo>
                  <a:cubicBezTo>
                    <a:pt x="3601" y="8973"/>
                    <a:pt x="3598" y="8973"/>
                    <a:pt x="3594" y="8970"/>
                  </a:cubicBezTo>
                  <a:cubicBezTo>
                    <a:pt x="3590" y="8970"/>
                    <a:pt x="3587" y="8967"/>
                    <a:pt x="3587" y="8967"/>
                  </a:cubicBezTo>
                  <a:lnTo>
                    <a:pt x="3584" y="8967"/>
                  </a:lnTo>
                  <a:cubicBezTo>
                    <a:pt x="3581" y="8964"/>
                    <a:pt x="3581" y="8964"/>
                    <a:pt x="3577" y="8960"/>
                  </a:cubicBezTo>
                  <a:lnTo>
                    <a:pt x="3574" y="8960"/>
                  </a:lnTo>
                  <a:cubicBezTo>
                    <a:pt x="3570" y="8956"/>
                    <a:pt x="3570" y="8956"/>
                    <a:pt x="3567" y="8956"/>
                  </a:cubicBezTo>
                  <a:cubicBezTo>
                    <a:pt x="3567" y="8953"/>
                    <a:pt x="3563" y="8953"/>
                    <a:pt x="3563" y="8953"/>
                  </a:cubicBezTo>
                  <a:lnTo>
                    <a:pt x="3560" y="8950"/>
                  </a:lnTo>
                  <a:cubicBezTo>
                    <a:pt x="3560" y="8950"/>
                    <a:pt x="3557" y="8950"/>
                    <a:pt x="3553" y="8946"/>
                  </a:cubicBezTo>
                  <a:cubicBezTo>
                    <a:pt x="2577" y="8339"/>
                    <a:pt x="1901" y="7636"/>
                    <a:pt x="1570" y="6895"/>
                  </a:cubicBezTo>
                  <a:cubicBezTo>
                    <a:pt x="1410" y="6544"/>
                    <a:pt x="1328" y="6185"/>
                    <a:pt x="1328" y="5820"/>
                  </a:cubicBezTo>
                  <a:cubicBezTo>
                    <a:pt x="1328" y="4629"/>
                    <a:pt x="2205" y="3468"/>
                    <a:pt x="3795" y="2551"/>
                  </a:cubicBezTo>
                  <a:cubicBezTo>
                    <a:pt x="5553" y="1537"/>
                    <a:pt x="7911" y="977"/>
                    <a:pt x="10434" y="977"/>
                  </a:cubicBezTo>
                  <a:close/>
                  <a:moveTo>
                    <a:pt x="10434" y="1"/>
                  </a:moveTo>
                  <a:cubicBezTo>
                    <a:pt x="7854" y="1"/>
                    <a:pt x="5277" y="571"/>
                    <a:pt x="3308" y="1707"/>
                  </a:cubicBezTo>
                  <a:cubicBezTo>
                    <a:pt x="1738" y="2612"/>
                    <a:pt x="792" y="3745"/>
                    <a:pt x="474" y="4922"/>
                  </a:cubicBezTo>
                  <a:lnTo>
                    <a:pt x="478" y="4922"/>
                  </a:lnTo>
                  <a:cubicBezTo>
                    <a:pt x="0" y="6694"/>
                    <a:pt x="945" y="8567"/>
                    <a:pt x="3308" y="9936"/>
                  </a:cubicBezTo>
                  <a:cubicBezTo>
                    <a:pt x="3481" y="10035"/>
                    <a:pt x="3662" y="10131"/>
                    <a:pt x="3843" y="10223"/>
                  </a:cubicBezTo>
                  <a:cubicBezTo>
                    <a:pt x="5731" y="11168"/>
                    <a:pt x="8082" y="11639"/>
                    <a:pt x="10434" y="11639"/>
                  </a:cubicBezTo>
                  <a:cubicBezTo>
                    <a:pt x="13014" y="11639"/>
                    <a:pt x="15595" y="11073"/>
                    <a:pt x="17560" y="9936"/>
                  </a:cubicBezTo>
                  <a:cubicBezTo>
                    <a:pt x="21495" y="7663"/>
                    <a:pt x="21495" y="3977"/>
                    <a:pt x="17560" y="1707"/>
                  </a:cubicBezTo>
                  <a:cubicBezTo>
                    <a:pt x="15595" y="571"/>
                    <a:pt x="13014" y="1"/>
                    <a:pt x="10434"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0" name="Google Shape;290;p23"/>
            <p:cNvSpPr/>
            <p:nvPr/>
          </p:nvSpPr>
          <p:spPr>
            <a:xfrm>
              <a:off x="2451357" y="3344714"/>
              <a:ext cx="884150" cy="301707"/>
            </a:xfrm>
            <a:custGeom>
              <a:avLst/>
              <a:gdLst/>
              <a:ahLst/>
              <a:cxnLst/>
              <a:rect l="l" t="t" r="r" b="b"/>
              <a:pathLst>
                <a:path w="18213" h="6215" extrusionOk="0">
                  <a:moveTo>
                    <a:pt x="9107" y="0"/>
                  </a:moveTo>
                  <a:cubicBezTo>
                    <a:pt x="6584" y="0"/>
                    <a:pt x="4226" y="560"/>
                    <a:pt x="2468" y="1574"/>
                  </a:cubicBezTo>
                  <a:cubicBezTo>
                    <a:pt x="878" y="2491"/>
                    <a:pt x="1" y="3652"/>
                    <a:pt x="1" y="4843"/>
                  </a:cubicBezTo>
                  <a:cubicBezTo>
                    <a:pt x="1" y="5311"/>
                    <a:pt x="138" y="5772"/>
                    <a:pt x="397" y="6215"/>
                  </a:cubicBezTo>
                  <a:cubicBezTo>
                    <a:pt x="796" y="5522"/>
                    <a:pt x="1499" y="4874"/>
                    <a:pt x="2468" y="4318"/>
                  </a:cubicBezTo>
                  <a:cubicBezTo>
                    <a:pt x="4226" y="3300"/>
                    <a:pt x="6584" y="2741"/>
                    <a:pt x="9107" y="2741"/>
                  </a:cubicBezTo>
                  <a:cubicBezTo>
                    <a:pt x="11629" y="2741"/>
                    <a:pt x="13991" y="3300"/>
                    <a:pt x="15745" y="4318"/>
                  </a:cubicBezTo>
                  <a:cubicBezTo>
                    <a:pt x="16714" y="4874"/>
                    <a:pt x="17417" y="5522"/>
                    <a:pt x="17820" y="6215"/>
                  </a:cubicBezTo>
                  <a:cubicBezTo>
                    <a:pt x="18076" y="5772"/>
                    <a:pt x="18212" y="5311"/>
                    <a:pt x="18212" y="4843"/>
                  </a:cubicBezTo>
                  <a:cubicBezTo>
                    <a:pt x="18212" y="3652"/>
                    <a:pt x="17335" y="2491"/>
                    <a:pt x="15745" y="1574"/>
                  </a:cubicBezTo>
                  <a:cubicBezTo>
                    <a:pt x="13991" y="560"/>
                    <a:pt x="11629" y="0"/>
                    <a:pt x="9107" y="0"/>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1" name="Google Shape;291;p23"/>
            <p:cNvSpPr/>
            <p:nvPr/>
          </p:nvSpPr>
          <p:spPr>
            <a:xfrm>
              <a:off x="2451357" y="3344714"/>
              <a:ext cx="884150" cy="301707"/>
            </a:xfrm>
            <a:custGeom>
              <a:avLst/>
              <a:gdLst/>
              <a:ahLst/>
              <a:cxnLst/>
              <a:rect l="l" t="t" r="r" b="b"/>
              <a:pathLst>
                <a:path w="18213" h="6215" extrusionOk="0">
                  <a:moveTo>
                    <a:pt x="9107" y="0"/>
                  </a:moveTo>
                  <a:cubicBezTo>
                    <a:pt x="6584" y="0"/>
                    <a:pt x="4226" y="560"/>
                    <a:pt x="2468" y="1574"/>
                  </a:cubicBezTo>
                  <a:cubicBezTo>
                    <a:pt x="878" y="2491"/>
                    <a:pt x="1" y="3652"/>
                    <a:pt x="1" y="4843"/>
                  </a:cubicBezTo>
                  <a:cubicBezTo>
                    <a:pt x="1" y="5311"/>
                    <a:pt x="138" y="5772"/>
                    <a:pt x="397" y="6215"/>
                  </a:cubicBezTo>
                  <a:cubicBezTo>
                    <a:pt x="253" y="5969"/>
                    <a:pt x="148" y="5717"/>
                    <a:pt x="83" y="5465"/>
                  </a:cubicBezTo>
                  <a:cubicBezTo>
                    <a:pt x="332" y="4495"/>
                    <a:pt x="1154" y="3573"/>
                    <a:pt x="2468" y="2816"/>
                  </a:cubicBezTo>
                  <a:cubicBezTo>
                    <a:pt x="4226" y="1799"/>
                    <a:pt x="6584" y="1242"/>
                    <a:pt x="9107" y="1242"/>
                  </a:cubicBezTo>
                  <a:cubicBezTo>
                    <a:pt x="11632" y="1242"/>
                    <a:pt x="13987" y="1799"/>
                    <a:pt x="15745" y="2816"/>
                  </a:cubicBezTo>
                  <a:cubicBezTo>
                    <a:pt x="17059" y="3573"/>
                    <a:pt x="17881" y="4495"/>
                    <a:pt x="18130" y="5465"/>
                  </a:cubicBezTo>
                  <a:cubicBezTo>
                    <a:pt x="18066" y="5717"/>
                    <a:pt x="17960" y="5969"/>
                    <a:pt x="17817" y="6212"/>
                  </a:cubicBezTo>
                  <a:lnTo>
                    <a:pt x="17820" y="6215"/>
                  </a:lnTo>
                  <a:cubicBezTo>
                    <a:pt x="18076" y="5772"/>
                    <a:pt x="18212" y="5311"/>
                    <a:pt x="18212" y="4843"/>
                  </a:cubicBezTo>
                  <a:cubicBezTo>
                    <a:pt x="18212" y="4191"/>
                    <a:pt x="17949" y="3546"/>
                    <a:pt x="17448" y="2946"/>
                  </a:cubicBezTo>
                  <a:cubicBezTo>
                    <a:pt x="17448" y="2942"/>
                    <a:pt x="17445" y="2942"/>
                    <a:pt x="17445" y="2942"/>
                  </a:cubicBezTo>
                  <a:cubicBezTo>
                    <a:pt x="17097" y="2526"/>
                    <a:pt x="16636" y="2130"/>
                    <a:pt x="16070" y="1768"/>
                  </a:cubicBezTo>
                  <a:cubicBezTo>
                    <a:pt x="16065" y="1768"/>
                    <a:pt x="16065" y="1765"/>
                    <a:pt x="16062" y="1765"/>
                  </a:cubicBezTo>
                  <a:cubicBezTo>
                    <a:pt x="16059" y="1761"/>
                    <a:pt x="16056" y="1761"/>
                    <a:pt x="16056" y="1758"/>
                  </a:cubicBezTo>
                  <a:cubicBezTo>
                    <a:pt x="15953" y="1697"/>
                    <a:pt x="15851" y="1635"/>
                    <a:pt x="15745" y="1574"/>
                  </a:cubicBezTo>
                  <a:cubicBezTo>
                    <a:pt x="15581" y="1478"/>
                    <a:pt x="15414" y="1385"/>
                    <a:pt x="15240" y="1300"/>
                  </a:cubicBezTo>
                  <a:lnTo>
                    <a:pt x="15237" y="1300"/>
                  </a:lnTo>
                  <a:lnTo>
                    <a:pt x="15233" y="1297"/>
                  </a:lnTo>
                  <a:cubicBezTo>
                    <a:pt x="13543" y="457"/>
                    <a:pt x="11393" y="0"/>
                    <a:pt x="9107"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2" name="Google Shape;292;p23"/>
            <p:cNvSpPr/>
            <p:nvPr/>
          </p:nvSpPr>
          <p:spPr>
            <a:xfrm>
              <a:off x="2470580" y="3477720"/>
              <a:ext cx="845702" cy="337242"/>
            </a:xfrm>
            <a:custGeom>
              <a:avLst/>
              <a:gdLst/>
              <a:ahLst/>
              <a:cxnLst/>
              <a:rect l="l" t="t" r="r" b="b"/>
              <a:pathLst>
                <a:path w="17421" h="6947" extrusionOk="0">
                  <a:moveTo>
                    <a:pt x="8711" y="1"/>
                  </a:moveTo>
                  <a:cubicBezTo>
                    <a:pt x="6188" y="1"/>
                    <a:pt x="3830" y="560"/>
                    <a:pt x="2072" y="1578"/>
                  </a:cubicBezTo>
                  <a:cubicBezTo>
                    <a:pt x="1103" y="2134"/>
                    <a:pt x="400" y="2782"/>
                    <a:pt x="1" y="3475"/>
                  </a:cubicBezTo>
                  <a:cubicBezTo>
                    <a:pt x="175" y="3772"/>
                    <a:pt x="404" y="4062"/>
                    <a:pt x="684" y="4342"/>
                  </a:cubicBezTo>
                  <a:lnTo>
                    <a:pt x="687" y="4342"/>
                  </a:lnTo>
                  <a:lnTo>
                    <a:pt x="687" y="4346"/>
                  </a:lnTo>
                  <a:cubicBezTo>
                    <a:pt x="1059" y="4711"/>
                    <a:pt x="1523" y="5055"/>
                    <a:pt x="2072" y="5373"/>
                  </a:cubicBezTo>
                  <a:cubicBezTo>
                    <a:pt x="3830" y="6390"/>
                    <a:pt x="6188" y="6946"/>
                    <a:pt x="8711" y="6946"/>
                  </a:cubicBezTo>
                  <a:cubicBezTo>
                    <a:pt x="11233" y="6946"/>
                    <a:pt x="13591" y="6390"/>
                    <a:pt x="15349" y="5373"/>
                  </a:cubicBezTo>
                  <a:cubicBezTo>
                    <a:pt x="15352" y="5373"/>
                    <a:pt x="15356" y="5369"/>
                    <a:pt x="15359" y="5369"/>
                  </a:cubicBezTo>
                  <a:lnTo>
                    <a:pt x="15362" y="5369"/>
                  </a:lnTo>
                  <a:cubicBezTo>
                    <a:pt x="15362" y="5366"/>
                    <a:pt x="15366" y="5366"/>
                    <a:pt x="15370" y="5362"/>
                  </a:cubicBezTo>
                  <a:cubicBezTo>
                    <a:pt x="15373" y="5362"/>
                    <a:pt x="15376" y="5359"/>
                    <a:pt x="15376" y="5359"/>
                  </a:cubicBezTo>
                  <a:lnTo>
                    <a:pt x="15380" y="5359"/>
                  </a:lnTo>
                  <a:cubicBezTo>
                    <a:pt x="15417" y="5335"/>
                    <a:pt x="15458" y="5311"/>
                    <a:pt x="15496" y="5288"/>
                  </a:cubicBezTo>
                  <a:lnTo>
                    <a:pt x="15499" y="5288"/>
                  </a:lnTo>
                  <a:cubicBezTo>
                    <a:pt x="15499" y="5284"/>
                    <a:pt x="15502" y="5284"/>
                    <a:pt x="15506" y="5284"/>
                  </a:cubicBezTo>
                  <a:lnTo>
                    <a:pt x="15506" y="5280"/>
                  </a:lnTo>
                  <a:cubicBezTo>
                    <a:pt x="15510" y="5280"/>
                    <a:pt x="15513" y="5277"/>
                    <a:pt x="15513" y="5277"/>
                  </a:cubicBezTo>
                  <a:lnTo>
                    <a:pt x="15516" y="5277"/>
                  </a:lnTo>
                  <a:lnTo>
                    <a:pt x="15523" y="5270"/>
                  </a:lnTo>
                  <a:lnTo>
                    <a:pt x="15526" y="5270"/>
                  </a:lnTo>
                  <a:cubicBezTo>
                    <a:pt x="15530" y="5267"/>
                    <a:pt x="15530" y="5267"/>
                    <a:pt x="15534" y="5267"/>
                  </a:cubicBezTo>
                  <a:cubicBezTo>
                    <a:pt x="15534" y="5264"/>
                    <a:pt x="15537" y="5264"/>
                    <a:pt x="15537" y="5264"/>
                  </a:cubicBezTo>
                  <a:cubicBezTo>
                    <a:pt x="15537" y="5264"/>
                    <a:pt x="15540" y="5264"/>
                    <a:pt x="15540" y="5260"/>
                  </a:cubicBezTo>
                  <a:cubicBezTo>
                    <a:pt x="15540" y="5260"/>
                    <a:pt x="15543" y="5260"/>
                    <a:pt x="15547" y="5256"/>
                  </a:cubicBezTo>
                  <a:cubicBezTo>
                    <a:pt x="16414" y="4724"/>
                    <a:pt x="17049" y="4117"/>
                    <a:pt x="17421" y="3472"/>
                  </a:cubicBezTo>
                  <a:cubicBezTo>
                    <a:pt x="17021" y="2782"/>
                    <a:pt x="16318" y="2134"/>
                    <a:pt x="15349" y="1578"/>
                  </a:cubicBezTo>
                  <a:cubicBezTo>
                    <a:pt x="13595" y="560"/>
                    <a:pt x="11233" y="1"/>
                    <a:pt x="8711" y="1"/>
                  </a:cubicBez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3" name="Google Shape;293;p23"/>
            <p:cNvSpPr/>
            <p:nvPr/>
          </p:nvSpPr>
          <p:spPr>
            <a:xfrm>
              <a:off x="2503929" y="3688637"/>
              <a:ext cx="67283" cy="49904"/>
            </a:xfrm>
            <a:custGeom>
              <a:avLst/>
              <a:gdLst/>
              <a:ahLst/>
              <a:cxnLst/>
              <a:rect l="l" t="t" r="r" b="b"/>
              <a:pathLst>
                <a:path w="1386" h="1028" extrusionOk="0">
                  <a:moveTo>
                    <a:pt x="0" y="1"/>
                  </a:moveTo>
                  <a:cubicBezTo>
                    <a:pt x="122" y="121"/>
                    <a:pt x="254" y="238"/>
                    <a:pt x="396" y="354"/>
                  </a:cubicBezTo>
                  <a:lnTo>
                    <a:pt x="396" y="354"/>
                  </a:lnTo>
                  <a:cubicBezTo>
                    <a:pt x="255" y="238"/>
                    <a:pt x="122" y="120"/>
                    <a:pt x="0" y="1"/>
                  </a:cubicBezTo>
                  <a:close/>
                  <a:moveTo>
                    <a:pt x="396" y="354"/>
                  </a:moveTo>
                  <a:cubicBezTo>
                    <a:pt x="622" y="537"/>
                    <a:pt x="871" y="714"/>
                    <a:pt x="1143" y="884"/>
                  </a:cubicBezTo>
                  <a:cubicBezTo>
                    <a:pt x="1147" y="888"/>
                    <a:pt x="1150" y="888"/>
                    <a:pt x="1150" y="888"/>
                  </a:cubicBezTo>
                  <a:lnTo>
                    <a:pt x="1153" y="891"/>
                  </a:lnTo>
                  <a:cubicBezTo>
                    <a:pt x="1153" y="891"/>
                    <a:pt x="1157" y="891"/>
                    <a:pt x="1157" y="894"/>
                  </a:cubicBezTo>
                  <a:cubicBezTo>
                    <a:pt x="1160" y="894"/>
                    <a:pt x="1160" y="894"/>
                    <a:pt x="1164" y="898"/>
                  </a:cubicBezTo>
                  <a:lnTo>
                    <a:pt x="1167" y="898"/>
                  </a:lnTo>
                  <a:cubicBezTo>
                    <a:pt x="1171" y="902"/>
                    <a:pt x="1171" y="902"/>
                    <a:pt x="1174" y="905"/>
                  </a:cubicBezTo>
                  <a:lnTo>
                    <a:pt x="1177" y="905"/>
                  </a:lnTo>
                  <a:cubicBezTo>
                    <a:pt x="1177" y="905"/>
                    <a:pt x="1180" y="908"/>
                    <a:pt x="1184" y="908"/>
                  </a:cubicBezTo>
                  <a:cubicBezTo>
                    <a:pt x="1188" y="911"/>
                    <a:pt x="1191" y="911"/>
                    <a:pt x="1191" y="915"/>
                  </a:cubicBezTo>
                  <a:lnTo>
                    <a:pt x="1194" y="915"/>
                  </a:lnTo>
                  <a:cubicBezTo>
                    <a:pt x="1246" y="949"/>
                    <a:pt x="1300" y="980"/>
                    <a:pt x="1358" y="1014"/>
                  </a:cubicBezTo>
                  <a:cubicBezTo>
                    <a:pt x="1358" y="1014"/>
                    <a:pt x="1361" y="1017"/>
                    <a:pt x="1365" y="1017"/>
                  </a:cubicBezTo>
                  <a:cubicBezTo>
                    <a:pt x="1369" y="1021"/>
                    <a:pt x="1372" y="1021"/>
                    <a:pt x="1375" y="1024"/>
                  </a:cubicBezTo>
                  <a:cubicBezTo>
                    <a:pt x="1379" y="1024"/>
                    <a:pt x="1382" y="1028"/>
                    <a:pt x="1385" y="1028"/>
                  </a:cubicBezTo>
                  <a:cubicBezTo>
                    <a:pt x="1017" y="814"/>
                    <a:pt x="686" y="589"/>
                    <a:pt x="396" y="354"/>
                  </a:cubicBezTo>
                  <a:close/>
                </a:path>
              </a:pathLst>
            </a:custGeom>
            <a:solidFill>
              <a:srgbClr val="7DEBD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4" name="Google Shape;294;p23"/>
            <p:cNvSpPr/>
            <p:nvPr/>
          </p:nvSpPr>
          <p:spPr>
            <a:xfrm>
              <a:off x="2559414" y="3731549"/>
              <a:ext cx="2379" cy="1505"/>
            </a:xfrm>
            <a:custGeom>
              <a:avLst/>
              <a:gdLst/>
              <a:ahLst/>
              <a:cxnLst/>
              <a:rect l="l" t="t" r="r" b="b"/>
              <a:pathLst>
                <a:path w="49" h="31" extrusionOk="0">
                  <a:moveTo>
                    <a:pt x="41" y="24"/>
                  </a:moveTo>
                  <a:cubicBezTo>
                    <a:pt x="45" y="27"/>
                    <a:pt x="48" y="27"/>
                    <a:pt x="48" y="31"/>
                  </a:cubicBezTo>
                  <a:cubicBezTo>
                    <a:pt x="48" y="27"/>
                    <a:pt x="45" y="27"/>
                    <a:pt x="41" y="24"/>
                  </a:cubicBezTo>
                  <a:close/>
                  <a:moveTo>
                    <a:pt x="34" y="21"/>
                  </a:moveTo>
                  <a:cubicBezTo>
                    <a:pt x="34" y="21"/>
                    <a:pt x="37" y="24"/>
                    <a:pt x="41" y="24"/>
                  </a:cubicBezTo>
                  <a:cubicBezTo>
                    <a:pt x="37" y="24"/>
                    <a:pt x="34" y="21"/>
                    <a:pt x="34" y="21"/>
                  </a:cubicBezTo>
                  <a:close/>
                  <a:moveTo>
                    <a:pt x="24" y="14"/>
                  </a:moveTo>
                  <a:cubicBezTo>
                    <a:pt x="28" y="18"/>
                    <a:pt x="28" y="18"/>
                    <a:pt x="31" y="21"/>
                  </a:cubicBezTo>
                  <a:cubicBezTo>
                    <a:pt x="28" y="18"/>
                    <a:pt x="28" y="18"/>
                    <a:pt x="24" y="14"/>
                  </a:cubicBezTo>
                  <a:close/>
                  <a:moveTo>
                    <a:pt x="14" y="10"/>
                  </a:moveTo>
                  <a:cubicBezTo>
                    <a:pt x="17" y="10"/>
                    <a:pt x="17" y="10"/>
                    <a:pt x="21" y="14"/>
                  </a:cubicBezTo>
                  <a:cubicBezTo>
                    <a:pt x="17" y="10"/>
                    <a:pt x="17" y="10"/>
                    <a:pt x="14" y="10"/>
                  </a:cubicBezTo>
                  <a:close/>
                  <a:moveTo>
                    <a:pt x="7" y="4"/>
                  </a:moveTo>
                  <a:lnTo>
                    <a:pt x="10" y="7"/>
                  </a:lnTo>
                  <a:lnTo>
                    <a:pt x="7" y="4"/>
                  </a:lnTo>
                  <a:close/>
                  <a:moveTo>
                    <a:pt x="0" y="0"/>
                  </a:moveTo>
                  <a:lnTo>
                    <a:pt x="0" y="0"/>
                  </a:lnTo>
                  <a:close/>
                </a:path>
              </a:pathLst>
            </a:custGeom>
            <a:solidFill>
              <a:srgbClr val="A4F1E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5" name="Google Shape;295;p23"/>
            <p:cNvSpPr/>
            <p:nvPr/>
          </p:nvSpPr>
          <p:spPr>
            <a:xfrm>
              <a:off x="3225231" y="3732860"/>
              <a:ext cx="49" cy="49"/>
            </a:xfrm>
            <a:custGeom>
              <a:avLst/>
              <a:gdLst/>
              <a:ahLst/>
              <a:cxnLst/>
              <a:rect l="l" t="t" r="r" b="b"/>
              <a:pathLst>
                <a:path w="1" h="1" extrusionOk="0">
                  <a:moveTo>
                    <a:pt x="1" y="0"/>
                  </a:moveTo>
                  <a:lnTo>
                    <a:pt x="1" y="0"/>
                  </a:lnTo>
                  <a:close/>
                </a:path>
              </a:pathLst>
            </a:custGeom>
            <a:solidFill>
              <a:srgbClr val="F5F5F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6" name="Google Shape;296;p23"/>
            <p:cNvSpPr/>
            <p:nvPr/>
          </p:nvSpPr>
          <p:spPr>
            <a:xfrm>
              <a:off x="2561890" y="3733005"/>
              <a:ext cx="8010" cy="4854"/>
            </a:xfrm>
            <a:custGeom>
              <a:avLst/>
              <a:gdLst/>
              <a:ahLst/>
              <a:cxnLst/>
              <a:rect l="l" t="t" r="r" b="b"/>
              <a:pathLst>
                <a:path w="165" h="100" extrusionOk="0">
                  <a:moveTo>
                    <a:pt x="0" y="1"/>
                  </a:moveTo>
                  <a:cubicBezTo>
                    <a:pt x="52" y="35"/>
                    <a:pt x="106" y="66"/>
                    <a:pt x="164" y="100"/>
                  </a:cubicBezTo>
                  <a:cubicBezTo>
                    <a:pt x="106" y="66"/>
                    <a:pt x="52" y="35"/>
                    <a:pt x="0" y="1"/>
                  </a:cubicBezTo>
                  <a:close/>
                </a:path>
              </a:pathLst>
            </a:custGeom>
            <a:solidFill>
              <a:srgbClr val="A4F1E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7" name="Google Shape;297;p23"/>
            <p:cNvSpPr/>
            <p:nvPr/>
          </p:nvSpPr>
          <p:spPr>
            <a:xfrm>
              <a:off x="3217124" y="3733005"/>
              <a:ext cx="7864" cy="4854"/>
            </a:xfrm>
            <a:custGeom>
              <a:avLst/>
              <a:gdLst/>
              <a:ahLst/>
              <a:cxnLst/>
              <a:rect l="l" t="t" r="r" b="b"/>
              <a:pathLst>
                <a:path w="162" h="100" extrusionOk="0">
                  <a:moveTo>
                    <a:pt x="117" y="29"/>
                  </a:moveTo>
                  <a:cubicBezTo>
                    <a:pt x="79" y="52"/>
                    <a:pt x="38" y="76"/>
                    <a:pt x="1" y="100"/>
                  </a:cubicBezTo>
                  <a:cubicBezTo>
                    <a:pt x="38" y="76"/>
                    <a:pt x="79" y="52"/>
                    <a:pt x="117" y="29"/>
                  </a:cubicBezTo>
                  <a:close/>
                  <a:moveTo>
                    <a:pt x="127" y="25"/>
                  </a:moveTo>
                  <a:cubicBezTo>
                    <a:pt x="123" y="25"/>
                    <a:pt x="120" y="25"/>
                    <a:pt x="120" y="29"/>
                  </a:cubicBezTo>
                  <a:cubicBezTo>
                    <a:pt x="120" y="25"/>
                    <a:pt x="123" y="25"/>
                    <a:pt x="127" y="25"/>
                  </a:cubicBezTo>
                  <a:close/>
                  <a:moveTo>
                    <a:pt x="134" y="18"/>
                  </a:moveTo>
                  <a:cubicBezTo>
                    <a:pt x="134" y="18"/>
                    <a:pt x="131" y="21"/>
                    <a:pt x="127" y="21"/>
                  </a:cubicBezTo>
                  <a:cubicBezTo>
                    <a:pt x="131" y="21"/>
                    <a:pt x="134" y="18"/>
                    <a:pt x="134" y="18"/>
                  </a:cubicBezTo>
                  <a:close/>
                  <a:moveTo>
                    <a:pt x="144" y="11"/>
                  </a:moveTo>
                  <a:lnTo>
                    <a:pt x="137" y="18"/>
                  </a:lnTo>
                  <a:lnTo>
                    <a:pt x="144" y="11"/>
                  </a:lnTo>
                  <a:close/>
                  <a:moveTo>
                    <a:pt x="155" y="8"/>
                  </a:moveTo>
                  <a:cubicBezTo>
                    <a:pt x="151" y="8"/>
                    <a:pt x="151" y="8"/>
                    <a:pt x="147" y="11"/>
                  </a:cubicBezTo>
                  <a:cubicBezTo>
                    <a:pt x="151" y="8"/>
                    <a:pt x="151" y="8"/>
                    <a:pt x="155" y="8"/>
                  </a:cubicBezTo>
                  <a:close/>
                  <a:moveTo>
                    <a:pt x="161" y="1"/>
                  </a:moveTo>
                  <a:cubicBezTo>
                    <a:pt x="161" y="5"/>
                    <a:pt x="158" y="5"/>
                    <a:pt x="158" y="5"/>
                  </a:cubicBezTo>
                  <a:cubicBezTo>
                    <a:pt x="158" y="5"/>
                    <a:pt x="161" y="5"/>
                    <a:pt x="161" y="1"/>
                  </a:cubicBezTo>
                  <a:close/>
                </a:path>
              </a:pathLst>
            </a:custGeom>
            <a:solidFill>
              <a:srgbClr val="F5F5F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8" name="Google Shape;298;p23"/>
            <p:cNvSpPr/>
            <p:nvPr/>
          </p:nvSpPr>
          <p:spPr>
            <a:xfrm>
              <a:off x="2569851" y="3737811"/>
              <a:ext cx="340" cy="243"/>
            </a:xfrm>
            <a:custGeom>
              <a:avLst/>
              <a:gdLst/>
              <a:ahLst/>
              <a:cxnLst/>
              <a:rect l="l" t="t" r="r" b="b"/>
              <a:pathLst>
                <a:path w="7" h="5" extrusionOk="0">
                  <a:moveTo>
                    <a:pt x="0" y="1"/>
                  </a:moveTo>
                  <a:cubicBezTo>
                    <a:pt x="0" y="1"/>
                    <a:pt x="3" y="4"/>
                    <a:pt x="7" y="4"/>
                  </a:cubicBezTo>
                  <a:cubicBezTo>
                    <a:pt x="3" y="4"/>
                    <a:pt x="0" y="1"/>
                    <a:pt x="0" y="1"/>
                  </a:cubicBezTo>
                  <a:close/>
                </a:path>
              </a:pathLst>
            </a:custGeom>
            <a:solidFill>
              <a:srgbClr val="A4F1E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299" name="Google Shape;299;p23"/>
            <p:cNvSpPr/>
            <p:nvPr/>
          </p:nvSpPr>
          <p:spPr>
            <a:xfrm>
              <a:off x="3216638" y="3737811"/>
              <a:ext cx="388" cy="243"/>
            </a:xfrm>
            <a:custGeom>
              <a:avLst/>
              <a:gdLst/>
              <a:ahLst/>
              <a:cxnLst/>
              <a:rect l="l" t="t" r="r" b="b"/>
              <a:pathLst>
                <a:path w="8" h="5" extrusionOk="0">
                  <a:moveTo>
                    <a:pt x="7" y="1"/>
                  </a:moveTo>
                  <a:cubicBezTo>
                    <a:pt x="7" y="1"/>
                    <a:pt x="4" y="4"/>
                    <a:pt x="1" y="4"/>
                  </a:cubicBezTo>
                  <a:cubicBezTo>
                    <a:pt x="4" y="4"/>
                    <a:pt x="7" y="1"/>
                    <a:pt x="7" y="1"/>
                  </a:cubicBezTo>
                  <a:close/>
                </a:path>
              </a:pathLst>
            </a:custGeom>
            <a:solidFill>
              <a:srgbClr val="F5F5F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0" name="Google Shape;300;p23"/>
            <p:cNvSpPr/>
            <p:nvPr/>
          </p:nvSpPr>
          <p:spPr>
            <a:xfrm>
              <a:off x="2570142" y="3738005"/>
              <a:ext cx="583" cy="388"/>
            </a:xfrm>
            <a:custGeom>
              <a:avLst/>
              <a:gdLst/>
              <a:ahLst/>
              <a:cxnLst/>
              <a:rect l="l" t="t" r="r" b="b"/>
              <a:pathLst>
                <a:path w="12" h="8" extrusionOk="0">
                  <a:moveTo>
                    <a:pt x="1" y="0"/>
                  </a:moveTo>
                  <a:cubicBezTo>
                    <a:pt x="5" y="4"/>
                    <a:pt x="8" y="4"/>
                    <a:pt x="11" y="7"/>
                  </a:cubicBezTo>
                  <a:cubicBezTo>
                    <a:pt x="8" y="4"/>
                    <a:pt x="5" y="4"/>
                    <a:pt x="1" y="0"/>
                  </a:cubicBezTo>
                  <a:close/>
                </a:path>
              </a:pathLst>
            </a:custGeom>
            <a:solidFill>
              <a:srgbClr val="A4F1E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1" name="Google Shape;301;p23"/>
            <p:cNvSpPr/>
            <p:nvPr/>
          </p:nvSpPr>
          <p:spPr>
            <a:xfrm>
              <a:off x="3216299" y="3738005"/>
              <a:ext cx="388" cy="388"/>
            </a:xfrm>
            <a:custGeom>
              <a:avLst/>
              <a:gdLst/>
              <a:ahLst/>
              <a:cxnLst/>
              <a:rect l="l" t="t" r="r" b="b"/>
              <a:pathLst>
                <a:path w="8" h="8" extrusionOk="0">
                  <a:moveTo>
                    <a:pt x="8" y="0"/>
                  </a:moveTo>
                  <a:cubicBezTo>
                    <a:pt x="4" y="4"/>
                    <a:pt x="0" y="4"/>
                    <a:pt x="0" y="7"/>
                  </a:cubicBezTo>
                  <a:cubicBezTo>
                    <a:pt x="0" y="4"/>
                    <a:pt x="4" y="4"/>
                    <a:pt x="8" y="0"/>
                  </a:cubicBezTo>
                  <a:close/>
                </a:path>
              </a:pathLst>
            </a:custGeom>
            <a:solidFill>
              <a:srgbClr val="F5F5F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2" name="Google Shape;302;p23"/>
            <p:cNvSpPr/>
            <p:nvPr/>
          </p:nvSpPr>
          <p:spPr>
            <a:xfrm>
              <a:off x="2570676" y="3738345"/>
              <a:ext cx="534" cy="194"/>
            </a:xfrm>
            <a:custGeom>
              <a:avLst/>
              <a:gdLst/>
              <a:ahLst/>
              <a:cxnLst/>
              <a:rect l="l" t="t" r="r" b="b"/>
              <a:pathLst>
                <a:path w="11" h="4" extrusionOk="0">
                  <a:moveTo>
                    <a:pt x="0" y="0"/>
                  </a:moveTo>
                  <a:cubicBezTo>
                    <a:pt x="4" y="0"/>
                    <a:pt x="7" y="4"/>
                    <a:pt x="10" y="4"/>
                  </a:cubicBezTo>
                  <a:cubicBezTo>
                    <a:pt x="7" y="4"/>
                    <a:pt x="4" y="0"/>
                    <a:pt x="0" y="0"/>
                  </a:cubicBezTo>
                  <a:close/>
                </a:path>
              </a:pathLst>
            </a:custGeom>
            <a:solidFill>
              <a:srgbClr val="A4F1E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3" name="Google Shape;303;p23"/>
            <p:cNvSpPr/>
            <p:nvPr/>
          </p:nvSpPr>
          <p:spPr>
            <a:xfrm>
              <a:off x="3215668" y="3738345"/>
              <a:ext cx="534" cy="194"/>
            </a:xfrm>
            <a:custGeom>
              <a:avLst/>
              <a:gdLst/>
              <a:ahLst/>
              <a:cxnLst/>
              <a:rect l="l" t="t" r="r" b="b"/>
              <a:pathLst>
                <a:path w="11" h="4" extrusionOk="0">
                  <a:moveTo>
                    <a:pt x="10" y="0"/>
                  </a:moveTo>
                  <a:cubicBezTo>
                    <a:pt x="7" y="0"/>
                    <a:pt x="3" y="4"/>
                    <a:pt x="0" y="4"/>
                  </a:cubicBezTo>
                  <a:cubicBezTo>
                    <a:pt x="3" y="4"/>
                    <a:pt x="7" y="0"/>
                    <a:pt x="10" y="0"/>
                  </a:cubicBezTo>
                  <a:close/>
                </a:path>
              </a:pathLst>
            </a:custGeom>
            <a:solidFill>
              <a:srgbClr val="F5F5F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4" name="Google Shape;304;p23"/>
            <p:cNvSpPr/>
            <p:nvPr/>
          </p:nvSpPr>
          <p:spPr>
            <a:xfrm>
              <a:off x="2455338" y="3404955"/>
              <a:ext cx="876189" cy="241463"/>
            </a:xfrm>
            <a:custGeom>
              <a:avLst/>
              <a:gdLst/>
              <a:ahLst/>
              <a:cxnLst/>
              <a:rect l="l" t="t" r="r" b="b"/>
              <a:pathLst>
                <a:path w="18049" h="4974" extrusionOk="0">
                  <a:moveTo>
                    <a:pt x="9025" y="1"/>
                  </a:moveTo>
                  <a:cubicBezTo>
                    <a:pt x="6502" y="1"/>
                    <a:pt x="4144" y="558"/>
                    <a:pt x="2386" y="1575"/>
                  </a:cubicBezTo>
                  <a:cubicBezTo>
                    <a:pt x="1072" y="2332"/>
                    <a:pt x="250" y="3254"/>
                    <a:pt x="1" y="4224"/>
                  </a:cubicBezTo>
                  <a:cubicBezTo>
                    <a:pt x="66" y="4476"/>
                    <a:pt x="171" y="4728"/>
                    <a:pt x="315" y="4974"/>
                  </a:cubicBezTo>
                  <a:cubicBezTo>
                    <a:pt x="714" y="4281"/>
                    <a:pt x="1417" y="3633"/>
                    <a:pt x="2386" y="3077"/>
                  </a:cubicBezTo>
                  <a:cubicBezTo>
                    <a:pt x="4144" y="2059"/>
                    <a:pt x="6502" y="1500"/>
                    <a:pt x="9025" y="1500"/>
                  </a:cubicBezTo>
                  <a:cubicBezTo>
                    <a:pt x="11547" y="1500"/>
                    <a:pt x="13909" y="2059"/>
                    <a:pt x="15663" y="3077"/>
                  </a:cubicBezTo>
                  <a:cubicBezTo>
                    <a:pt x="16632" y="3633"/>
                    <a:pt x="17335" y="4281"/>
                    <a:pt x="17735" y="4971"/>
                  </a:cubicBezTo>
                  <a:cubicBezTo>
                    <a:pt x="17878" y="4728"/>
                    <a:pt x="17984" y="4476"/>
                    <a:pt x="18048" y="4224"/>
                  </a:cubicBezTo>
                  <a:cubicBezTo>
                    <a:pt x="17799" y="3254"/>
                    <a:pt x="16977" y="2332"/>
                    <a:pt x="15663" y="1575"/>
                  </a:cubicBezTo>
                  <a:cubicBezTo>
                    <a:pt x="13905" y="558"/>
                    <a:pt x="11550" y="1"/>
                    <a:pt x="9025"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5" name="Google Shape;305;p23"/>
            <p:cNvSpPr/>
            <p:nvPr/>
          </p:nvSpPr>
          <p:spPr>
            <a:xfrm>
              <a:off x="2404125" y="3572669"/>
              <a:ext cx="243" cy="10146"/>
            </a:xfrm>
            <a:custGeom>
              <a:avLst/>
              <a:gdLst/>
              <a:ahLst/>
              <a:cxnLst/>
              <a:rect l="l" t="t" r="r" b="b"/>
              <a:pathLst>
                <a:path w="5" h="209" extrusionOk="0">
                  <a:moveTo>
                    <a:pt x="5" y="0"/>
                  </a:moveTo>
                  <a:cubicBezTo>
                    <a:pt x="1" y="48"/>
                    <a:pt x="1" y="99"/>
                    <a:pt x="1" y="147"/>
                  </a:cubicBezTo>
                  <a:lnTo>
                    <a:pt x="1" y="208"/>
                  </a:lnTo>
                  <a:cubicBezTo>
                    <a:pt x="1" y="140"/>
                    <a:pt x="1" y="68"/>
                    <a:pt x="5" y="0"/>
                  </a:cubicBezTo>
                  <a:close/>
                </a:path>
              </a:pathLst>
            </a:custGeom>
            <a:solidFill>
              <a:srgbClr val="E5E5E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6" name="Google Shape;306;p23"/>
            <p:cNvSpPr/>
            <p:nvPr/>
          </p:nvSpPr>
          <p:spPr>
            <a:xfrm>
              <a:off x="2404125" y="3591407"/>
              <a:ext cx="272143" cy="374816"/>
            </a:xfrm>
            <a:custGeom>
              <a:avLst/>
              <a:gdLst/>
              <a:ahLst/>
              <a:cxnLst/>
              <a:rect l="l" t="t" r="r" b="b"/>
              <a:pathLst>
                <a:path w="5606" h="7721" extrusionOk="0">
                  <a:moveTo>
                    <a:pt x="5602" y="7720"/>
                  </a:moveTo>
                  <a:lnTo>
                    <a:pt x="5605" y="7720"/>
                  </a:lnTo>
                  <a:lnTo>
                    <a:pt x="5602" y="7720"/>
                  </a:lnTo>
                  <a:close/>
                  <a:moveTo>
                    <a:pt x="3227" y="6772"/>
                  </a:moveTo>
                  <a:cubicBezTo>
                    <a:pt x="3950" y="7161"/>
                    <a:pt x="4748" y="7474"/>
                    <a:pt x="5595" y="7717"/>
                  </a:cubicBezTo>
                  <a:cubicBezTo>
                    <a:pt x="4748" y="7474"/>
                    <a:pt x="3950" y="7161"/>
                    <a:pt x="3227" y="6772"/>
                  </a:cubicBezTo>
                  <a:close/>
                  <a:moveTo>
                    <a:pt x="1" y="0"/>
                  </a:moveTo>
                  <a:lnTo>
                    <a:pt x="1" y="0"/>
                  </a:lnTo>
                  <a:lnTo>
                    <a:pt x="1" y="2505"/>
                  </a:lnTo>
                  <a:cubicBezTo>
                    <a:pt x="1" y="3348"/>
                    <a:pt x="319" y="4195"/>
                    <a:pt x="950" y="4973"/>
                  </a:cubicBezTo>
                  <a:lnTo>
                    <a:pt x="950" y="4973"/>
                  </a:lnTo>
                  <a:cubicBezTo>
                    <a:pt x="319" y="4195"/>
                    <a:pt x="1" y="3348"/>
                    <a:pt x="1" y="2505"/>
                  </a:cubicBezTo>
                  <a:close/>
                </a:path>
              </a:pathLst>
            </a:custGeom>
            <a:solidFill>
              <a:srgbClr val="CFCFC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7" name="Google Shape;307;p23"/>
            <p:cNvSpPr/>
            <p:nvPr/>
          </p:nvSpPr>
          <p:spPr>
            <a:xfrm>
              <a:off x="2404125" y="3582766"/>
              <a:ext cx="374039" cy="404817"/>
            </a:xfrm>
            <a:custGeom>
              <a:avLst/>
              <a:gdLst/>
              <a:ahLst/>
              <a:cxnLst/>
              <a:rect l="l" t="t" r="r" b="b"/>
              <a:pathLst>
                <a:path w="7705" h="8339" extrusionOk="0">
                  <a:moveTo>
                    <a:pt x="1" y="0"/>
                  </a:moveTo>
                  <a:lnTo>
                    <a:pt x="1" y="178"/>
                  </a:lnTo>
                  <a:lnTo>
                    <a:pt x="1" y="2683"/>
                  </a:lnTo>
                  <a:cubicBezTo>
                    <a:pt x="1" y="3526"/>
                    <a:pt x="319" y="4373"/>
                    <a:pt x="950" y="5151"/>
                  </a:cubicBezTo>
                  <a:lnTo>
                    <a:pt x="2053" y="4523"/>
                  </a:lnTo>
                  <a:lnTo>
                    <a:pt x="2056" y="4523"/>
                  </a:lnTo>
                  <a:cubicBezTo>
                    <a:pt x="2107" y="4492"/>
                    <a:pt x="2168" y="4478"/>
                    <a:pt x="2237" y="4478"/>
                  </a:cubicBezTo>
                  <a:cubicBezTo>
                    <a:pt x="2332" y="4478"/>
                    <a:pt x="2438" y="4509"/>
                    <a:pt x="2551" y="4574"/>
                  </a:cubicBezTo>
                  <a:cubicBezTo>
                    <a:pt x="2929" y="4795"/>
                    <a:pt x="3236" y="5318"/>
                    <a:pt x="3254" y="5762"/>
                  </a:cubicBezTo>
                  <a:lnTo>
                    <a:pt x="3254" y="5765"/>
                  </a:lnTo>
                  <a:lnTo>
                    <a:pt x="3254" y="5772"/>
                  </a:lnTo>
                  <a:lnTo>
                    <a:pt x="3254" y="5775"/>
                  </a:lnTo>
                  <a:lnTo>
                    <a:pt x="3254" y="5778"/>
                  </a:lnTo>
                  <a:lnTo>
                    <a:pt x="3254" y="5782"/>
                  </a:lnTo>
                  <a:lnTo>
                    <a:pt x="3254" y="5786"/>
                  </a:lnTo>
                  <a:lnTo>
                    <a:pt x="3254" y="5789"/>
                  </a:lnTo>
                  <a:lnTo>
                    <a:pt x="3254" y="5792"/>
                  </a:lnTo>
                  <a:lnTo>
                    <a:pt x="3254" y="5796"/>
                  </a:lnTo>
                  <a:lnTo>
                    <a:pt x="3254" y="5799"/>
                  </a:lnTo>
                  <a:cubicBezTo>
                    <a:pt x="3254" y="6028"/>
                    <a:pt x="3172" y="6185"/>
                    <a:pt x="3042" y="6257"/>
                  </a:cubicBezTo>
                  <a:lnTo>
                    <a:pt x="2540" y="6543"/>
                  </a:lnTo>
                  <a:cubicBezTo>
                    <a:pt x="2674" y="6629"/>
                    <a:pt x="2810" y="6714"/>
                    <a:pt x="2954" y="6796"/>
                  </a:cubicBezTo>
                  <a:cubicBezTo>
                    <a:pt x="3042" y="6851"/>
                    <a:pt x="3134" y="6898"/>
                    <a:pt x="3227" y="6950"/>
                  </a:cubicBezTo>
                  <a:cubicBezTo>
                    <a:pt x="3950" y="7339"/>
                    <a:pt x="4748" y="7652"/>
                    <a:pt x="5595" y="7895"/>
                  </a:cubicBezTo>
                  <a:cubicBezTo>
                    <a:pt x="5599" y="7895"/>
                    <a:pt x="5602" y="7898"/>
                    <a:pt x="5602" y="7898"/>
                  </a:cubicBezTo>
                  <a:lnTo>
                    <a:pt x="5605" y="7898"/>
                  </a:lnTo>
                  <a:cubicBezTo>
                    <a:pt x="6278" y="8089"/>
                    <a:pt x="6984" y="8236"/>
                    <a:pt x="7705" y="8338"/>
                  </a:cubicBezTo>
                  <a:lnTo>
                    <a:pt x="7705" y="5598"/>
                  </a:lnTo>
                  <a:cubicBezTo>
                    <a:pt x="6189" y="5383"/>
                    <a:pt x="4739" y="4967"/>
                    <a:pt x="3489" y="4342"/>
                  </a:cubicBezTo>
                  <a:cubicBezTo>
                    <a:pt x="3308" y="4250"/>
                    <a:pt x="3127" y="4154"/>
                    <a:pt x="2954" y="4055"/>
                  </a:cubicBezTo>
                  <a:cubicBezTo>
                    <a:pt x="1012" y="2932"/>
                    <a:pt x="29" y="1471"/>
                    <a:pt x="1"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8" name="Google Shape;308;p23"/>
            <p:cNvSpPr/>
            <p:nvPr/>
          </p:nvSpPr>
          <p:spPr>
            <a:xfrm>
              <a:off x="2404125" y="3548641"/>
              <a:ext cx="3058" cy="34176"/>
            </a:xfrm>
            <a:custGeom>
              <a:avLst/>
              <a:gdLst/>
              <a:ahLst/>
              <a:cxnLst/>
              <a:rect l="l" t="t" r="r" b="b"/>
              <a:pathLst>
                <a:path w="63" h="704" extrusionOk="0">
                  <a:moveTo>
                    <a:pt x="62" y="0"/>
                  </a:moveTo>
                  <a:cubicBezTo>
                    <a:pt x="21" y="215"/>
                    <a:pt x="1" y="427"/>
                    <a:pt x="1" y="642"/>
                  </a:cubicBezTo>
                  <a:lnTo>
                    <a:pt x="1" y="703"/>
                  </a:lnTo>
                  <a:cubicBezTo>
                    <a:pt x="1" y="635"/>
                    <a:pt x="1" y="563"/>
                    <a:pt x="5" y="495"/>
                  </a:cubicBezTo>
                  <a:cubicBezTo>
                    <a:pt x="11" y="331"/>
                    <a:pt x="32" y="164"/>
                    <a:pt x="62" y="0"/>
                  </a:cubicBezTo>
                  <a:close/>
                </a:path>
              </a:pathLst>
            </a:custGeom>
            <a:solidFill>
              <a:srgbClr val="E5E5E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09" name="Google Shape;309;p23"/>
            <p:cNvSpPr/>
            <p:nvPr/>
          </p:nvSpPr>
          <p:spPr>
            <a:xfrm>
              <a:off x="2386940" y="3536214"/>
              <a:ext cx="160587" cy="243405"/>
            </a:xfrm>
            <a:custGeom>
              <a:avLst/>
              <a:gdLst/>
              <a:ahLst/>
              <a:cxnLst/>
              <a:rect l="l" t="t" r="r" b="b"/>
              <a:pathLst>
                <a:path w="3308" h="5014" extrusionOk="0">
                  <a:moveTo>
                    <a:pt x="474" y="0"/>
                  </a:moveTo>
                  <a:cubicBezTo>
                    <a:pt x="471" y="14"/>
                    <a:pt x="468" y="28"/>
                    <a:pt x="465" y="41"/>
                  </a:cubicBezTo>
                  <a:cubicBezTo>
                    <a:pt x="447" y="113"/>
                    <a:pt x="430" y="184"/>
                    <a:pt x="416" y="256"/>
                  </a:cubicBezTo>
                  <a:cubicBezTo>
                    <a:pt x="375" y="471"/>
                    <a:pt x="355" y="683"/>
                    <a:pt x="355" y="898"/>
                  </a:cubicBezTo>
                  <a:lnTo>
                    <a:pt x="355" y="959"/>
                  </a:lnTo>
                  <a:cubicBezTo>
                    <a:pt x="383" y="2430"/>
                    <a:pt x="1366" y="3891"/>
                    <a:pt x="3308" y="5014"/>
                  </a:cubicBezTo>
                  <a:cubicBezTo>
                    <a:pt x="945" y="3645"/>
                    <a:pt x="0" y="1772"/>
                    <a:pt x="478" y="0"/>
                  </a:cubicBezTo>
                  <a:close/>
                </a:path>
              </a:pathLst>
            </a:custGeom>
            <a:solidFill>
              <a:srgbClr val="5DD0B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0" name="Google Shape;310;p23"/>
            <p:cNvSpPr/>
            <p:nvPr/>
          </p:nvSpPr>
          <p:spPr>
            <a:xfrm>
              <a:off x="2328786" y="3800091"/>
              <a:ext cx="233307" cy="182723"/>
            </a:xfrm>
            <a:custGeom>
              <a:avLst/>
              <a:gdLst/>
              <a:ahLst/>
              <a:cxnLst/>
              <a:rect l="l" t="t" r="r" b="b"/>
              <a:pathLst>
                <a:path w="4806" h="3764" extrusionOk="0">
                  <a:moveTo>
                    <a:pt x="3789" y="0"/>
                  </a:moveTo>
                  <a:cubicBezTo>
                    <a:pt x="3722" y="0"/>
                    <a:pt x="3660" y="16"/>
                    <a:pt x="3608" y="46"/>
                  </a:cubicBezTo>
                  <a:lnTo>
                    <a:pt x="3605" y="46"/>
                  </a:lnTo>
                  <a:lnTo>
                    <a:pt x="212" y="1981"/>
                  </a:lnTo>
                  <a:lnTo>
                    <a:pt x="209" y="1984"/>
                  </a:lnTo>
                  <a:cubicBezTo>
                    <a:pt x="83" y="2059"/>
                    <a:pt x="4" y="2216"/>
                    <a:pt x="4" y="2438"/>
                  </a:cubicBezTo>
                  <a:cubicBezTo>
                    <a:pt x="1" y="2889"/>
                    <a:pt x="314" y="3438"/>
                    <a:pt x="703" y="3664"/>
                  </a:cubicBezTo>
                  <a:cubicBezTo>
                    <a:pt x="817" y="3731"/>
                    <a:pt x="926" y="3763"/>
                    <a:pt x="1021" y="3763"/>
                  </a:cubicBezTo>
                  <a:cubicBezTo>
                    <a:pt x="1088" y="3763"/>
                    <a:pt x="1149" y="3747"/>
                    <a:pt x="1201" y="3718"/>
                  </a:cubicBezTo>
                  <a:lnTo>
                    <a:pt x="4594" y="1780"/>
                  </a:lnTo>
                  <a:cubicBezTo>
                    <a:pt x="4724" y="1708"/>
                    <a:pt x="4806" y="1551"/>
                    <a:pt x="4806" y="1322"/>
                  </a:cubicBezTo>
                  <a:cubicBezTo>
                    <a:pt x="4806" y="871"/>
                    <a:pt x="4492" y="326"/>
                    <a:pt x="4103" y="97"/>
                  </a:cubicBezTo>
                  <a:cubicBezTo>
                    <a:pt x="3991" y="31"/>
                    <a:pt x="3884" y="0"/>
                    <a:pt x="3789" y="0"/>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1" name="Google Shape;311;p23"/>
            <p:cNvSpPr/>
            <p:nvPr/>
          </p:nvSpPr>
          <p:spPr>
            <a:xfrm>
              <a:off x="2343883" y="3838585"/>
              <a:ext cx="218210" cy="144227"/>
            </a:xfrm>
            <a:custGeom>
              <a:avLst/>
              <a:gdLst/>
              <a:ahLst/>
              <a:cxnLst/>
              <a:rect l="l" t="t" r="r" b="b"/>
              <a:pathLst>
                <a:path w="4495" h="2971" extrusionOk="0">
                  <a:moveTo>
                    <a:pt x="4375" y="0"/>
                  </a:moveTo>
                  <a:lnTo>
                    <a:pt x="0" y="2505"/>
                  </a:lnTo>
                  <a:cubicBezTo>
                    <a:pt x="112" y="2655"/>
                    <a:pt x="246" y="2789"/>
                    <a:pt x="392" y="2871"/>
                  </a:cubicBezTo>
                  <a:cubicBezTo>
                    <a:pt x="506" y="2938"/>
                    <a:pt x="615" y="2970"/>
                    <a:pt x="710" y="2970"/>
                  </a:cubicBezTo>
                  <a:cubicBezTo>
                    <a:pt x="777" y="2970"/>
                    <a:pt x="838" y="2954"/>
                    <a:pt x="890" y="2925"/>
                  </a:cubicBezTo>
                  <a:lnTo>
                    <a:pt x="4283" y="987"/>
                  </a:lnTo>
                  <a:cubicBezTo>
                    <a:pt x="4413" y="915"/>
                    <a:pt x="4495" y="758"/>
                    <a:pt x="4495" y="529"/>
                  </a:cubicBezTo>
                  <a:cubicBezTo>
                    <a:pt x="4495" y="362"/>
                    <a:pt x="4450" y="177"/>
                    <a:pt x="437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2" name="Google Shape;312;p23"/>
            <p:cNvSpPr/>
            <p:nvPr/>
          </p:nvSpPr>
          <p:spPr>
            <a:xfrm>
              <a:off x="1768599" y="3893924"/>
              <a:ext cx="622201" cy="438556"/>
            </a:xfrm>
            <a:custGeom>
              <a:avLst/>
              <a:gdLst/>
              <a:ahLst/>
              <a:cxnLst/>
              <a:rect l="l" t="t" r="r" b="b"/>
              <a:pathLst>
                <a:path w="12817" h="9034" extrusionOk="0">
                  <a:moveTo>
                    <a:pt x="11493" y="0"/>
                  </a:moveTo>
                  <a:cubicBezTo>
                    <a:pt x="11409" y="0"/>
                    <a:pt x="11331" y="19"/>
                    <a:pt x="11264" y="55"/>
                  </a:cubicBezTo>
                  <a:lnTo>
                    <a:pt x="11254" y="58"/>
                  </a:lnTo>
                  <a:lnTo>
                    <a:pt x="11254" y="61"/>
                  </a:lnTo>
                  <a:lnTo>
                    <a:pt x="1" y="6069"/>
                  </a:lnTo>
                  <a:lnTo>
                    <a:pt x="1680" y="9034"/>
                  </a:lnTo>
                  <a:lnTo>
                    <a:pt x="12544" y="2317"/>
                  </a:lnTo>
                  <a:cubicBezTo>
                    <a:pt x="12711" y="2222"/>
                    <a:pt x="12814" y="2017"/>
                    <a:pt x="12817" y="1723"/>
                  </a:cubicBezTo>
                  <a:cubicBezTo>
                    <a:pt x="12817" y="1137"/>
                    <a:pt x="12411" y="423"/>
                    <a:pt x="11902" y="126"/>
                  </a:cubicBezTo>
                  <a:cubicBezTo>
                    <a:pt x="11756" y="41"/>
                    <a:pt x="11616" y="0"/>
                    <a:pt x="11493"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3" name="Google Shape;313;p23"/>
            <p:cNvSpPr/>
            <p:nvPr/>
          </p:nvSpPr>
          <p:spPr>
            <a:xfrm>
              <a:off x="2390727" y="3976737"/>
              <a:ext cx="49" cy="728"/>
            </a:xfrm>
            <a:custGeom>
              <a:avLst/>
              <a:gdLst/>
              <a:ahLst/>
              <a:cxnLst/>
              <a:rect l="l" t="t" r="r" b="b"/>
              <a:pathLst>
                <a:path w="1" h="15" extrusionOk="0">
                  <a:moveTo>
                    <a:pt x="1" y="11"/>
                  </a:moveTo>
                  <a:lnTo>
                    <a:pt x="1" y="14"/>
                  </a:lnTo>
                  <a:lnTo>
                    <a:pt x="1" y="11"/>
                  </a:lnTo>
                  <a:close/>
                  <a:moveTo>
                    <a:pt x="1" y="7"/>
                  </a:moveTo>
                  <a:lnTo>
                    <a:pt x="1" y="7"/>
                  </a:lnTo>
                  <a:lnTo>
                    <a:pt x="1" y="7"/>
                  </a:lnTo>
                  <a:close/>
                  <a:moveTo>
                    <a:pt x="1" y="4"/>
                  </a:moveTo>
                  <a:lnTo>
                    <a:pt x="1" y="4"/>
                  </a:lnTo>
                  <a:lnTo>
                    <a:pt x="1" y="4"/>
                  </a:lnTo>
                  <a:close/>
                  <a:moveTo>
                    <a:pt x="1" y="1"/>
                  </a:moveTo>
                  <a:lnTo>
                    <a:pt x="1" y="1"/>
                  </a:lnTo>
                  <a:close/>
                </a:path>
              </a:pathLst>
            </a:custGeom>
            <a:solidFill>
              <a:srgbClr val="222D3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14" name="Google Shape;314;p23"/>
            <p:cNvSpPr/>
            <p:nvPr/>
          </p:nvSpPr>
          <p:spPr>
            <a:xfrm>
              <a:off x="1849277" y="3930525"/>
              <a:ext cx="541519" cy="400836"/>
            </a:xfrm>
            <a:custGeom>
              <a:avLst/>
              <a:gdLst/>
              <a:ahLst/>
              <a:cxnLst/>
              <a:rect l="l" t="t" r="r" b="b"/>
              <a:pathLst>
                <a:path w="11155" h="8257" extrusionOk="0">
                  <a:moveTo>
                    <a:pt x="10848" y="0"/>
                  </a:moveTo>
                  <a:lnTo>
                    <a:pt x="1" y="6263"/>
                  </a:lnTo>
                  <a:cubicBezTo>
                    <a:pt x="234" y="6652"/>
                    <a:pt x="380" y="7096"/>
                    <a:pt x="380" y="7495"/>
                  </a:cubicBezTo>
                  <a:lnTo>
                    <a:pt x="380" y="7502"/>
                  </a:lnTo>
                  <a:cubicBezTo>
                    <a:pt x="377" y="7864"/>
                    <a:pt x="257" y="8123"/>
                    <a:pt x="59" y="8256"/>
                  </a:cubicBezTo>
                  <a:lnTo>
                    <a:pt x="10882" y="1563"/>
                  </a:lnTo>
                  <a:cubicBezTo>
                    <a:pt x="11049" y="1468"/>
                    <a:pt x="11152" y="1263"/>
                    <a:pt x="11155" y="969"/>
                  </a:cubicBezTo>
                  <a:lnTo>
                    <a:pt x="11155" y="966"/>
                  </a:lnTo>
                  <a:lnTo>
                    <a:pt x="11155" y="963"/>
                  </a:lnTo>
                  <a:lnTo>
                    <a:pt x="11155" y="959"/>
                  </a:lnTo>
                  <a:lnTo>
                    <a:pt x="11155" y="956"/>
                  </a:lnTo>
                  <a:lnTo>
                    <a:pt x="11155" y="953"/>
                  </a:lnTo>
                  <a:cubicBezTo>
                    <a:pt x="11152" y="642"/>
                    <a:pt x="11032" y="298"/>
                    <a:pt x="1084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2" name="TextBox 1">
            <a:extLst>
              <a:ext uri="{FF2B5EF4-FFF2-40B4-BE49-F238E27FC236}">
                <a16:creationId xmlns:a16="http://schemas.microsoft.com/office/drawing/2014/main" id="{A0247CD6-BA32-467F-87A8-24BBCC6F414E}"/>
              </a:ext>
            </a:extLst>
          </p:cNvPr>
          <p:cNvSpPr txBox="1"/>
          <p:nvPr/>
        </p:nvSpPr>
        <p:spPr>
          <a:xfrm flipH="1">
            <a:off x="2355460" y="5921721"/>
            <a:ext cx="3740539" cy="369332"/>
          </a:xfrm>
          <a:prstGeom prst="rect">
            <a:avLst/>
          </a:prstGeom>
          <a:noFill/>
        </p:spPr>
        <p:txBody>
          <a:bodyPr wrap="square" rtlCol="0">
            <a:spAutoFit/>
          </a:bodyPr>
          <a:lstStyle/>
          <a:p>
            <a:r>
              <a:rPr lang="en-US" dirty="0">
                <a:solidFill>
                  <a:srgbClr val="00B050"/>
                </a:solidFill>
              </a:rPr>
              <a:t>Lecturer: Anita Nan</a:t>
            </a:r>
            <a:endParaRPr lang="en-GB" dirty="0">
              <a:solidFill>
                <a:srgbClr val="00B050"/>
              </a:solidFill>
            </a:endParaRPr>
          </a:p>
        </p:txBody>
      </p:sp>
      <p:sp>
        <p:nvSpPr>
          <p:cNvPr id="5" name="TextBox 4">
            <a:extLst>
              <a:ext uri="{FF2B5EF4-FFF2-40B4-BE49-F238E27FC236}">
                <a16:creationId xmlns:a16="http://schemas.microsoft.com/office/drawing/2014/main" id="{4449B928-EA1D-42DA-963F-F87B89456405}"/>
              </a:ext>
            </a:extLst>
          </p:cNvPr>
          <p:cNvSpPr txBox="1"/>
          <p:nvPr/>
        </p:nvSpPr>
        <p:spPr>
          <a:xfrm>
            <a:off x="703985" y="236872"/>
            <a:ext cx="6522766" cy="1077218"/>
          </a:xfrm>
          <a:prstGeom prst="rect">
            <a:avLst/>
          </a:prstGeom>
          <a:noFill/>
        </p:spPr>
        <p:txBody>
          <a:bodyPr wrap="square" rtlCol="0">
            <a:spAutoFit/>
          </a:bodyPr>
          <a:lstStyle/>
          <a:p>
            <a:r>
              <a:rPr lang="en-US" sz="2800" dirty="0"/>
              <a:t>Academic and Employability Skills </a:t>
            </a:r>
            <a:r>
              <a:rPr lang="en-US" dirty="0"/>
              <a:t>BMSW-4001 LONDON</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55189-A5AE-4A8D-B000-3FD52169E7C7}"/>
              </a:ext>
            </a:extLst>
          </p:cNvPr>
          <p:cNvSpPr>
            <a:spLocks noGrp="1"/>
          </p:cNvSpPr>
          <p:nvPr>
            <p:ph type="title"/>
          </p:nvPr>
        </p:nvSpPr>
        <p:spPr>
          <a:xfrm>
            <a:off x="5847346" y="625642"/>
            <a:ext cx="4295275" cy="991325"/>
          </a:xfrm>
        </p:spPr>
        <p:txBody>
          <a:bodyPr/>
          <a:lstStyle/>
          <a:p>
            <a:r>
              <a:rPr lang="en-US" sz="4800" dirty="0"/>
              <a:t>OVERVIEW</a:t>
            </a:r>
            <a:endParaRPr lang="en-GB" sz="4800" dirty="0"/>
          </a:p>
        </p:txBody>
      </p:sp>
      <p:sp>
        <p:nvSpPr>
          <p:cNvPr id="3" name="Subtitle 2">
            <a:extLst>
              <a:ext uri="{FF2B5EF4-FFF2-40B4-BE49-F238E27FC236}">
                <a16:creationId xmlns:a16="http://schemas.microsoft.com/office/drawing/2014/main" id="{671246F7-2505-46FA-9890-D5E20A81DB3E}"/>
              </a:ext>
            </a:extLst>
          </p:cNvPr>
          <p:cNvSpPr>
            <a:spLocks noGrp="1"/>
          </p:cNvSpPr>
          <p:nvPr>
            <p:ph type="subTitle" idx="1"/>
          </p:nvPr>
        </p:nvSpPr>
        <p:spPr>
          <a:xfrm flipH="1">
            <a:off x="2610853" y="2189748"/>
            <a:ext cx="8157410" cy="3051286"/>
          </a:xfrm>
        </p:spPr>
        <p:txBody>
          <a:bodyPr/>
          <a:lstStyle/>
          <a:p>
            <a:pPr marL="444500" indent="-285750">
              <a:buClr>
                <a:schemeClr val="bg1">
                  <a:lumMod val="50000"/>
                </a:schemeClr>
              </a:buClr>
              <a:buSzPct val="97000"/>
              <a:buFont typeface="Wingdings" panose="05000000000000000000" pitchFamily="2" charset="2"/>
              <a:buChar char="Ø"/>
            </a:pPr>
            <a:r>
              <a:rPr lang="en-US" sz="3600" dirty="0">
                <a:solidFill>
                  <a:schemeClr val="accent1">
                    <a:lumMod val="10000"/>
                  </a:schemeClr>
                </a:solidFill>
                <a:latin typeface="Abel"/>
              </a:rPr>
              <a:t>My intended career</a:t>
            </a:r>
          </a:p>
          <a:p>
            <a:pPr marL="444500" indent="-285750">
              <a:buClr>
                <a:schemeClr val="bg1">
                  <a:lumMod val="50000"/>
                </a:schemeClr>
              </a:buClr>
              <a:buSzPct val="97000"/>
              <a:buFont typeface="Wingdings" panose="05000000000000000000" pitchFamily="2" charset="2"/>
              <a:buChar char="Ø"/>
            </a:pPr>
            <a:r>
              <a:rPr lang="en-US" sz="3600" dirty="0">
                <a:solidFill>
                  <a:schemeClr val="accent1">
                    <a:lumMod val="10000"/>
                  </a:schemeClr>
                </a:solidFill>
                <a:latin typeface="Abel"/>
              </a:rPr>
              <a:t>SWOT Analysis</a:t>
            </a:r>
          </a:p>
          <a:p>
            <a:pPr marL="444500" indent="-285750">
              <a:buClr>
                <a:schemeClr val="bg1">
                  <a:lumMod val="50000"/>
                </a:schemeClr>
              </a:buClr>
              <a:buSzPct val="97000"/>
              <a:buFont typeface="Wingdings" panose="05000000000000000000" pitchFamily="2" charset="2"/>
              <a:buChar char="Ø"/>
            </a:pPr>
            <a:r>
              <a:rPr lang="en-US" sz="3600" dirty="0">
                <a:solidFill>
                  <a:schemeClr val="accent1">
                    <a:lumMod val="10000"/>
                  </a:schemeClr>
                </a:solidFill>
                <a:latin typeface="Abel"/>
              </a:rPr>
              <a:t>Time management</a:t>
            </a:r>
          </a:p>
          <a:p>
            <a:pPr marL="444500" indent="-285750">
              <a:buClr>
                <a:schemeClr val="bg1">
                  <a:lumMod val="50000"/>
                </a:schemeClr>
              </a:buClr>
              <a:buSzPct val="97000"/>
              <a:buFont typeface="Wingdings" panose="05000000000000000000" pitchFamily="2" charset="2"/>
              <a:buChar char="Ø"/>
            </a:pPr>
            <a:r>
              <a:rPr lang="en-US" sz="3600" dirty="0">
                <a:solidFill>
                  <a:schemeClr val="accent1">
                    <a:lumMod val="10000"/>
                  </a:schemeClr>
                </a:solidFill>
                <a:latin typeface="Abel"/>
              </a:rPr>
              <a:t>Academic writing</a:t>
            </a:r>
          </a:p>
          <a:p>
            <a:pPr marL="444500" indent="-285750">
              <a:buClr>
                <a:schemeClr val="bg1">
                  <a:lumMod val="50000"/>
                </a:schemeClr>
              </a:buClr>
              <a:buSzPct val="97000"/>
              <a:buFont typeface="Wingdings" panose="05000000000000000000" pitchFamily="2" charset="2"/>
              <a:buChar char="Ø"/>
            </a:pPr>
            <a:r>
              <a:rPr lang="en-US" sz="3600" dirty="0">
                <a:solidFill>
                  <a:schemeClr val="accent1">
                    <a:lumMod val="10000"/>
                  </a:schemeClr>
                </a:solidFill>
                <a:latin typeface="Abel"/>
              </a:rPr>
              <a:t>PDP </a:t>
            </a:r>
            <a:endParaRPr lang="en-GB" sz="3600" dirty="0">
              <a:solidFill>
                <a:schemeClr val="accent1">
                  <a:lumMod val="10000"/>
                </a:schemeClr>
              </a:solidFill>
              <a:latin typeface="Abel"/>
            </a:endParaRPr>
          </a:p>
        </p:txBody>
      </p:sp>
    </p:spTree>
    <p:extLst>
      <p:ext uri="{BB962C8B-B14F-4D97-AF65-F5344CB8AC3E}">
        <p14:creationId xmlns:p14="http://schemas.microsoft.com/office/powerpoint/2010/main" val="1523016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559"/>
        <p:cNvGrpSpPr/>
        <p:nvPr/>
      </p:nvGrpSpPr>
      <p:grpSpPr>
        <a:xfrm>
          <a:off x="0" y="0"/>
          <a:ext cx="0" cy="0"/>
          <a:chOff x="0" y="0"/>
          <a:chExt cx="0" cy="0"/>
        </a:xfrm>
      </p:grpSpPr>
      <p:sp>
        <p:nvSpPr>
          <p:cNvPr id="560" name="Google Shape;560;p28"/>
          <p:cNvSpPr/>
          <p:nvPr/>
        </p:nvSpPr>
        <p:spPr>
          <a:xfrm rot="-1288312">
            <a:off x="2821487" y="5334494"/>
            <a:ext cx="777647" cy="381929"/>
          </a:xfrm>
          <a:custGeom>
            <a:avLst/>
            <a:gdLst/>
            <a:ahLst/>
            <a:cxnLst/>
            <a:rect l="l" t="t" r="r" b="b"/>
            <a:pathLst>
              <a:path w="109482" h="54763" extrusionOk="0">
                <a:moveTo>
                  <a:pt x="54738" y="1"/>
                </a:moveTo>
                <a:cubicBezTo>
                  <a:pt x="41976" y="1"/>
                  <a:pt x="29213" y="2674"/>
                  <a:pt x="19475" y="8019"/>
                </a:cubicBezTo>
                <a:cubicBezTo>
                  <a:pt x="1" y="18715"/>
                  <a:pt x="1" y="36051"/>
                  <a:pt x="19475" y="46743"/>
                </a:cubicBezTo>
                <a:cubicBezTo>
                  <a:pt x="29214" y="52089"/>
                  <a:pt x="41978" y="54762"/>
                  <a:pt x="54741" y="54762"/>
                </a:cubicBezTo>
                <a:cubicBezTo>
                  <a:pt x="67504" y="54762"/>
                  <a:pt x="80267" y="52089"/>
                  <a:pt x="90004" y="46743"/>
                </a:cubicBezTo>
                <a:cubicBezTo>
                  <a:pt x="109481" y="36051"/>
                  <a:pt x="109481" y="18715"/>
                  <a:pt x="90004" y="8023"/>
                </a:cubicBezTo>
                <a:cubicBezTo>
                  <a:pt x="80266" y="2675"/>
                  <a:pt x="67502" y="1"/>
                  <a:pt x="54738"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1" name="Google Shape;561;p28"/>
          <p:cNvSpPr/>
          <p:nvPr/>
        </p:nvSpPr>
        <p:spPr>
          <a:xfrm>
            <a:off x="2394419" y="4611377"/>
            <a:ext cx="1449280" cy="832564"/>
          </a:xfrm>
          <a:custGeom>
            <a:avLst/>
            <a:gdLst/>
            <a:ahLst/>
            <a:cxnLst/>
            <a:rect l="l" t="t" r="r" b="b"/>
            <a:pathLst>
              <a:path w="25434" h="14611" extrusionOk="0">
                <a:moveTo>
                  <a:pt x="22128" y="1"/>
                </a:moveTo>
                <a:cubicBezTo>
                  <a:pt x="21958" y="1"/>
                  <a:pt x="21789" y="37"/>
                  <a:pt x="21659" y="110"/>
                </a:cubicBezTo>
                <a:lnTo>
                  <a:pt x="258" y="12469"/>
                </a:lnTo>
                <a:cubicBezTo>
                  <a:pt x="0" y="12618"/>
                  <a:pt x="0" y="12859"/>
                  <a:pt x="258" y="13009"/>
                </a:cubicBezTo>
                <a:lnTo>
                  <a:pt x="2835" y="14498"/>
                </a:lnTo>
                <a:cubicBezTo>
                  <a:pt x="2964" y="14573"/>
                  <a:pt x="3134" y="14610"/>
                  <a:pt x="3304" y="14610"/>
                </a:cubicBezTo>
                <a:cubicBezTo>
                  <a:pt x="3474" y="14610"/>
                  <a:pt x="3644" y="14573"/>
                  <a:pt x="3774" y="14498"/>
                </a:cubicBezTo>
                <a:lnTo>
                  <a:pt x="25175" y="2139"/>
                </a:lnTo>
                <a:cubicBezTo>
                  <a:pt x="25433" y="1990"/>
                  <a:pt x="25433" y="1749"/>
                  <a:pt x="25175" y="1599"/>
                </a:cubicBezTo>
                <a:lnTo>
                  <a:pt x="22598" y="110"/>
                </a:lnTo>
                <a:cubicBezTo>
                  <a:pt x="22467" y="37"/>
                  <a:pt x="22297" y="1"/>
                  <a:pt x="22128"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2" name="Google Shape;562;p28"/>
          <p:cNvSpPr/>
          <p:nvPr/>
        </p:nvSpPr>
        <p:spPr>
          <a:xfrm>
            <a:off x="2451559" y="2681002"/>
            <a:ext cx="1337140" cy="2683737"/>
          </a:xfrm>
          <a:custGeom>
            <a:avLst/>
            <a:gdLst/>
            <a:ahLst/>
            <a:cxnLst/>
            <a:rect l="l" t="t" r="r" b="b"/>
            <a:pathLst>
              <a:path w="23466" h="47098" extrusionOk="0">
                <a:moveTo>
                  <a:pt x="21265" y="0"/>
                </a:moveTo>
                <a:cubicBezTo>
                  <a:pt x="21095" y="0"/>
                  <a:pt x="20926" y="37"/>
                  <a:pt x="20797" y="112"/>
                </a:cubicBezTo>
                <a:lnTo>
                  <a:pt x="470" y="11849"/>
                </a:lnTo>
                <a:cubicBezTo>
                  <a:pt x="211" y="11998"/>
                  <a:pt x="0" y="12362"/>
                  <a:pt x="0" y="12661"/>
                </a:cubicBezTo>
                <a:lnTo>
                  <a:pt x="0" y="45446"/>
                </a:lnTo>
                <a:cubicBezTo>
                  <a:pt x="0" y="45744"/>
                  <a:pt x="211" y="46108"/>
                  <a:pt x="470" y="46258"/>
                </a:cubicBezTo>
                <a:lnTo>
                  <a:pt x="1731" y="46985"/>
                </a:lnTo>
                <a:cubicBezTo>
                  <a:pt x="1860" y="47060"/>
                  <a:pt x="2030" y="47098"/>
                  <a:pt x="2200" y="47098"/>
                </a:cubicBezTo>
                <a:cubicBezTo>
                  <a:pt x="2370" y="47098"/>
                  <a:pt x="2540" y="47060"/>
                  <a:pt x="2669" y="46985"/>
                </a:cubicBezTo>
                <a:lnTo>
                  <a:pt x="22996" y="35249"/>
                </a:lnTo>
                <a:cubicBezTo>
                  <a:pt x="23255" y="35100"/>
                  <a:pt x="23466" y="34736"/>
                  <a:pt x="23466" y="34437"/>
                </a:cubicBezTo>
                <a:lnTo>
                  <a:pt x="23466" y="1653"/>
                </a:lnTo>
                <a:cubicBezTo>
                  <a:pt x="23466" y="1353"/>
                  <a:pt x="23255" y="989"/>
                  <a:pt x="22996" y="840"/>
                </a:cubicBezTo>
                <a:lnTo>
                  <a:pt x="21736" y="112"/>
                </a:lnTo>
                <a:cubicBezTo>
                  <a:pt x="21605" y="37"/>
                  <a:pt x="21435" y="0"/>
                  <a:pt x="21265"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3" name="Google Shape;563;p28"/>
          <p:cNvSpPr/>
          <p:nvPr/>
        </p:nvSpPr>
        <p:spPr>
          <a:xfrm>
            <a:off x="3867020" y="3533152"/>
            <a:ext cx="341493" cy="444345"/>
          </a:xfrm>
          <a:custGeom>
            <a:avLst/>
            <a:gdLst/>
            <a:ahLst/>
            <a:cxnLst/>
            <a:rect l="l" t="t" r="r" b="b"/>
            <a:pathLst>
              <a:path w="5993" h="7798" extrusionOk="0">
                <a:moveTo>
                  <a:pt x="5785" y="1"/>
                </a:moveTo>
                <a:cubicBezTo>
                  <a:pt x="5734" y="1"/>
                  <a:pt x="5678" y="18"/>
                  <a:pt x="5618" y="52"/>
                </a:cubicBezTo>
                <a:lnTo>
                  <a:pt x="1675" y="2330"/>
                </a:lnTo>
                <a:cubicBezTo>
                  <a:pt x="1467" y="2449"/>
                  <a:pt x="1301" y="2741"/>
                  <a:pt x="1301" y="2979"/>
                </a:cubicBezTo>
                <a:lnTo>
                  <a:pt x="1301" y="4601"/>
                </a:lnTo>
                <a:lnTo>
                  <a:pt x="148" y="5791"/>
                </a:lnTo>
                <a:cubicBezTo>
                  <a:pt x="1" y="5947"/>
                  <a:pt x="34" y="6057"/>
                  <a:pt x="214" y="6057"/>
                </a:cubicBezTo>
                <a:cubicBezTo>
                  <a:pt x="233" y="6057"/>
                  <a:pt x="254" y="6055"/>
                  <a:pt x="277" y="6053"/>
                </a:cubicBezTo>
                <a:lnTo>
                  <a:pt x="1301" y="5934"/>
                </a:lnTo>
                <a:lnTo>
                  <a:pt x="1301" y="7528"/>
                </a:lnTo>
                <a:cubicBezTo>
                  <a:pt x="1301" y="7699"/>
                  <a:pt x="1385" y="7797"/>
                  <a:pt x="1507" y="7797"/>
                </a:cubicBezTo>
                <a:cubicBezTo>
                  <a:pt x="1557" y="7797"/>
                  <a:pt x="1614" y="7781"/>
                  <a:pt x="1675" y="7746"/>
                </a:cubicBezTo>
                <a:lnTo>
                  <a:pt x="5618" y="5468"/>
                </a:lnTo>
                <a:cubicBezTo>
                  <a:pt x="5822" y="5349"/>
                  <a:pt x="5993" y="5060"/>
                  <a:pt x="5993" y="4818"/>
                </a:cubicBezTo>
                <a:lnTo>
                  <a:pt x="5993" y="269"/>
                </a:lnTo>
                <a:cubicBezTo>
                  <a:pt x="5993" y="98"/>
                  <a:pt x="5907" y="1"/>
                  <a:pt x="5785"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4" name="Google Shape;564;p28"/>
          <p:cNvSpPr/>
          <p:nvPr/>
        </p:nvSpPr>
        <p:spPr>
          <a:xfrm>
            <a:off x="4032151" y="3637711"/>
            <a:ext cx="91684" cy="235165"/>
          </a:xfrm>
          <a:custGeom>
            <a:avLst/>
            <a:gdLst/>
            <a:ahLst/>
            <a:cxnLst/>
            <a:rect l="l" t="t" r="r" b="b"/>
            <a:pathLst>
              <a:path w="1609" h="4127" extrusionOk="0">
                <a:moveTo>
                  <a:pt x="881" y="1"/>
                </a:moveTo>
                <a:cubicBezTo>
                  <a:pt x="854" y="1"/>
                  <a:pt x="822" y="10"/>
                  <a:pt x="790" y="29"/>
                </a:cubicBezTo>
                <a:cubicBezTo>
                  <a:pt x="677" y="94"/>
                  <a:pt x="589" y="250"/>
                  <a:pt x="589" y="375"/>
                </a:cubicBezTo>
                <a:lnTo>
                  <a:pt x="589" y="604"/>
                </a:lnTo>
                <a:cubicBezTo>
                  <a:pt x="242" y="882"/>
                  <a:pt x="27" y="1314"/>
                  <a:pt x="27" y="1855"/>
                </a:cubicBezTo>
                <a:cubicBezTo>
                  <a:pt x="27" y="2365"/>
                  <a:pt x="214" y="2479"/>
                  <a:pt x="438" y="2479"/>
                </a:cubicBezTo>
                <a:cubicBezTo>
                  <a:pt x="478" y="2479"/>
                  <a:pt x="519" y="2476"/>
                  <a:pt x="561" y="2470"/>
                </a:cubicBezTo>
                <a:cubicBezTo>
                  <a:pt x="686" y="2452"/>
                  <a:pt x="805" y="2415"/>
                  <a:pt x="894" y="2415"/>
                </a:cubicBezTo>
                <a:cubicBezTo>
                  <a:pt x="989" y="2415"/>
                  <a:pt x="1051" y="2457"/>
                  <a:pt x="1051" y="2610"/>
                </a:cubicBezTo>
                <a:cubicBezTo>
                  <a:pt x="1051" y="2790"/>
                  <a:pt x="959" y="2925"/>
                  <a:pt x="826" y="3000"/>
                </a:cubicBezTo>
                <a:cubicBezTo>
                  <a:pt x="776" y="3029"/>
                  <a:pt x="734" y="3041"/>
                  <a:pt x="698" y="3041"/>
                </a:cubicBezTo>
                <a:cubicBezTo>
                  <a:pt x="660" y="3041"/>
                  <a:pt x="630" y="3028"/>
                  <a:pt x="606" y="3007"/>
                </a:cubicBezTo>
                <a:cubicBezTo>
                  <a:pt x="559" y="2965"/>
                  <a:pt x="509" y="2939"/>
                  <a:pt x="455" y="2939"/>
                </a:cubicBezTo>
                <a:cubicBezTo>
                  <a:pt x="396" y="2939"/>
                  <a:pt x="332" y="2970"/>
                  <a:pt x="259" y="3044"/>
                </a:cubicBezTo>
                <a:cubicBezTo>
                  <a:pt x="116" y="3184"/>
                  <a:pt x="1" y="3487"/>
                  <a:pt x="126" y="3656"/>
                </a:cubicBezTo>
                <a:cubicBezTo>
                  <a:pt x="202" y="3757"/>
                  <a:pt x="300" y="3797"/>
                  <a:pt x="408" y="3797"/>
                </a:cubicBezTo>
                <a:cubicBezTo>
                  <a:pt x="476" y="3797"/>
                  <a:pt x="547" y="3781"/>
                  <a:pt x="619" y="3755"/>
                </a:cubicBezTo>
                <a:lnTo>
                  <a:pt x="619" y="3986"/>
                </a:lnTo>
                <a:cubicBezTo>
                  <a:pt x="619" y="4075"/>
                  <a:pt x="665" y="4127"/>
                  <a:pt x="730" y="4127"/>
                </a:cubicBezTo>
                <a:cubicBezTo>
                  <a:pt x="757" y="4127"/>
                  <a:pt x="788" y="4118"/>
                  <a:pt x="820" y="4099"/>
                </a:cubicBezTo>
                <a:cubicBezTo>
                  <a:pt x="932" y="4034"/>
                  <a:pt x="1020" y="3881"/>
                  <a:pt x="1020" y="3755"/>
                </a:cubicBezTo>
                <a:lnTo>
                  <a:pt x="1020" y="3524"/>
                </a:lnTo>
                <a:cubicBezTo>
                  <a:pt x="1371" y="3242"/>
                  <a:pt x="1609" y="2787"/>
                  <a:pt x="1609" y="2236"/>
                </a:cubicBezTo>
                <a:cubicBezTo>
                  <a:pt x="1609" y="1734"/>
                  <a:pt x="1414" y="1630"/>
                  <a:pt x="1197" y="1630"/>
                </a:cubicBezTo>
                <a:cubicBezTo>
                  <a:pt x="1117" y="1630"/>
                  <a:pt x="1034" y="1644"/>
                  <a:pt x="956" y="1657"/>
                </a:cubicBezTo>
                <a:cubicBezTo>
                  <a:pt x="855" y="1676"/>
                  <a:pt x="774" y="1692"/>
                  <a:pt x="712" y="1692"/>
                </a:cubicBezTo>
                <a:cubicBezTo>
                  <a:pt x="608" y="1692"/>
                  <a:pt x="558" y="1648"/>
                  <a:pt x="558" y="1505"/>
                </a:cubicBezTo>
                <a:cubicBezTo>
                  <a:pt x="558" y="1368"/>
                  <a:pt x="619" y="1216"/>
                  <a:pt x="790" y="1117"/>
                </a:cubicBezTo>
                <a:cubicBezTo>
                  <a:pt x="845" y="1086"/>
                  <a:pt x="895" y="1071"/>
                  <a:pt x="936" y="1071"/>
                </a:cubicBezTo>
                <a:cubicBezTo>
                  <a:pt x="958" y="1071"/>
                  <a:pt x="977" y="1075"/>
                  <a:pt x="994" y="1083"/>
                </a:cubicBezTo>
                <a:cubicBezTo>
                  <a:pt x="1042" y="1107"/>
                  <a:pt x="1090" y="1125"/>
                  <a:pt x="1139" y="1125"/>
                </a:cubicBezTo>
                <a:cubicBezTo>
                  <a:pt x="1200" y="1125"/>
                  <a:pt x="1265" y="1098"/>
                  <a:pt x="1340" y="1025"/>
                </a:cubicBezTo>
                <a:cubicBezTo>
                  <a:pt x="1476" y="890"/>
                  <a:pt x="1575" y="587"/>
                  <a:pt x="1425" y="437"/>
                </a:cubicBezTo>
                <a:cubicBezTo>
                  <a:pt x="1359" y="371"/>
                  <a:pt x="1278" y="338"/>
                  <a:pt x="1182" y="338"/>
                </a:cubicBezTo>
                <a:cubicBezTo>
                  <a:pt x="1125" y="338"/>
                  <a:pt x="1062" y="349"/>
                  <a:pt x="994" y="372"/>
                </a:cubicBezTo>
                <a:lnTo>
                  <a:pt x="994" y="141"/>
                </a:lnTo>
                <a:cubicBezTo>
                  <a:pt x="994" y="53"/>
                  <a:pt x="948" y="1"/>
                  <a:pt x="881"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5" name="Google Shape;565;p28"/>
          <p:cNvSpPr/>
          <p:nvPr/>
        </p:nvSpPr>
        <p:spPr>
          <a:xfrm>
            <a:off x="3867133" y="2610688"/>
            <a:ext cx="341379" cy="444288"/>
          </a:xfrm>
          <a:custGeom>
            <a:avLst/>
            <a:gdLst/>
            <a:ahLst/>
            <a:cxnLst/>
            <a:rect l="l" t="t" r="r" b="b"/>
            <a:pathLst>
              <a:path w="5991" h="7797" extrusionOk="0">
                <a:moveTo>
                  <a:pt x="5781" y="1"/>
                </a:moveTo>
                <a:cubicBezTo>
                  <a:pt x="5731" y="1"/>
                  <a:pt x="5675" y="17"/>
                  <a:pt x="5616" y="51"/>
                </a:cubicBezTo>
                <a:lnTo>
                  <a:pt x="1673" y="2329"/>
                </a:lnTo>
                <a:cubicBezTo>
                  <a:pt x="1465" y="2448"/>
                  <a:pt x="1299" y="2741"/>
                  <a:pt x="1299" y="2978"/>
                </a:cubicBezTo>
                <a:lnTo>
                  <a:pt x="1299" y="4600"/>
                </a:lnTo>
                <a:lnTo>
                  <a:pt x="146" y="5793"/>
                </a:lnTo>
                <a:cubicBezTo>
                  <a:pt x="0" y="5945"/>
                  <a:pt x="31" y="6057"/>
                  <a:pt x="206" y="6057"/>
                </a:cubicBezTo>
                <a:cubicBezTo>
                  <a:pt x="227" y="6057"/>
                  <a:pt x="250" y="6055"/>
                  <a:pt x="275" y="6052"/>
                </a:cubicBezTo>
                <a:lnTo>
                  <a:pt x="1299" y="5933"/>
                </a:lnTo>
                <a:lnTo>
                  <a:pt x="1299" y="7531"/>
                </a:lnTo>
                <a:cubicBezTo>
                  <a:pt x="1299" y="7699"/>
                  <a:pt x="1382" y="7796"/>
                  <a:pt x="1505" y="7796"/>
                </a:cubicBezTo>
                <a:cubicBezTo>
                  <a:pt x="1555" y="7796"/>
                  <a:pt x="1612" y="7780"/>
                  <a:pt x="1673" y="7745"/>
                </a:cubicBezTo>
                <a:lnTo>
                  <a:pt x="5616" y="5467"/>
                </a:lnTo>
                <a:cubicBezTo>
                  <a:pt x="5820" y="5348"/>
                  <a:pt x="5991" y="5059"/>
                  <a:pt x="5991" y="4818"/>
                </a:cubicBezTo>
                <a:lnTo>
                  <a:pt x="5991" y="269"/>
                </a:lnTo>
                <a:cubicBezTo>
                  <a:pt x="5991" y="99"/>
                  <a:pt x="5904" y="1"/>
                  <a:pt x="5781"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6" name="Google Shape;566;p28"/>
          <p:cNvSpPr/>
          <p:nvPr/>
        </p:nvSpPr>
        <p:spPr>
          <a:xfrm>
            <a:off x="4016653" y="2715248"/>
            <a:ext cx="130831" cy="221033"/>
          </a:xfrm>
          <a:custGeom>
            <a:avLst/>
            <a:gdLst/>
            <a:ahLst/>
            <a:cxnLst/>
            <a:rect l="l" t="t" r="r" b="b"/>
            <a:pathLst>
              <a:path w="2296" h="3879" extrusionOk="0">
                <a:moveTo>
                  <a:pt x="2112" y="311"/>
                </a:moveTo>
                <a:lnTo>
                  <a:pt x="2112" y="1208"/>
                </a:lnTo>
                <a:cubicBezTo>
                  <a:pt x="2112" y="1752"/>
                  <a:pt x="1748" y="2897"/>
                  <a:pt x="1153" y="3570"/>
                </a:cubicBezTo>
                <a:lnTo>
                  <a:pt x="1150" y="351"/>
                </a:lnTo>
                <a:lnTo>
                  <a:pt x="2112" y="311"/>
                </a:lnTo>
                <a:close/>
                <a:moveTo>
                  <a:pt x="2295" y="1"/>
                </a:moveTo>
                <a:lnTo>
                  <a:pt x="1150" y="52"/>
                </a:lnTo>
                <a:lnTo>
                  <a:pt x="1" y="1327"/>
                </a:lnTo>
                <a:lnTo>
                  <a:pt x="1" y="2428"/>
                </a:lnTo>
                <a:cubicBezTo>
                  <a:pt x="1" y="3036"/>
                  <a:pt x="376" y="3879"/>
                  <a:pt x="1058" y="3879"/>
                </a:cubicBezTo>
                <a:cubicBezTo>
                  <a:pt x="1078" y="3879"/>
                  <a:pt x="1098" y="3878"/>
                  <a:pt x="1119" y="3876"/>
                </a:cubicBezTo>
                <a:lnTo>
                  <a:pt x="1150" y="3873"/>
                </a:lnTo>
                <a:lnTo>
                  <a:pt x="1177" y="3843"/>
                </a:lnTo>
                <a:cubicBezTo>
                  <a:pt x="1898" y="3065"/>
                  <a:pt x="2295" y="1728"/>
                  <a:pt x="2295" y="1102"/>
                </a:cubicBezTo>
                <a:lnTo>
                  <a:pt x="2295" y="1"/>
                </a:ln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7" name="Google Shape;567;p28"/>
          <p:cNvSpPr/>
          <p:nvPr/>
        </p:nvSpPr>
        <p:spPr>
          <a:xfrm>
            <a:off x="3867078" y="3071948"/>
            <a:ext cx="341436" cy="444232"/>
          </a:xfrm>
          <a:custGeom>
            <a:avLst/>
            <a:gdLst/>
            <a:ahLst/>
            <a:cxnLst/>
            <a:rect l="l" t="t" r="r" b="b"/>
            <a:pathLst>
              <a:path w="5992" h="7796" extrusionOk="0">
                <a:moveTo>
                  <a:pt x="5783" y="0"/>
                </a:moveTo>
                <a:cubicBezTo>
                  <a:pt x="5733" y="0"/>
                  <a:pt x="5677" y="17"/>
                  <a:pt x="5617" y="51"/>
                </a:cubicBezTo>
                <a:lnTo>
                  <a:pt x="1674" y="2329"/>
                </a:lnTo>
                <a:cubicBezTo>
                  <a:pt x="1466" y="2448"/>
                  <a:pt x="1300" y="2741"/>
                  <a:pt x="1300" y="2978"/>
                </a:cubicBezTo>
                <a:lnTo>
                  <a:pt x="1300" y="4600"/>
                </a:lnTo>
                <a:lnTo>
                  <a:pt x="147" y="5790"/>
                </a:lnTo>
                <a:cubicBezTo>
                  <a:pt x="1" y="5945"/>
                  <a:pt x="32" y="6056"/>
                  <a:pt x="208" y="6056"/>
                </a:cubicBezTo>
                <a:cubicBezTo>
                  <a:pt x="229" y="6056"/>
                  <a:pt x="251" y="6055"/>
                  <a:pt x="276" y="6052"/>
                </a:cubicBezTo>
                <a:lnTo>
                  <a:pt x="1300" y="5933"/>
                </a:lnTo>
                <a:lnTo>
                  <a:pt x="1300" y="7527"/>
                </a:lnTo>
                <a:cubicBezTo>
                  <a:pt x="1300" y="7698"/>
                  <a:pt x="1384" y="7796"/>
                  <a:pt x="1506" y="7796"/>
                </a:cubicBezTo>
                <a:cubicBezTo>
                  <a:pt x="1556" y="7796"/>
                  <a:pt x="1613" y="7780"/>
                  <a:pt x="1674" y="7745"/>
                </a:cubicBezTo>
                <a:lnTo>
                  <a:pt x="5617" y="5467"/>
                </a:lnTo>
                <a:cubicBezTo>
                  <a:pt x="5821" y="5348"/>
                  <a:pt x="5992" y="5059"/>
                  <a:pt x="5992" y="4817"/>
                </a:cubicBezTo>
                <a:lnTo>
                  <a:pt x="5992" y="268"/>
                </a:lnTo>
                <a:cubicBezTo>
                  <a:pt x="5992" y="98"/>
                  <a:pt x="5906" y="0"/>
                  <a:pt x="5783" y="0"/>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8" name="Google Shape;568;p28"/>
          <p:cNvSpPr/>
          <p:nvPr/>
        </p:nvSpPr>
        <p:spPr>
          <a:xfrm>
            <a:off x="4025540" y="3244029"/>
            <a:ext cx="112995" cy="182400"/>
          </a:xfrm>
          <a:custGeom>
            <a:avLst/>
            <a:gdLst/>
            <a:ahLst/>
            <a:cxnLst/>
            <a:rect l="l" t="t" r="r" b="b"/>
            <a:pathLst>
              <a:path w="1983" h="3201" extrusionOk="0">
                <a:moveTo>
                  <a:pt x="1086" y="881"/>
                </a:moveTo>
                <a:cubicBezTo>
                  <a:pt x="1179" y="881"/>
                  <a:pt x="1245" y="981"/>
                  <a:pt x="1245" y="1144"/>
                </a:cubicBezTo>
                <a:cubicBezTo>
                  <a:pt x="1245" y="1284"/>
                  <a:pt x="1198" y="1434"/>
                  <a:pt x="1123" y="1543"/>
                </a:cubicBezTo>
                <a:lnTo>
                  <a:pt x="1303" y="1924"/>
                </a:lnTo>
                <a:lnTo>
                  <a:pt x="698" y="2274"/>
                </a:lnTo>
                <a:lnTo>
                  <a:pt x="878" y="1685"/>
                </a:lnTo>
                <a:cubicBezTo>
                  <a:pt x="755" y="1648"/>
                  <a:pt x="702" y="1423"/>
                  <a:pt x="820" y="1111"/>
                </a:cubicBezTo>
                <a:cubicBezTo>
                  <a:pt x="912" y="950"/>
                  <a:pt x="1009" y="881"/>
                  <a:pt x="1086" y="881"/>
                </a:cubicBezTo>
                <a:close/>
                <a:moveTo>
                  <a:pt x="1858" y="1"/>
                </a:moveTo>
                <a:cubicBezTo>
                  <a:pt x="1836" y="1"/>
                  <a:pt x="1813" y="8"/>
                  <a:pt x="1789" y="22"/>
                </a:cubicBezTo>
                <a:lnTo>
                  <a:pt x="198" y="940"/>
                </a:lnTo>
                <a:cubicBezTo>
                  <a:pt x="90" y="1002"/>
                  <a:pt x="1" y="1189"/>
                  <a:pt x="1" y="1356"/>
                </a:cubicBezTo>
                <a:lnTo>
                  <a:pt x="1" y="2991"/>
                </a:lnTo>
                <a:cubicBezTo>
                  <a:pt x="1" y="3121"/>
                  <a:pt x="55" y="3201"/>
                  <a:pt x="130" y="3201"/>
                </a:cubicBezTo>
                <a:cubicBezTo>
                  <a:pt x="151" y="3201"/>
                  <a:pt x="174" y="3195"/>
                  <a:pt x="198" y="3181"/>
                </a:cubicBezTo>
                <a:lnTo>
                  <a:pt x="1789" y="2260"/>
                </a:lnTo>
                <a:cubicBezTo>
                  <a:pt x="1895" y="2199"/>
                  <a:pt x="1983" y="2012"/>
                  <a:pt x="1983" y="1845"/>
                </a:cubicBezTo>
                <a:lnTo>
                  <a:pt x="1983" y="210"/>
                </a:lnTo>
                <a:cubicBezTo>
                  <a:pt x="1983" y="81"/>
                  <a:pt x="1930" y="1"/>
                  <a:pt x="1858"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69" name="Google Shape;569;p28"/>
          <p:cNvSpPr/>
          <p:nvPr/>
        </p:nvSpPr>
        <p:spPr>
          <a:xfrm>
            <a:off x="4048617" y="3168474"/>
            <a:ext cx="66099" cy="115844"/>
          </a:xfrm>
          <a:custGeom>
            <a:avLst/>
            <a:gdLst/>
            <a:ahLst/>
            <a:cxnLst/>
            <a:rect l="l" t="t" r="r" b="b"/>
            <a:pathLst>
              <a:path w="1160" h="2033" extrusionOk="0">
                <a:moveTo>
                  <a:pt x="782" y="0"/>
                </a:moveTo>
                <a:cubicBezTo>
                  <a:pt x="720" y="0"/>
                  <a:pt x="652" y="19"/>
                  <a:pt x="582" y="60"/>
                </a:cubicBezTo>
                <a:cubicBezTo>
                  <a:pt x="262" y="247"/>
                  <a:pt x="0" y="794"/>
                  <a:pt x="0" y="1284"/>
                </a:cubicBezTo>
                <a:lnTo>
                  <a:pt x="0" y="2032"/>
                </a:lnTo>
                <a:lnTo>
                  <a:pt x="211" y="1910"/>
                </a:lnTo>
                <a:lnTo>
                  <a:pt x="211" y="1165"/>
                </a:lnTo>
                <a:cubicBezTo>
                  <a:pt x="211" y="852"/>
                  <a:pt x="378" y="502"/>
                  <a:pt x="582" y="383"/>
                </a:cubicBezTo>
                <a:cubicBezTo>
                  <a:pt x="626" y="358"/>
                  <a:pt x="669" y="345"/>
                  <a:pt x="708" y="345"/>
                </a:cubicBezTo>
                <a:cubicBezTo>
                  <a:pt x="848" y="345"/>
                  <a:pt x="949" y="496"/>
                  <a:pt x="949" y="741"/>
                </a:cubicBezTo>
                <a:lnTo>
                  <a:pt x="949" y="1485"/>
                </a:lnTo>
                <a:lnTo>
                  <a:pt x="1160" y="1366"/>
                </a:lnTo>
                <a:lnTo>
                  <a:pt x="1160" y="618"/>
                </a:lnTo>
                <a:cubicBezTo>
                  <a:pt x="1160" y="237"/>
                  <a:pt x="1001" y="0"/>
                  <a:pt x="782" y="0"/>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570" name="Google Shape;570;p28"/>
          <p:cNvGrpSpPr/>
          <p:nvPr/>
        </p:nvGrpSpPr>
        <p:grpSpPr>
          <a:xfrm>
            <a:off x="2845069" y="4507222"/>
            <a:ext cx="730608" cy="521716"/>
            <a:chOff x="3160365" y="3814680"/>
            <a:chExt cx="590089" cy="421373"/>
          </a:xfrm>
        </p:grpSpPr>
        <p:grpSp>
          <p:nvGrpSpPr>
            <p:cNvPr id="571" name="Google Shape;571;p28"/>
            <p:cNvGrpSpPr/>
            <p:nvPr/>
          </p:nvGrpSpPr>
          <p:grpSpPr>
            <a:xfrm>
              <a:off x="3160365" y="3814680"/>
              <a:ext cx="590089" cy="421373"/>
              <a:chOff x="2026153" y="2957710"/>
              <a:chExt cx="649020" cy="463455"/>
            </a:xfrm>
          </p:grpSpPr>
          <p:sp>
            <p:nvSpPr>
              <p:cNvPr id="572" name="Google Shape;572;p28"/>
              <p:cNvSpPr/>
              <p:nvPr/>
            </p:nvSpPr>
            <p:spPr>
              <a:xfrm>
                <a:off x="2026153" y="3270882"/>
                <a:ext cx="106550" cy="150283"/>
              </a:xfrm>
              <a:custGeom>
                <a:avLst/>
                <a:gdLst/>
                <a:ahLst/>
                <a:cxnLst/>
                <a:rect l="l" t="t" r="r" b="b"/>
                <a:pathLst>
                  <a:path w="2105" h="2969" extrusionOk="0">
                    <a:moveTo>
                      <a:pt x="1098" y="1"/>
                    </a:moveTo>
                    <a:cubicBezTo>
                      <a:pt x="1051" y="1"/>
                      <a:pt x="990" y="58"/>
                      <a:pt x="962" y="143"/>
                    </a:cubicBezTo>
                    <a:lnTo>
                      <a:pt x="727" y="921"/>
                    </a:lnTo>
                    <a:cubicBezTo>
                      <a:pt x="711" y="969"/>
                      <a:pt x="683" y="1016"/>
                      <a:pt x="650" y="1040"/>
                    </a:cubicBezTo>
                    <a:lnTo>
                      <a:pt x="119" y="1451"/>
                    </a:lnTo>
                    <a:cubicBezTo>
                      <a:pt x="34" y="1517"/>
                      <a:pt x="0" y="1672"/>
                      <a:pt x="61" y="1717"/>
                    </a:cubicBezTo>
                    <a:lnTo>
                      <a:pt x="446" y="1996"/>
                    </a:lnTo>
                    <a:cubicBezTo>
                      <a:pt x="469" y="2013"/>
                      <a:pt x="479" y="2050"/>
                      <a:pt x="476" y="2098"/>
                    </a:cubicBezTo>
                    <a:lnTo>
                      <a:pt x="385" y="2856"/>
                    </a:lnTo>
                    <a:cubicBezTo>
                      <a:pt x="376" y="2928"/>
                      <a:pt x="405" y="2969"/>
                      <a:pt x="446" y="2969"/>
                    </a:cubicBezTo>
                    <a:cubicBezTo>
                      <a:pt x="473" y="2969"/>
                      <a:pt x="504" y="2951"/>
                      <a:pt x="534" y="2914"/>
                    </a:cubicBezTo>
                    <a:lnTo>
                      <a:pt x="1010" y="2308"/>
                    </a:lnTo>
                    <a:cubicBezTo>
                      <a:pt x="1035" y="2271"/>
                      <a:pt x="1068" y="2250"/>
                      <a:pt x="1097" y="2250"/>
                    </a:cubicBezTo>
                    <a:cubicBezTo>
                      <a:pt x="1100" y="2250"/>
                      <a:pt x="1102" y="2251"/>
                      <a:pt x="1105" y="2251"/>
                    </a:cubicBezTo>
                    <a:lnTo>
                      <a:pt x="1577" y="2312"/>
                    </a:lnTo>
                    <a:cubicBezTo>
                      <a:pt x="1579" y="2312"/>
                      <a:pt x="1581" y="2312"/>
                      <a:pt x="1583" y="2312"/>
                    </a:cubicBezTo>
                    <a:cubicBezTo>
                      <a:pt x="1657" y="2312"/>
                      <a:pt x="1740" y="2180"/>
                      <a:pt x="1727" y="2080"/>
                    </a:cubicBezTo>
                    <a:lnTo>
                      <a:pt x="1635" y="1428"/>
                    </a:lnTo>
                    <a:cubicBezTo>
                      <a:pt x="1632" y="1387"/>
                      <a:pt x="1642" y="1336"/>
                      <a:pt x="1666" y="1288"/>
                    </a:cubicBezTo>
                    <a:lnTo>
                      <a:pt x="2050" y="568"/>
                    </a:lnTo>
                    <a:cubicBezTo>
                      <a:pt x="2105" y="468"/>
                      <a:pt x="2084" y="362"/>
                      <a:pt x="2018" y="362"/>
                    </a:cubicBezTo>
                    <a:cubicBezTo>
                      <a:pt x="2010" y="362"/>
                      <a:pt x="2001" y="364"/>
                      <a:pt x="1992" y="367"/>
                    </a:cubicBezTo>
                    <a:lnTo>
                      <a:pt x="1462" y="571"/>
                    </a:lnTo>
                    <a:cubicBezTo>
                      <a:pt x="1453" y="575"/>
                      <a:pt x="1444" y="576"/>
                      <a:pt x="1436" y="576"/>
                    </a:cubicBezTo>
                    <a:cubicBezTo>
                      <a:pt x="1415" y="576"/>
                      <a:pt x="1397" y="563"/>
                      <a:pt x="1387" y="541"/>
                    </a:cubicBezTo>
                    <a:lnTo>
                      <a:pt x="1149" y="37"/>
                    </a:lnTo>
                    <a:cubicBezTo>
                      <a:pt x="1138" y="12"/>
                      <a:pt x="1119" y="1"/>
                      <a:pt x="109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3" name="Google Shape;573;p28"/>
              <p:cNvSpPr/>
              <p:nvPr/>
            </p:nvSpPr>
            <p:spPr>
              <a:xfrm>
                <a:off x="2161758" y="3192576"/>
                <a:ext cx="106600" cy="150283"/>
              </a:xfrm>
              <a:custGeom>
                <a:avLst/>
                <a:gdLst/>
                <a:ahLst/>
                <a:cxnLst/>
                <a:rect l="l" t="t" r="r" b="b"/>
                <a:pathLst>
                  <a:path w="2106" h="2969" extrusionOk="0">
                    <a:moveTo>
                      <a:pt x="1099" y="1"/>
                    </a:moveTo>
                    <a:cubicBezTo>
                      <a:pt x="1052" y="1"/>
                      <a:pt x="991" y="58"/>
                      <a:pt x="965" y="142"/>
                    </a:cubicBezTo>
                    <a:lnTo>
                      <a:pt x="728" y="922"/>
                    </a:lnTo>
                    <a:cubicBezTo>
                      <a:pt x="711" y="969"/>
                      <a:pt x="684" y="1016"/>
                      <a:pt x="649" y="1040"/>
                    </a:cubicBezTo>
                    <a:lnTo>
                      <a:pt x="119" y="1452"/>
                    </a:lnTo>
                    <a:cubicBezTo>
                      <a:pt x="34" y="1517"/>
                      <a:pt x="0" y="1672"/>
                      <a:pt x="61" y="1717"/>
                    </a:cubicBezTo>
                    <a:lnTo>
                      <a:pt x="446" y="1996"/>
                    </a:lnTo>
                    <a:cubicBezTo>
                      <a:pt x="469" y="2013"/>
                      <a:pt x="480" y="2050"/>
                      <a:pt x="476" y="2098"/>
                    </a:cubicBezTo>
                    <a:lnTo>
                      <a:pt x="384" y="2856"/>
                    </a:lnTo>
                    <a:cubicBezTo>
                      <a:pt x="376" y="2928"/>
                      <a:pt x="405" y="2969"/>
                      <a:pt x="446" y="2969"/>
                    </a:cubicBezTo>
                    <a:cubicBezTo>
                      <a:pt x="473" y="2969"/>
                      <a:pt x="504" y="2951"/>
                      <a:pt x="534" y="2913"/>
                    </a:cubicBezTo>
                    <a:lnTo>
                      <a:pt x="1010" y="2309"/>
                    </a:lnTo>
                    <a:cubicBezTo>
                      <a:pt x="1035" y="2271"/>
                      <a:pt x="1069" y="2251"/>
                      <a:pt x="1098" y="2251"/>
                    </a:cubicBezTo>
                    <a:cubicBezTo>
                      <a:pt x="1101" y="2251"/>
                      <a:pt x="1103" y="2251"/>
                      <a:pt x="1105" y="2251"/>
                    </a:cubicBezTo>
                    <a:lnTo>
                      <a:pt x="1577" y="2312"/>
                    </a:lnTo>
                    <a:cubicBezTo>
                      <a:pt x="1579" y="2312"/>
                      <a:pt x="1581" y="2312"/>
                      <a:pt x="1583" y="2312"/>
                    </a:cubicBezTo>
                    <a:cubicBezTo>
                      <a:pt x="1659" y="2312"/>
                      <a:pt x="1740" y="2180"/>
                      <a:pt x="1727" y="2080"/>
                    </a:cubicBezTo>
                    <a:lnTo>
                      <a:pt x="1638" y="1428"/>
                    </a:lnTo>
                    <a:cubicBezTo>
                      <a:pt x="1632" y="1387"/>
                      <a:pt x="1643" y="1336"/>
                      <a:pt x="1666" y="1289"/>
                    </a:cubicBezTo>
                    <a:lnTo>
                      <a:pt x="2050" y="568"/>
                    </a:lnTo>
                    <a:cubicBezTo>
                      <a:pt x="2105" y="468"/>
                      <a:pt x="2084" y="362"/>
                      <a:pt x="2018" y="362"/>
                    </a:cubicBezTo>
                    <a:cubicBezTo>
                      <a:pt x="2010" y="362"/>
                      <a:pt x="2002" y="364"/>
                      <a:pt x="1993" y="367"/>
                    </a:cubicBezTo>
                    <a:lnTo>
                      <a:pt x="1462" y="571"/>
                    </a:lnTo>
                    <a:cubicBezTo>
                      <a:pt x="1453" y="575"/>
                      <a:pt x="1445" y="576"/>
                      <a:pt x="1437" y="576"/>
                    </a:cubicBezTo>
                    <a:cubicBezTo>
                      <a:pt x="1415" y="576"/>
                      <a:pt x="1397" y="563"/>
                      <a:pt x="1387" y="541"/>
                    </a:cubicBezTo>
                    <a:lnTo>
                      <a:pt x="1149" y="37"/>
                    </a:lnTo>
                    <a:cubicBezTo>
                      <a:pt x="1138" y="12"/>
                      <a:pt x="1119" y="1"/>
                      <a:pt x="109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4" name="Google Shape;574;p28"/>
              <p:cNvSpPr/>
              <p:nvPr/>
            </p:nvSpPr>
            <p:spPr>
              <a:xfrm>
                <a:off x="2297312" y="3114271"/>
                <a:ext cx="106600" cy="150283"/>
              </a:xfrm>
              <a:custGeom>
                <a:avLst/>
                <a:gdLst/>
                <a:ahLst/>
                <a:cxnLst/>
                <a:rect l="l" t="t" r="r" b="b"/>
                <a:pathLst>
                  <a:path w="2106" h="2969" extrusionOk="0">
                    <a:moveTo>
                      <a:pt x="1100" y="1"/>
                    </a:moveTo>
                    <a:cubicBezTo>
                      <a:pt x="1053" y="1"/>
                      <a:pt x="993" y="58"/>
                      <a:pt x="967" y="143"/>
                    </a:cubicBezTo>
                    <a:lnTo>
                      <a:pt x="729" y="922"/>
                    </a:lnTo>
                    <a:cubicBezTo>
                      <a:pt x="711" y="969"/>
                      <a:pt x="685" y="1016"/>
                      <a:pt x="650" y="1041"/>
                    </a:cubicBezTo>
                    <a:lnTo>
                      <a:pt x="120" y="1452"/>
                    </a:lnTo>
                    <a:cubicBezTo>
                      <a:pt x="35" y="1517"/>
                      <a:pt x="1" y="1673"/>
                      <a:pt x="62" y="1717"/>
                    </a:cubicBezTo>
                    <a:lnTo>
                      <a:pt x="446" y="1995"/>
                    </a:lnTo>
                    <a:cubicBezTo>
                      <a:pt x="470" y="2013"/>
                      <a:pt x="484" y="2050"/>
                      <a:pt x="477" y="2097"/>
                    </a:cubicBezTo>
                    <a:lnTo>
                      <a:pt x="385" y="2856"/>
                    </a:lnTo>
                    <a:cubicBezTo>
                      <a:pt x="377" y="2928"/>
                      <a:pt x="406" y="2969"/>
                      <a:pt x="447" y="2969"/>
                    </a:cubicBezTo>
                    <a:cubicBezTo>
                      <a:pt x="474" y="2969"/>
                      <a:pt x="506" y="2951"/>
                      <a:pt x="535" y="2913"/>
                    </a:cubicBezTo>
                    <a:lnTo>
                      <a:pt x="1011" y="2309"/>
                    </a:lnTo>
                    <a:cubicBezTo>
                      <a:pt x="1036" y="2271"/>
                      <a:pt x="1070" y="2251"/>
                      <a:pt x="1100" y="2251"/>
                    </a:cubicBezTo>
                    <a:cubicBezTo>
                      <a:pt x="1102" y="2251"/>
                      <a:pt x="1104" y="2251"/>
                      <a:pt x="1106" y="2251"/>
                    </a:cubicBezTo>
                    <a:lnTo>
                      <a:pt x="1579" y="2312"/>
                    </a:lnTo>
                    <a:cubicBezTo>
                      <a:pt x="1581" y="2312"/>
                      <a:pt x="1582" y="2312"/>
                      <a:pt x="1584" y="2312"/>
                    </a:cubicBezTo>
                    <a:cubicBezTo>
                      <a:pt x="1661" y="2312"/>
                      <a:pt x="1745" y="2181"/>
                      <a:pt x="1728" y="2081"/>
                    </a:cubicBezTo>
                    <a:lnTo>
                      <a:pt x="1640" y="1428"/>
                    </a:lnTo>
                    <a:cubicBezTo>
                      <a:pt x="1633" y="1388"/>
                      <a:pt x="1643" y="1336"/>
                      <a:pt x="1667" y="1289"/>
                    </a:cubicBezTo>
                    <a:lnTo>
                      <a:pt x="2051" y="568"/>
                    </a:lnTo>
                    <a:cubicBezTo>
                      <a:pt x="2106" y="468"/>
                      <a:pt x="2085" y="363"/>
                      <a:pt x="2022" y="363"/>
                    </a:cubicBezTo>
                    <a:cubicBezTo>
                      <a:pt x="2014" y="363"/>
                      <a:pt x="2006" y="364"/>
                      <a:pt x="1997" y="368"/>
                    </a:cubicBezTo>
                    <a:lnTo>
                      <a:pt x="1463" y="572"/>
                    </a:lnTo>
                    <a:cubicBezTo>
                      <a:pt x="1455" y="575"/>
                      <a:pt x="1447" y="577"/>
                      <a:pt x="1440" y="577"/>
                    </a:cubicBezTo>
                    <a:cubicBezTo>
                      <a:pt x="1418" y="577"/>
                      <a:pt x="1398" y="564"/>
                      <a:pt x="1388" y="541"/>
                    </a:cubicBezTo>
                    <a:lnTo>
                      <a:pt x="1150" y="37"/>
                    </a:lnTo>
                    <a:cubicBezTo>
                      <a:pt x="1139" y="12"/>
                      <a:pt x="1121" y="1"/>
                      <a:pt x="110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5" name="Google Shape;575;p28"/>
              <p:cNvSpPr/>
              <p:nvPr/>
            </p:nvSpPr>
            <p:spPr>
              <a:xfrm>
                <a:off x="2568572" y="2957710"/>
                <a:ext cx="106600" cy="150233"/>
              </a:xfrm>
              <a:custGeom>
                <a:avLst/>
                <a:gdLst/>
                <a:ahLst/>
                <a:cxnLst/>
                <a:rect l="l" t="t" r="r" b="b"/>
                <a:pathLst>
                  <a:path w="2106" h="2968" extrusionOk="0">
                    <a:moveTo>
                      <a:pt x="1099" y="1"/>
                    </a:moveTo>
                    <a:cubicBezTo>
                      <a:pt x="1052" y="1"/>
                      <a:pt x="991" y="57"/>
                      <a:pt x="965" y="142"/>
                    </a:cubicBezTo>
                    <a:lnTo>
                      <a:pt x="728" y="921"/>
                    </a:lnTo>
                    <a:cubicBezTo>
                      <a:pt x="714" y="968"/>
                      <a:pt x="684" y="1016"/>
                      <a:pt x="650" y="1040"/>
                    </a:cubicBezTo>
                    <a:lnTo>
                      <a:pt x="119" y="1451"/>
                    </a:lnTo>
                    <a:cubicBezTo>
                      <a:pt x="34" y="1515"/>
                      <a:pt x="0" y="1672"/>
                      <a:pt x="61" y="1716"/>
                    </a:cubicBezTo>
                    <a:lnTo>
                      <a:pt x="446" y="1995"/>
                    </a:lnTo>
                    <a:cubicBezTo>
                      <a:pt x="469" y="2012"/>
                      <a:pt x="483" y="2049"/>
                      <a:pt x="476" y="2097"/>
                    </a:cubicBezTo>
                    <a:lnTo>
                      <a:pt x="384" y="2855"/>
                    </a:lnTo>
                    <a:cubicBezTo>
                      <a:pt x="376" y="2927"/>
                      <a:pt x="405" y="2968"/>
                      <a:pt x="446" y="2968"/>
                    </a:cubicBezTo>
                    <a:cubicBezTo>
                      <a:pt x="473" y="2968"/>
                      <a:pt x="504" y="2951"/>
                      <a:pt x="534" y="2913"/>
                    </a:cubicBezTo>
                    <a:lnTo>
                      <a:pt x="1010" y="2308"/>
                    </a:lnTo>
                    <a:cubicBezTo>
                      <a:pt x="1038" y="2270"/>
                      <a:pt x="1070" y="2249"/>
                      <a:pt x="1099" y="2249"/>
                    </a:cubicBezTo>
                    <a:cubicBezTo>
                      <a:pt x="1101" y="2249"/>
                      <a:pt x="1103" y="2250"/>
                      <a:pt x="1105" y="2250"/>
                    </a:cubicBezTo>
                    <a:lnTo>
                      <a:pt x="1581" y="2311"/>
                    </a:lnTo>
                    <a:cubicBezTo>
                      <a:pt x="1583" y="2311"/>
                      <a:pt x="1585" y="2311"/>
                      <a:pt x="1587" y="2311"/>
                    </a:cubicBezTo>
                    <a:cubicBezTo>
                      <a:pt x="1660" y="2311"/>
                      <a:pt x="1744" y="2179"/>
                      <a:pt x="1727" y="2080"/>
                    </a:cubicBezTo>
                    <a:lnTo>
                      <a:pt x="1639" y="1427"/>
                    </a:lnTo>
                    <a:cubicBezTo>
                      <a:pt x="1632" y="1386"/>
                      <a:pt x="1643" y="1335"/>
                      <a:pt x="1666" y="1288"/>
                    </a:cubicBezTo>
                    <a:lnTo>
                      <a:pt x="2051" y="567"/>
                    </a:lnTo>
                    <a:cubicBezTo>
                      <a:pt x="2105" y="467"/>
                      <a:pt x="2084" y="362"/>
                      <a:pt x="2021" y="362"/>
                    </a:cubicBezTo>
                    <a:cubicBezTo>
                      <a:pt x="2013" y="362"/>
                      <a:pt x="2005" y="363"/>
                      <a:pt x="1996" y="367"/>
                    </a:cubicBezTo>
                    <a:lnTo>
                      <a:pt x="1466" y="571"/>
                    </a:lnTo>
                    <a:cubicBezTo>
                      <a:pt x="1457" y="574"/>
                      <a:pt x="1448" y="576"/>
                      <a:pt x="1440" y="576"/>
                    </a:cubicBezTo>
                    <a:cubicBezTo>
                      <a:pt x="1417" y="576"/>
                      <a:pt x="1397" y="562"/>
                      <a:pt x="1387" y="540"/>
                    </a:cubicBezTo>
                    <a:lnTo>
                      <a:pt x="1149" y="37"/>
                    </a:lnTo>
                    <a:cubicBezTo>
                      <a:pt x="1138" y="12"/>
                      <a:pt x="1119" y="1"/>
                      <a:pt x="1099"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576" name="Google Shape;576;p28"/>
            <p:cNvSpPr/>
            <p:nvPr/>
          </p:nvSpPr>
          <p:spPr>
            <a:xfrm>
              <a:off x="3530215" y="3891600"/>
              <a:ext cx="96923" cy="136641"/>
            </a:xfrm>
            <a:custGeom>
              <a:avLst/>
              <a:gdLst/>
              <a:ahLst/>
              <a:cxnLst/>
              <a:rect l="l" t="t" r="r" b="b"/>
              <a:pathLst>
                <a:path w="2106" h="2969" extrusionOk="0">
                  <a:moveTo>
                    <a:pt x="1100" y="1"/>
                  </a:moveTo>
                  <a:cubicBezTo>
                    <a:pt x="1053" y="1"/>
                    <a:pt x="993" y="58"/>
                    <a:pt x="967" y="143"/>
                  </a:cubicBezTo>
                  <a:lnTo>
                    <a:pt x="729" y="922"/>
                  </a:lnTo>
                  <a:cubicBezTo>
                    <a:pt x="711" y="969"/>
                    <a:pt x="685" y="1016"/>
                    <a:pt x="650" y="1041"/>
                  </a:cubicBezTo>
                  <a:lnTo>
                    <a:pt x="120" y="1452"/>
                  </a:lnTo>
                  <a:cubicBezTo>
                    <a:pt x="35" y="1517"/>
                    <a:pt x="1" y="1673"/>
                    <a:pt x="62" y="1717"/>
                  </a:cubicBezTo>
                  <a:lnTo>
                    <a:pt x="446" y="1995"/>
                  </a:lnTo>
                  <a:cubicBezTo>
                    <a:pt x="470" y="2013"/>
                    <a:pt x="484" y="2050"/>
                    <a:pt x="477" y="2097"/>
                  </a:cubicBezTo>
                  <a:lnTo>
                    <a:pt x="385" y="2856"/>
                  </a:lnTo>
                  <a:cubicBezTo>
                    <a:pt x="377" y="2928"/>
                    <a:pt x="406" y="2969"/>
                    <a:pt x="447" y="2969"/>
                  </a:cubicBezTo>
                  <a:cubicBezTo>
                    <a:pt x="474" y="2969"/>
                    <a:pt x="506" y="2951"/>
                    <a:pt x="535" y="2913"/>
                  </a:cubicBezTo>
                  <a:lnTo>
                    <a:pt x="1011" y="2309"/>
                  </a:lnTo>
                  <a:cubicBezTo>
                    <a:pt x="1036" y="2271"/>
                    <a:pt x="1070" y="2251"/>
                    <a:pt x="1100" y="2251"/>
                  </a:cubicBezTo>
                  <a:cubicBezTo>
                    <a:pt x="1102" y="2251"/>
                    <a:pt x="1104" y="2251"/>
                    <a:pt x="1106" y="2251"/>
                  </a:cubicBezTo>
                  <a:lnTo>
                    <a:pt x="1579" y="2312"/>
                  </a:lnTo>
                  <a:cubicBezTo>
                    <a:pt x="1581" y="2312"/>
                    <a:pt x="1582" y="2312"/>
                    <a:pt x="1584" y="2312"/>
                  </a:cubicBezTo>
                  <a:cubicBezTo>
                    <a:pt x="1661" y="2312"/>
                    <a:pt x="1745" y="2181"/>
                    <a:pt x="1728" y="2081"/>
                  </a:cubicBezTo>
                  <a:lnTo>
                    <a:pt x="1640" y="1428"/>
                  </a:lnTo>
                  <a:cubicBezTo>
                    <a:pt x="1633" y="1388"/>
                    <a:pt x="1643" y="1336"/>
                    <a:pt x="1667" y="1289"/>
                  </a:cubicBezTo>
                  <a:lnTo>
                    <a:pt x="2051" y="568"/>
                  </a:lnTo>
                  <a:cubicBezTo>
                    <a:pt x="2106" y="468"/>
                    <a:pt x="2085" y="363"/>
                    <a:pt x="2022" y="363"/>
                  </a:cubicBezTo>
                  <a:cubicBezTo>
                    <a:pt x="2014" y="363"/>
                    <a:pt x="2006" y="364"/>
                    <a:pt x="1997" y="368"/>
                  </a:cubicBezTo>
                  <a:lnTo>
                    <a:pt x="1463" y="572"/>
                  </a:lnTo>
                  <a:cubicBezTo>
                    <a:pt x="1455" y="575"/>
                    <a:pt x="1447" y="577"/>
                    <a:pt x="1440" y="577"/>
                  </a:cubicBezTo>
                  <a:cubicBezTo>
                    <a:pt x="1418" y="577"/>
                    <a:pt x="1398" y="564"/>
                    <a:pt x="1388" y="541"/>
                  </a:cubicBezTo>
                  <a:lnTo>
                    <a:pt x="1150" y="37"/>
                  </a:lnTo>
                  <a:cubicBezTo>
                    <a:pt x="1139" y="12"/>
                    <a:pt x="1121" y="1"/>
                    <a:pt x="110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577" name="Google Shape;577;p28"/>
          <p:cNvSpPr/>
          <p:nvPr/>
        </p:nvSpPr>
        <p:spPr>
          <a:xfrm>
            <a:off x="2459479" y="2681001"/>
            <a:ext cx="1329219" cy="767376"/>
          </a:xfrm>
          <a:custGeom>
            <a:avLst/>
            <a:gdLst/>
            <a:ahLst/>
            <a:cxnLst/>
            <a:rect l="l" t="t" r="r" b="b"/>
            <a:pathLst>
              <a:path w="23327" h="13467" extrusionOk="0">
                <a:moveTo>
                  <a:pt x="23319" y="1557"/>
                </a:moveTo>
                <a:cubicBezTo>
                  <a:pt x="23323" y="1586"/>
                  <a:pt x="23325" y="1615"/>
                  <a:pt x="23327" y="1642"/>
                </a:cubicBezTo>
                <a:cubicBezTo>
                  <a:pt x="23326" y="1612"/>
                  <a:pt x="23323" y="1584"/>
                  <a:pt x="23319" y="1557"/>
                </a:cubicBezTo>
                <a:close/>
                <a:moveTo>
                  <a:pt x="21128" y="0"/>
                </a:moveTo>
                <a:cubicBezTo>
                  <a:pt x="20985" y="0"/>
                  <a:pt x="20842" y="27"/>
                  <a:pt x="20726" y="79"/>
                </a:cubicBezTo>
                <a:lnTo>
                  <a:pt x="20723" y="79"/>
                </a:lnTo>
                <a:cubicBezTo>
                  <a:pt x="20699" y="88"/>
                  <a:pt x="20679" y="102"/>
                  <a:pt x="20658" y="112"/>
                </a:cubicBezTo>
                <a:lnTo>
                  <a:pt x="331" y="11849"/>
                </a:lnTo>
                <a:cubicBezTo>
                  <a:pt x="249" y="11896"/>
                  <a:pt x="171" y="11964"/>
                  <a:pt x="103" y="12045"/>
                </a:cubicBezTo>
                <a:cubicBezTo>
                  <a:pt x="65" y="12094"/>
                  <a:pt x="31" y="12144"/>
                  <a:pt x="1" y="12199"/>
                </a:cubicBezTo>
                <a:lnTo>
                  <a:pt x="2198" y="13467"/>
                </a:lnTo>
                <a:cubicBezTo>
                  <a:pt x="2282" y="13321"/>
                  <a:pt x="2402" y="13195"/>
                  <a:pt x="2530" y="13117"/>
                </a:cubicBezTo>
                <a:lnTo>
                  <a:pt x="22857" y="1384"/>
                </a:lnTo>
                <a:cubicBezTo>
                  <a:pt x="22932" y="1340"/>
                  <a:pt x="23004" y="1320"/>
                  <a:pt x="23069" y="1320"/>
                </a:cubicBezTo>
                <a:cubicBezTo>
                  <a:pt x="23196" y="1320"/>
                  <a:pt x="23291" y="1406"/>
                  <a:pt x="23319" y="1557"/>
                </a:cubicBezTo>
                <a:lnTo>
                  <a:pt x="23319" y="1557"/>
                </a:lnTo>
                <a:cubicBezTo>
                  <a:pt x="23313" y="1518"/>
                  <a:pt x="23305" y="1476"/>
                  <a:pt x="23293" y="1435"/>
                </a:cubicBezTo>
                <a:cubicBezTo>
                  <a:pt x="23259" y="1312"/>
                  <a:pt x="23198" y="1190"/>
                  <a:pt x="23116" y="1085"/>
                </a:cubicBezTo>
                <a:cubicBezTo>
                  <a:pt x="23045" y="983"/>
                  <a:pt x="22953" y="898"/>
                  <a:pt x="22857" y="840"/>
                </a:cubicBezTo>
                <a:lnTo>
                  <a:pt x="22300" y="520"/>
                </a:lnTo>
                <a:lnTo>
                  <a:pt x="21597" y="112"/>
                </a:lnTo>
                <a:cubicBezTo>
                  <a:pt x="21549" y="85"/>
                  <a:pt x="21498" y="65"/>
                  <a:pt x="21443" y="48"/>
                </a:cubicBezTo>
                <a:cubicBezTo>
                  <a:pt x="21345" y="17"/>
                  <a:pt x="21236" y="0"/>
                  <a:pt x="21128"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8" name="Google Shape;578;p28"/>
          <p:cNvSpPr/>
          <p:nvPr/>
        </p:nvSpPr>
        <p:spPr>
          <a:xfrm>
            <a:off x="2660394" y="2959468"/>
            <a:ext cx="1023340" cy="1873853"/>
          </a:xfrm>
          <a:custGeom>
            <a:avLst/>
            <a:gdLst/>
            <a:ahLst/>
            <a:cxnLst/>
            <a:rect l="l" t="t" r="r" b="b"/>
            <a:pathLst>
              <a:path w="17959" h="32885" extrusionOk="0">
                <a:moveTo>
                  <a:pt x="17743" y="1"/>
                </a:moveTo>
                <a:cubicBezTo>
                  <a:pt x="17691" y="1"/>
                  <a:pt x="17633" y="18"/>
                  <a:pt x="17571" y="53"/>
                </a:cubicBezTo>
                <a:lnTo>
                  <a:pt x="392" y="9973"/>
                </a:lnTo>
                <a:cubicBezTo>
                  <a:pt x="177" y="10096"/>
                  <a:pt x="1" y="10399"/>
                  <a:pt x="1" y="10651"/>
                </a:cubicBezTo>
                <a:lnTo>
                  <a:pt x="1" y="32606"/>
                </a:lnTo>
                <a:cubicBezTo>
                  <a:pt x="1" y="32782"/>
                  <a:pt x="89" y="32885"/>
                  <a:pt x="217" y="32885"/>
                </a:cubicBezTo>
                <a:cubicBezTo>
                  <a:pt x="270" y="32885"/>
                  <a:pt x="329" y="32867"/>
                  <a:pt x="392" y="32831"/>
                </a:cubicBezTo>
                <a:lnTo>
                  <a:pt x="17571" y="22914"/>
                </a:lnTo>
                <a:cubicBezTo>
                  <a:pt x="17785" y="22788"/>
                  <a:pt x="17958" y="22485"/>
                  <a:pt x="17958" y="22237"/>
                </a:cubicBezTo>
                <a:lnTo>
                  <a:pt x="17958" y="281"/>
                </a:lnTo>
                <a:cubicBezTo>
                  <a:pt x="17958" y="102"/>
                  <a:pt x="17871" y="1"/>
                  <a:pt x="17743"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79" name="Google Shape;579;p28"/>
          <p:cNvSpPr/>
          <p:nvPr/>
        </p:nvSpPr>
        <p:spPr>
          <a:xfrm>
            <a:off x="3261143" y="3739193"/>
            <a:ext cx="275565" cy="516827"/>
          </a:xfrm>
          <a:custGeom>
            <a:avLst/>
            <a:gdLst/>
            <a:ahLst/>
            <a:cxnLst/>
            <a:rect l="l" t="t" r="r" b="b"/>
            <a:pathLst>
              <a:path w="4836" h="9070" extrusionOk="0">
                <a:moveTo>
                  <a:pt x="783" y="0"/>
                </a:moveTo>
                <a:cubicBezTo>
                  <a:pt x="558" y="0"/>
                  <a:pt x="304" y="24"/>
                  <a:pt x="1" y="57"/>
                </a:cubicBezTo>
                <a:lnTo>
                  <a:pt x="568" y="2583"/>
                </a:lnTo>
                <a:lnTo>
                  <a:pt x="2775" y="4252"/>
                </a:lnTo>
                <a:lnTo>
                  <a:pt x="1429" y="7676"/>
                </a:lnTo>
                <a:lnTo>
                  <a:pt x="1992" y="9070"/>
                </a:lnTo>
                <a:cubicBezTo>
                  <a:pt x="1992" y="9070"/>
                  <a:pt x="4835" y="3603"/>
                  <a:pt x="4638" y="3266"/>
                </a:cubicBezTo>
                <a:cubicBezTo>
                  <a:pt x="4440" y="2933"/>
                  <a:pt x="2788" y="1148"/>
                  <a:pt x="2179" y="584"/>
                </a:cubicBezTo>
                <a:cubicBezTo>
                  <a:pt x="1693" y="133"/>
                  <a:pt x="1321" y="0"/>
                  <a:pt x="783" y="0"/>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0" name="Google Shape;580;p28"/>
          <p:cNvSpPr/>
          <p:nvPr/>
        </p:nvSpPr>
        <p:spPr>
          <a:xfrm>
            <a:off x="2973846" y="3436455"/>
            <a:ext cx="49289" cy="33220"/>
          </a:xfrm>
          <a:custGeom>
            <a:avLst/>
            <a:gdLst/>
            <a:ahLst/>
            <a:cxnLst/>
            <a:rect l="l" t="t" r="r" b="b"/>
            <a:pathLst>
              <a:path w="865" h="583" extrusionOk="0">
                <a:moveTo>
                  <a:pt x="448" y="1"/>
                </a:moveTo>
                <a:cubicBezTo>
                  <a:pt x="271" y="1"/>
                  <a:pt x="88" y="122"/>
                  <a:pt x="0" y="311"/>
                </a:cubicBezTo>
                <a:lnTo>
                  <a:pt x="755" y="582"/>
                </a:lnTo>
                <a:cubicBezTo>
                  <a:pt x="864" y="348"/>
                  <a:pt x="779" y="97"/>
                  <a:pt x="571" y="22"/>
                </a:cubicBezTo>
                <a:cubicBezTo>
                  <a:pt x="531" y="7"/>
                  <a:pt x="490" y="1"/>
                  <a:pt x="44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1" name="Google Shape;581;p28"/>
          <p:cNvSpPr/>
          <p:nvPr/>
        </p:nvSpPr>
        <p:spPr>
          <a:xfrm>
            <a:off x="3003873" y="3409504"/>
            <a:ext cx="34360" cy="47409"/>
          </a:xfrm>
          <a:custGeom>
            <a:avLst/>
            <a:gdLst/>
            <a:ahLst/>
            <a:cxnLst/>
            <a:rect l="l" t="t" r="r" b="b"/>
            <a:pathLst>
              <a:path w="603" h="832" extrusionOk="0">
                <a:moveTo>
                  <a:pt x="209" y="0"/>
                </a:moveTo>
                <a:cubicBezTo>
                  <a:pt x="142" y="0"/>
                  <a:pt x="70" y="17"/>
                  <a:pt x="0" y="53"/>
                </a:cubicBezTo>
                <a:lnTo>
                  <a:pt x="242" y="831"/>
                </a:lnTo>
                <a:cubicBezTo>
                  <a:pt x="469" y="716"/>
                  <a:pt x="602" y="448"/>
                  <a:pt x="534" y="233"/>
                </a:cubicBezTo>
                <a:cubicBezTo>
                  <a:pt x="489" y="85"/>
                  <a:pt x="360" y="0"/>
                  <a:pt x="209"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2" name="Google Shape;582;p28"/>
          <p:cNvSpPr/>
          <p:nvPr/>
        </p:nvSpPr>
        <p:spPr>
          <a:xfrm>
            <a:off x="2980626" y="3348933"/>
            <a:ext cx="379785" cy="401609"/>
          </a:xfrm>
          <a:custGeom>
            <a:avLst/>
            <a:gdLst/>
            <a:ahLst/>
            <a:cxnLst/>
            <a:rect l="l" t="t" r="r" b="b"/>
            <a:pathLst>
              <a:path w="6665" h="7048" extrusionOk="0">
                <a:moveTo>
                  <a:pt x="3937" y="0"/>
                </a:moveTo>
                <a:cubicBezTo>
                  <a:pt x="3721" y="0"/>
                  <a:pt x="3499" y="23"/>
                  <a:pt x="3271" y="69"/>
                </a:cubicBezTo>
                <a:cubicBezTo>
                  <a:pt x="1445" y="439"/>
                  <a:pt x="0" y="2214"/>
                  <a:pt x="48" y="4029"/>
                </a:cubicBezTo>
                <a:lnTo>
                  <a:pt x="48" y="4706"/>
                </a:lnTo>
                <a:cubicBezTo>
                  <a:pt x="48" y="6080"/>
                  <a:pt x="1041" y="7048"/>
                  <a:pt x="2348" y="7048"/>
                </a:cubicBezTo>
                <a:cubicBezTo>
                  <a:pt x="2507" y="7048"/>
                  <a:pt x="2669" y="7034"/>
                  <a:pt x="2836" y="7004"/>
                </a:cubicBezTo>
                <a:lnTo>
                  <a:pt x="6653" y="6331"/>
                </a:lnTo>
                <a:lnTo>
                  <a:pt x="6664" y="2683"/>
                </a:lnTo>
                <a:cubicBezTo>
                  <a:pt x="6619" y="1094"/>
                  <a:pt x="5450" y="0"/>
                  <a:pt x="3937"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3" name="Google Shape;583;p28"/>
          <p:cNvSpPr/>
          <p:nvPr/>
        </p:nvSpPr>
        <p:spPr>
          <a:xfrm>
            <a:off x="3090656" y="3391953"/>
            <a:ext cx="194536" cy="208327"/>
          </a:xfrm>
          <a:custGeom>
            <a:avLst/>
            <a:gdLst/>
            <a:ahLst/>
            <a:cxnLst/>
            <a:rect l="l" t="t" r="r" b="b"/>
            <a:pathLst>
              <a:path w="3414" h="3656" extrusionOk="0">
                <a:moveTo>
                  <a:pt x="2762" y="0"/>
                </a:moveTo>
                <a:cubicBezTo>
                  <a:pt x="2242" y="0"/>
                  <a:pt x="1421" y="354"/>
                  <a:pt x="718" y="1541"/>
                </a:cubicBezTo>
                <a:cubicBezTo>
                  <a:pt x="1" y="2755"/>
                  <a:pt x="252" y="3655"/>
                  <a:pt x="252" y="3655"/>
                </a:cubicBezTo>
                <a:cubicBezTo>
                  <a:pt x="252" y="3655"/>
                  <a:pt x="1010" y="3526"/>
                  <a:pt x="2006" y="2771"/>
                </a:cubicBezTo>
                <a:cubicBezTo>
                  <a:pt x="3002" y="2013"/>
                  <a:pt x="3363" y="986"/>
                  <a:pt x="3414" y="371"/>
                </a:cubicBezTo>
                <a:cubicBezTo>
                  <a:pt x="3414" y="371"/>
                  <a:pt x="3305" y="14"/>
                  <a:pt x="2792" y="1"/>
                </a:cubicBezTo>
                <a:cubicBezTo>
                  <a:pt x="2782" y="1"/>
                  <a:pt x="2772" y="0"/>
                  <a:pt x="2762"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4" name="Google Shape;584;p28"/>
          <p:cNvSpPr/>
          <p:nvPr/>
        </p:nvSpPr>
        <p:spPr>
          <a:xfrm>
            <a:off x="3143933" y="5301496"/>
            <a:ext cx="185647" cy="197899"/>
          </a:xfrm>
          <a:custGeom>
            <a:avLst/>
            <a:gdLst/>
            <a:ahLst/>
            <a:cxnLst/>
            <a:rect l="l" t="t" r="r" b="b"/>
            <a:pathLst>
              <a:path w="3258" h="3473" extrusionOk="0">
                <a:moveTo>
                  <a:pt x="500" y="0"/>
                </a:moveTo>
                <a:cubicBezTo>
                  <a:pt x="296" y="171"/>
                  <a:pt x="85" y="449"/>
                  <a:pt x="45" y="728"/>
                </a:cubicBezTo>
                <a:cubicBezTo>
                  <a:pt x="1" y="1013"/>
                  <a:pt x="187" y="1241"/>
                  <a:pt x="289" y="1500"/>
                </a:cubicBezTo>
                <a:cubicBezTo>
                  <a:pt x="487" y="1983"/>
                  <a:pt x="497" y="2027"/>
                  <a:pt x="650" y="2754"/>
                </a:cubicBezTo>
                <a:cubicBezTo>
                  <a:pt x="756" y="3260"/>
                  <a:pt x="1370" y="3472"/>
                  <a:pt x="1963" y="3472"/>
                </a:cubicBezTo>
                <a:cubicBezTo>
                  <a:pt x="1976" y="3472"/>
                  <a:pt x="1990" y="3472"/>
                  <a:pt x="2003" y="3472"/>
                </a:cubicBezTo>
                <a:cubicBezTo>
                  <a:pt x="2540" y="3465"/>
                  <a:pt x="3043" y="3281"/>
                  <a:pt x="3152" y="3077"/>
                </a:cubicBezTo>
                <a:cubicBezTo>
                  <a:pt x="3257" y="2873"/>
                  <a:pt x="3227" y="2561"/>
                  <a:pt x="2971" y="2411"/>
                </a:cubicBezTo>
                <a:cubicBezTo>
                  <a:pt x="2686" y="2248"/>
                  <a:pt x="2292" y="2132"/>
                  <a:pt x="2210" y="1911"/>
                </a:cubicBezTo>
                <a:cubicBezTo>
                  <a:pt x="2210" y="1911"/>
                  <a:pt x="2170" y="2135"/>
                  <a:pt x="1893" y="2135"/>
                </a:cubicBezTo>
                <a:cubicBezTo>
                  <a:pt x="1891" y="2135"/>
                  <a:pt x="1889" y="2135"/>
                  <a:pt x="1887" y="2135"/>
                </a:cubicBezTo>
                <a:cubicBezTo>
                  <a:pt x="1609" y="2132"/>
                  <a:pt x="500" y="0"/>
                  <a:pt x="50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5" name="Google Shape;585;p28"/>
          <p:cNvSpPr/>
          <p:nvPr/>
        </p:nvSpPr>
        <p:spPr>
          <a:xfrm>
            <a:off x="3165072" y="5216879"/>
            <a:ext cx="142397" cy="237387"/>
          </a:xfrm>
          <a:custGeom>
            <a:avLst/>
            <a:gdLst/>
            <a:ahLst/>
            <a:cxnLst/>
            <a:rect l="l" t="t" r="r" b="b"/>
            <a:pathLst>
              <a:path w="2499" h="4166" extrusionOk="0">
                <a:moveTo>
                  <a:pt x="486" y="0"/>
                </a:moveTo>
                <a:cubicBezTo>
                  <a:pt x="486" y="0"/>
                  <a:pt x="388" y="771"/>
                  <a:pt x="259" y="1169"/>
                </a:cubicBezTo>
                <a:cubicBezTo>
                  <a:pt x="129" y="1571"/>
                  <a:pt x="0" y="1638"/>
                  <a:pt x="38" y="1720"/>
                </a:cubicBezTo>
                <a:cubicBezTo>
                  <a:pt x="71" y="1802"/>
                  <a:pt x="170" y="1951"/>
                  <a:pt x="303" y="2192"/>
                </a:cubicBezTo>
                <a:cubicBezTo>
                  <a:pt x="510" y="2570"/>
                  <a:pt x="548" y="3580"/>
                  <a:pt x="857" y="3879"/>
                </a:cubicBezTo>
                <a:cubicBezTo>
                  <a:pt x="1070" y="4084"/>
                  <a:pt x="1340" y="4166"/>
                  <a:pt x="1604" y="4166"/>
                </a:cubicBezTo>
                <a:cubicBezTo>
                  <a:pt x="1751" y="4166"/>
                  <a:pt x="1897" y="4140"/>
                  <a:pt x="2029" y="4096"/>
                </a:cubicBezTo>
                <a:cubicBezTo>
                  <a:pt x="2499" y="3947"/>
                  <a:pt x="2095" y="3664"/>
                  <a:pt x="2095" y="3664"/>
                </a:cubicBezTo>
                <a:cubicBezTo>
                  <a:pt x="1927" y="3542"/>
                  <a:pt x="1883" y="3529"/>
                  <a:pt x="1761" y="3223"/>
                </a:cubicBezTo>
                <a:cubicBezTo>
                  <a:pt x="1632" y="2900"/>
                  <a:pt x="1533" y="1673"/>
                  <a:pt x="1605" y="1414"/>
                </a:cubicBezTo>
                <a:cubicBezTo>
                  <a:pt x="1673" y="1155"/>
                  <a:pt x="1883" y="370"/>
                  <a:pt x="1883" y="370"/>
                </a:cubicBezTo>
                <a:lnTo>
                  <a:pt x="486" y="0"/>
                </a:ln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6" name="Google Shape;586;p28"/>
          <p:cNvSpPr/>
          <p:nvPr/>
        </p:nvSpPr>
        <p:spPr>
          <a:xfrm>
            <a:off x="2965298" y="4244329"/>
            <a:ext cx="472951" cy="1155139"/>
          </a:xfrm>
          <a:custGeom>
            <a:avLst/>
            <a:gdLst/>
            <a:ahLst/>
            <a:cxnLst/>
            <a:rect l="l" t="t" r="r" b="b"/>
            <a:pathLst>
              <a:path w="8300" h="20272" extrusionOk="0">
                <a:moveTo>
                  <a:pt x="7371" y="1"/>
                </a:moveTo>
                <a:lnTo>
                  <a:pt x="640" y="980"/>
                </a:lnTo>
                <a:cubicBezTo>
                  <a:pt x="1" y="2830"/>
                  <a:pt x="501" y="5777"/>
                  <a:pt x="715" y="8075"/>
                </a:cubicBezTo>
                <a:cubicBezTo>
                  <a:pt x="902" y="10078"/>
                  <a:pt x="1143" y="11764"/>
                  <a:pt x="1143" y="11764"/>
                </a:cubicBezTo>
                <a:cubicBezTo>
                  <a:pt x="1143" y="11764"/>
                  <a:pt x="766" y="12777"/>
                  <a:pt x="793" y="14263"/>
                </a:cubicBezTo>
                <a:cubicBezTo>
                  <a:pt x="823" y="15844"/>
                  <a:pt x="1374" y="20172"/>
                  <a:pt x="1374" y="20172"/>
                </a:cubicBezTo>
                <a:cubicBezTo>
                  <a:pt x="1374" y="20172"/>
                  <a:pt x="1603" y="20271"/>
                  <a:pt x="1933" y="20271"/>
                </a:cubicBezTo>
                <a:cubicBezTo>
                  <a:pt x="2212" y="20271"/>
                  <a:pt x="2564" y="20200"/>
                  <a:pt x="2911" y="19937"/>
                </a:cubicBezTo>
                <a:cubicBezTo>
                  <a:pt x="2911" y="19937"/>
                  <a:pt x="3128" y="17265"/>
                  <a:pt x="3343" y="15408"/>
                </a:cubicBezTo>
                <a:cubicBezTo>
                  <a:pt x="3567" y="13470"/>
                  <a:pt x="3642" y="12074"/>
                  <a:pt x="3839" y="10928"/>
                </a:cubicBezTo>
                <a:cubicBezTo>
                  <a:pt x="4084" y="9503"/>
                  <a:pt x="4230" y="5073"/>
                  <a:pt x="4230" y="5073"/>
                </a:cubicBezTo>
                <a:lnTo>
                  <a:pt x="5335" y="9574"/>
                </a:lnTo>
                <a:cubicBezTo>
                  <a:pt x="5335" y="9574"/>
                  <a:pt x="4842" y="10659"/>
                  <a:pt x="4550" y="11835"/>
                </a:cubicBezTo>
                <a:cubicBezTo>
                  <a:pt x="4261" y="13009"/>
                  <a:pt x="3839" y="17713"/>
                  <a:pt x="3839" y="17713"/>
                </a:cubicBezTo>
                <a:cubicBezTo>
                  <a:pt x="3839" y="17713"/>
                  <a:pt x="4188" y="18094"/>
                  <a:pt x="4813" y="18094"/>
                </a:cubicBezTo>
                <a:cubicBezTo>
                  <a:pt x="4954" y="18094"/>
                  <a:pt x="5109" y="18074"/>
                  <a:pt x="5277" y="18027"/>
                </a:cubicBezTo>
                <a:cubicBezTo>
                  <a:pt x="5277" y="18027"/>
                  <a:pt x="7674" y="10557"/>
                  <a:pt x="7939" y="9786"/>
                </a:cubicBezTo>
                <a:cubicBezTo>
                  <a:pt x="8300" y="8725"/>
                  <a:pt x="7572" y="2156"/>
                  <a:pt x="7371"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7" name="Google Shape;587;p28"/>
          <p:cNvSpPr/>
          <p:nvPr/>
        </p:nvSpPr>
        <p:spPr>
          <a:xfrm>
            <a:off x="3206269" y="4422565"/>
            <a:ext cx="104107" cy="312888"/>
          </a:xfrm>
          <a:custGeom>
            <a:avLst/>
            <a:gdLst/>
            <a:ahLst/>
            <a:cxnLst/>
            <a:rect l="l" t="t" r="r" b="b"/>
            <a:pathLst>
              <a:path w="1827" h="5491" extrusionOk="0">
                <a:moveTo>
                  <a:pt x="1827" y="0"/>
                </a:moveTo>
                <a:lnTo>
                  <a:pt x="1827" y="0"/>
                </a:lnTo>
                <a:cubicBezTo>
                  <a:pt x="1055" y="691"/>
                  <a:pt x="90" y="803"/>
                  <a:pt x="90" y="803"/>
                </a:cubicBezTo>
                <a:lnTo>
                  <a:pt x="1" y="1945"/>
                </a:lnTo>
                <a:lnTo>
                  <a:pt x="871" y="5491"/>
                </a:lnTo>
                <a:lnTo>
                  <a:pt x="388" y="2092"/>
                </a:lnTo>
                <a:lnTo>
                  <a:pt x="498" y="1048"/>
                </a:lnTo>
                <a:cubicBezTo>
                  <a:pt x="1334" y="718"/>
                  <a:pt x="1827" y="0"/>
                  <a:pt x="182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8" name="Google Shape;588;p28"/>
          <p:cNvSpPr/>
          <p:nvPr/>
        </p:nvSpPr>
        <p:spPr>
          <a:xfrm>
            <a:off x="3001709" y="3742384"/>
            <a:ext cx="387364" cy="588283"/>
          </a:xfrm>
          <a:custGeom>
            <a:avLst/>
            <a:gdLst/>
            <a:ahLst/>
            <a:cxnLst/>
            <a:rect l="l" t="t" r="r" b="b"/>
            <a:pathLst>
              <a:path w="6798" h="10324" extrusionOk="0">
                <a:moveTo>
                  <a:pt x="4554" y="1"/>
                </a:moveTo>
                <a:lnTo>
                  <a:pt x="3840" y="130"/>
                </a:lnTo>
                <a:lnTo>
                  <a:pt x="1800" y="840"/>
                </a:lnTo>
                <a:cubicBezTo>
                  <a:pt x="1800" y="840"/>
                  <a:pt x="1127" y="1048"/>
                  <a:pt x="719" y="1248"/>
                </a:cubicBezTo>
                <a:cubicBezTo>
                  <a:pt x="1290" y="2496"/>
                  <a:pt x="518" y="4369"/>
                  <a:pt x="518" y="4369"/>
                </a:cubicBezTo>
                <a:lnTo>
                  <a:pt x="1300" y="7011"/>
                </a:lnTo>
                <a:cubicBezTo>
                  <a:pt x="576" y="7953"/>
                  <a:pt x="294" y="8541"/>
                  <a:pt x="1" y="9782"/>
                </a:cubicBezTo>
                <a:cubicBezTo>
                  <a:pt x="238" y="10014"/>
                  <a:pt x="1064" y="10323"/>
                  <a:pt x="2222" y="10323"/>
                </a:cubicBezTo>
                <a:cubicBezTo>
                  <a:pt x="3453" y="10323"/>
                  <a:pt x="5060" y="9974"/>
                  <a:pt x="6732" y="8810"/>
                </a:cubicBezTo>
                <a:cubicBezTo>
                  <a:pt x="6732" y="8810"/>
                  <a:pt x="6437" y="6732"/>
                  <a:pt x="6311" y="5494"/>
                </a:cubicBezTo>
                <a:cubicBezTo>
                  <a:pt x="6797" y="3377"/>
                  <a:pt x="6675" y="2962"/>
                  <a:pt x="6536" y="2449"/>
                </a:cubicBezTo>
                <a:cubicBezTo>
                  <a:pt x="6145" y="1007"/>
                  <a:pt x="5729" y="827"/>
                  <a:pt x="4554"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89" name="Google Shape;589;p28"/>
          <p:cNvSpPr/>
          <p:nvPr/>
        </p:nvSpPr>
        <p:spPr>
          <a:xfrm>
            <a:off x="3050143" y="4055267"/>
            <a:ext cx="5072" cy="17493"/>
          </a:xfrm>
          <a:custGeom>
            <a:avLst/>
            <a:gdLst/>
            <a:ahLst/>
            <a:cxnLst/>
            <a:rect l="l" t="t" r="r" b="b"/>
            <a:pathLst>
              <a:path w="89" h="307" extrusionOk="0">
                <a:moveTo>
                  <a:pt x="1" y="0"/>
                </a:moveTo>
                <a:lnTo>
                  <a:pt x="89" y="306"/>
                </a:lnTo>
                <a:close/>
              </a:path>
            </a:pathLst>
          </a:custGeom>
          <a:solidFill>
            <a:srgbClr val="E1E1E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0" name="Google Shape;590;p28"/>
          <p:cNvSpPr/>
          <p:nvPr/>
        </p:nvSpPr>
        <p:spPr>
          <a:xfrm>
            <a:off x="3050143" y="4055267"/>
            <a:ext cx="90544" cy="104676"/>
          </a:xfrm>
          <a:custGeom>
            <a:avLst/>
            <a:gdLst/>
            <a:ahLst/>
            <a:cxnLst/>
            <a:rect l="l" t="t" r="r" b="b"/>
            <a:pathLst>
              <a:path w="1589" h="1837" extrusionOk="0">
                <a:moveTo>
                  <a:pt x="1" y="0"/>
                </a:moveTo>
                <a:lnTo>
                  <a:pt x="89" y="306"/>
                </a:lnTo>
                <a:lnTo>
                  <a:pt x="450" y="1520"/>
                </a:lnTo>
                <a:lnTo>
                  <a:pt x="1589" y="1836"/>
                </a:lnTo>
                <a:lnTo>
                  <a:pt x="1589" y="1836"/>
                </a:lnTo>
                <a:lnTo>
                  <a:pt x="1" y="0"/>
                </a:lnTo>
                <a:close/>
              </a:path>
            </a:pathLst>
          </a:custGeom>
          <a:solidFill>
            <a:srgbClr val="23C7A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1" name="Google Shape;591;p28"/>
          <p:cNvSpPr/>
          <p:nvPr/>
        </p:nvSpPr>
        <p:spPr>
          <a:xfrm>
            <a:off x="3025926" y="3413092"/>
            <a:ext cx="306164" cy="438819"/>
          </a:xfrm>
          <a:custGeom>
            <a:avLst/>
            <a:gdLst/>
            <a:ahLst/>
            <a:cxnLst/>
            <a:rect l="l" t="t" r="r" b="b"/>
            <a:pathLst>
              <a:path w="5373" h="7701" extrusionOk="0">
                <a:moveTo>
                  <a:pt x="4550" y="0"/>
                </a:moveTo>
                <a:cubicBezTo>
                  <a:pt x="4499" y="615"/>
                  <a:pt x="4138" y="1642"/>
                  <a:pt x="3142" y="2400"/>
                </a:cubicBezTo>
                <a:cubicBezTo>
                  <a:pt x="2146" y="3159"/>
                  <a:pt x="1388" y="3284"/>
                  <a:pt x="1388" y="3284"/>
                </a:cubicBezTo>
                <a:cubicBezTo>
                  <a:pt x="1277" y="3092"/>
                  <a:pt x="1085" y="3001"/>
                  <a:pt x="883" y="3001"/>
                </a:cubicBezTo>
                <a:cubicBezTo>
                  <a:pt x="671" y="3001"/>
                  <a:pt x="448" y="3101"/>
                  <a:pt x="297" y="3291"/>
                </a:cubicBezTo>
                <a:cubicBezTo>
                  <a:pt x="1" y="3661"/>
                  <a:pt x="147" y="4209"/>
                  <a:pt x="548" y="4471"/>
                </a:cubicBezTo>
                <a:cubicBezTo>
                  <a:pt x="706" y="4573"/>
                  <a:pt x="841" y="4608"/>
                  <a:pt x="951" y="4608"/>
                </a:cubicBezTo>
                <a:cubicBezTo>
                  <a:pt x="1182" y="4608"/>
                  <a:pt x="1306" y="4457"/>
                  <a:pt x="1306" y="4457"/>
                </a:cubicBezTo>
                <a:lnTo>
                  <a:pt x="1378" y="6680"/>
                </a:lnTo>
                <a:cubicBezTo>
                  <a:pt x="1378" y="6680"/>
                  <a:pt x="1895" y="7310"/>
                  <a:pt x="2520" y="7602"/>
                </a:cubicBezTo>
                <a:cubicBezTo>
                  <a:pt x="2668" y="7670"/>
                  <a:pt x="2839" y="7700"/>
                  <a:pt x="3016" y="7700"/>
                </a:cubicBezTo>
                <a:cubicBezTo>
                  <a:pt x="3593" y="7700"/>
                  <a:pt x="4223" y="7380"/>
                  <a:pt x="4244" y="7044"/>
                </a:cubicBezTo>
                <a:cubicBezTo>
                  <a:pt x="4275" y="6609"/>
                  <a:pt x="3415" y="5909"/>
                  <a:pt x="3415" y="5909"/>
                </a:cubicBezTo>
                <a:lnTo>
                  <a:pt x="3407" y="5178"/>
                </a:lnTo>
                <a:cubicBezTo>
                  <a:pt x="3887" y="5161"/>
                  <a:pt x="4377" y="5130"/>
                  <a:pt x="4628" y="4967"/>
                </a:cubicBezTo>
                <a:cubicBezTo>
                  <a:pt x="4879" y="4804"/>
                  <a:pt x="5373" y="4317"/>
                  <a:pt x="5369" y="2761"/>
                </a:cubicBezTo>
                <a:cubicBezTo>
                  <a:pt x="5359" y="921"/>
                  <a:pt x="4907" y="136"/>
                  <a:pt x="4550" y="0"/>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2" name="Google Shape;592;p28"/>
          <p:cNvSpPr/>
          <p:nvPr/>
        </p:nvSpPr>
        <p:spPr>
          <a:xfrm>
            <a:off x="3198179" y="3564206"/>
            <a:ext cx="23533" cy="23591"/>
          </a:xfrm>
          <a:custGeom>
            <a:avLst/>
            <a:gdLst/>
            <a:ahLst/>
            <a:cxnLst/>
            <a:rect l="l" t="t" r="r" b="b"/>
            <a:pathLst>
              <a:path w="413" h="414" extrusionOk="0">
                <a:moveTo>
                  <a:pt x="238" y="1"/>
                </a:moveTo>
                <a:cubicBezTo>
                  <a:pt x="223" y="1"/>
                  <a:pt x="207" y="3"/>
                  <a:pt x="191" y="7"/>
                </a:cubicBezTo>
                <a:cubicBezTo>
                  <a:pt x="82" y="34"/>
                  <a:pt x="0" y="146"/>
                  <a:pt x="11" y="258"/>
                </a:cubicBezTo>
                <a:cubicBezTo>
                  <a:pt x="19" y="351"/>
                  <a:pt x="87" y="414"/>
                  <a:pt x="174" y="414"/>
                </a:cubicBezTo>
                <a:cubicBezTo>
                  <a:pt x="189" y="414"/>
                  <a:pt x="205" y="412"/>
                  <a:pt x="221" y="408"/>
                </a:cubicBezTo>
                <a:cubicBezTo>
                  <a:pt x="330" y="380"/>
                  <a:pt x="412" y="269"/>
                  <a:pt x="401" y="160"/>
                </a:cubicBezTo>
                <a:cubicBezTo>
                  <a:pt x="393" y="64"/>
                  <a:pt x="325" y="1"/>
                  <a:pt x="23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3" name="Google Shape;593;p28"/>
          <p:cNvSpPr/>
          <p:nvPr/>
        </p:nvSpPr>
        <p:spPr>
          <a:xfrm>
            <a:off x="3224162" y="3647456"/>
            <a:ext cx="28092" cy="15841"/>
          </a:xfrm>
          <a:custGeom>
            <a:avLst/>
            <a:gdLst/>
            <a:ahLst/>
            <a:cxnLst/>
            <a:rect l="l" t="t" r="r" b="b"/>
            <a:pathLst>
              <a:path w="493" h="278" extrusionOk="0">
                <a:moveTo>
                  <a:pt x="34" y="0"/>
                </a:moveTo>
                <a:lnTo>
                  <a:pt x="34" y="0"/>
                </a:lnTo>
                <a:cubicBezTo>
                  <a:pt x="0" y="140"/>
                  <a:pt x="74" y="262"/>
                  <a:pt x="201" y="276"/>
                </a:cubicBezTo>
                <a:cubicBezTo>
                  <a:pt x="209" y="277"/>
                  <a:pt x="217" y="278"/>
                  <a:pt x="225" y="278"/>
                </a:cubicBezTo>
                <a:cubicBezTo>
                  <a:pt x="346" y="278"/>
                  <a:pt x="461" y="183"/>
                  <a:pt x="493" y="55"/>
                </a:cubicBezTo>
                <a:lnTo>
                  <a:pt x="34" y="0"/>
                </a:lnTo>
                <a:close/>
              </a:path>
            </a:pathLst>
          </a:custGeom>
          <a:solidFill>
            <a:srgbClr val="F28F8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4" name="Google Shape;594;p28"/>
          <p:cNvSpPr/>
          <p:nvPr/>
        </p:nvSpPr>
        <p:spPr>
          <a:xfrm>
            <a:off x="3288608" y="3500672"/>
            <a:ext cx="27009" cy="19773"/>
          </a:xfrm>
          <a:custGeom>
            <a:avLst/>
            <a:gdLst/>
            <a:ahLst/>
            <a:cxnLst/>
            <a:rect l="l" t="t" r="r" b="b"/>
            <a:pathLst>
              <a:path w="474" h="347" extrusionOk="0">
                <a:moveTo>
                  <a:pt x="241" y="0"/>
                </a:moveTo>
                <a:cubicBezTo>
                  <a:pt x="149" y="0"/>
                  <a:pt x="52" y="59"/>
                  <a:pt x="1" y="156"/>
                </a:cubicBezTo>
                <a:lnTo>
                  <a:pt x="406" y="346"/>
                </a:lnTo>
                <a:cubicBezTo>
                  <a:pt x="473" y="221"/>
                  <a:pt x="440" y="75"/>
                  <a:pt x="327" y="20"/>
                </a:cubicBezTo>
                <a:cubicBezTo>
                  <a:pt x="300" y="7"/>
                  <a:pt x="271" y="0"/>
                  <a:pt x="24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5" name="Google Shape;595;p28"/>
          <p:cNvSpPr/>
          <p:nvPr/>
        </p:nvSpPr>
        <p:spPr>
          <a:xfrm>
            <a:off x="3176298" y="3525745"/>
            <a:ext cx="23876" cy="23761"/>
          </a:xfrm>
          <a:custGeom>
            <a:avLst/>
            <a:gdLst/>
            <a:ahLst/>
            <a:cxnLst/>
            <a:rect l="l" t="t" r="r" b="b"/>
            <a:pathLst>
              <a:path w="419" h="417" extrusionOk="0">
                <a:moveTo>
                  <a:pt x="228" y="0"/>
                </a:moveTo>
                <a:cubicBezTo>
                  <a:pt x="172" y="0"/>
                  <a:pt x="120" y="21"/>
                  <a:pt x="82" y="63"/>
                </a:cubicBezTo>
                <a:cubicBezTo>
                  <a:pt x="1" y="155"/>
                  <a:pt x="14" y="314"/>
                  <a:pt x="116" y="416"/>
                </a:cubicBezTo>
                <a:lnTo>
                  <a:pt x="418" y="84"/>
                </a:lnTo>
                <a:cubicBezTo>
                  <a:pt x="363" y="28"/>
                  <a:pt x="293" y="0"/>
                  <a:pt x="228"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6" name="Google Shape;596;p28"/>
          <p:cNvSpPr/>
          <p:nvPr/>
        </p:nvSpPr>
        <p:spPr>
          <a:xfrm>
            <a:off x="3284392" y="3538621"/>
            <a:ext cx="23305" cy="23648"/>
          </a:xfrm>
          <a:custGeom>
            <a:avLst/>
            <a:gdLst/>
            <a:ahLst/>
            <a:cxnLst/>
            <a:rect l="l" t="t" r="r" b="b"/>
            <a:pathLst>
              <a:path w="409" h="415" extrusionOk="0">
                <a:moveTo>
                  <a:pt x="237" y="1"/>
                </a:moveTo>
                <a:cubicBezTo>
                  <a:pt x="222" y="1"/>
                  <a:pt x="206" y="3"/>
                  <a:pt x="191" y="7"/>
                </a:cubicBezTo>
                <a:cubicBezTo>
                  <a:pt x="82" y="34"/>
                  <a:pt x="1" y="146"/>
                  <a:pt x="10" y="255"/>
                </a:cubicBezTo>
                <a:cubicBezTo>
                  <a:pt x="16" y="351"/>
                  <a:pt x="86" y="414"/>
                  <a:pt x="174" y="414"/>
                </a:cubicBezTo>
                <a:cubicBezTo>
                  <a:pt x="189" y="414"/>
                  <a:pt x="205" y="412"/>
                  <a:pt x="221" y="408"/>
                </a:cubicBezTo>
                <a:cubicBezTo>
                  <a:pt x="330" y="381"/>
                  <a:pt x="409" y="269"/>
                  <a:pt x="401" y="160"/>
                </a:cubicBezTo>
                <a:cubicBezTo>
                  <a:pt x="393" y="64"/>
                  <a:pt x="322" y="1"/>
                  <a:pt x="237"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7" name="Google Shape;597;p28"/>
          <p:cNvSpPr/>
          <p:nvPr/>
        </p:nvSpPr>
        <p:spPr>
          <a:xfrm>
            <a:off x="3256698" y="3545972"/>
            <a:ext cx="36468" cy="72709"/>
          </a:xfrm>
          <a:custGeom>
            <a:avLst/>
            <a:gdLst/>
            <a:ahLst/>
            <a:cxnLst/>
            <a:rect l="l" t="t" r="r" b="b"/>
            <a:pathLst>
              <a:path w="640" h="1276" extrusionOk="0">
                <a:moveTo>
                  <a:pt x="0" y="0"/>
                </a:moveTo>
                <a:lnTo>
                  <a:pt x="21" y="1276"/>
                </a:lnTo>
                <a:lnTo>
                  <a:pt x="639" y="956"/>
                </a:lnTo>
                <a:lnTo>
                  <a:pt x="0" y="0"/>
                </a:lnTo>
                <a:close/>
              </a:path>
            </a:pathLst>
          </a:custGeom>
          <a:solidFill>
            <a:srgbClr val="F28F8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8" name="Google Shape;598;p28"/>
          <p:cNvSpPr/>
          <p:nvPr/>
        </p:nvSpPr>
        <p:spPr>
          <a:xfrm>
            <a:off x="3122393" y="3684094"/>
            <a:ext cx="98123" cy="42109"/>
          </a:xfrm>
          <a:custGeom>
            <a:avLst/>
            <a:gdLst/>
            <a:ahLst/>
            <a:cxnLst/>
            <a:rect l="l" t="t" r="r" b="b"/>
            <a:pathLst>
              <a:path w="1722" h="739" extrusionOk="0">
                <a:moveTo>
                  <a:pt x="1" y="0"/>
                </a:moveTo>
                <a:cubicBezTo>
                  <a:pt x="1" y="1"/>
                  <a:pt x="62" y="245"/>
                  <a:pt x="379" y="446"/>
                </a:cubicBezTo>
                <a:cubicBezTo>
                  <a:pt x="691" y="647"/>
                  <a:pt x="1722" y="738"/>
                  <a:pt x="1722" y="738"/>
                </a:cubicBezTo>
                <a:lnTo>
                  <a:pt x="1714" y="422"/>
                </a:lnTo>
                <a:cubicBezTo>
                  <a:pt x="1645" y="427"/>
                  <a:pt x="1566" y="430"/>
                  <a:pt x="1480" y="430"/>
                </a:cubicBezTo>
                <a:cubicBezTo>
                  <a:pt x="942" y="430"/>
                  <a:pt x="151" y="323"/>
                  <a:pt x="1" y="0"/>
                </a:cubicBezTo>
                <a:close/>
              </a:path>
            </a:pathLst>
          </a:custGeom>
          <a:solidFill>
            <a:srgbClr val="F28F8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99" name="Google Shape;599;p28"/>
          <p:cNvSpPr/>
          <p:nvPr/>
        </p:nvSpPr>
        <p:spPr>
          <a:xfrm>
            <a:off x="2774526" y="3813498"/>
            <a:ext cx="386737" cy="587028"/>
          </a:xfrm>
          <a:custGeom>
            <a:avLst/>
            <a:gdLst/>
            <a:ahLst/>
            <a:cxnLst/>
            <a:rect l="l" t="t" r="r" b="b"/>
            <a:pathLst>
              <a:path w="6787" h="10302" extrusionOk="0">
                <a:moveTo>
                  <a:pt x="4706" y="0"/>
                </a:moveTo>
                <a:lnTo>
                  <a:pt x="4706" y="0"/>
                </a:lnTo>
                <a:cubicBezTo>
                  <a:pt x="4706" y="0"/>
                  <a:pt x="3777" y="239"/>
                  <a:pt x="3084" y="1258"/>
                </a:cubicBezTo>
                <a:cubicBezTo>
                  <a:pt x="2417" y="2234"/>
                  <a:pt x="347" y="5919"/>
                  <a:pt x="173" y="6202"/>
                </a:cubicBezTo>
                <a:cubicBezTo>
                  <a:pt x="0" y="6484"/>
                  <a:pt x="51" y="6817"/>
                  <a:pt x="361" y="7082"/>
                </a:cubicBezTo>
                <a:cubicBezTo>
                  <a:pt x="667" y="7344"/>
                  <a:pt x="3366" y="9476"/>
                  <a:pt x="3366" y="9476"/>
                </a:cubicBezTo>
                <a:cubicBezTo>
                  <a:pt x="3518" y="9578"/>
                  <a:pt x="3634" y="9721"/>
                  <a:pt x="3923" y="9952"/>
                </a:cubicBezTo>
                <a:cubicBezTo>
                  <a:pt x="4056" y="10057"/>
                  <a:pt x="4199" y="10183"/>
                  <a:pt x="4372" y="10227"/>
                </a:cubicBezTo>
                <a:cubicBezTo>
                  <a:pt x="4544" y="10275"/>
                  <a:pt x="4726" y="10302"/>
                  <a:pt x="4917" y="10302"/>
                </a:cubicBezTo>
                <a:cubicBezTo>
                  <a:pt x="4972" y="10302"/>
                  <a:pt x="5027" y="10300"/>
                  <a:pt x="5083" y="10295"/>
                </a:cubicBezTo>
                <a:cubicBezTo>
                  <a:pt x="5399" y="10268"/>
                  <a:pt x="5739" y="10162"/>
                  <a:pt x="6055" y="9962"/>
                </a:cubicBezTo>
                <a:cubicBezTo>
                  <a:pt x="6228" y="9853"/>
                  <a:pt x="6395" y="9713"/>
                  <a:pt x="6528" y="9544"/>
                </a:cubicBezTo>
                <a:cubicBezTo>
                  <a:pt x="6660" y="9377"/>
                  <a:pt x="6759" y="9176"/>
                  <a:pt x="6779" y="8990"/>
                </a:cubicBezTo>
                <a:cubicBezTo>
                  <a:pt x="6782" y="8952"/>
                  <a:pt x="6786" y="8911"/>
                  <a:pt x="6769" y="8884"/>
                </a:cubicBezTo>
                <a:cubicBezTo>
                  <a:pt x="6746" y="8833"/>
                  <a:pt x="6677" y="8826"/>
                  <a:pt x="6616" y="8823"/>
                </a:cubicBezTo>
                <a:cubicBezTo>
                  <a:pt x="6546" y="8820"/>
                  <a:pt x="6473" y="8819"/>
                  <a:pt x="6400" y="8819"/>
                </a:cubicBezTo>
                <a:cubicBezTo>
                  <a:pt x="6282" y="8819"/>
                  <a:pt x="6161" y="8821"/>
                  <a:pt x="6041" y="8821"/>
                </a:cubicBezTo>
                <a:cubicBezTo>
                  <a:pt x="5873" y="8821"/>
                  <a:pt x="5709" y="8816"/>
                  <a:pt x="5558" y="8789"/>
                </a:cubicBezTo>
                <a:cubicBezTo>
                  <a:pt x="5283" y="8738"/>
                  <a:pt x="5110" y="8660"/>
                  <a:pt x="5167" y="8619"/>
                </a:cubicBezTo>
                <a:cubicBezTo>
                  <a:pt x="5225" y="8575"/>
                  <a:pt x="5382" y="8616"/>
                  <a:pt x="5654" y="8524"/>
                </a:cubicBezTo>
                <a:cubicBezTo>
                  <a:pt x="5912" y="8436"/>
                  <a:pt x="6167" y="8194"/>
                  <a:pt x="6157" y="8051"/>
                </a:cubicBezTo>
                <a:cubicBezTo>
                  <a:pt x="6151" y="7973"/>
                  <a:pt x="6149" y="7947"/>
                  <a:pt x="6104" y="7947"/>
                </a:cubicBezTo>
                <a:cubicBezTo>
                  <a:pt x="6067" y="7947"/>
                  <a:pt x="6002" y="7965"/>
                  <a:pt x="5881" y="7987"/>
                </a:cubicBezTo>
                <a:cubicBezTo>
                  <a:pt x="5616" y="8037"/>
                  <a:pt x="5392" y="7993"/>
                  <a:pt x="5015" y="8095"/>
                </a:cubicBezTo>
                <a:cubicBezTo>
                  <a:pt x="4769" y="8160"/>
                  <a:pt x="4638" y="8175"/>
                  <a:pt x="4473" y="8175"/>
                </a:cubicBezTo>
                <a:cubicBezTo>
                  <a:pt x="4411" y="8175"/>
                  <a:pt x="4345" y="8173"/>
                  <a:pt x="4267" y="8170"/>
                </a:cubicBezTo>
                <a:cubicBezTo>
                  <a:pt x="3719" y="8147"/>
                  <a:pt x="2285" y="6290"/>
                  <a:pt x="2285" y="6290"/>
                </a:cubicBezTo>
                <a:lnTo>
                  <a:pt x="4505" y="3121"/>
                </a:lnTo>
                <a:cubicBezTo>
                  <a:pt x="4505" y="3121"/>
                  <a:pt x="5467" y="1028"/>
                  <a:pt x="4706" y="0"/>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0" name="Google Shape;600;p28"/>
          <p:cNvSpPr txBox="1">
            <a:spLocks noGrp="1"/>
          </p:cNvSpPr>
          <p:nvPr>
            <p:ph type="title"/>
          </p:nvPr>
        </p:nvSpPr>
        <p:spPr>
          <a:xfrm flipH="1">
            <a:off x="5614982" y="2259552"/>
            <a:ext cx="5288800" cy="1195600"/>
          </a:xfrm>
          <a:prstGeom prst="rect">
            <a:avLst/>
          </a:prstGeom>
        </p:spPr>
        <p:txBody>
          <a:bodyPr spcFirstLastPara="1" wrap="square" lIns="121900" tIns="121900" rIns="121900" bIns="121900" anchor="b" anchorCtr="0">
            <a:noAutofit/>
          </a:bodyPr>
          <a:lstStyle/>
          <a:p>
            <a:r>
              <a:rPr lang="en-US" dirty="0"/>
              <a:t>Introduction</a:t>
            </a:r>
            <a:endParaRPr dirty="0"/>
          </a:p>
        </p:txBody>
      </p:sp>
      <p:sp>
        <p:nvSpPr>
          <p:cNvPr id="601" name="Google Shape;601;p28"/>
          <p:cNvSpPr txBox="1">
            <a:spLocks noGrp="1"/>
          </p:cNvSpPr>
          <p:nvPr>
            <p:ph type="subTitle" idx="1"/>
          </p:nvPr>
        </p:nvSpPr>
        <p:spPr>
          <a:xfrm>
            <a:off x="6776034" y="3476020"/>
            <a:ext cx="4378323" cy="1560000"/>
          </a:xfrm>
          <a:prstGeom prst="rect">
            <a:avLst/>
          </a:prstGeom>
        </p:spPr>
        <p:txBody>
          <a:bodyPr spcFirstLastPara="1" wrap="square" lIns="121900" tIns="121900" rIns="121900" bIns="121900" anchor="t" anchorCtr="0">
            <a:noAutofit/>
          </a:bodyPr>
          <a:lstStyle/>
          <a:p>
            <a:pPr marL="0" indent="0" algn="just"/>
            <a:r>
              <a:rPr lang="en-US" dirty="0">
                <a:latin typeface="Abel"/>
              </a:rPr>
              <a:t>The competitive work setting of today demands certain skills from the employees. a proper mixture of academic and employability skills such as communication, writing, time management, emotional intelligence, critical thinking, etc. are very essential for becoming a successful professional.</a:t>
            </a:r>
            <a:endParaRPr dirty="0">
              <a:latin typeface="Abel"/>
            </a:endParaRPr>
          </a:p>
        </p:txBody>
      </p:sp>
      <p:sp>
        <p:nvSpPr>
          <p:cNvPr id="602" name="Google Shape;602;p28"/>
          <p:cNvSpPr/>
          <p:nvPr/>
        </p:nvSpPr>
        <p:spPr>
          <a:xfrm rot="-1288312">
            <a:off x="4699357" y="4179332"/>
            <a:ext cx="777647" cy="381929"/>
          </a:xfrm>
          <a:custGeom>
            <a:avLst/>
            <a:gdLst/>
            <a:ahLst/>
            <a:cxnLst/>
            <a:rect l="l" t="t" r="r" b="b"/>
            <a:pathLst>
              <a:path w="109482" h="54763" extrusionOk="0">
                <a:moveTo>
                  <a:pt x="54738" y="1"/>
                </a:moveTo>
                <a:cubicBezTo>
                  <a:pt x="41976" y="1"/>
                  <a:pt x="29213" y="2674"/>
                  <a:pt x="19475" y="8019"/>
                </a:cubicBezTo>
                <a:cubicBezTo>
                  <a:pt x="1" y="18715"/>
                  <a:pt x="1" y="36051"/>
                  <a:pt x="19475" y="46743"/>
                </a:cubicBezTo>
                <a:cubicBezTo>
                  <a:pt x="29214" y="52089"/>
                  <a:pt x="41978" y="54762"/>
                  <a:pt x="54741" y="54762"/>
                </a:cubicBezTo>
                <a:cubicBezTo>
                  <a:pt x="67504" y="54762"/>
                  <a:pt x="80267" y="52089"/>
                  <a:pt x="90004" y="46743"/>
                </a:cubicBezTo>
                <a:cubicBezTo>
                  <a:pt x="109481" y="36051"/>
                  <a:pt x="109481" y="18715"/>
                  <a:pt x="90004" y="8023"/>
                </a:cubicBezTo>
                <a:cubicBezTo>
                  <a:pt x="80266" y="2675"/>
                  <a:pt x="67502" y="1"/>
                  <a:pt x="54738"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3" name="Google Shape;603;p28"/>
          <p:cNvSpPr/>
          <p:nvPr/>
        </p:nvSpPr>
        <p:spPr>
          <a:xfrm rot="-1288312">
            <a:off x="1573973" y="4254825"/>
            <a:ext cx="777647" cy="381929"/>
          </a:xfrm>
          <a:custGeom>
            <a:avLst/>
            <a:gdLst/>
            <a:ahLst/>
            <a:cxnLst/>
            <a:rect l="l" t="t" r="r" b="b"/>
            <a:pathLst>
              <a:path w="109482" h="54763" extrusionOk="0">
                <a:moveTo>
                  <a:pt x="54738" y="1"/>
                </a:moveTo>
                <a:cubicBezTo>
                  <a:pt x="41976" y="1"/>
                  <a:pt x="29213" y="2674"/>
                  <a:pt x="19475" y="8019"/>
                </a:cubicBezTo>
                <a:cubicBezTo>
                  <a:pt x="1" y="18715"/>
                  <a:pt x="1" y="36051"/>
                  <a:pt x="19475" y="46743"/>
                </a:cubicBezTo>
                <a:cubicBezTo>
                  <a:pt x="29214" y="52089"/>
                  <a:pt x="41978" y="54762"/>
                  <a:pt x="54741" y="54762"/>
                </a:cubicBezTo>
                <a:cubicBezTo>
                  <a:pt x="67504" y="54762"/>
                  <a:pt x="80267" y="52089"/>
                  <a:pt x="90004" y="46743"/>
                </a:cubicBezTo>
                <a:cubicBezTo>
                  <a:pt x="109481" y="36051"/>
                  <a:pt x="109481" y="18715"/>
                  <a:pt x="90004" y="8023"/>
                </a:cubicBezTo>
                <a:cubicBezTo>
                  <a:pt x="80266" y="2675"/>
                  <a:pt x="67502" y="1"/>
                  <a:pt x="54738"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604" name="Google Shape;604;p28"/>
          <p:cNvGrpSpPr/>
          <p:nvPr/>
        </p:nvGrpSpPr>
        <p:grpSpPr>
          <a:xfrm>
            <a:off x="4250321" y="1446024"/>
            <a:ext cx="1811001" cy="3014576"/>
            <a:chOff x="1653252" y="1249313"/>
            <a:chExt cx="1608730" cy="2677877"/>
          </a:xfrm>
        </p:grpSpPr>
        <p:sp>
          <p:nvSpPr>
            <p:cNvPr id="605" name="Google Shape;605;p28"/>
            <p:cNvSpPr/>
            <p:nvPr/>
          </p:nvSpPr>
          <p:spPr>
            <a:xfrm>
              <a:off x="1653252" y="3010960"/>
              <a:ext cx="1287405" cy="739572"/>
            </a:xfrm>
            <a:custGeom>
              <a:avLst/>
              <a:gdLst/>
              <a:ahLst/>
              <a:cxnLst/>
              <a:rect l="l" t="t" r="r" b="b"/>
              <a:pathLst>
                <a:path w="25434" h="14611" extrusionOk="0">
                  <a:moveTo>
                    <a:pt x="22128" y="1"/>
                  </a:moveTo>
                  <a:cubicBezTo>
                    <a:pt x="21958" y="1"/>
                    <a:pt x="21789" y="37"/>
                    <a:pt x="21659" y="110"/>
                  </a:cubicBezTo>
                  <a:lnTo>
                    <a:pt x="258" y="12469"/>
                  </a:lnTo>
                  <a:cubicBezTo>
                    <a:pt x="0" y="12618"/>
                    <a:pt x="0" y="12859"/>
                    <a:pt x="258" y="13009"/>
                  </a:cubicBezTo>
                  <a:lnTo>
                    <a:pt x="2835" y="14498"/>
                  </a:lnTo>
                  <a:cubicBezTo>
                    <a:pt x="2964" y="14573"/>
                    <a:pt x="3134" y="14610"/>
                    <a:pt x="3304" y="14610"/>
                  </a:cubicBezTo>
                  <a:cubicBezTo>
                    <a:pt x="3474" y="14610"/>
                    <a:pt x="3644" y="14573"/>
                    <a:pt x="3774" y="14498"/>
                  </a:cubicBezTo>
                  <a:lnTo>
                    <a:pt x="25175" y="2139"/>
                  </a:lnTo>
                  <a:cubicBezTo>
                    <a:pt x="25433" y="1990"/>
                    <a:pt x="25433" y="1749"/>
                    <a:pt x="25175" y="1599"/>
                  </a:cubicBezTo>
                  <a:lnTo>
                    <a:pt x="22598" y="110"/>
                  </a:lnTo>
                  <a:cubicBezTo>
                    <a:pt x="22467" y="37"/>
                    <a:pt x="22297" y="1"/>
                    <a:pt x="22128"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6" name="Google Shape;606;p28"/>
            <p:cNvSpPr/>
            <p:nvPr/>
          </p:nvSpPr>
          <p:spPr>
            <a:xfrm>
              <a:off x="2958632" y="1659063"/>
              <a:ext cx="303351" cy="394614"/>
            </a:xfrm>
            <a:custGeom>
              <a:avLst/>
              <a:gdLst/>
              <a:ahLst/>
              <a:cxnLst/>
              <a:rect l="l" t="t" r="r" b="b"/>
              <a:pathLst>
                <a:path w="5993" h="7796" extrusionOk="0">
                  <a:moveTo>
                    <a:pt x="5786" y="0"/>
                  </a:moveTo>
                  <a:cubicBezTo>
                    <a:pt x="5735" y="0"/>
                    <a:pt x="5678" y="17"/>
                    <a:pt x="5618" y="52"/>
                  </a:cubicBezTo>
                  <a:lnTo>
                    <a:pt x="1674" y="2329"/>
                  </a:lnTo>
                  <a:cubicBezTo>
                    <a:pt x="1467" y="2448"/>
                    <a:pt x="1301" y="2737"/>
                    <a:pt x="1301" y="2978"/>
                  </a:cubicBezTo>
                  <a:lnTo>
                    <a:pt x="1301" y="4597"/>
                  </a:lnTo>
                  <a:lnTo>
                    <a:pt x="151" y="5790"/>
                  </a:lnTo>
                  <a:cubicBezTo>
                    <a:pt x="1" y="5947"/>
                    <a:pt x="33" y="6056"/>
                    <a:pt x="216" y="6056"/>
                  </a:cubicBezTo>
                  <a:cubicBezTo>
                    <a:pt x="236" y="6056"/>
                    <a:pt x="257" y="6055"/>
                    <a:pt x="281" y="6052"/>
                  </a:cubicBezTo>
                  <a:lnTo>
                    <a:pt x="1301" y="5933"/>
                  </a:lnTo>
                  <a:lnTo>
                    <a:pt x="1301" y="7527"/>
                  </a:lnTo>
                  <a:cubicBezTo>
                    <a:pt x="1301" y="7697"/>
                    <a:pt x="1385" y="7796"/>
                    <a:pt x="1508" y="7796"/>
                  </a:cubicBezTo>
                  <a:cubicBezTo>
                    <a:pt x="1558" y="7796"/>
                    <a:pt x="1615" y="7780"/>
                    <a:pt x="1674" y="7745"/>
                  </a:cubicBezTo>
                  <a:lnTo>
                    <a:pt x="5618" y="5467"/>
                  </a:lnTo>
                  <a:cubicBezTo>
                    <a:pt x="5825" y="5348"/>
                    <a:pt x="5992" y="5056"/>
                    <a:pt x="5992" y="4818"/>
                  </a:cubicBezTo>
                  <a:lnTo>
                    <a:pt x="5992" y="265"/>
                  </a:lnTo>
                  <a:cubicBezTo>
                    <a:pt x="5992" y="97"/>
                    <a:pt x="5908" y="0"/>
                    <a:pt x="5786"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7" name="Google Shape;607;p28"/>
            <p:cNvSpPr/>
            <p:nvPr/>
          </p:nvSpPr>
          <p:spPr>
            <a:xfrm>
              <a:off x="3072117" y="1756451"/>
              <a:ext cx="153523" cy="210518"/>
            </a:xfrm>
            <a:custGeom>
              <a:avLst/>
              <a:gdLst/>
              <a:ahLst/>
              <a:cxnLst/>
              <a:rect l="l" t="t" r="r" b="b"/>
              <a:pathLst>
                <a:path w="3033" h="4159" extrusionOk="0">
                  <a:moveTo>
                    <a:pt x="3032" y="1"/>
                  </a:moveTo>
                  <a:lnTo>
                    <a:pt x="1595" y="2499"/>
                  </a:lnTo>
                  <a:cubicBezTo>
                    <a:pt x="1560" y="2560"/>
                    <a:pt x="1514" y="2597"/>
                    <a:pt x="1472" y="2597"/>
                  </a:cubicBezTo>
                  <a:cubicBezTo>
                    <a:pt x="1460" y="2597"/>
                    <a:pt x="1449" y="2594"/>
                    <a:pt x="1438" y="2588"/>
                  </a:cubicBezTo>
                  <a:lnTo>
                    <a:pt x="0" y="1751"/>
                  </a:lnTo>
                  <a:lnTo>
                    <a:pt x="0" y="4020"/>
                  </a:lnTo>
                  <a:cubicBezTo>
                    <a:pt x="0" y="4106"/>
                    <a:pt x="35" y="4159"/>
                    <a:pt x="84" y="4159"/>
                  </a:cubicBezTo>
                  <a:cubicBezTo>
                    <a:pt x="98" y="4159"/>
                    <a:pt x="113" y="4154"/>
                    <a:pt x="129" y="4145"/>
                  </a:cubicBezTo>
                  <a:lnTo>
                    <a:pt x="2903" y="2540"/>
                  </a:lnTo>
                  <a:cubicBezTo>
                    <a:pt x="2975" y="2499"/>
                    <a:pt x="3032" y="2377"/>
                    <a:pt x="3032" y="2269"/>
                  </a:cubicBezTo>
                  <a:lnTo>
                    <a:pt x="3032"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8" name="Google Shape;608;p28"/>
            <p:cNvSpPr/>
            <p:nvPr/>
          </p:nvSpPr>
          <p:spPr>
            <a:xfrm>
              <a:off x="3072117" y="1741823"/>
              <a:ext cx="153523" cy="128973"/>
            </a:xfrm>
            <a:custGeom>
              <a:avLst/>
              <a:gdLst/>
              <a:ahLst/>
              <a:cxnLst/>
              <a:rect l="l" t="t" r="r" b="b"/>
              <a:pathLst>
                <a:path w="3033" h="2548" extrusionOk="0">
                  <a:moveTo>
                    <a:pt x="3032" y="0"/>
                  </a:moveTo>
                  <a:lnTo>
                    <a:pt x="0" y="1751"/>
                  </a:lnTo>
                  <a:lnTo>
                    <a:pt x="1441" y="2540"/>
                  </a:lnTo>
                  <a:cubicBezTo>
                    <a:pt x="1451" y="2545"/>
                    <a:pt x="1461" y="2548"/>
                    <a:pt x="1471" y="2548"/>
                  </a:cubicBezTo>
                  <a:cubicBezTo>
                    <a:pt x="1511" y="2548"/>
                    <a:pt x="1557" y="2514"/>
                    <a:pt x="1595" y="2452"/>
                  </a:cubicBezTo>
                  <a:lnTo>
                    <a:pt x="3032"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09" name="Google Shape;609;p28"/>
            <p:cNvSpPr/>
            <p:nvPr/>
          </p:nvSpPr>
          <p:spPr>
            <a:xfrm>
              <a:off x="2958632" y="2068712"/>
              <a:ext cx="303351" cy="394715"/>
            </a:xfrm>
            <a:custGeom>
              <a:avLst/>
              <a:gdLst/>
              <a:ahLst/>
              <a:cxnLst/>
              <a:rect l="l" t="t" r="r" b="b"/>
              <a:pathLst>
                <a:path w="5993" h="7798" extrusionOk="0">
                  <a:moveTo>
                    <a:pt x="5787" y="1"/>
                  </a:moveTo>
                  <a:cubicBezTo>
                    <a:pt x="5736" y="1"/>
                    <a:pt x="5679" y="18"/>
                    <a:pt x="5618" y="54"/>
                  </a:cubicBezTo>
                  <a:lnTo>
                    <a:pt x="1674" y="2328"/>
                  </a:lnTo>
                  <a:cubicBezTo>
                    <a:pt x="1467" y="2450"/>
                    <a:pt x="1301" y="2739"/>
                    <a:pt x="1301" y="2980"/>
                  </a:cubicBezTo>
                  <a:lnTo>
                    <a:pt x="1301" y="4599"/>
                  </a:lnTo>
                  <a:lnTo>
                    <a:pt x="151" y="5792"/>
                  </a:lnTo>
                  <a:cubicBezTo>
                    <a:pt x="1" y="5948"/>
                    <a:pt x="33" y="6058"/>
                    <a:pt x="216" y="6058"/>
                  </a:cubicBezTo>
                  <a:cubicBezTo>
                    <a:pt x="236" y="6058"/>
                    <a:pt x="258" y="6057"/>
                    <a:pt x="281" y="6054"/>
                  </a:cubicBezTo>
                  <a:lnTo>
                    <a:pt x="1301" y="5935"/>
                  </a:lnTo>
                  <a:lnTo>
                    <a:pt x="1301" y="7529"/>
                  </a:lnTo>
                  <a:cubicBezTo>
                    <a:pt x="1301" y="7699"/>
                    <a:pt x="1385" y="7798"/>
                    <a:pt x="1508" y="7798"/>
                  </a:cubicBezTo>
                  <a:cubicBezTo>
                    <a:pt x="1558" y="7798"/>
                    <a:pt x="1615" y="7782"/>
                    <a:pt x="1674" y="7747"/>
                  </a:cubicBezTo>
                  <a:lnTo>
                    <a:pt x="5618" y="5469"/>
                  </a:lnTo>
                  <a:cubicBezTo>
                    <a:pt x="5825" y="5350"/>
                    <a:pt x="5992" y="5058"/>
                    <a:pt x="5992" y="4820"/>
                  </a:cubicBezTo>
                  <a:lnTo>
                    <a:pt x="5992" y="267"/>
                  </a:lnTo>
                  <a:cubicBezTo>
                    <a:pt x="5992" y="99"/>
                    <a:pt x="5909" y="1"/>
                    <a:pt x="5787"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0" name="Google Shape;610;p28"/>
            <p:cNvSpPr/>
            <p:nvPr/>
          </p:nvSpPr>
          <p:spPr>
            <a:xfrm>
              <a:off x="3059361" y="2184424"/>
              <a:ext cx="172656" cy="193156"/>
            </a:xfrm>
            <a:custGeom>
              <a:avLst/>
              <a:gdLst/>
              <a:ahLst/>
              <a:cxnLst/>
              <a:rect l="l" t="t" r="r" b="b"/>
              <a:pathLst>
                <a:path w="3411" h="3816" extrusionOk="0">
                  <a:moveTo>
                    <a:pt x="1704" y="953"/>
                  </a:moveTo>
                  <a:lnTo>
                    <a:pt x="2258" y="1466"/>
                  </a:lnTo>
                  <a:lnTo>
                    <a:pt x="1976" y="1626"/>
                  </a:lnTo>
                  <a:lnTo>
                    <a:pt x="1976" y="2500"/>
                  </a:lnTo>
                  <a:lnTo>
                    <a:pt x="1432" y="2816"/>
                  </a:lnTo>
                  <a:lnTo>
                    <a:pt x="1432" y="1942"/>
                  </a:lnTo>
                  <a:lnTo>
                    <a:pt x="1150" y="2105"/>
                  </a:lnTo>
                  <a:lnTo>
                    <a:pt x="1704" y="953"/>
                  </a:lnTo>
                  <a:close/>
                  <a:moveTo>
                    <a:pt x="2503" y="1"/>
                  </a:moveTo>
                  <a:cubicBezTo>
                    <a:pt x="2435" y="1"/>
                    <a:pt x="2362" y="21"/>
                    <a:pt x="2285" y="65"/>
                  </a:cubicBezTo>
                  <a:cubicBezTo>
                    <a:pt x="2126" y="158"/>
                    <a:pt x="1983" y="365"/>
                    <a:pt x="1897" y="603"/>
                  </a:cubicBezTo>
                  <a:cubicBezTo>
                    <a:pt x="1852" y="265"/>
                    <a:pt x="1687" y="64"/>
                    <a:pt x="1467" y="64"/>
                  </a:cubicBezTo>
                  <a:cubicBezTo>
                    <a:pt x="1391" y="64"/>
                    <a:pt x="1310" y="88"/>
                    <a:pt x="1224" y="137"/>
                  </a:cubicBezTo>
                  <a:cubicBezTo>
                    <a:pt x="813" y="375"/>
                    <a:pt x="480" y="1082"/>
                    <a:pt x="480" y="1718"/>
                  </a:cubicBezTo>
                  <a:lnTo>
                    <a:pt x="480" y="2303"/>
                  </a:lnTo>
                  <a:lnTo>
                    <a:pt x="477" y="2306"/>
                  </a:lnTo>
                  <a:cubicBezTo>
                    <a:pt x="215" y="2455"/>
                    <a:pt x="0" y="2904"/>
                    <a:pt x="0" y="3309"/>
                  </a:cubicBezTo>
                  <a:cubicBezTo>
                    <a:pt x="0" y="3622"/>
                    <a:pt x="129" y="3816"/>
                    <a:pt x="309" y="3816"/>
                  </a:cubicBezTo>
                  <a:cubicBezTo>
                    <a:pt x="361" y="3816"/>
                    <a:pt x="418" y="3799"/>
                    <a:pt x="477" y="3765"/>
                  </a:cubicBezTo>
                  <a:lnTo>
                    <a:pt x="2934" y="2347"/>
                  </a:lnTo>
                  <a:cubicBezTo>
                    <a:pt x="3196" y="2194"/>
                    <a:pt x="3411" y="1745"/>
                    <a:pt x="3411" y="1341"/>
                  </a:cubicBezTo>
                  <a:cubicBezTo>
                    <a:pt x="3411" y="1029"/>
                    <a:pt x="3281" y="834"/>
                    <a:pt x="3101" y="834"/>
                  </a:cubicBezTo>
                  <a:cubicBezTo>
                    <a:pt x="3049" y="834"/>
                    <a:pt x="2993" y="850"/>
                    <a:pt x="2934" y="885"/>
                  </a:cubicBezTo>
                  <a:lnTo>
                    <a:pt x="2907" y="898"/>
                  </a:lnTo>
                  <a:lnTo>
                    <a:pt x="2907" y="664"/>
                  </a:lnTo>
                  <a:cubicBezTo>
                    <a:pt x="2907" y="252"/>
                    <a:pt x="2739" y="1"/>
                    <a:pt x="2503"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1" name="Google Shape;611;p28"/>
            <p:cNvSpPr/>
            <p:nvPr/>
          </p:nvSpPr>
          <p:spPr>
            <a:xfrm>
              <a:off x="2958632" y="1249313"/>
              <a:ext cx="303351" cy="394665"/>
            </a:xfrm>
            <a:custGeom>
              <a:avLst/>
              <a:gdLst/>
              <a:ahLst/>
              <a:cxnLst/>
              <a:rect l="l" t="t" r="r" b="b"/>
              <a:pathLst>
                <a:path w="5993" h="7797" extrusionOk="0">
                  <a:moveTo>
                    <a:pt x="5785" y="0"/>
                  </a:moveTo>
                  <a:cubicBezTo>
                    <a:pt x="5735" y="0"/>
                    <a:pt x="5678" y="17"/>
                    <a:pt x="5618" y="51"/>
                  </a:cubicBezTo>
                  <a:lnTo>
                    <a:pt x="1674" y="2330"/>
                  </a:lnTo>
                  <a:cubicBezTo>
                    <a:pt x="1467" y="2448"/>
                    <a:pt x="1301" y="2738"/>
                    <a:pt x="1301" y="2978"/>
                  </a:cubicBezTo>
                  <a:lnTo>
                    <a:pt x="1301" y="4597"/>
                  </a:lnTo>
                  <a:lnTo>
                    <a:pt x="151" y="5790"/>
                  </a:lnTo>
                  <a:cubicBezTo>
                    <a:pt x="1" y="5947"/>
                    <a:pt x="33" y="6056"/>
                    <a:pt x="216" y="6056"/>
                  </a:cubicBezTo>
                  <a:cubicBezTo>
                    <a:pt x="236" y="6056"/>
                    <a:pt x="257" y="6055"/>
                    <a:pt x="281" y="6052"/>
                  </a:cubicBezTo>
                  <a:lnTo>
                    <a:pt x="1301" y="5933"/>
                  </a:lnTo>
                  <a:lnTo>
                    <a:pt x="1301" y="7527"/>
                  </a:lnTo>
                  <a:cubicBezTo>
                    <a:pt x="1301" y="7698"/>
                    <a:pt x="1384" y="7796"/>
                    <a:pt x="1507" y="7796"/>
                  </a:cubicBezTo>
                  <a:cubicBezTo>
                    <a:pt x="1557" y="7796"/>
                    <a:pt x="1614" y="7780"/>
                    <a:pt x="1674" y="7745"/>
                  </a:cubicBezTo>
                  <a:lnTo>
                    <a:pt x="5618" y="5467"/>
                  </a:lnTo>
                  <a:cubicBezTo>
                    <a:pt x="5825" y="5349"/>
                    <a:pt x="5992" y="5056"/>
                    <a:pt x="5992" y="4818"/>
                  </a:cubicBezTo>
                  <a:lnTo>
                    <a:pt x="5992" y="269"/>
                  </a:lnTo>
                  <a:cubicBezTo>
                    <a:pt x="5992" y="98"/>
                    <a:pt x="5908" y="0"/>
                    <a:pt x="5785"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2" name="Google Shape;612;p28"/>
            <p:cNvSpPr/>
            <p:nvPr/>
          </p:nvSpPr>
          <p:spPr>
            <a:xfrm>
              <a:off x="3063866" y="1343968"/>
              <a:ext cx="162128" cy="215226"/>
            </a:xfrm>
            <a:custGeom>
              <a:avLst/>
              <a:gdLst/>
              <a:ahLst/>
              <a:cxnLst/>
              <a:rect l="l" t="t" r="r" b="b"/>
              <a:pathLst>
                <a:path w="3203" h="4252" extrusionOk="0">
                  <a:moveTo>
                    <a:pt x="1915" y="1214"/>
                  </a:moveTo>
                  <a:cubicBezTo>
                    <a:pt x="1923" y="1214"/>
                    <a:pt x="1930" y="1214"/>
                    <a:pt x="1938" y="1214"/>
                  </a:cubicBezTo>
                  <a:lnTo>
                    <a:pt x="1965" y="1214"/>
                  </a:lnTo>
                  <a:cubicBezTo>
                    <a:pt x="1968" y="1218"/>
                    <a:pt x="1975" y="1218"/>
                    <a:pt x="1979" y="1218"/>
                  </a:cubicBezTo>
                  <a:cubicBezTo>
                    <a:pt x="2098" y="1235"/>
                    <a:pt x="2196" y="1306"/>
                    <a:pt x="2254" y="1435"/>
                  </a:cubicBezTo>
                  <a:cubicBezTo>
                    <a:pt x="2404" y="1765"/>
                    <a:pt x="2233" y="2343"/>
                    <a:pt x="1873" y="2724"/>
                  </a:cubicBezTo>
                  <a:cubicBezTo>
                    <a:pt x="1720" y="2883"/>
                    <a:pt x="1560" y="2982"/>
                    <a:pt x="1414" y="3019"/>
                  </a:cubicBezTo>
                  <a:cubicBezTo>
                    <a:pt x="1408" y="3023"/>
                    <a:pt x="1400" y="3023"/>
                    <a:pt x="1394" y="3026"/>
                  </a:cubicBezTo>
                  <a:cubicBezTo>
                    <a:pt x="1390" y="3026"/>
                    <a:pt x="1387" y="3026"/>
                    <a:pt x="1380" y="3030"/>
                  </a:cubicBezTo>
                  <a:cubicBezTo>
                    <a:pt x="1370" y="3030"/>
                    <a:pt x="1359" y="3033"/>
                    <a:pt x="1350" y="3033"/>
                  </a:cubicBezTo>
                  <a:cubicBezTo>
                    <a:pt x="1339" y="3036"/>
                    <a:pt x="1326" y="3036"/>
                    <a:pt x="1312" y="3036"/>
                  </a:cubicBezTo>
                  <a:lnTo>
                    <a:pt x="1292" y="3036"/>
                  </a:lnTo>
                  <a:cubicBezTo>
                    <a:pt x="1290" y="3038"/>
                    <a:pt x="1288" y="3039"/>
                    <a:pt x="1287" y="3039"/>
                  </a:cubicBezTo>
                  <a:cubicBezTo>
                    <a:pt x="1285" y="3039"/>
                    <a:pt x="1284" y="3038"/>
                    <a:pt x="1282" y="3036"/>
                  </a:cubicBezTo>
                  <a:cubicBezTo>
                    <a:pt x="1135" y="3036"/>
                    <a:pt x="1017" y="2961"/>
                    <a:pt x="948" y="2815"/>
                  </a:cubicBezTo>
                  <a:cubicBezTo>
                    <a:pt x="924" y="2761"/>
                    <a:pt x="907" y="2696"/>
                    <a:pt x="901" y="2632"/>
                  </a:cubicBezTo>
                  <a:cubicBezTo>
                    <a:pt x="898" y="2597"/>
                    <a:pt x="894" y="2564"/>
                    <a:pt x="894" y="2530"/>
                  </a:cubicBezTo>
                  <a:cubicBezTo>
                    <a:pt x="898" y="2210"/>
                    <a:pt x="1061" y="1812"/>
                    <a:pt x="1332" y="1527"/>
                  </a:cubicBezTo>
                  <a:cubicBezTo>
                    <a:pt x="1417" y="1435"/>
                    <a:pt x="1510" y="1364"/>
                    <a:pt x="1598" y="1312"/>
                  </a:cubicBezTo>
                  <a:cubicBezTo>
                    <a:pt x="1629" y="1292"/>
                    <a:pt x="1659" y="1279"/>
                    <a:pt x="1686" y="1265"/>
                  </a:cubicBezTo>
                  <a:cubicBezTo>
                    <a:pt x="1766" y="1231"/>
                    <a:pt x="1843" y="1214"/>
                    <a:pt x="1915" y="1214"/>
                  </a:cubicBezTo>
                  <a:close/>
                  <a:moveTo>
                    <a:pt x="2404" y="0"/>
                  </a:moveTo>
                  <a:lnTo>
                    <a:pt x="2053" y="35"/>
                  </a:lnTo>
                  <a:cubicBezTo>
                    <a:pt x="2020" y="38"/>
                    <a:pt x="1985" y="61"/>
                    <a:pt x="1975" y="88"/>
                  </a:cubicBezTo>
                  <a:lnTo>
                    <a:pt x="1785" y="602"/>
                  </a:lnTo>
                  <a:cubicBezTo>
                    <a:pt x="1775" y="626"/>
                    <a:pt x="1740" y="660"/>
                    <a:pt x="1706" y="673"/>
                  </a:cubicBezTo>
                  <a:cubicBezTo>
                    <a:pt x="1635" y="711"/>
                    <a:pt x="1563" y="752"/>
                    <a:pt x="1489" y="802"/>
                  </a:cubicBezTo>
                  <a:cubicBezTo>
                    <a:pt x="1475" y="811"/>
                    <a:pt x="1459" y="816"/>
                    <a:pt x="1445" y="816"/>
                  </a:cubicBezTo>
                  <a:cubicBezTo>
                    <a:pt x="1432" y="816"/>
                    <a:pt x="1421" y="812"/>
                    <a:pt x="1414" y="802"/>
                  </a:cubicBezTo>
                  <a:lnTo>
                    <a:pt x="1234" y="527"/>
                  </a:lnTo>
                  <a:cubicBezTo>
                    <a:pt x="1228" y="520"/>
                    <a:pt x="1220" y="517"/>
                    <a:pt x="1211" y="517"/>
                  </a:cubicBezTo>
                  <a:cubicBezTo>
                    <a:pt x="1198" y="517"/>
                    <a:pt x="1183" y="523"/>
                    <a:pt x="1169" y="537"/>
                  </a:cubicBezTo>
                  <a:lnTo>
                    <a:pt x="782" y="945"/>
                  </a:lnTo>
                  <a:cubicBezTo>
                    <a:pt x="758" y="970"/>
                    <a:pt x="744" y="1006"/>
                    <a:pt x="752" y="1031"/>
                  </a:cubicBezTo>
                  <a:lnTo>
                    <a:pt x="860" y="1394"/>
                  </a:lnTo>
                  <a:cubicBezTo>
                    <a:pt x="867" y="1418"/>
                    <a:pt x="857" y="1455"/>
                    <a:pt x="840" y="1483"/>
                  </a:cubicBezTo>
                  <a:cubicBezTo>
                    <a:pt x="775" y="1582"/>
                    <a:pt x="714" y="1687"/>
                    <a:pt x="663" y="1792"/>
                  </a:cubicBezTo>
                  <a:cubicBezTo>
                    <a:pt x="650" y="1816"/>
                    <a:pt x="612" y="1847"/>
                    <a:pt x="578" y="1853"/>
                  </a:cubicBezTo>
                  <a:lnTo>
                    <a:pt x="248" y="1932"/>
                  </a:lnTo>
                  <a:cubicBezTo>
                    <a:pt x="214" y="1941"/>
                    <a:pt x="180" y="1969"/>
                    <a:pt x="173" y="1996"/>
                  </a:cubicBezTo>
                  <a:lnTo>
                    <a:pt x="7" y="2557"/>
                  </a:lnTo>
                  <a:cubicBezTo>
                    <a:pt x="0" y="2581"/>
                    <a:pt x="17" y="2605"/>
                    <a:pt x="47" y="2605"/>
                  </a:cubicBezTo>
                  <a:lnTo>
                    <a:pt x="350" y="2622"/>
                  </a:lnTo>
                  <a:cubicBezTo>
                    <a:pt x="380" y="2625"/>
                    <a:pt x="405" y="2646"/>
                    <a:pt x="401" y="2672"/>
                  </a:cubicBezTo>
                  <a:cubicBezTo>
                    <a:pt x="391" y="2774"/>
                    <a:pt x="391" y="2870"/>
                    <a:pt x="401" y="2965"/>
                  </a:cubicBezTo>
                  <a:cubicBezTo>
                    <a:pt x="405" y="2989"/>
                    <a:pt x="388" y="3026"/>
                    <a:pt x="367" y="3054"/>
                  </a:cubicBezTo>
                  <a:lnTo>
                    <a:pt x="30" y="3462"/>
                  </a:lnTo>
                  <a:cubicBezTo>
                    <a:pt x="10" y="3485"/>
                    <a:pt x="0" y="3523"/>
                    <a:pt x="10" y="3546"/>
                  </a:cubicBezTo>
                  <a:lnTo>
                    <a:pt x="170" y="3900"/>
                  </a:lnTo>
                  <a:cubicBezTo>
                    <a:pt x="173" y="3903"/>
                    <a:pt x="176" y="3907"/>
                    <a:pt x="180" y="3910"/>
                  </a:cubicBezTo>
                  <a:cubicBezTo>
                    <a:pt x="184" y="3914"/>
                    <a:pt x="190" y="3914"/>
                    <a:pt x="193" y="3914"/>
                  </a:cubicBezTo>
                  <a:cubicBezTo>
                    <a:pt x="207" y="3914"/>
                    <a:pt x="221" y="3907"/>
                    <a:pt x="234" y="3896"/>
                  </a:cubicBezTo>
                  <a:lnTo>
                    <a:pt x="595" y="3567"/>
                  </a:lnTo>
                  <a:cubicBezTo>
                    <a:pt x="610" y="3552"/>
                    <a:pt x="629" y="3544"/>
                    <a:pt x="646" y="3544"/>
                  </a:cubicBezTo>
                  <a:cubicBezTo>
                    <a:pt x="656" y="3544"/>
                    <a:pt x="666" y="3547"/>
                    <a:pt x="673" y="3553"/>
                  </a:cubicBezTo>
                  <a:cubicBezTo>
                    <a:pt x="717" y="3590"/>
                    <a:pt x="772" y="3621"/>
                    <a:pt x="826" y="3642"/>
                  </a:cubicBezTo>
                  <a:cubicBezTo>
                    <a:pt x="849" y="3652"/>
                    <a:pt x="867" y="3679"/>
                    <a:pt x="863" y="3706"/>
                  </a:cubicBezTo>
                  <a:lnTo>
                    <a:pt x="752" y="4209"/>
                  </a:lnTo>
                  <a:cubicBezTo>
                    <a:pt x="747" y="4223"/>
                    <a:pt x="755" y="4237"/>
                    <a:pt x="765" y="4243"/>
                  </a:cubicBezTo>
                  <a:lnTo>
                    <a:pt x="768" y="4243"/>
                  </a:lnTo>
                  <a:cubicBezTo>
                    <a:pt x="773" y="4248"/>
                    <a:pt x="780" y="4251"/>
                    <a:pt x="788" y="4251"/>
                  </a:cubicBezTo>
                  <a:cubicBezTo>
                    <a:pt x="791" y="4251"/>
                    <a:pt x="795" y="4251"/>
                    <a:pt x="799" y="4250"/>
                  </a:cubicBezTo>
                  <a:lnTo>
                    <a:pt x="1152" y="4216"/>
                  </a:lnTo>
                  <a:cubicBezTo>
                    <a:pt x="1183" y="4213"/>
                    <a:pt x="1221" y="4189"/>
                    <a:pt x="1227" y="4162"/>
                  </a:cubicBezTo>
                  <a:lnTo>
                    <a:pt x="1421" y="3652"/>
                  </a:lnTo>
                  <a:cubicBezTo>
                    <a:pt x="1431" y="3625"/>
                    <a:pt x="1465" y="3590"/>
                    <a:pt x="1496" y="3577"/>
                  </a:cubicBezTo>
                  <a:cubicBezTo>
                    <a:pt x="1533" y="3560"/>
                    <a:pt x="1571" y="3540"/>
                    <a:pt x="1608" y="3515"/>
                  </a:cubicBezTo>
                  <a:cubicBezTo>
                    <a:pt x="1645" y="3495"/>
                    <a:pt x="1679" y="3475"/>
                    <a:pt x="1714" y="3451"/>
                  </a:cubicBezTo>
                  <a:cubicBezTo>
                    <a:pt x="1730" y="3440"/>
                    <a:pt x="1747" y="3434"/>
                    <a:pt x="1762" y="3434"/>
                  </a:cubicBezTo>
                  <a:cubicBezTo>
                    <a:pt x="1775" y="3434"/>
                    <a:pt x="1785" y="3438"/>
                    <a:pt x="1792" y="3448"/>
                  </a:cubicBezTo>
                  <a:lnTo>
                    <a:pt x="1971" y="3723"/>
                  </a:lnTo>
                  <a:cubicBezTo>
                    <a:pt x="1971" y="3727"/>
                    <a:pt x="1975" y="3730"/>
                    <a:pt x="1979" y="3730"/>
                  </a:cubicBezTo>
                  <a:cubicBezTo>
                    <a:pt x="1983" y="3733"/>
                    <a:pt x="1988" y="3734"/>
                    <a:pt x="1994" y="3734"/>
                  </a:cubicBezTo>
                  <a:cubicBezTo>
                    <a:pt x="2006" y="3734"/>
                    <a:pt x="2023" y="3727"/>
                    <a:pt x="2037" y="3713"/>
                  </a:cubicBezTo>
                  <a:lnTo>
                    <a:pt x="2420" y="3305"/>
                  </a:lnTo>
                  <a:cubicBezTo>
                    <a:pt x="2445" y="3281"/>
                    <a:pt x="2458" y="3244"/>
                    <a:pt x="2451" y="3220"/>
                  </a:cubicBezTo>
                  <a:lnTo>
                    <a:pt x="2343" y="2856"/>
                  </a:lnTo>
                  <a:cubicBezTo>
                    <a:pt x="2339" y="2836"/>
                    <a:pt x="2346" y="2795"/>
                    <a:pt x="2363" y="2768"/>
                  </a:cubicBezTo>
                  <a:cubicBezTo>
                    <a:pt x="2431" y="2669"/>
                    <a:pt x="2489" y="2564"/>
                    <a:pt x="2543" y="2462"/>
                  </a:cubicBezTo>
                  <a:cubicBezTo>
                    <a:pt x="2553" y="2434"/>
                    <a:pt x="2591" y="2407"/>
                    <a:pt x="2624" y="2398"/>
                  </a:cubicBezTo>
                  <a:lnTo>
                    <a:pt x="2958" y="2319"/>
                  </a:lnTo>
                  <a:cubicBezTo>
                    <a:pt x="2988" y="2309"/>
                    <a:pt x="3022" y="2282"/>
                    <a:pt x="3032" y="2255"/>
                  </a:cubicBezTo>
                  <a:lnTo>
                    <a:pt x="3199" y="1697"/>
                  </a:lnTo>
                  <a:cubicBezTo>
                    <a:pt x="3203" y="1676"/>
                    <a:pt x="3195" y="1659"/>
                    <a:pt x="3179" y="1653"/>
                  </a:cubicBezTo>
                  <a:lnTo>
                    <a:pt x="3179" y="1649"/>
                  </a:lnTo>
                  <a:cubicBezTo>
                    <a:pt x="3172" y="1646"/>
                    <a:pt x="3165" y="1646"/>
                    <a:pt x="3154" y="1646"/>
                  </a:cubicBezTo>
                  <a:lnTo>
                    <a:pt x="2856" y="1629"/>
                  </a:lnTo>
                  <a:cubicBezTo>
                    <a:pt x="2825" y="1626"/>
                    <a:pt x="2801" y="1605"/>
                    <a:pt x="2804" y="1577"/>
                  </a:cubicBezTo>
                  <a:cubicBezTo>
                    <a:pt x="2808" y="1530"/>
                    <a:pt x="2812" y="1483"/>
                    <a:pt x="2812" y="1439"/>
                  </a:cubicBezTo>
                  <a:cubicBezTo>
                    <a:pt x="2812" y="1387"/>
                    <a:pt x="2808" y="1337"/>
                    <a:pt x="2804" y="1289"/>
                  </a:cubicBezTo>
                  <a:cubicBezTo>
                    <a:pt x="2801" y="1265"/>
                    <a:pt x="2815" y="1224"/>
                    <a:pt x="2835" y="1197"/>
                  </a:cubicBezTo>
                  <a:lnTo>
                    <a:pt x="3175" y="789"/>
                  </a:lnTo>
                  <a:cubicBezTo>
                    <a:pt x="3195" y="766"/>
                    <a:pt x="3203" y="728"/>
                    <a:pt x="3195" y="708"/>
                  </a:cubicBezTo>
                  <a:lnTo>
                    <a:pt x="3036" y="354"/>
                  </a:lnTo>
                  <a:cubicBezTo>
                    <a:pt x="3032" y="347"/>
                    <a:pt x="3029" y="344"/>
                    <a:pt x="3026" y="340"/>
                  </a:cubicBezTo>
                  <a:lnTo>
                    <a:pt x="3022" y="340"/>
                  </a:lnTo>
                  <a:cubicBezTo>
                    <a:pt x="3019" y="339"/>
                    <a:pt x="3015" y="338"/>
                    <a:pt x="3010" y="338"/>
                  </a:cubicBezTo>
                  <a:cubicBezTo>
                    <a:pt x="2998" y="338"/>
                    <a:pt x="2984" y="345"/>
                    <a:pt x="2971" y="358"/>
                  </a:cubicBezTo>
                  <a:lnTo>
                    <a:pt x="2611" y="684"/>
                  </a:lnTo>
                  <a:cubicBezTo>
                    <a:pt x="2596" y="699"/>
                    <a:pt x="2577" y="707"/>
                    <a:pt x="2559" y="707"/>
                  </a:cubicBezTo>
                  <a:cubicBezTo>
                    <a:pt x="2549" y="707"/>
                    <a:pt x="2539" y="704"/>
                    <a:pt x="2533" y="697"/>
                  </a:cubicBezTo>
                  <a:cubicBezTo>
                    <a:pt x="2485" y="660"/>
                    <a:pt x="2434" y="629"/>
                    <a:pt x="2379" y="609"/>
                  </a:cubicBezTo>
                  <a:cubicBezTo>
                    <a:pt x="2352" y="598"/>
                    <a:pt x="2335" y="571"/>
                    <a:pt x="2343" y="544"/>
                  </a:cubicBezTo>
                  <a:lnTo>
                    <a:pt x="2454" y="41"/>
                  </a:lnTo>
                  <a:cubicBezTo>
                    <a:pt x="2458" y="27"/>
                    <a:pt x="2451" y="14"/>
                    <a:pt x="2437" y="7"/>
                  </a:cubicBezTo>
                  <a:cubicBezTo>
                    <a:pt x="2431" y="0"/>
                    <a:pt x="2417" y="0"/>
                    <a:pt x="2404"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3" name="Google Shape;613;p28"/>
            <p:cNvSpPr/>
            <p:nvPr/>
          </p:nvSpPr>
          <p:spPr>
            <a:xfrm>
              <a:off x="1701238" y="1311775"/>
              <a:ext cx="1187790" cy="2384034"/>
            </a:xfrm>
            <a:custGeom>
              <a:avLst/>
              <a:gdLst/>
              <a:ahLst/>
              <a:cxnLst/>
              <a:rect l="l" t="t" r="r" b="b"/>
              <a:pathLst>
                <a:path w="23466" h="47099" extrusionOk="0">
                  <a:moveTo>
                    <a:pt x="21266" y="0"/>
                  </a:moveTo>
                  <a:cubicBezTo>
                    <a:pt x="21096" y="0"/>
                    <a:pt x="20926" y="38"/>
                    <a:pt x="20797" y="112"/>
                  </a:cubicBezTo>
                  <a:lnTo>
                    <a:pt x="469" y="11849"/>
                  </a:lnTo>
                  <a:cubicBezTo>
                    <a:pt x="211" y="11998"/>
                    <a:pt x="0" y="12362"/>
                    <a:pt x="0" y="12658"/>
                  </a:cubicBezTo>
                  <a:lnTo>
                    <a:pt x="0" y="45446"/>
                  </a:lnTo>
                  <a:cubicBezTo>
                    <a:pt x="0" y="45741"/>
                    <a:pt x="211" y="46105"/>
                    <a:pt x="469" y="46255"/>
                  </a:cubicBezTo>
                  <a:lnTo>
                    <a:pt x="1731" y="46986"/>
                  </a:lnTo>
                  <a:cubicBezTo>
                    <a:pt x="1862" y="47061"/>
                    <a:pt x="2032" y="47098"/>
                    <a:pt x="2201" y="47098"/>
                  </a:cubicBezTo>
                  <a:cubicBezTo>
                    <a:pt x="2371" y="47098"/>
                    <a:pt x="2540" y="47061"/>
                    <a:pt x="2669" y="46986"/>
                  </a:cubicBezTo>
                  <a:lnTo>
                    <a:pt x="22996" y="35250"/>
                  </a:lnTo>
                  <a:cubicBezTo>
                    <a:pt x="23255" y="35101"/>
                    <a:pt x="23465" y="34737"/>
                    <a:pt x="23465" y="34437"/>
                  </a:cubicBezTo>
                  <a:lnTo>
                    <a:pt x="23465" y="1653"/>
                  </a:lnTo>
                  <a:cubicBezTo>
                    <a:pt x="23465" y="1353"/>
                    <a:pt x="23255" y="990"/>
                    <a:pt x="22996" y="840"/>
                  </a:cubicBezTo>
                  <a:lnTo>
                    <a:pt x="21735" y="112"/>
                  </a:lnTo>
                  <a:cubicBezTo>
                    <a:pt x="21606" y="38"/>
                    <a:pt x="21436" y="0"/>
                    <a:pt x="21266"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4" name="Google Shape;614;p28"/>
            <p:cNvSpPr/>
            <p:nvPr/>
          </p:nvSpPr>
          <p:spPr>
            <a:xfrm>
              <a:off x="1704629" y="1935942"/>
              <a:ext cx="456" cy="759"/>
            </a:xfrm>
            <a:custGeom>
              <a:avLst/>
              <a:gdLst/>
              <a:ahLst/>
              <a:cxnLst/>
              <a:rect l="l" t="t" r="r" b="b"/>
              <a:pathLst>
                <a:path w="9" h="15" extrusionOk="0">
                  <a:moveTo>
                    <a:pt x="1" y="14"/>
                  </a:moveTo>
                  <a:cubicBezTo>
                    <a:pt x="1" y="11"/>
                    <a:pt x="5" y="8"/>
                    <a:pt x="8" y="0"/>
                  </a:cubicBezTo>
                  <a:cubicBezTo>
                    <a:pt x="5" y="8"/>
                    <a:pt x="1" y="11"/>
                    <a:pt x="1" y="14"/>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5" name="Google Shape;615;p28"/>
            <p:cNvSpPr/>
            <p:nvPr/>
          </p:nvSpPr>
          <p:spPr>
            <a:xfrm>
              <a:off x="1702402" y="1936650"/>
              <a:ext cx="2278" cy="7238"/>
            </a:xfrm>
            <a:custGeom>
              <a:avLst/>
              <a:gdLst/>
              <a:ahLst/>
              <a:cxnLst/>
              <a:rect l="l" t="t" r="r" b="b"/>
              <a:pathLst>
                <a:path w="45" h="143" extrusionOk="0">
                  <a:moveTo>
                    <a:pt x="1" y="143"/>
                  </a:moveTo>
                  <a:cubicBezTo>
                    <a:pt x="11" y="96"/>
                    <a:pt x="24" y="48"/>
                    <a:pt x="45" y="0"/>
                  </a:cubicBezTo>
                  <a:cubicBezTo>
                    <a:pt x="24" y="48"/>
                    <a:pt x="11" y="96"/>
                    <a:pt x="1" y="143"/>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6" name="Google Shape;616;p28"/>
            <p:cNvSpPr/>
            <p:nvPr/>
          </p:nvSpPr>
          <p:spPr>
            <a:xfrm>
              <a:off x="1705034" y="1311775"/>
              <a:ext cx="1183994" cy="681716"/>
            </a:xfrm>
            <a:custGeom>
              <a:avLst/>
              <a:gdLst/>
              <a:ahLst/>
              <a:cxnLst/>
              <a:rect l="l" t="t" r="r" b="b"/>
              <a:pathLst>
                <a:path w="23391" h="13468" extrusionOk="0">
                  <a:moveTo>
                    <a:pt x="65" y="12196"/>
                  </a:moveTo>
                  <a:cubicBezTo>
                    <a:pt x="41" y="12240"/>
                    <a:pt x="17" y="12287"/>
                    <a:pt x="0" y="12331"/>
                  </a:cubicBezTo>
                  <a:cubicBezTo>
                    <a:pt x="19" y="12285"/>
                    <a:pt x="41" y="12240"/>
                    <a:pt x="66" y="12197"/>
                  </a:cubicBezTo>
                  <a:lnTo>
                    <a:pt x="66" y="12197"/>
                  </a:lnTo>
                  <a:lnTo>
                    <a:pt x="65" y="12196"/>
                  </a:lnTo>
                  <a:close/>
                  <a:moveTo>
                    <a:pt x="21191" y="0"/>
                  </a:moveTo>
                  <a:cubicBezTo>
                    <a:pt x="21021" y="0"/>
                    <a:pt x="20851" y="38"/>
                    <a:pt x="20722" y="112"/>
                  </a:cubicBezTo>
                  <a:lnTo>
                    <a:pt x="394" y="11846"/>
                  </a:lnTo>
                  <a:cubicBezTo>
                    <a:pt x="266" y="11921"/>
                    <a:pt x="150" y="12050"/>
                    <a:pt x="66" y="12197"/>
                  </a:cubicBezTo>
                  <a:lnTo>
                    <a:pt x="66" y="12197"/>
                  </a:lnTo>
                  <a:lnTo>
                    <a:pt x="2264" y="13467"/>
                  </a:lnTo>
                  <a:cubicBezTo>
                    <a:pt x="2349" y="13321"/>
                    <a:pt x="2465" y="13192"/>
                    <a:pt x="2594" y="13117"/>
                  </a:cubicBezTo>
                  <a:lnTo>
                    <a:pt x="22921" y="1381"/>
                  </a:lnTo>
                  <a:cubicBezTo>
                    <a:pt x="22996" y="1338"/>
                    <a:pt x="23067" y="1317"/>
                    <a:pt x="23130" y="1317"/>
                  </a:cubicBezTo>
                  <a:cubicBezTo>
                    <a:pt x="23284" y="1317"/>
                    <a:pt x="23390" y="1440"/>
                    <a:pt x="23390" y="1652"/>
                  </a:cubicBezTo>
                  <a:lnTo>
                    <a:pt x="23390" y="1652"/>
                  </a:lnTo>
                  <a:cubicBezTo>
                    <a:pt x="23390" y="1353"/>
                    <a:pt x="23180" y="989"/>
                    <a:pt x="22921" y="840"/>
                  </a:cubicBezTo>
                  <a:lnTo>
                    <a:pt x="21660" y="112"/>
                  </a:lnTo>
                  <a:cubicBezTo>
                    <a:pt x="21531" y="38"/>
                    <a:pt x="21361" y="0"/>
                    <a:pt x="21191" y="0"/>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7" name="Google Shape;617;p28"/>
            <p:cNvSpPr/>
            <p:nvPr/>
          </p:nvSpPr>
          <p:spPr>
            <a:xfrm>
              <a:off x="1886904" y="1559093"/>
              <a:ext cx="909040" cy="1664556"/>
            </a:xfrm>
            <a:custGeom>
              <a:avLst/>
              <a:gdLst/>
              <a:ahLst/>
              <a:cxnLst/>
              <a:rect l="l" t="t" r="r" b="b"/>
              <a:pathLst>
                <a:path w="17959" h="32885" extrusionOk="0">
                  <a:moveTo>
                    <a:pt x="17742" y="1"/>
                  </a:moveTo>
                  <a:cubicBezTo>
                    <a:pt x="17689" y="1"/>
                    <a:pt x="17630" y="18"/>
                    <a:pt x="17567" y="54"/>
                  </a:cubicBezTo>
                  <a:lnTo>
                    <a:pt x="392" y="9972"/>
                  </a:lnTo>
                  <a:cubicBezTo>
                    <a:pt x="174" y="10097"/>
                    <a:pt x="1" y="10400"/>
                    <a:pt x="1" y="10648"/>
                  </a:cubicBezTo>
                  <a:lnTo>
                    <a:pt x="1" y="32604"/>
                  </a:lnTo>
                  <a:cubicBezTo>
                    <a:pt x="1" y="32783"/>
                    <a:pt x="88" y="32884"/>
                    <a:pt x="217" y="32884"/>
                  </a:cubicBezTo>
                  <a:cubicBezTo>
                    <a:pt x="269" y="32884"/>
                    <a:pt x="328" y="32868"/>
                    <a:pt x="392" y="32832"/>
                  </a:cubicBezTo>
                  <a:lnTo>
                    <a:pt x="17567" y="22915"/>
                  </a:lnTo>
                  <a:cubicBezTo>
                    <a:pt x="17782" y="22789"/>
                    <a:pt x="17958" y="22487"/>
                    <a:pt x="17958" y="22234"/>
                  </a:cubicBezTo>
                  <a:lnTo>
                    <a:pt x="17958" y="279"/>
                  </a:lnTo>
                  <a:cubicBezTo>
                    <a:pt x="17958" y="103"/>
                    <a:pt x="17870" y="1"/>
                    <a:pt x="17742"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8" name="Google Shape;618;p28"/>
            <p:cNvSpPr/>
            <p:nvPr/>
          </p:nvSpPr>
          <p:spPr>
            <a:xfrm>
              <a:off x="1701238" y="1929058"/>
              <a:ext cx="129631" cy="1766652"/>
            </a:xfrm>
            <a:custGeom>
              <a:avLst/>
              <a:gdLst/>
              <a:ahLst/>
              <a:cxnLst/>
              <a:rect l="l" t="t" r="r" b="b"/>
              <a:pathLst>
                <a:path w="2561" h="34902" extrusionOk="0">
                  <a:moveTo>
                    <a:pt x="140" y="1"/>
                  </a:moveTo>
                  <a:cubicBezTo>
                    <a:pt x="88" y="92"/>
                    <a:pt x="44" y="194"/>
                    <a:pt x="24" y="293"/>
                  </a:cubicBezTo>
                  <a:cubicBezTo>
                    <a:pt x="7" y="351"/>
                    <a:pt x="0" y="409"/>
                    <a:pt x="0" y="463"/>
                  </a:cubicBezTo>
                  <a:lnTo>
                    <a:pt x="3" y="33248"/>
                  </a:lnTo>
                  <a:cubicBezTo>
                    <a:pt x="3" y="33550"/>
                    <a:pt x="211" y="33910"/>
                    <a:pt x="469" y="34060"/>
                  </a:cubicBezTo>
                  <a:lnTo>
                    <a:pt x="1731" y="34791"/>
                  </a:lnTo>
                  <a:cubicBezTo>
                    <a:pt x="1765" y="34808"/>
                    <a:pt x="1798" y="34825"/>
                    <a:pt x="1836" y="34839"/>
                  </a:cubicBezTo>
                  <a:cubicBezTo>
                    <a:pt x="1853" y="34845"/>
                    <a:pt x="1874" y="34852"/>
                    <a:pt x="1894" y="34859"/>
                  </a:cubicBezTo>
                  <a:cubicBezTo>
                    <a:pt x="1931" y="34869"/>
                    <a:pt x="1972" y="34880"/>
                    <a:pt x="2013" y="34886"/>
                  </a:cubicBezTo>
                  <a:cubicBezTo>
                    <a:pt x="2074" y="34896"/>
                    <a:pt x="2138" y="34901"/>
                    <a:pt x="2202" y="34901"/>
                  </a:cubicBezTo>
                  <a:cubicBezTo>
                    <a:pt x="2265" y="34901"/>
                    <a:pt x="2329" y="34896"/>
                    <a:pt x="2390" y="34886"/>
                  </a:cubicBezTo>
                  <a:cubicBezTo>
                    <a:pt x="2421" y="34880"/>
                    <a:pt x="2451" y="34872"/>
                    <a:pt x="2482" y="34866"/>
                  </a:cubicBezTo>
                  <a:cubicBezTo>
                    <a:pt x="2509" y="34859"/>
                    <a:pt x="2536" y="34849"/>
                    <a:pt x="2561" y="34839"/>
                  </a:cubicBezTo>
                  <a:lnTo>
                    <a:pt x="2561" y="34839"/>
                  </a:lnTo>
                  <a:cubicBezTo>
                    <a:pt x="2524" y="34850"/>
                    <a:pt x="2490" y="34856"/>
                    <a:pt x="2457" y="34856"/>
                  </a:cubicBezTo>
                  <a:cubicBezTo>
                    <a:pt x="2304" y="34856"/>
                    <a:pt x="2200" y="34733"/>
                    <a:pt x="2200" y="34519"/>
                  </a:cubicBezTo>
                  <a:lnTo>
                    <a:pt x="2200" y="1735"/>
                  </a:lnTo>
                  <a:cubicBezTo>
                    <a:pt x="2200" y="1585"/>
                    <a:pt x="2255" y="1418"/>
                    <a:pt x="2339" y="1272"/>
                  </a:cubicBezTo>
                  <a:lnTo>
                    <a:pt x="140"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19" name="Google Shape;619;p28"/>
            <p:cNvSpPr/>
            <p:nvPr/>
          </p:nvSpPr>
          <p:spPr>
            <a:xfrm>
              <a:off x="2026153" y="3270882"/>
              <a:ext cx="106550" cy="150283"/>
            </a:xfrm>
            <a:custGeom>
              <a:avLst/>
              <a:gdLst/>
              <a:ahLst/>
              <a:cxnLst/>
              <a:rect l="l" t="t" r="r" b="b"/>
              <a:pathLst>
                <a:path w="2105" h="2969" extrusionOk="0">
                  <a:moveTo>
                    <a:pt x="1098" y="1"/>
                  </a:moveTo>
                  <a:cubicBezTo>
                    <a:pt x="1051" y="1"/>
                    <a:pt x="990" y="58"/>
                    <a:pt x="962" y="143"/>
                  </a:cubicBezTo>
                  <a:lnTo>
                    <a:pt x="727" y="921"/>
                  </a:lnTo>
                  <a:cubicBezTo>
                    <a:pt x="711" y="969"/>
                    <a:pt x="683" y="1016"/>
                    <a:pt x="650" y="1040"/>
                  </a:cubicBezTo>
                  <a:lnTo>
                    <a:pt x="119" y="1451"/>
                  </a:lnTo>
                  <a:cubicBezTo>
                    <a:pt x="34" y="1517"/>
                    <a:pt x="0" y="1672"/>
                    <a:pt x="61" y="1717"/>
                  </a:cubicBezTo>
                  <a:lnTo>
                    <a:pt x="446" y="1996"/>
                  </a:lnTo>
                  <a:cubicBezTo>
                    <a:pt x="469" y="2013"/>
                    <a:pt x="479" y="2050"/>
                    <a:pt x="476" y="2098"/>
                  </a:cubicBezTo>
                  <a:lnTo>
                    <a:pt x="385" y="2856"/>
                  </a:lnTo>
                  <a:cubicBezTo>
                    <a:pt x="376" y="2928"/>
                    <a:pt x="405" y="2969"/>
                    <a:pt x="446" y="2969"/>
                  </a:cubicBezTo>
                  <a:cubicBezTo>
                    <a:pt x="473" y="2969"/>
                    <a:pt x="504" y="2951"/>
                    <a:pt x="534" y="2914"/>
                  </a:cubicBezTo>
                  <a:lnTo>
                    <a:pt x="1010" y="2308"/>
                  </a:lnTo>
                  <a:cubicBezTo>
                    <a:pt x="1035" y="2271"/>
                    <a:pt x="1068" y="2250"/>
                    <a:pt x="1097" y="2250"/>
                  </a:cubicBezTo>
                  <a:cubicBezTo>
                    <a:pt x="1100" y="2250"/>
                    <a:pt x="1102" y="2251"/>
                    <a:pt x="1105" y="2251"/>
                  </a:cubicBezTo>
                  <a:lnTo>
                    <a:pt x="1577" y="2312"/>
                  </a:lnTo>
                  <a:cubicBezTo>
                    <a:pt x="1579" y="2312"/>
                    <a:pt x="1581" y="2312"/>
                    <a:pt x="1583" y="2312"/>
                  </a:cubicBezTo>
                  <a:cubicBezTo>
                    <a:pt x="1657" y="2312"/>
                    <a:pt x="1740" y="2180"/>
                    <a:pt x="1727" y="2080"/>
                  </a:cubicBezTo>
                  <a:lnTo>
                    <a:pt x="1635" y="1428"/>
                  </a:lnTo>
                  <a:cubicBezTo>
                    <a:pt x="1632" y="1387"/>
                    <a:pt x="1642" y="1336"/>
                    <a:pt x="1666" y="1288"/>
                  </a:cubicBezTo>
                  <a:lnTo>
                    <a:pt x="2050" y="568"/>
                  </a:lnTo>
                  <a:cubicBezTo>
                    <a:pt x="2105" y="468"/>
                    <a:pt x="2084" y="362"/>
                    <a:pt x="2018" y="362"/>
                  </a:cubicBezTo>
                  <a:cubicBezTo>
                    <a:pt x="2010" y="362"/>
                    <a:pt x="2001" y="364"/>
                    <a:pt x="1992" y="367"/>
                  </a:cubicBezTo>
                  <a:lnTo>
                    <a:pt x="1462" y="571"/>
                  </a:lnTo>
                  <a:cubicBezTo>
                    <a:pt x="1453" y="575"/>
                    <a:pt x="1444" y="576"/>
                    <a:pt x="1436" y="576"/>
                  </a:cubicBezTo>
                  <a:cubicBezTo>
                    <a:pt x="1415" y="576"/>
                    <a:pt x="1397" y="563"/>
                    <a:pt x="1387" y="541"/>
                  </a:cubicBezTo>
                  <a:lnTo>
                    <a:pt x="1149" y="37"/>
                  </a:lnTo>
                  <a:cubicBezTo>
                    <a:pt x="1138" y="12"/>
                    <a:pt x="1119" y="1"/>
                    <a:pt x="1098"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0" name="Google Shape;620;p28"/>
            <p:cNvSpPr/>
            <p:nvPr/>
          </p:nvSpPr>
          <p:spPr>
            <a:xfrm>
              <a:off x="2161758" y="3192576"/>
              <a:ext cx="106600" cy="150283"/>
            </a:xfrm>
            <a:custGeom>
              <a:avLst/>
              <a:gdLst/>
              <a:ahLst/>
              <a:cxnLst/>
              <a:rect l="l" t="t" r="r" b="b"/>
              <a:pathLst>
                <a:path w="2106" h="2969" extrusionOk="0">
                  <a:moveTo>
                    <a:pt x="1099" y="1"/>
                  </a:moveTo>
                  <a:cubicBezTo>
                    <a:pt x="1052" y="1"/>
                    <a:pt x="991" y="58"/>
                    <a:pt x="965" y="142"/>
                  </a:cubicBezTo>
                  <a:lnTo>
                    <a:pt x="728" y="922"/>
                  </a:lnTo>
                  <a:cubicBezTo>
                    <a:pt x="711" y="969"/>
                    <a:pt x="684" y="1016"/>
                    <a:pt x="649" y="1040"/>
                  </a:cubicBezTo>
                  <a:lnTo>
                    <a:pt x="119" y="1452"/>
                  </a:lnTo>
                  <a:cubicBezTo>
                    <a:pt x="34" y="1517"/>
                    <a:pt x="0" y="1672"/>
                    <a:pt x="61" y="1717"/>
                  </a:cubicBezTo>
                  <a:lnTo>
                    <a:pt x="446" y="1996"/>
                  </a:lnTo>
                  <a:cubicBezTo>
                    <a:pt x="469" y="2013"/>
                    <a:pt x="480" y="2050"/>
                    <a:pt x="476" y="2098"/>
                  </a:cubicBezTo>
                  <a:lnTo>
                    <a:pt x="384" y="2856"/>
                  </a:lnTo>
                  <a:cubicBezTo>
                    <a:pt x="376" y="2928"/>
                    <a:pt x="405" y="2969"/>
                    <a:pt x="446" y="2969"/>
                  </a:cubicBezTo>
                  <a:cubicBezTo>
                    <a:pt x="473" y="2969"/>
                    <a:pt x="504" y="2951"/>
                    <a:pt x="534" y="2913"/>
                  </a:cubicBezTo>
                  <a:lnTo>
                    <a:pt x="1010" y="2309"/>
                  </a:lnTo>
                  <a:cubicBezTo>
                    <a:pt x="1035" y="2271"/>
                    <a:pt x="1069" y="2251"/>
                    <a:pt x="1098" y="2251"/>
                  </a:cubicBezTo>
                  <a:cubicBezTo>
                    <a:pt x="1101" y="2251"/>
                    <a:pt x="1103" y="2251"/>
                    <a:pt x="1105" y="2251"/>
                  </a:cubicBezTo>
                  <a:lnTo>
                    <a:pt x="1577" y="2312"/>
                  </a:lnTo>
                  <a:cubicBezTo>
                    <a:pt x="1579" y="2312"/>
                    <a:pt x="1581" y="2312"/>
                    <a:pt x="1583" y="2312"/>
                  </a:cubicBezTo>
                  <a:cubicBezTo>
                    <a:pt x="1659" y="2312"/>
                    <a:pt x="1740" y="2180"/>
                    <a:pt x="1727" y="2080"/>
                  </a:cubicBezTo>
                  <a:lnTo>
                    <a:pt x="1638" y="1428"/>
                  </a:lnTo>
                  <a:cubicBezTo>
                    <a:pt x="1632" y="1387"/>
                    <a:pt x="1643" y="1336"/>
                    <a:pt x="1666" y="1289"/>
                  </a:cubicBezTo>
                  <a:lnTo>
                    <a:pt x="2050" y="568"/>
                  </a:lnTo>
                  <a:cubicBezTo>
                    <a:pt x="2105" y="468"/>
                    <a:pt x="2084" y="362"/>
                    <a:pt x="2018" y="362"/>
                  </a:cubicBezTo>
                  <a:cubicBezTo>
                    <a:pt x="2010" y="362"/>
                    <a:pt x="2002" y="364"/>
                    <a:pt x="1993" y="367"/>
                  </a:cubicBezTo>
                  <a:lnTo>
                    <a:pt x="1462" y="571"/>
                  </a:lnTo>
                  <a:cubicBezTo>
                    <a:pt x="1453" y="575"/>
                    <a:pt x="1445" y="576"/>
                    <a:pt x="1437" y="576"/>
                  </a:cubicBezTo>
                  <a:cubicBezTo>
                    <a:pt x="1415" y="576"/>
                    <a:pt x="1397" y="563"/>
                    <a:pt x="1387" y="541"/>
                  </a:cubicBezTo>
                  <a:lnTo>
                    <a:pt x="1149" y="37"/>
                  </a:lnTo>
                  <a:cubicBezTo>
                    <a:pt x="1138" y="12"/>
                    <a:pt x="1119" y="1"/>
                    <a:pt x="1099"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1" name="Google Shape;621;p28"/>
            <p:cNvSpPr/>
            <p:nvPr/>
          </p:nvSpPr>
          <p:spPr>
            <a:xfrm>
              <a:off x="2297312" y="3114271"/>
              <a:ext cx="106600" cy="150283"/>
            </a:xfrm>
            <a:custGeom>
              <a:avLst/>
              <a:gdLst/>
              <a:ahLst/>
              <a:cxnLst/>
              <a:rect l="l" t="t" r="r" b="b"/>
              <a:pathLst>
                <a:path w="2106" h="2969" extrusionOk="0">
                  <a:moveTo>
                    <a:pt x="1100" y="1"/>
                  </a:moveTo>
                  <a:cubicBezTo>
                    <a:pt x="1053" y="1"/>
                    <a:pt x="993" y="58"/>
                    <a:pt x="967" y="143"/>
                  </a:cubicBezTo>
                  <a:lnTo>
                    <a:pt x="729" y="922"/>
                  </a:lnTo>
                  <a:cubicBezTo>
                    <a:pt x="711" y="969"/>
                    <a:pt x="685" y="1016"/>
                    <a:pt x="650" y="1041"/>
                  </a:cubicBezTo>
                  <a:lnTo>
                    <a:pt x="120" y="1452"/>
                  </a:lnTo>
                  <a:cubicBezTo>
                    <a:pt x="35" y="1517"/>
                    <a:pt x="1" y="1673"/>
                    <a:pt x="62" y="1717"/>
                  </a:cubicBezTo>
                  <a:lnTo>
                    <a:pt x="446" y="1995"/>
                  </a:lnTo>
                  <a:cubicBezTo>
                    <a:pt x="470" y="2013"/>
                    <a:pt x="484" y="2050"/>
                    <a:pt x="477" y="2097"/>
                  </a:cubicBezTo>
                  <a:lnTo>
                    <a:pt x="385" y="2856"/>
                  </a:lnTo>
                  <a:cubicBezTo>
                    <a:pt x="377" y="2928"/>
                    <a:pt x="406" y="2969"/>
                    <a:pt x="447" y="2969"/>
                  </a:cubicBezTo>
                  <a:cubicBezTo>
                    <a:pt x="474" y="2969"/>
                    <a:pt x="506" y="2951"/>
                    <a:pt x="535" y="2913"/>
                  </a:cubicBezTo>
                  <a:lnTo>
                    <a:pt x="1011" y="2309"/>
                  </a:lnTo>
                  <a:cubicBezTo>
                    <a:pt x="1036" y="2271"/>
                    <a:pt x="1070" y="2251"/>
                    <a:pt x="1100" y="2251"/>
                  </a:cubicBezTo>
                  <a:cubicBezTo>
                    <a:pt x="1102" y="2251"/>
                    <a:pt x="1104" y="2251"/>
                    <a:pt x="1106" y="2251"/>
                  </a:cubicBezTo>
                  <a:lnTo>
                    <a:pt x="1579" y="2312"/>
                  </a:lnTo>
                  <a:cubicBezTo>
                    <a:pt x="1581" y="2312"/>
                    <a:pt x="1582" y="2312"/>
                    <a:pt x="1584" y="2312"/>
                  </a:cubicBezTo>
                  <a:cubicBezTo>
                    <a:pt x="1661" y="2312"/>
                    <a:pt x="1745" y="2181"/>
                    <a:pt x="1728" y="2081"/>
                  </a:cubicBezTo>
                  <a:lnTo>
                    <a:pt x="1640" y="1428"/>
                  </a:lnTo>
                  <a:cubicBezTo>
                    <a:pt x="1633" y="1388"/>
                    <a:pt x="1643" y="1336"/>
                    <a:pt x="1667" y="1289"/>
                  </a:cubicBezTo>
                  <a:lnTo>
                    <a:pt x="2051" y="568"/>
                  </a:lnTo>
                  <a:cubicBezTo>
                    <a:pt x="2106" y="468"/>
                    <a:pt x="2085" y="363"/>
                    <a:pt x="2022" y="363"/>
                  </a:cubicBezTo>
                  <a:cubicBezTo>
                    <a:pt x="2014" y="363"/>
                    <a:pt x="2006" y="364"/>
                    <a:pt x="1997" y="368"/>
                  </a:cubicBezTo>
                  <a:lnTo>
                    <a:pt x="1463" y="572"/>
                  </a:lnTo>
                  <a:cubicBezTo>
                    <a:pt x="1455" y="575"/>
                    <a:pt x="1447" y="577"/>
                    <a:pt x="1440" y="577"/>
                  </a:cubicBezTo>
                  <a:cubicBezTo>
                    <a:pt x="1418" y="577"/>
                    <a:pt x="1398" y="564"/>
                    <a:pt x="1388" y="541"/>
                  </a:cubicBezTo>
                  <a:lnTo>
                    <a:pt x="1150" y="37"/>
                  </a:lnTo>
                  <a:cubicBezTo>
                    <a:pt x="1139" y="12"/>
                    <a:pt x="1121" y="1"/>
                    <a:pt x="1100"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2" name="Google Shape;622;p28"/>
            <p:cNvSpPr/>
            <p:nvPr/>
          </p:nvSpPr>
          <p:spPr>
            <a:xfrm>
              <a:off x="2432967" y="3036016"/>
              <a:ext cx="106550" cy="150283"/>
            </a:xfrm>
            <a:custGeom>
              <a:avLst/>
              <a:gdLst/>
              <a:ahLst/>
              <a:cxnLst/>
              <a:rect l="l" t="t" r="r" b="b"/>
              <a:pathLst>
                <a:path w="2105" h="2969" extrusionOk="0">
                  <a:moveTo>
                    <a:pt x="1098" y="1"/>
                  </a:moveTo>
                  <a:cubicBezTo>
                    <a:pt x="1052" y="1"/>
                    <a:pt x="992" y="58"/>
                    <a:pt x="966" y="142"/>
                  </a:cubicBezTo>
                  <a:lnTo>
                    <a:pt x="727" y="921"/>
                  </a:lnTo>
                  <a:cubicBezTo>
                    <a:pt x="711" y="968"/>
                    <a:pt x="683" y="1016"/>
                    <a:pt x="650" y="1040"/>
                  </a:cubicBezTo>
                  <a:lnTo>
                    <a:pt x="119" y="1451"/>
                  </a:lnTo>
                  <a:cubicBezTo>
                    <a:pt x="34" y="1515"/>
                    <a:pt x="0" y="1672"/>
                    <a:pt x="62" y="1716"/>
                  </a:cubicBezTo>
                  <a:lnTo>
                    <a:pt x="446" y="1995"/>
                  </a:lnTo>
                  <a:cubicBezTo>
                    <a:pt x="470" y="2012"/>
                    <a:pt x="483" y="2049"/>
                    <a:pt x="476" y="2097"/>
                  </a:cubicBezTo>
                  <a:lnTo>
                    <a:pt x="385" y="2855"/>
                  </a:lnTo>
                  <a:cubicBezTo>
                    <a:pt x="376" y="2927"/>
                    <a:pt x="405" y="2968"/>
                    <a:pt x="446" y="2968"/>
                  </a:cubicBezTo>
                  <a:cubicBezTo>
                    <a:pt x="473" y="2968"/>
                    <a:pt x="504" y="2951"/>
                    <a:pt x="534" y="2913"/>
                  </a:cubicBezTo>
                  <a:lnTo>
                    <a:pt x="1010" y="2308"/>
                  </a:lnTo>
                  <a:cubicBezTo>
                    <a:pt x="1039" y="2270"/>
                    <a:pt x="1070" y="2249"/>
                    <a:pt x="1099" y="2249"/>
                  </a:cubicBezTo>
                  <a:cubicBezTo>
                    <a:pt x="1101" y="2249"/>
                    <a:pt x="1103" y="2250"/>
                    <a:pt x="1105" y="2250"/>
                  </a:cubicBezTo>
                  <a:lnTo>
                    <a:pt x="1578" y="2311"/>
                  </a:lnTo>
                  <a:cubicBezTo>
                    <a:pt x="1579" y="2311"/>
                    <a:pt x="1581" y="2311"/>
                    <a:pt x="1583" y="2311"/>
                  </a:cubicBezTo>
                  <a:cubicBezTo>
                    <a:pt x="1660" y="2311"/>
                    <a:pt x="1744" y="2180"/>
                    <a:pt x="1727" y="2080"/>
                  </a:cubicBezTo>
                  <a:lnTo>
                    <a:pt x="1639" y="1427"/>
                  </a:lnTo>
                  <a:cubicBezTo>
                    <a:pt x="1632" y="1387"/>
                    <a:pt x="1642" y="1335"/>
                    <a:pt x="1666" y="1288"/>
                  </a:cubicBezTo>
                  <a:lnTo>
                    <a:pt x="2050" y="567"/>
                  </a:lnTo>
                  <a:cubicBezTo>
                    <a:pt x="2105" y="467"/>
                    <a:pt x="2084" y="362"/>
                    <a:pt x="2021" y="362"/>
                  </a:cubicBezTo>
                  <a:cubicBezTo>
                    <a:pt x="2013" y="362"/>
                    <a:pt x="2005" y="363"/>
                    <a:pt x="1996" y="367"/>
                  </a:cubicBezTo>
                  <a:lnTo>
                    <a:pt x="1462" y="571"/>
                  </a:lnTo>
                  <a:cubicBezTo>
                    <a:pt x="1454" y="574"/>
                    <a:pt x="1446" y="576"/>
                    <a:pt x="1438" y="576"/>
                  </a:cubicBezTo>
                  <a:cubicBezTo>
                    <a:pt x="1417" y="576"/>
                    <a:pt x="1397" y="563"/>
                    <a:pt x="1387" y="540"/>
                  </a:cubicBezTo>
                  <a:lnTo>
                    <a:pt x="1149" y="37"/>
                  </a:lnTo>
                  <a:cubicBezTo>
                    <a:pt x="1138" y="12"/>
                    <a:pt x="1119" y="1"/>
                    <a:pt x="1098" y="1"/>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3" name="Google Shape;623;p28"/>
            <p:cNvSpPr/>
            <p:nvPr/>
          </p:nvSpPr>
          <p:spPr>
            <a:xfrm>
              <a:off x="2568572" y="2957710"/>
              <a:ext cx="106600" cy="150233"/>
            </a:xfrm>
            <a:custGeom>
              <a:avLst/>
              <a:gdLst/>
              <a:ahLst/>
              <a:cxnLst/>
              <a:rect l="l" t="t" r="r" b="b"/>
              <a:pathLst>
                <a:path w="2106" h="2968" extrusionOk="0">
                  <a:moveTo>
                    <a:pt x="1099" y="1"/>
                  </a:moveTo>
                  <a:cubicBezTo>
                    <a:pt x="1052" y="1"/>
                    <a:pt x="991" y="57"/>
                    <a:pt x="965" y="142"/>
                  </a:cubicBezTo>
                  <a:lnTo>
                    <a:pt x="728" y="921"/>
                  </a:lnTo>
                  <a:cubicBezTo>
                    <a:pt x="714" y="968"/>
                    <a:pt x="684" y="1016"/>
                    <a:pt x="650" y="1040"/>
                  </a:cubicBezTo>
                  <a:lnTo>
                    <a:pt x="119" y="1451"/>
                  </a:lnTo>
                  <a:cubicBezTo>
                    <a:pt x="34" y="1515"/>
                    <a:pt x="0" y="1672"/>
                    <a:pt x="61" y="1716"/>
                  </a:cubicBezTo>
                  <a:lnTo>
                    <a:pt x="446" y="1995"/>
                  </a:lnTo>
                  <a:cubicBezTo>
                    <a:pt x="469" y="2012"/>
                    <a:pt x="483" y="2049"/>
                    <a:pt x="476" y="2097"/>
                  </a:cubicBezTo>
                  <a:lnTo>
                    <a:pt x="384" y="2855"/>
                  </a:lnTo>
                  <a:cubicBezTo>
                    <a:pt x="376" y="2927"/>
                    <a:pt x="405" y="2968"/>
                    <a:pt x="446" y="2968"/>
                  </a:cubicBezTo>
                  <a:cubicBezTo>
                    <a:pt x="473" y="2968"/>
                    <a:pt x="504" y="2951"/>
                    <a:pt x="534" y="2913"/>
                  </a:cubicBezTo>
                  <a:lnTo>
                    <a:pt x="1010" y="2308"/>
                  </a:lnTo>
                  <a:cubicBezTo>
                    <a:pt x="1038" y="2270"/>
                    <a:pt x="1070" y="2249"/>
                    <a:pt x="1099" y="2249"/>
                  </a:cubicBezTo>
                  <a:cubicBezTo>
                    <a:pt x="1101" y="2249"/>
                    <a:pt x="1103" y="2250"/>
                    <a:pt x="1105" y="2250"/>
                  </a:cubicBezTo>
                  <a:lnTo>
                    <a:pt x="1581" y="2311"/>
                  </a:lnTo>
                  <a:cubicBezTo>
                    <a:pt x="1583" y="2311"/>
                    <a:pt x="1585" y="2311"/>
                    <a:pt x="1587" y="2311"/>
                  </a:cubicBezTo>
                  <a:cubicBezTo>
                    <a:pt x="1660" y="2311"/>
                    <a:pt x="1744" y="2179"/>
                    <a:pt x="1727" y="2080"/>
                  </a:cubicBezTo>
                  <a:lnTo>
                    <a:pt x="1639" y="1427"/>
                  </a:lnTo>
                  <a:cubicBezTo>
                    <a:pt x="1632" y="1386"/>
                    <a:pt x="1643" y="1335"/>
                    <a:pt x="1666" y="1288"/>
                  </a:cubicBezTo>
                  <a:lnTo>
                    <a:pt x="2051" y="567"/>
                  </a:lnTo>
                  <a:cubicBezTo>
                    <a:pt x="2105" y="467"/>
                    <a:pt x="2084" y="362"/>
                    <a:pt x="2021" y="362"/>
                  </a:cubicBezTo>
                  <a:cubicBezTo>
                    <a:pt x="2013" y="362"/>
                    <a:pt x="2005" y="363"/>
                    <a:pt x="1996" y="367"/>
                  </a:cubicBezTo>
                  <a:lnTo>
                    <a:pt x="1466" y="571"/>
                  </a:lnTo>
                  <a:cubicBezTo>
                    <a:pt x="1457" y="574"/>
                    <a:pt x="1448" y="576"/>
                    <a:pt x="1440" y="576"/>
                  </a:cubicBezTo>
                  <a:cubicBezTo>
                    <a:pt x="1417" y="576"/>
                    <a:pt x="1397" y="562"/>
                    <a:pt x="1387" y="540"/>
                  </a:cubicBezTo>
                  <a:lnTo>
                    <a:pt x="1149" y="37"/>
                  </a:lnTo>
                  <a:cubicBezTo>
                    <a:pt x="1138" y="12"/>
                    <a:pt x="1119" y="1"/>
                    <a:pt x="1099" y="1"/>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4" name="Google Shape;624;p28"/>
            <p:cNvSpPr/>
            <p:nvPr/>
          </p:nvSpPr>
          <p:spPr>
            <a:xfrm>
              <a:off x="2503174" y="2200925"/>
              <a:ext cx="210164" cy="494685"/>
            </a:xfrm>
            <a:custGeom>
              <a:avLst/>
              <a:gdLst/>
              <a:ahLst/>
              <a:cxnLst/>
              <a:rect l="l" t="t" r="r" b="b"/>
              <a:pathLst>
                <a:path w="4152" h="9773" extrusionOk="0">
                  <a:moveTo>
                    <a:pt x="240" y="1"/>
                  </a:moveTo>
                  <a:cubicBezTo>
                    <a:pt x="156" y="1"/>
                    <a:pt x="76" y="8"/>
                    <a:pt x="0" y="22"/>
                  </a:cubicBezTo>
                  <a:lnTo>
                    <a:pt x="510" y="2629"/>
                  </a:lnTo>
                  <a:lnTo>
                    <a:pt x="2071" y="4326"/>
                  </a:lnTo>
                  <a:lnTo>
                    <a:pt x="426" y="8253"/>
                  </a:lnTo>
                  <a:lnTo>
                    <a:pt x="1003" y="9772"/>
                  </a:lnTo>
                  <a:cubicBezTo>
                    <a:pt x="1003" y="9772"/>
                    <a:pt x="4151" y="4292"/>
                    <a:pt x="3950" y="3915"/>
                  </a:cubicBezTo>
                  <a:cubicBezTo>
                    <a:pt x="3751" y="3541"/>
                    <a:pt x="2489" y="1419"/>
                    <a:pt x="1819" y="790"/>
                  </a:cubicBezTo>
                  <a:cubicBezTo>
                    <a:pt x="1178" y="185"/>
                    <a:pt x="656" y="1"/>
                    <a:pt x="240" y="1"/>
                  </a:cubicBez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5" name="Google Shape;625;p28"/>
            <p:cNvSpPr/>
            <p:nvPr/>
          </p:nvSpPr>
          <p:spPr>
            <a:xfrm>
              <a:off x="2464603" y="2194193"/>
              <a:ext cx="260427" cy="429844"/>
            </a:xfrm>
            <a:custGeom>
              <a:avLst/>
              <a:gdLst/>
              <a:ahLst/>
              <a:cxnLst/>
              <a:rect l="l" t="t" r="r" b="b"/>
              <a:pathLst>
                <a:path w="5145" h="8492" extrusionOk="0">
                  <a:moveTo>
                    <a:pt x="651" y="1"/>
                  </a:moveTo>
                  <a:cubicBezTo>
                    <a:pt x="274" y="1"/>
                    <a:pt x="0" y="49"/>
                    <a:pt x="0" y="49"/>
                  </a:cubicBezTo>
                  <a:lnTo>
                    <a:pt x="1272" y="2762"/>
                  </a:lnTo>
                  <a:lnTo>
                    <a:pt x="2744" y="4520"/>
                  </a:lnTo>
                  <a:lnTo>
                    <a:pt x="1582" y="7553"/>
                  </a:lnTo>
                  <a:lnTo>
                    <a:pt x="2564" y="8491"/>
                  </a:lnTo>
                  <a:cubicBezTo>
                    <a:pt x="2564" y="8491"/>
                    <a:pt x="3485" y="6907"/>
                    <a:pt x="3931" y="6030"/>
                  </a:cubicBezTo>
                  <a:cubicBezTo>
                    <a:pt x="4624" y="4666"/>
                    <a:pt x="4788" y="4388"/>
                    <a:pt x="4893" y="4098"/>
                  </a:cubicBezTo>
                  <a:cubicBezTo>
                    <a:pt x="5039" y="3684"/>
                    <a:pt x="5145" y="3538"/>
                    <a:pt x="4808" y="3062"/>
                  </a:cubicBezTo>
                  <a:cubicBezTo>
                    <a:pt x="4472" y="2582"/>
                    <a:pt x="2428" y="475"/>
                    <a:pt x="1888" y="230"/>
                  </a:cubicBezTo>
                  <a:cubicBezTo>
                    <a:pt x="1483" y="47"/>
                    <a:pt x="1019" y="1"/>
                    <a:pt x="651" y="1"/>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6" name="Google Shape;626;p28"/>
            <p:cNvSpPr/>
            <p:nvPr/>
          </p:nvSpPr>
          <p:spPr>
            <a:xfrm>
              <a:off x="2464603" y="2194294"/>
              <a:ext cx="254758" cy="429743"/>
            </a:xfrm>
            <a:custGeom>
              <a:avLst/>
              <a:gdLst/>
              <a:ahLst/>
              <a:cxnLst/>
              <a:rect l="l" t="t" r="r" b="b"/>
              <a:pathLst>
                <a:path w="5033" h="8490" extrusionOk="0">
                  <a:moveTo>
                    <a:pt x="647" y="0"/>
                  </a:moveTo>
                  <a:cubicBezTo>
                    <a:pt x="283" y="0"/>
                    <a:pt x="14" y="44"/>
                    <a:pt x="0" y="47"/>
                  </a:cubicBezTo>
                  <a:cubicBezTo>
                    <a:pt x="72" y="44"/>
                    <a:pt x="140" y="44"/>
                    <a:pt x="208" y="44"/>
                  </a:cubicBezTo>
                  <a:cubicBezTo>
                    <a:pt x="1711" y="44"/>
                    <a:pt x="1718" y="663"/>
                    <a:pt x="1844" y="2254"/>
                  </a:cubicBezTo>
                  <a:cubicBezTo>
                    <a:pt x="1861" y="2481"/>
                    <a:pt x="1877" y="2927"/>
                    <a:pt x="1891" y="3501"/>
                  </a:cubicBezTo>
                  <a:lnTo>
                    <a:pt x="2744" y="4518"/>
                  </a:lnTo>
                  <a:lnTo>
                    <a:pt x="1949" y="6592"/>
                  </a:lnTo>
                  <a:cubicBezTo>
                    <a:pt x="1955" y="7041"/>
                    <a:pt x="1963" y="7490"/>
                    <a:pt x="1966" y="7918"/>
                  </a:cubicBezTo>
                  <a:lnTo>
                    <a:pt x="2564" y="8489"/>
                  </a:lnTo>
                  <a:cubicBezTo>
                    <a:pt x="2564" y="8489"/>
                    <a:pt x="3485" y="6905"/>
                    <a:pt x="3931" y="6028"/>
                  </a:cubicBezTo>
                  <a:cubicBezTo>
                    <a:pt x="4624" y="4664"/>
                    <a:pt x="4788" y="4386"/>
                    <a:pt x="4893" y="4096"/>
                  </a:cubicBezTo>
                  <a:cubicBezTo>
                    <a:pt x="4968" y="3882"/>
                    <a:pt x="5032" y="3743"/>
                    <a:pt x="5032" y="3594"/>
                  </a:cubicBezTo>
                  <a:cubicBezTo>
                    <a:pt x="5032" y="3448"/>
                    <a:pt x="4971" y="3294"/>
                    <a:pt x="4808" y="3060"/>
                  </a:cubicBezTo>
                  <a:cubicBezTo>
                    <a:pt x="4472" y="2580"/>
                    <a:pt x="2428" y="473"/>
                    <a:pt x="1888" y="228"/>
                  </a:cubicBezTo>
                  <a:cubicBezTo>
                    <a:pt x="1480" y="44"/>
                    <a:pt x="1014" y="0"/>
                    <a:pt x="647" y="0"/>
                  </a:cubicBezTo>
                  <a:close/>
                </a:path>
              </a:pathLst>
            </a:custGeom>
            <a:solidFill>
              <a:srgbClr val="23C7A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7" name="Google Shape;627;p28"/>
            <p:cNvSpPr/>
            <p:nvPr/>
          </p:nvSpPr>
          <p:spPr>
            <a:xfrm>
              <a:off x="2195621" y="3644289"/>
              <a:ext cx="71624" cy="135503"/>
            </a:xfrm>
            <a:custGeom>
              <a:avLst/>
              <a:gdLst/>
              <a:ahLst/>
              <a:cxnLst/>
              <a:rect l="l" t="t" r="r" b="b"/>
              <a:pathLst>
                <a:path w="1415" h="2677" extrusionOk="0">
                  <a:moveTo>
                    <a:pt x="1415" y="1"/>
                  </a:moveTo>
                  <a:lnTo>
                    <a:pt x="1" y="252"/>
                  </a:lnTo>
                  <a:lnTo>
                    <a:pt x="1" y="2676"/>
                  </a:lnTo>
                  <a:lnTo>
                    <a:pt x="1415" y="2425"/>
                  </a:lnTo>
                  <a:lnTo>
                    <a:pt x="1415" y="1"/>
                  </a:lnTo>
                  <a:close/>
                </a:path>
              </a:pathLst>
            </a:custGeom>
            <a:solidFill>
              <a:srgbClr val="B1666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8" name="Google Shape;628;p28"/>
            <p:cNvSpPr/>
            <p:nvPr/>
          </p:nvSpPr>
          <p:spPr>
            <a:xfrm>
              <a:off x="2488697" y="3494410"/>
              <a:ext cx="75268" cy="140818"/>
            </a:xfrm>
            <a:custGeom>
              <a:avLst/>
              <a:gdLst/>
              <a:ahLst/>
              <a:cxnLst/>
              <a:rect l="l" t="t" r="r" b="b"/>
              <a:pathLst>
                <a:path w="1487" h="2782" extrusionOk="0">
                  <a:moveTo>
                    <a:pt x="1487" y="1"/>
                  </a:moveTo>
                  <a:lnTo>
                    <a:pt x="1" y="214"/>
                  </a:lnTo>
                  <a:lnTo>
                    <a:pt x="1" y="2781"/>
                  </a:lnTo>
                  <a:lnTo>
                    <a:pt x="1418" y="2577"/>
                  </a:lnTo>
                  <a:lnTo>
                    <a:pt x="1487" y="1"/>
                  </a:lnTo>
                  <a:close/>
                </a:path>
              </a:pathLst>
            </a:custGeom>
            <a:solidFill>
              <a:srgbClr val="B1666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29" name="Google Shape;629;p28"/>
            <p:cNvSpPr/>
            <p:nvPr/>
          </p:nvSpPr>
          <p:spPr>
            <a:xfrm>
              <a:off x="2176740" y="2703660"/>
              <a:ext cx="396335" cy="1019032"/>
            </a:xfrm>
            <a:custGeom>
              <a:avLst/>
              <a:gdLst/>
              <a:ahLst/>
              <a:cxnLst/>
              <a:rect l="l" t="t" r="r" b="b"/>
              <a:pathLst>
                <a:path w="7830" h="20132" extrusionOk="0">
                  <a:moveTo>
                    <a:pt x="7405" y="0"/>
                  </a:moveTo>
                  <a:lnTo>
                    <a:pt x="575" y="1496"/>
                  </a:lnTo>
                  <a:cubicBezTo>
                    <a:pt x="575" y="2850"/>
                    <a:pt x="479" y="10727"/>
                    <a:pt x="479" y="10727"/>
                  </a:cubicBezTo>
                  <a:cubicBezTo>
                    <a:pt x="445" y="11121"/>
                    <a:pt x="71" y="11879"/>
                    <a:pt x="44" y="13286"/>
                  </a:cubicBezTo>
                  <a:cubicBezTo>
                    <a:pt x="0" y="15326"/>
                    <a:pt x="313" y="20056"/>
                    <a:pt x="313" y="20056"/>
                  </a:cubicBezTo>
                  <a:cubicBezTo>
                    <a:pt x="313" y="20056"/>
                    <a:pt x="496" y="20131"/>
                    <a:pt x="797" y="20131"/>
                  </a:cubicBezTo>
                  <a:cubicBezTo>
                    <a:pt x="1078" y="20131"/>
                    <a:pt x="1460" y="20065"/>
                    <a:pt x="1890" y="19811"/>
                  </a:cubicBezTo>
                  <a:cubicBezTo>
                    <a:pt x="1890" y="19811"/>
                    <a:pt x="3002" y="12845"/>
                    <a:pt x="3257" y="10788"/>
                  </a:cubicBezTo>
                  <a:cubicBezTo>
                    <a:pt x="3478" y="8993"/>
                    <a:pt x="4348" y="4747"/>
                    <a:pt x="4348" y="4747"/>
                  </a:cubicBezTo>
                  <a:lnTo>
                    <a:pt x="5324" y="9914"/>
                  </a:lnTo>
                  <a:cubicBezTo>
                    <a:pt x="5324" y="9914"/>
                    <a:pt x="5062" y="11009"/>
                    <a:pt x="5147" y="12196"/>
                  </a:cubicBezTo>
                  <a:cubicBezTo>
                    <a:pt x="5215" y="13113"/>
                    <a:pt x="6075" y="17625"/>
                    <a:pt x="6075" y="17625"/>
                  </a:cubicBezTo>
                  <a:cubicBezTo>
                    <a:pt x="6075" y="17625"/>
                    <a:pt x="6294" y="17734"/>
                    <a:pt x="6663" y="17734"/>
                  </a:cubicBezTo>
                  <a:cubicBezTo>
                    <a:pt x="6938" y="17734"/>
                    <a:pt x="7297" y="17673"/>
                    <a:pt x="7711" y="17462"/>
                  </a:cubicBezTo>
                  <a:cubicBezTo>
                    <a:pt x="7711" y="17462"/>
                    <a:pt x="7796" y="10132"/>
                    <a:pt x="7809" y="9275"/>
                  </a:cubicBezTo>
                  <a:cubicBezTo>
                    <a:pt x="7829" y="8296"/>
                    <a:pt x="7405" y="0"/>
                    <a:pt x="7405"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0" name="Google Shape;630;p28"/>
            <p:cNvSpPr/>
            <p:nvPr/>
          </p:nvSpPr>
          <p:spPr>
            <a:xfrm>
              <a:off x="2175677" y="3721329"/>
              <a:ext cx="186070" cy="205861"/>
            </a:xfrm>
            <a:custGeom>
              <a:avLst/>
              <a:gdLst/>
              <a:ahLst/>
              <a:cxnLst/>
              <a:rect l="l" t="t" r="r" b="b"/>
              <a:pathLst>
                <a:path w="3676" h="4067" extrusionOk="0">
                  <a:moveTo>
                    <a:pt x="1828" y="0"/>
                  </a:moveTo>
                  <a:cubicBezTo>
                    <a:pt x="1822" y="0"/>
                    <a:pt x="1816" y="1"/>
                    <a:pt x="1809" y="2"/>
                  </a:cubicBezTo>
                  <a:lnTo>
                    <a:pt x="1809" y="206"/>
                  </a:lnTo>
                  <a:cubicBezTo>
                    <a:pt x="1812" y="362"/>
                    <a:pt x="1310" y="492"/>
                    <a:pt x="1102" y="522"/>
                  </a:cubicBezTo>
                  <a:cubicBezTo>
                    <a:pt x="1032" y="531"/>
                    <a:pt x="963" y="536"/>
                    <a:pt x="897" y="536"/>
                  </a:cubicBezTo>
                  <a:cubicBezTo>
                    <a:pt x="666" y="536"/>
                    <a:pt x="474" y="480"/>
                    <a:pt x="395" y="406"/>
                  </a:cubicBezTo>
                  <a:lnTo>
                    <a:pt x="395" y="253"/>
                  </a:lnTo>
                  <a:cubicBezTo>
                    <a:pt x="393" y="253"/>
                    <a:pt x="392" y="253"/>
                    <a:pt x="390" y="253"/>
                  </a:cubicBezTo>
                  <a:cubicBezTo>
                    <a:pt x="307" y="253"/>
                    <a:pt x="237" y="537"/>
                    <a:pt x="174" y="793"/>
                  </a:cubicBezTo>
                  <a:cubicBezTo>
                    <a:pt x="95" y="1096"/>
                    <a:pt x="1" y="1440"/>
                    <a:pt x="119" y="1711"/>
                  </a:cubicBezTo>
                  <a:cubicBezTo>
                    <a:pt x="188" y="1862"/>
                    <a:pt x="293" y="1984"/>
                    <a:pt x="392" y="2110"/>
                  </a:cubicBezTo>
                  <a:cubicBezTo>
                    <a:pt x="561" y="2331"/>
                    <a:pt x="715" y="2576"/>
                    <a:pt x="748" y="2871"/>
                  </a:cubicBezTo>
                  <a:cubicBezTo>
                    <a:pt x="762" y="3001"/>
                    <a:pt x="756" y="3133"/>
                    <a:pt x="776" y="3262"/>
                  </a:cubicBezTo>
                  <a:cubicBezTo>
                    <a:pt x="847" y="3701"/>
                    <a:pt x="1167" y="4000"/>
                    <a:pt x="1608" y="4051"/>
                  </a:cubicBezTo>
                  <a:cubicBezTo>
                    <a:pt x="1694" y="4061"/>
                    <a:pt x="1786" y="4066"/>
                    <a:pt x="1881" y="4066"/>
                  </a:cubicBezTo>
                  <a:cubicBezTo>
                    <a:pt x="2420" y="4066"/>
                    <a:pt x="3075" y="3898"/>
                    <a:pt x="3530" y="3514"/>
                  </a:cubicBezTo>
                  <a:cubicBezTo>
                    <a:pt x="3676" y="3391"/>
                    <a:pt x="3645" y="2973"/>
                    <a:pt x="3560" y="2833"/>
                  </a:cubicBezTo>
                  <a:cubicBezTo>
                    <a:pt x="3475" y="2698"/>
                    <a:pt x="3227" y="2524"/>
                    <a:pt x="3118" y="2405"/>
                  </a:cubicBezTo>
                  <a:cubicBezTo>
                    <a:pt x="2662" y="1909"/>
                    <a:pt x="2493" y="1756"/>
                    <a:pt x="2292" y="1297"/>
                  </a:cubicBezTo>
                  <a:cubicBezTo>
                    <a:pt x="2170" y="1018"/>
                    <a:pt x="2112" y="869"/>
                    <a:pt x="2047" y="617"/>
                  </a:cubicBezTo>
                  <a:cubicBezTo>
                    <a:pt x="2003" y="454"/>
                    <a:pt x="1983" y="359"/>
                    <a:pt x="1962" y="233"/>
                  </a:cubicBezTo>
                  <a:cubicBezTo>
                    <a:pt x="1937" y="71"/>
                    <a:pt x="1895" y="0"/>
                    <a:pt x="182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1" name="Google Shape;631;p28"/>
            <p:cNvSpPr/>
            <p:nvPr/>
          </p:nvSpPr>
          <p:spPr>
            <a:xfrm>
              <a:off x="2461870" y="3602630"/>
              <a:ext cx="273841" cy="120875"/>
            </a:xfrm>
            <a:custGeom>
              <a:avLst/>
              <a:gdLst/>
              <a:ahLst/>
              <a:cxnLst/>
              <a:rect l="l" t="t" r="r" b="b"/>
              <a:pathLst>
                <a:path w="5410" h="2388" extrusionOk="0">
                  <a:moveTo>
                    <a:pt x="1973" y="0"/>
                  </a:moveTo>
                  <a:cubicBezTo>
                    <a:pt x="1970" y="0"/>
                    <a:pt x="1966" y="1"/>
                    <a:pt x="1962" y="1"/>
                  </a:cubicBezTo>
                  <a:lnTo>
                    <a:pt x="1956" y="221"/>
                  </a:lnTo>
                  <a:cubicBezTo>
                    <a:pt x="1744" y="366"/>
                    <a:pt x="1369" y="445"/>
                    <a:pt x="1054" y="445"/>
                  </a:cubicBezTo>
                  <a:cubicBezTo>
                    <a:pt x="812" y="445"/>
                    <a:pt x="605" y="399"/>
                    <a:pt x="531" y="300"/>
                  </a:cubicBezTo>
                  <a:lnTo>
                    <a:pt x="531" y="160"/>
                  </a:lnTo>
                  <a:cubicBezTo>
                    <a:pt x="531" y="160"/>
                    <a:pt x="530" y="160"/>
                    <a:pt x="530" y="160"/>
                  </a:cubicBezTo>
                  <a:cubicBezTo>
                    <a:pt x="397" y="160"/>
                    <a:pt x="289" y="801"/>
                    <a:pt x="197" y="1214"/>
                  </a:cubicBezTo>
                  <a:cubicBezTo>
                    <a:pt x="116" y="1596"/>
                    <a:pt x="1" y="2041"/>
                    <a:pt x="289" y="2190"/>
                  </a:cubicBezTo>
                  <a:cubicBezTo>
                    <a:pt x="386" y="2240"/>
                    <a:pt x="532" y="2259"/>
                    <a:pt x="699" y="2259"/>
                  </a:cubicBezTo>
                  <a:cubicBezTo>
                    <a:pt x="1031" y="2259"/>
                    <a:pt x="1443" y="2183"/>
                    <a:pt x="1703" y="2123"/>
                  </a:cubicBezTo>
                  <a:cubicBezTo>
                    <a:pt x="1752" y="2111"/>
                    <a:pt x="1803" y="2106"/>
                    <a:pt x="1857" y="2106"/>
                  </a:cubicBezTo>
                  <a:cubicBezTo>
                    <a:pt x="2247" y="2106"/>
                    <a:pt x="2775" y="2363"/>
                    <a:pt x="3193" y="2384"/>
                  </a:cubicBezTo>
                  <a:cubicBezTo>
                    <a:pt x="3252" y="2386"/>
                    <a:pt x="3310" y="2388"/>
                    <a:pt x="3368" y="2388"/>
                  </a:cubicBezTo>
                  <a:cubicBezTo>
                    <a:pt x="4163" y="2388"/>
                    <a:pt x="4814" y="2136"/>
                    <a:pt x="5093" y="1898"/>
                  </a:cubicBezTo>
                  <a:cubicBezTo>
                    <a:pt x="5396" y="1643"/>
                    <a:pt x="5409" y="1290"/>
                    <a:pt x="5117" y="1211"/>
                  </a:cubicBezTo>
                  <a:cubicBezTo>
                    <a:pt x="4651" y="1082"/>
                    <a:pt x="3621" y="854"/>
                    <a:pt x="3091" y="684"/>
                  </a:cubicBezTo>
                  <a:cubicBezTo>
                    <a:pt x="2775" y="582"/>
                    <a:pt x="2455" y="409"/>
                    <a:pt x="2257" y="232"/>
                  </a:cubicBezTo>
                  <a:cubicBezTo>
                    <a:pt x="2103" y="93"/>
                    <a:pt x="2043" y="0"/>
                    <a:pt x="197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2" name="Google Shape;632;p28"/>
            <p:cNvSpPr/>
            <p:nvPr/>
          </p:nvSpPr>
          <p:spPr>
            <a:xfrm>
              <a:off x="2391309" y="2839923"/>
              <a:ext cx="99868" cy="345414"/>
            </a:xfrm>
            <a:custGeom>
              <a:avLst/>
              <a:gdLst/>
              <a:ahLst/>
              <a:cxnLst/>
              <a:rect l="l" t="t" r="r" b="b"/>
              <a:pathLst>
                <a:path w="1973" h="6824" extrusionOk="0">
                  <a:moveTo>
                    <a:pt x="1972" y="1"/>
                  </a:moveTo>
                  <a:cubicBezTo>
                    <a:pt x="1133" y="963"/>
                    <a:pt x="0" y="1479"/>
                    <a:pt x="0" y="1479"/>
                  </a:cubicBezTo>
                  <a:lnTo>
                    <a:pt x="1010" y="6824"/>
                  </a:lnTo>
                  <a:lnTo>
                    <a:pt x="463" y="1643"/>
                  </a:lnTo>
                  <a:cubicBezTo>
                    <a:pt x="1591" y="783"/>
                    <a:pt x="1972" y="1"/>
                    <a:pt x="1972"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3" name="Google Shape;633;p28"/>
            <p:cNvSpPr/>
            <p:nvPr/>
          </p:nvSpPr>
          <p:spPr>
            <a:xfrm>
              <a:off x="2223359" y="2209885"/>
              <a:ext cx="334582" cy="584683"/>
            </a:xfrm>
            <a:custGeom>
              <a:avLst/>
              <a:gdLst/>
              <a:ahLst/>
              <a:cxnLst/>
              <a:rect l="l" t="t" r="r" b="b"/>
              <a:pathLst>
                <a:path w="6610" h="11551" extrusionOk="0">
                  <a:moveTo>
                    <a:pt x="4514" y="1"/>
                  </a:moveTo>
                  <a:cubicBezTo>
                    <a:pt x="4406" y="1"/>
                    <a:pt x="4293" y="8"/>
                    <a:pt x="4175" y="22"/>
                  </a:cubicBezTo>
                  <a:lnTo>
                    <a:pt x="2108" y="447"/>
                  </a:lnTo>
                  <a:cubicBezTo>
                    <a:pt x="1625" y="647"/>
                    <a:pt x="653" y="977"/>
                    <a:pt x="435" y="1977"/>
                  </a:cubicBezTo>
                  <a:cubicBezTo>
                    <a:pt x="173" y="3176"/>
                    <a:pt x="89" y="5699"/>
                    <a:pt x="89" y="5699"/>
                  </a:cubicBezTo>
                  <a:lnTo>
                    <a:pt x="0" y="11299"/>
                  </a:lnTo>
                  <a:cubicBezTo>
                    <a:pt x="291" y="11460"/>
                    <a:pt x="811" y="11551"/>
                    <a:pt x="1453" y="11551"/>
                  </a:cubicBezTo>
                  <a:cubicBezTo>
                    <a:pt x="2970" y="11551"/>
                    <a:pt x="5167" y="11041"/>
                    <a:pt x="6610" y="9735"/>
                  </a:cubicBezTo>
                  <a:cubicBezTo>
                    <a:pt x="6610" y="9735"/>
                    <a:pt x="6357" y="3071"/>
                    <a:pt x="6357" y="2027"/>
                  </a:cubicBezTo>
                  <a:cubicBezTo>
                    <a:pt x="6357" y="1061"/>
                    <a:pt x="5859" y="1"/>
                    <a:pt x="4514"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4" name="Google Shape;634;p28"/>
            <p:cNvSpPr/>
            <p:nvPr/>
          </p:nvSpPr>
          <p:spPr>
            <a:xfrm>
              <a:off x="2433625" y="2196471"/>
              <a:ext cx="132213" cy="590858"/>
            </a:xfrm>
            <a:custGeom>
              <a:avLst/>
              <a:gdLst/>
              <a:ahLst/>
              <a:cxnLst/>
              <a:rect l="l" t="t" r="r" b="b"/>
              <a:pathLst>
                <a:path w="2612" h="11673" extrusionOk="0">
                  <a:moveTo>
                    <a:pt x="823" y="1"/>
                  </a:moveTo>
                  <a:cubicBezTo>
                    <a:pt x="587" y="1"/>
                    <a:pt x="315" y="16"/>
                    <a:pt x="0" y="45"/>
                  </a:cubicBezTo>
                  <a:lnTo>
                    <a:pt x="0" y="181"/>
                  </a:lnTo>
                  <a:cubicBezTo>
                    <a:pt x="0" y="181"/>
                    <a:pt x="718" y="626"/>
                    <a:pt x="915" y="1436"/>
                  </a:cubicBezTo>
                  <a:cubicBezTo>
                    <a:pt x="1109" y="2248"/>
                    <a:pt x="1139" y="11673"/>
                    <a:pt x="1139" y="11673"/>
                  </a:cubicBezTo>
                  <a:cubicBezTo>
                    <a:pt x="1139" y="11673"/>
                    <a:pt x="2142" y="11312"/>
                    <a:pt x="2611" y="10860"/>
                  </a:cubicBezTo>
                  <a:cubicBezTo>
                    <a:pt x="2611" y="10860"/>
                    <a:pt x="2550" y="3425"/>
                    <a:pt x="2456" y="2211"/>
                  </a:cubicBezTo>
                  <a:cubicBezTo>
                    <a:pt x="2329" y="621"/>
                    <a:pt x="2324" y="1"/>
                    <a:pt x="823"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5" name="Google Shape;635;p28"/>
            <p:cNvSpPr/>
            <p:nvPr/>
          </p:nvSpPr>
          <p:spPr>
            <a:xfrm>
              <a:off x="2191166" y="2220767"/>
              <a:ext cx="191233" cy="603917"/>
            </a:xfrm>
            <a:custGeom>
              <a:avLst/>
              <a:gdLst/>
              <a:ahLst/>
              <a:cxnLst/>
              <a:rect l="l" t="t" r="r" b="b"/>
              <a:pathLst>
                <a:path w="3778" h="11931" extrusionOk="0">
                  <a:moveTo>
                    <a:pt x="2322" y="0"/>
                  </a:moveTo>
                  <a:cubicBezTo>
                    <a:pt x="2322" y="0"/>
                    <a:pt x="2322" y="0"/>
                    <a:pt x="2322" y="0"/>
                  </a:cubicBezTo>
                  <a:cubicBezTo>
                    <a:pt x="2322" y="0"/>
                    <a:pt x="1442" y="340"/>
                    <a:pt x="731" y="748"/>
                  </a:cubicBezTo>
                  <a:cubicBezTo>
                    <a:pt x="343" y="976"/>
                    <a:pt x="58" y="2594"/>
                    <a:pt x="28" y="3815"/>
                  </a:cubicBezTo>
                  <a:cubicBezTo>
                    <a:pt x="1" y="4879"/>
                    <a:pt x="167" y="11696"/>
                    <a:pt x="167" y="11696"/>
                  </a:cubicBezTo>
                  <a:cubicBezTo>
                    <a:pt x="577" y="11869"/>
                    <a:pt x="1057" y="11931"/>
                    <a:pt x="1530" y="11931"/>
                  </a:cubicBezTo>
                  <a:cubicBezTo>
                    <a:pt x="2673" y="11931"/>
                    <a:pt x="3778" y="11574"/>
                    <a:pt x="3778" y="11574"/>
                  </a:cubicBezTo>
                  <a:cubicBezTo>
                    <a:pt x="3778" y="11574"/>
                    <a:pt x="3682" y="6671"/>
                    <a:pt x="3668" y="3849"/>
                  </a:cubicBezTo>
                  <a:cubicBezTo>
                    <a:pt x="3655" y="594"/>
                    <a:pt x="2329" y="0"/>
                    <a:pt x="2322"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6" name="Google Shape;636;p28"/>
            <p:cNvSpPr/>
            <p:nvPr/>
          </p:nvSpPr>
          <p:spPr>
            <a:xfrm>
              <a:off x="2301108" y="2312487"/>
              <a:ext cx="56135" cy="176098"/>
            </a:xfrm>
            <a:custGeom>
              <a:avLst/>
              <a:gdLst/>
              <a:ahLst/>
              <a:cxnLst/>
              <a:rect l="l" t="t" r="r" b="b"/>
              <a:pathLst>
                <a:path w="1109" h="3479" extrusionOk="0">
                  <a:moveTo>
                    <a:pt x="1" y="0"/>
                  </a:moveTo>
                  <a:lnTo>
                    <a:pt x="481" y="721"/>
                  </a:lnTo>
                  <a:lnTo>
                    <a:pt x="140" y="1591"/>
                  </a:lnTo>
                  <a:lnTo>
                    <a:pt x="1109" y="3479"/>
                  </a:lnTo>
                  <a:lnTo>
                    <a:pt x="1109" y="3479"/>
                  </a:lnTo>
                  <a:lnTo>
                    <a:pt x="304" y="1565"/>
                  </a:lnTo>
                  <a:lnTo>
                    <a:pt x="610" y="647"/>
                  </a:lnTo>
                  <a:lnTo>
                    <a:pt x="1"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7" name="Google Shape;637;p28"/>
            <p:cNvSpPr/>
            <p:nvPr/>
          </p:nvSpPr>
          <p:spPr>
            <a:xfrm>
              <a:off x="2501959" y="2261717"/>
              <a:ext cx="37406" cy="194877"/>
            </a:xfrm>
            <a:custGeom>
              <a:avLst/>
              <a:gdLst/>
              <a:ahLst/>
              <a:cxnLst/>
              <a:rect l="l" t="t" r="r" b="b"/>
              <a:pathLst>
                <a:path w="739" h="3850" extrusionOk="0">
                  <a:moveTo>
                    <a:pt x="340" y="1"/>
                  </a:moveTo>
                  <a:lnTo>
                    <a:pt x="82" y="898"/>
                  </a:lnTo>
                  <a:lnTo>
                    <a:pt x="572" y="1455"/>
                  </a:lnTo>
                  <a:lnTo>
                    <a:pt x="1" y="3849"/>
                  </a:lnTo>
                  <a:lnTo>
                    <a:pt x="738" y="1402"/>
                  </a:lnTo>
                  <a:lnTo>
                    <a:pt x="208" y="806"/>
                  </a:lnTo>
                  <a:lnTo>
                    <a:pt x="340"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8" name="Google Shape;638;p28"/>
            <p:cNvSpPr/>
            <p:nvPr/>
          </p:nvSpPr>
          <p:spPr>
            <a:xfrm>
              <a:off x="2347423" y="1876466"/>
              <a:ext cx="197105" cy="200142"/>
            </a:xfrm>
            <a:custGeom>
              <a:avLst/>
              <a:gdLst/>
              <a:ahLst/>
              <a:cxnLst/>
              <a:rect l="l" t="t" r="r" b="b"/>
              <a:pathLst>
                <a:path w="3894" h="3954" extrusionOk="0">
                  <a:moveTo>
                    <a:pt x="2285" y="0"/>
                  </a:moveTo>
                  <a:cubicBezTo>
                    <a:pt x="2175" y="0"/>
                    <a:pt x="2063" y="10"/>
                    <a:pt x="1948" y="30"/>
                  </a:cubicBezTo>
                  <a:cubicBezTo>
                    <a:pt x="871" y="221"/>
                    <a:pt x="1" y="1247"/>
                    <a:pt x="1" y="2322"/>
                  </a:cubicBezTo>
                  <a:cubicBezTo>
                    <a:pt x="1" y="3279"/>
                    <a:pt x="693" y="3953"/>
                    <a:pt x="1606" y="3953"/>
                  </a:cubicBezTo>
                  <a:cubicBezTo>
                    <a:pt x="1717" y="3953"/>
                    <a:pt x="1832" y="3943"/>
                    <a:pt x="1948" y="3923"/>
                  </a:cubicBezTo>
                  <a:cubicBezTo>
                    <a:pt x="3023" y="3733"/>
                    <a:pt x="3893" y="2709"/>
                    <a:pt x="3893" y="1635"/>
                  </a:cubicBezTo>
                  <a:cubicBezTo>
                    <a:pt x="3893" y="675"/>
                    <a:pt x="3199" y="0"/>
                    <a:pt x="228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39" name="Google Shape;639;p28"/>
            <p:cNvSpPr/>
            <p:nvPr/>
          </p:nvSpPr>
          <p:spPr>
            <a:xfrm>
              <a:off x="2275647" y="2076558"/>
              <a:ext cx="42063" cy="95718"/>
            </a:xfrm>
            <a:custGeom>
              <a:avLst/>
              <a:gdLst/>
              <a:ahLst/>
              <a:cxnLst/>
              <a:rect l="l" t="t" r="r" b="b"/>
              <a:pathLst>
                <a:path w="831" h="1891" extrusionOk="0">
                  <a:moveTo>
                    <a:pt x="0" y="1"/>
                  </a:moveTo>
                  <a:cubicBezTo>
                    <a:pt x="0" y="1"/>
                    <a:pt x="317" y="1424"/>
                    <a:pt x="443" y="1646"/>
                  </a:cubicBezTo>
                  <a:cubicBezTo>
                    <a:pt x="568" y="1867"/>
                    <a:pt x="830" y="1890"/>
                    <a:pt x="830" y="1890"/>
                  </a:cubicBezTo>
                  <a:lnTo>
                    <a:pt x="810" y="853"/>
                  </a:lnTo>
                  <a:lnTo>
                    <a:pt x="0"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0" name="Google Shape;640;p28"/>
            <p:cNvSpPr/>
            <p:nvPr/>
          </p:nvSpPr>
          <p:spPr>
            <a:xfrm>
              <a:off x="2252110" y="1965553"/>
              <a:ext cx="53756" cy="111055"/>
            </a:xfrm>
            <a:custGeom>
              <a:avLst/>
              <a:gdLst/>
              <a:ahLst/>
              <a:cxnLst/>
              <a:rect l="l" t="t" r="r" b="b"/>
              <a:pathLst>
                <a:path w="1062" h="2194" extrusionOk="0">
                  <a:moveTo>
                    <a:pt x="864" y="0"/>
                  </a:moveTo>
                  <a:cubicBezTo>
                    <a:pt x="864" y="0"/>
                    <a:pt x="523" y="4"/>
                    <a:pt x="258" y="320"/>
                  </a:cubicBezTo>
                  <a:cubicBezTo>
                    <a:pt x="0" y="633"/>
                    <a:pt x="143" y="1439"/>
                    <a:pt x="465" y="2194"/>
                  </a:cubicBezTo>
                  <a:lnTo>
                    <a:pt x="1061" y="2156"/>
                  </a:lnTo>
                  <a:lnTo>
                    <a:pt x="864"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1" name="Google Shape;641;p28"/>
            <p:cNvSpPr/>
            <p:nvPr/>
          </p:nvSpPr>
          <p:spPr>
            <a:xfrm>
              <a:off x="2236621" y="1893828"/>
              <a:ext cx="297023" cy="390767"/>
            </a:xfrm>
            <a:custGeom>
              <a:avLst/>
              <a:gdLst/>
              <a:ahLst/>
              <a:cxnLst/>
              <a:rect l="l" t="t" r="r" b="b"/>
              <a:pathLst>
                <a:path w="5868" h="7720" extrusionOk="0">
                  <a:moveTo>
                    <a:pt x="4237" y="1"/>
                  </a:moveTo>
                  <a:cubicBezTo>
                    <a:pt x="3561" y="1"/>
                    <a:pt x="2787" y="310"/>
                    <a:pt x="2240" y="751"/>
                  </a:cubicBezTo>
                  <a:cubicBezTo>
                    <a:pt x="1115" y="1659"/>
                    <a:pt x="1543" y="3542"/>
                    <a:pt x="1543" y="3542"/>
                  </a:cubicBezTo>
                  <a:cubicBezTo>
                    <a:pt x="1522" y="3559"/>
                    <a:pt x="1499" y="3566"/>
                    <a:pt x="1475" y="3566"/>
                  </a:cubicBezTo>
                  <a:cubicBezTo>
                    <a:pt x="1364" y="3566"/>
                    <a:pt x="1228" y="3414"/>
                    <a:pt x="1108" y="3308"/>
                  </a:cubicBezTo>
                  <a:cubicBezTo>
                    <a:pt x="1045" y="3253"/>
                    <a:pt x="919" y="3199"/>
                    <a:pt x="777" y="3199"/>
                  </a:cubicBezTo>
                  <a:cubicBezTo>
                    <a:pt x="592" y="3199"/>
                    <a:pt x="380" y="3292"/>
                    <a:pt x="245" y="3600"/>
                  </a:cubicBezTo>
                  <a:cubicBezTo>
                    <a:pt x="0" y="4157"/>
                    <a:pt x="456" y="4756"/>
                    <a:pt x="833" y="4807"/>
                  </a:cubicBezTo>
                  <a:cubicBezTo>
                    <a:pt x="895" y="4816"/>
                    <a:pt x="952" y="4820"/>
                    <a:pt x="1004" y="4820"/>
                  </a:cubicBezTo>
                  <a:cubicBezTo>
                    <a:pt x="1500" y="4820"/>
                    <a:pt x="1581" y="4463"/>
                    <a:pt x="1581" y="4463"/>
                  </a:cubicBezTo>
                  <a:lnTo>
                    <a:pt x="1628" y="6874"/>
                  </a:lnTo>
                  <a:cubicBezTo>
                    <a:pt x="2009" y="7296"/>
                    <a:pt x="2795" y="7719"/>
                    <a:pt x="3356" y="7719"/>
                  </a:cubicBezTo>
                  <a:cubicBezTo>
                    <a:pt x="3456" y="7719"/>
                    <a:pt x="3549" y="7706"/>
                    <a:pt x="3631" y="7677"/>
                  </a:cubicBezTo>
                  <a:cubicBezTo>
                    <a:pt x="4066" y="7523"/>
                    <a:pt x="4162" y="6772"/>
                    <a:pt x="3746" y="6364"/>
                  </a:cubicBezTo>
                  <a:lnTo>
                    <a:pt x="3743" y="5654"/>
                  </a:lnTo>
                  <a:cubicBezTo>
                    <a:pt x="3743" y="5654"/>
                    <a:pt x="4335" y="5637"/>
                    <a:pt x="4620" y="5541"/>
                  </a:cubicBezTo>
                  <a:cubicBezTo>
                    <a:pt x="5100" y="5385"/>
                    <a:pt x="5399" y="4953"/>
                    <a:pt x="5545" y="4409"/>
                  </a:cubicBezTo>
                  <a:cubicBezTo>
                    <a:pt x="5780" y="3539"/>
                    <a:pt x="5868" y="2849"/>
                    <a:pt x="5671" y="1251"/>
                  </a:cubicBezTo>
                  <a:cubicBezTo>
                    <a:pt x="5559" y="347"/>
                    <a:pt x="4953" y="1"/>
                    <a:pt x="4237" y="1"/>
                  </a:cubicBezTo>
                  <a:close/>
                </a:path>
              </a:pathLst>
            </a:custGeom>
            <a:solidFill>
              <a:srgbClr val="B1666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2" name="Google Shape;642;p28"/>
            <p:cNvSpPr/>
            <p:nvPr/>
          </p:nvSpPr>
          <p:spPr>
            <a:xfrm>
              <a:off x="2282380" y="1849385"/>
              <a:ext cx="262148" cy="233954"/>
            </a:xfrm>
            <a:custGeom>
              <a:avLst/>
              <a:gdLst/>
              <a:ahLst/>
              <a:cxnLst/>
              <a:rect l="l" t="t" r="r" b="b"/>
              <a:pathLst>
                <a:path w="5179" h="4622" extrusionOk="0">
                  <a:moveTo>
                    <a:pt x="5059" y="1"/>
                  </a:moveTo>
                  <a:lnTo>
                    <a:pt x="5059" y="1"/>
                  </a:lnTo>
                  <a:cubicBezTo>
                    <a:pt x="4257" y="535"/>
                    <a:pt x="3267" y="425"/>
                    <a:pt x="2356" y="477"/>
                  </a:cubicBezTo>
                  <a:cubicBezTo>
                    <a:pt x="1078" y="552"/>
                    <a:pt x="687" y="1000"/>
                    <a:pt x="405" y="1357"/>
                  </a:cubicBezTo>
                  <a:cubicBezTo>
                    <a:pt x="10" y="1864"/>
                    <a:pt x="266" y="2295"/>
                    <a:pt x="266" y="2295"/>
                  </a:cubicBezTo>
                  <a:cubicBezTo>
                    <a:pt x="266" y="2295"/>
                    <a:pt x="0" y="4036"/>
                    <a:pt x="204" y="4186"/>
                  </a:cubicBezTo>
                  <a:cubicBezTo>
                    <a:pt x="351" y="4292"/>
                    <a:pt x="572" y="4621"/>
                    <a:pt x="636" y="4621"/>
                  </a:cubicBezTo>
                  <a:cubicBezTo>
                    <a:pt x="637" y="4621"/>
                    <a:pt x="638" y="4621"/>
                    <a:pt x="639" y="4621"/>
                  </a:cubicBezTo>
                  <a:cubicBezTo>
                    <a:pt x="843" y="4583"/>
                    <a:pt x="928" y="3696"/>
                    <a:pt x="1034" y="3166"/>
                  </a:cubicBezTo>
                  <a:cubicBezTo>
                    <a:pt x="1153" y="2557"/>
                    <a:pt x="1201" y="2336"/>
                    <a:pt x="1422" y="2326"/>
                  </a:cubicBezTo>
                  <a:cubicBezTo>
                    <a:pt x="1581" y="2319"/>
                    <a:pt x="2771" y="2220"/>
                    <a:pt x="3533" y="1996"/>
                  </a:cubicBezTo>
                  <a:cubicBezTo>
                    <a:pt x="4294" y="1768"/>
                    <a:pt x="4584" y="1531"/>
                    <a:pt x="4584" y="1531"/>
                  </a:cubicBezTo>
                  <a:cubicBezTo>
                    <a:pt x="5080" y="1048"/>
                    <a:pt x="5178" y="477"/>
                    <a:pt x="505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3" name="Google Shape;643;p28"/>
            <p:cNvSpPr/>
            <p:nvPr/>
          </p:nvSpPr>
          <p:spPr>
            <a:xfrm>
              <a:off x="2259348" y="1944041"/>
              <a:ext cx="41658" cy="28295"/>
            </a:xfrm>
            <a:custGeom>
              <a:avLst/>
              <a:gdLst/>
              <a:ahLst/>
              <a:cxnLst/>
              <a:rect l="l" t="t" r="r" b="b"/>
              <a:pathLst>
                <a:path w="823" h="559" extrusionOk="0">
                  <a:moveTo>
                    <a:pt x="428" y="1"/>
                  </a:moveTo>
                  <a:cubicBezTo>
                    <a:pt x="259" y="1"/>
                    <a:pt x="83" y="118"/>
                    <a:pt x="0" y="300"/>
                  </a:cubicBezTo>
                  <a:lnTo>
                    <a:pt x="721" y="558"/>
                  </a:lnTo>
                  <a:cubicBezTo>
                    <a:pt x="823" y="334"/>
                    <a:pt x="744" y="92"/>
                    <a:pt x="544" y="21"/>
                  </a:cubicBezTo>
                  <a:cubicBezTo>
                    <a:pt x="506" y="7"/>
                    <a:pt x="467" y="1"/>
                    <a:pt x="428"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4" name="Google Shape;644;p28"/>
            <p:cNvSpPr/>
            <p:nvPr/>
          </p:nvSpPr>
          <p:spPr>
            <a:xfrm>
              <a:off x="2327126" y="2150561"/>
              <a:ext cx="99008" cy="43784"/>
            </a:xfrm>
            <a:custGeom>
              <a:avLst/>
              <a:gdLst/>
              <a:ahLst/>
              <a:cxnLst/>
              <a:rect l="l" t="t" r="r" b="b"/>
              <a:pathLst>
                <a:path w="1956" h="865" extrusionOk="0">
                  <a:moveTo>
                    <a:pt x="0" y="0"/>
                  </a:moveTo>
                  <a:lnTo>
                    <a:pt x="0" y="0"/>
                  </a:lnTo>
                  <a:cubicBezTo>
                    <a:pt x="0" y="0"/>
                    <a:pt x="69" y="306"/>
                    <a:pt x="293" y="551"/>
                  </a:cubicBezTo>
                  <a:cubicBezTo>
                    <a:pt x="565" y="853"/>
                    <a:pt x="1955" y="864"/>
                    <a:pt x="1955" y="864"/>
                  </a:cubicBezTo>
                  <a:lnTo>
                    <a:pt x="1955" y="582"/>
                  </a:lnTo>
                  <a:cubicBezTo>
                    <a:pt x="1955" y="582"/>
                    <a:pt x="888" y="554"/>
                    <a:pt x="513" y="422"/>
                  </a:cubicBezTo>
                  <a:cubicBezTo>
                    <a:pt x="265" y="334"/>
                    <a:pt x="58" y="136"/>
                    <a:pt x="0" y="0"/>
                  </a:cubicBez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5" name="Google Shape;645;p28"/>
            <p:cNvSpPr/>
            <p:nvPr/>
          </p:nvSpPr>
          <p:spPr>
            <a:xfrm>
              <a:off x="2391511" y="2032672"/>
              <a:ext cx="21715" cy="22930"/>
            </a:xfrm>
            <a:custGeom>
              <a:avLst/>
              <a:gdLst/>
              <a:ahLst/>
              <a:cxnLst/>
              <a:rect l="l" t="t" r="r" b="b"/>
              <a:pathLst>
                <a:path w="429" h="453" extrusionOk="0">
                  <a:moveTo>
                    <a:pt x="249" y="1"/>
                  </a:moveTo>
                  <a:cubicBezTo>
                    <a:pt x="238" y="1"/>
                    <a:pt x="226" y="1"/>
                    <a:pt x="214" y="4"/>
                  </a:cubicBezTo>
                  <a:cubicBezTo>
                    <a:pt x="95" y="24"/>
                    <a:pt x="0" y="143"/>
                    <a:pt x="0" y="265"/>
                  </a:cubicBezTo>
                  <a:cubicBezTo>
                    <a:pt x="0" y="375"/>
                    <a:pt x="76" y="452"/>
                    <a:pt x="178" y="452"/>
                  </a:cubicBezTo>
                  <a:cubicBezTo>
                    <a:pt x="190" y="452"/>
                    <a:pt x="202" y="451"/>
                    <a:pt x="214" y="449"/>
                  </a:cubicBezTo>
                  <a:cubicBezTo>
                    <a:pt x="333" y="429"/>
                    <a:pt x="429" y="313"/>
                    <a:pt x="429" y="190"/>
                  </a:cubicBezTo>
                  <a:cubicBezTo>
                    <a:pt x="429" y="80"/>
                    <a:pt x="351" y="1"/>
                    <a:pt x="24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6" name="Google Shape;646;p28"/>
            <p:cNvSpPr/>
            <p:nvPr/>
          </p:nvSpPr>
          <p:spPr>
            <a:xfrm>
              <a:off x="2375162" y="1997999"/>
              <a:ext cx="26524" cy="22322"/>
            </a:xfrm>
            <a:custGeom>
              <a:avLst/>
              <a:gdLst/>
              <a:ahLst/>
              <a:cxnLst/>
              <a:rect l="l" t="t" r="r" b="b"/>
              <a:pathLst>
                <a:path w="524" h="441" extrusionOk="0">
                  <a:moveTo>
                    <a:pt x="336" y="0"/>
                  </a:moveTo>
                  <a:cubicBezTo>
                    <a:pt x="282" y="0"/>
                    <a:pt x="225" y="19"/>
                    <a:pt x="173" y="56"/>
                  </a:cubicBezTo>
                  <a:cubicBezTo>
                    <a:pt x="47" y="148"/>
                    <a:pt x="0" y="321"/>
                    <a:pt x="64" y="440"/>
                  </a:cubicBezTo>
                  <a:lnTo>
                    <a:pt x="523" y="108"/>
                  </a:lnTo>
                  <a:cubicBezTo>
                    <a:pt x="483" y="37"/>
                    <a:pt x="413" y="0"/>
                    <a:pt x="336"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7" name="Google Shape;647;p28"/>
            <p:cNvSpPr/>
            <p:nvPr/>
          </p:nvSpPr>
          <p:spPr>
            <a:xfrm>
              <a:off x="2418845" y="2115584"/>
              <a:ext cx="27232" cy="16501"/>
            </a:xfrm>
            <a:custGeom>
              <a:avLst/>
              <a:gdLst/>
              <a:ahLst/>
              <a:cxnLst/>
              <a:rect l="l" t="t" r="r" b="b"/>
              <a:pathLst>
                <a:path w="538" h="326" extrusionOk="0">
                  <a:moveTo>
                    <a:pt x="48" y="1"/>
                  </a:moveTo>
                  <a:lnTo>
                    <a:pt x="48" y="1"/>
                  </a:lnTo>
                  <a:cubicBezTo>
                    <a:pt x="0" y="151"/>
                    <a:pt x="68" y="294"/>
                    <a:pt x="204" y="321"/>
                  </a:cubicBezTo>
                  <a:cubicBezTo>
                    <a:pt x="219" y="324"/>
                    <a:pt x="235" y="325"/>
                    <a:pt x="250" y="325"/>
                  </a:cubicBezTo>
                  <a:cubicBezTo>
                    <a:pt x="372" y="325"/>
                    <a:pt x="492" y="233"/>
                    <a:pt x="537" y="99"/>
                  </a:cubicBezTo>
                  <a:lnTo>
                    <a:pt x="48" y="1"/>
                  </a:ln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8" name="Google Shape;648;p28"/>
            <p:cNvSpPr/>
            <p:nvPr/>
          </p:nvSpPr>
          <p:spPr>
            <a:xfrm>
              <a:off x="2488545" y="1973247"/>
              <a:ext cx="25511" cy="20247"/>
            </a:xfrm>
            <a:custGeom>
              <a:avLst/>
              <a:gdLst/>
              <a:ahLst/>
              <a:cxnLst/>
              <a:rect l="l" t="t" r="r" b="b"/>
              <a:pathLst>
                <a:path w="504" h="400" extrusionOk="0">
                  <a:moveTo>
                    <a:pt x="251" y="1"/>
                  </a:moveTo>
                  <a:cubicBezTo>
                    <a:pt x="158" y="1"/>
                    <a:pt x="60" y="56"/>
                    <a:pt x="1" y="151"/>
                  </a:cubicBezTo>
                  <a:lnTo>
                    <a:pt x="418" y="399"/>
                  </a:lnTo>
                  <a:cubicBezTo>
                    <a:pt x="503" y="263"/>
                    <a:pt x="480" y="100"/>
                    <a:pt x="364" y="32"/>
                  </a:cubicBezTo>
                  <a:cubicBezTo>
                    <a:pt x="329" y="11"/>
                    <a:pt x="290" y="1"/>
                    <a:pt x="251"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49" name="Google Shape;649;p28"/>
            <p:cNvSpPr/>
            <p:nvPr/>
          </p:nvSpPr>
          <p:spPr>
            <a:xfrm>
              <a:off x="2481510" y="2013741"/>
              <a:ext cx="21715" cy="22930"/>
            </a:xfrm>
            <a:custGeom>
              <a:avLst/>
              <a:gdLst/>
              <a:ahLst/>
              <a:cxnLst/>
              <a:rect l="l" t="t" r="r" b="b"/>
              <a:pathLst>
                <a:path w="429" h="453" extrusionOk="0">
                  <a:moveTo>
                    <a:pt x="249" y="1"/>
                  </a:moveTo>
                  <a:cubicBezTo>
                    <a:pt x="237" y="1"/>
                    <a:pt x="226" y="2"/>
                    <a:pt x="214" y="4"/>
                  </a:cubicBezTo>
                  <a:cubicBezTo>
                    <a:pt x="99" y="24"/>
                    <a:pt x="0" y="140"/>
                    <a:pt x="0" y="266"/>
                  </a:cubicBezTo>
                  <a:cubicBezTo>
                    <a:pt x="0" y="376"/>
                    <a:pt x="80" y="452"/>
                    <a:pt x="179" y="452"/>
                  </a:cubicBezTo>
                  <a:cubicBezTo>
                    <a:pt x="190" y="452"/>
                    <a:pt x="202" y="451"/>
                    <a:pt x="214" y="449"/>
                  </a:cubicBezTo>
                  <a:cubicBezTo>
                    <a:pt x="333" y="429"/>
                    <a:pt x="428" y="313"/>
                    <a:pt x="428" y="191"/>
                  </a:cubicBezTo>
                  <a:cubicBezTo>
                    <a:pt x="428" y="81"/>
                    <a:pt x="351" y="1"/>
                    <a:pt x="24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0" name="Google Shape;650;p28"/>
            <p:cNvSpPr/>
            <p:nvPr/>
          </p:nvSpPr>
          <p:spPr>
            <a:xfrm>
              <a:off x="2448051" y="2022852"/>
              <a:ext cx="37609" cy="64436"/>
            </a:xfrm>
            <a:custGeom>
              <a:avLst/>
              <a:gdLst/>
              <a:ahLst/>
              <a:cxnLst/>
              <a:rect l="l" t="t" r="r" b="b"/>
              <a:pathLst>
                <a:path w="743" h="1273" extrusionOk="0">
                  <a:moveTo>
                    <a:pt x="1" y="1"/>
                  </a:moveTo>
                  <a:lnTo>
                    <a:pt x="70" y="1272"/>
                  </a:lnTo>
                  <a:lnTo>
                    <a:pt x="743" y="925"/>
                  </a:lnTo>
                  <a:lnTo>
                    <a:pt x="1" y="1"/>
                  </a:ln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1" name="Google Shape;651;p28"/>
            <p:cNvSpPr/>
            <p:nvPr/>
          </p:nvSpPr>
          <p:spPr>
            <a:xfrm>
              <a:off x="2357192" y="2247240"/>
              <a:ext cx="102652" cy="55325"/>
            </a:xfrm>
            <a:custGeom>
              <a:avLst/>
              <a:gdLst/>
              <a:ahLst/>
              <a:cxnLst/>
              <a:rect l="l" t="t" r="r" b="b"/>
              <a:pathLst>
                <a:path w="2028" h="1093" extrusionOk="0">
                  <a:moveTo>
                    <a:pt x="1297" y="1"/>
                  </a:moveTo>
                  <a:lnTo>
                    <a:pt x="1239" y="593"/>
                  </a:lnTo>
                  <a:lnTo>
                    <a:pt x="545" y="194"/>
                  </a:lnTo>
                  <a:lnTo>
                    <a:pt x="1" y="834"/>
                  </a:lnTo>
                  <a:cubicBezTo>
                    <a:pt x="175" y="986"/>
                    <a:pt x="502" y="1092"/>
                    <a:pt x="835" y="1092"/>
                  </a:cubicBezTo>
                  <a:cubicBezTo>
                    <a:pt x="963" y="1092"/>
                    <a:pt x="1093" y="1076"/>
                    <a:pt x="1215" y="1041"/>
                  </a:cubicBezTo>
                  <a:cubicBezTo>
                    <a:pt x="1653" y="916"/>
                    <a:pt x="1895" y="745"/>
                    <a:pt x="2028" y="409"/>
                  </a:cubicBezTo>
                  <a:lnTo>
                    <a:pt x="1297" y="1"/>
                  </a:ln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2" name="Google Shape;652;p28"/>
            <p:cNvSpPr/>
            <p:nvPr/>
          </p:nvSpPr>
          <p:spPr>
            <a:xfrm>
              <a:off x="2357192" y="2247240"/>
              <a:ext cx="102652" cy="55122"/>
            </a:xfrm>
            <a:custGeom>
              <a:avLst/>
              <a:gdLst/>
              <a:ahLst/>
              <a:cxnLst/>
              <a:rect l="l" t="t" r="r" b="b"/>
              <a:pathLst>
                <a:path w="2028" h="1089" extrusionOk="0">
                  <a:moveTo>
                    <a:pt x="1297" y="1"/>
                  </a:moveTo>
                  <a:lnTo>
                    <a:pt x="1239" y="593"/>
                  </a:lnTo>
                  <a:lnTo>
                    <a:pt x="1684" y="300"/>
                  </a:lnTo>
                  <a:cubicBezTo>
                    <a:pt x="1684" y="300"/>
                    <a:pt x="1769" y="528"/>
                    <a:pt x="1763" y="783"/>
                  </a:cubicBezTo>
                  <a:cubicBezTo>
                    <a:pt x="1882" y="688"/>
                    <a:pt x="1967" y="566"/>
                    <a:pt x="2028" y="409"/>
                  </a:cubicBezTo>
                  <a:lnTo>
                    <a:pt x="1297" y="1"/>
                  </a:lnTo>
                  <a:close/>
                  <a:moveTo>
                    <a:pt x="545" y="194"/>
                  </a:moveTo>
                  <a:lnTo>
                    <a:pt x="12" y="820"/>
                  </a:lnTo>
                  <a:lnTo>
                    <a:pt x="1" y="834"/>
                  </a:lnTo>
                  <a:cubicBezTo>
                    <a:pt x="158" y="970"/>
                    <a:pt x="433" y="1068"/>
                    <a:pt x="729" y="1089"/>
                  </a:cubicBezTo>
                  <a:cubicBezTo>
                    <a:pt x="668" y="956"/>
                    <a:pt x="633" y="803"/>
                    <a:pt x="641" y="630"/>
                  </a:cubicBezTo>
                  <a:lnTo>
                    <a:pt x="1239" y="593"/>
                  </a:lnTo>
                  <a:lnTo>
                    <a:pt x="545" y="194"/>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3" name="Google Shape;653;p28"/>
            <p:cNvSpPr/>
            <p:nvPr/>
          </p:nvSpPr>
          <p:spPr>
            <a:xfrm>
              <a:off x="2388575" y="2262426"/>
              <a:ext cx="59374" cy="62411"/>
            </a:xfrm>
            <a:custGeom>
              <a:avLst/>
              <a:gdLst/>
              <a:ahLst/>
              <a:cxnLst/>
              <a:rect l="l" t="t" r="r" b="b"/>
              <a:pathLst>
                <a:path w="1173" h="1233" extrusionOk="0">
                  <a:moveTo>
                    <a:pt x="1064" y="0"/>
                  </a:moveTo>
                  <a:lnTo>
                    <a:pt x="619" y="293"/>
                  </a:lnTo>
                  <a:lnTo>
                    <a:pt x="21" y="330"/>
                  </a:lnTo>
                  <a:cubicBezTo>
                    <a:pt x="0" y="751"/>
                    <a:pt x="234" y="1054"/>
                    <a:pt x="469" y="1228"/>
                  </a:cubicBezTo>
                  <a:cubicBezTo>
                    <a:pt x="496" y="1231"/>
                    <a:pt x="522" y="1232"/>
                    <a:pt x="547" y="1232"/>
                  </a:cubicBezTo>
                  <a:cubicBezTo>
                    <a:pt x="796" y="1232"/>
                    <a:pt x="942" y="1095"/>
                    <a:pt x="942" y="1095"/>
                  </a:cubicBezTo>
                  <a:cubicBezTo>
                    <a:pt x="942" y="1095"/>
                    <a:pt x="1098" y="884"/>
                    <a:pt x="1135" y="572"/>
                  </a:cubicBezTo>
                  <a:cubicBezTo>
                    <a:pt x="1173" y="282"/>
                    <a:pt x="1064" y="0"/>
                    <a:pt x="1064"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4" name="Google Shape;654;p28"/>
            <p:cNvSpPr/>
            <p:nvPr/>
          </p:nvSpPr>
          <p:spPr>
            <a:xfrm>
              <a:off x="2397838" y="2317802"/>
              <a:ext cx="77344" cy="287609"/>
            </a:xfrm>
            <a:custGeom>
              <a:avLst/>
              <a:gdLst/>
              <a:ahLst/>
              <a:cxnLst/>
              <a:rect l="l" t="t" r="r" b="b"/>
              <a:pathLst>
                <a:path w="1528" h="5682" extrusionOk="0">
                  <a:moveTo>
                    <a:pt x="759" y="1"/>
                  </a:moveTo>
                  <a:lnTo>
                    <a:pt x="286" y="134"/>
                  </a:lnTo>
                  <a:cubicBezTo>
                    <a:pt x="286" y="134"/>
                    <a:pt x="1" y="4237"/>
                    <a:pt x="7" y="4526"/>
                  </a:cubicBezTo>
                  <a:cubicBezTo>
                    <a:pt x="14" y="4803"/>
                    <a:pt x="517" y="5681"/>
                    <a:pt x="792" y="5681"/>
                  </a:cubicBezTo>
                  <a:cubicBezTo>
                    <a:pt x="800" y="5681"/>
                    <a:pt x="809" y="5681"/>
                    <a:pt x="817" y="5679"/>
                  </a:cubicBezTo>
                  <a:cubicBezTo>
                    <a:pt x="1088" y="5621"/>
                    <a:pt x="1527" y="4421"/>
                    <a:pt x="1496" y="4108"/>
                  </a:cubicBezTo>
                  <a:cubicBezTo>
                    <a:pt x="1470" y="3795"/>
                    <a:pt x="759" y="1"/>
                    <a:pt x="759"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5" name="Google Shape;655;p28"/>
            <p:cNvSpPr/>
            <p:nvPr/>
          </p:nvSpPr>
          <p:spPr>
            <a:xfrm>
              <a:off x="2411961" y="2324534"/>
              <a:ext cx="405" cy="5568"/>
            </a:xfrm>
            <a:custGeom>
              <a:avLst/>
              <a:gdLst/>
              <a:ahLst/>
              <a:cxnLst/>
              <a:rect l="l" t="t" r="r" b="b"/>
              <a:pathLst>
                <a:path w="8" h="110" extrusionOk="0">
                  <a:moveTo>
                    <a:pt x="0" y="95"/>
                  </a:moveTo>
                  <a:lnTo>
                    <a:pt x="0" y="109"/>
                  </a:lnTo>
                  <a:lnTo>
                    <a:pt x="0" y="109"/>
                  </a:lnTo>
                  <a:lnTo>
                    <a:pt x="0" y="95"/>
                  </a:lnTo>
                  <a:close/>
                  <a:moveTo>
                    <a:pt x="7" y="4"/>
                  </a:moveTo>
                  <a:lnTo>
                    <a:pt x="7" y="4"/>
                  </a:lnTo>
                  <a:lnTo>
                    <a:pt x="7" y="4"/>
                  </a:lnTo>
                  <a:close/>
                  <a:moveTo>
                    <a:pt x="7" y="1"/>
                  </a:moveTo>
                  <a:lnTo>
                    <a:pt x="7" y="1"/>
                  </a:lnTo>
                  <a:lnTo>
                    <a:pt x="7" y="1"/>
                  </a:lnTo>
                  <a:close/>
                </a:path>
              </a:pathLst>
            </a:custGeom>
            <a:solidFill>
              <a:srgbClr val="DCDCD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6" name="Google Shape;656;p28"/>
            <p:cNvSpPr/>
            <p:nvPr/>
          </p:nvSpPr>
          <p:spPr>
            <a:xfrm>
              <a:off x="2411961" y="2317802"/>
              <a:ext cx="24803" cy="12452"/>
            </a:xfrm>
            <a:custGeom>
              <a:avLst/>
              <a:gdLst/>
              <a:ahLst/>
              <a:cxnLst/>
              <a:rect l="l" t="t" r="r" b="b"/>
              <a:pathLst>
                <a:path w="490" h="246" extrusionOk="0">
                  <a:moveTo>
                    <a:pt x="480" y="1"/>
                  </a:moveTo>
                  <a:cubicBezTo>
                    <a:pt x="347" y="123"/>
                    <a:pt x="208" y="147"/>
                    <a:pt x="116" y="147"/>
                  </a:cubicBezTo>
                  <a:cubicBezTo>
                    <a:pt x="48" y="147"/>
                    <a:pt x="7" y="134"/>
                    <a:pt x="7" y="134"/>
                  </a:cubicBezTo>
                  <a:lnTo>
                    <a:pt x="7" y="137"/>
                  </a:lnTo>
                  <a:lnTo>
                    <a:pt x="0" y="228"/>
                  </a:lnTo>
                  <a:lnTo>
                    <a:pt x="0" y="242"/>
                  </a:lnTo>
                  <a:cubicBezTo>
                    <a:pt x="17" y="245"/>
                    <a:pt x="38" y="245"/>
                    <a:pt x="58" y="245"/>
                  </a:cubicBezTo>
                  <a:cubicBezTo>
                    <a:pt x="317" y="245"/>
                    <a:pt x="490" y="59"/>
                    <a:pt x="490" y="59"/>
                  </a:cubicBezTo>
                  <a:lnTo>
                    <a:pt x="480"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7" name="Google Shape;657;p28"/>
            <p:cNvSpPr/>
            <p:nvPr/>
          </p:nvSpPr>
          <p:spPr>
            <a:xfrm>
              <a:off x="2289264" y="2195104"/>
              <a:ext cx="130644" cy="125683"/>
            </a:xfrm>
            <a:custGeom>
              <a:avLst/>
              <a:gdLst/>
              <a:ahLst/>
              <a:cxnLst/>
              <a:rect l="l" t="t" r="r" b="b"/>
              <a:pathLst>
                <a:path w="2581" h="2483" extrusionOk="0">
                  <a:moveTo>
                    <a:pt x="568" y="0"/>
                  </a:moveTo>
                  <a:cubicBezTo>
                    <a:pt x="568" y="0"/>
                    <a:pt x="106" y="259"/>
                    <a:pt x="1" y="1099"/>
                  </a:cubicBezTo>
                  <a:cubicBezTo>
                    <a:pt x="286" y="1711"/>
                    <a:pt x="803" y="2187"/>
                    <a:pt x="1561" y="2483"/>
                  </a:cubicBezTo>
                  <a:lnTo>
                    <a:pt x="1983" y="1660"/>
                  </a:lnTo>
                  <a:lnTo>
                    <a:pt x="2581" y="1623"/>
                  </a:lnTo>
                  <a:lnTo>
                    <a:pt x="578" y="449"/>
                  </a:lnTo>
                  <a:lnTo>
                    <a:pt x="568" y="0"/>
                  </a:ln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8" name="Google Shape;658;p28"/>
            <p:cNvSpPr/>
            <p:nvPr/>
          </p:nvSpPr>
          <p:spPr>
            <a:xfrm>
              <a:off x="2419857" y="2186499"/>
              <a:ext cx="49150" cy="93693"/>
            </a:xfrm>
            <a:custGeom>
              <a:avLst/>
              <a:gdLst/>
              <a:ahLst/>
              <a:cxnLst/>
              <a:rect l="l" t="t" r="r" b="b"/>
              <a:pathLst>
                <a:path w="971" h="1851" extrusionOk="0">
                  <a:moveTo>
                    <a:pt x="128" y="1"/>
                  </a:moveTo>
                  <a:cubicBezTo>
                    <a:pt x="125" y="1"/>
                    <a:pt x="123" y="1"/>
                    <a:pt x="123" y="1"/>
                  </a:cubicBezTo>
                  <a:lnTo>
                    <a:pt x="126" y="582"/>
                  </a:lnTo>
                  <a:cubicBezTo>
                    <a:pt x="126" y="582"/>
                    <a:pt x="45" y="1364"/>
                    <a:pt x="1" y="1793"/>
                  </a:cubicBezTo>
                  <a:lnTo>
                    <a:pt x="446" y="1500"/>
                  </a:lnTo>
                  <a:lnTo>
                    <a:pt x="925" y="1850"/>
                  </a:lnTo>
                  <a:cubicBezTo>
                    <a:pt x="925" y="1850"/>
                    <a:pt x="970" y="578"/>
                    <a:pt x="769" y="286"/>
                  </a:cubicBezTo>
                  <a:cubicBezTo>
                    <a:pt x="581" y="9"/>
                    <a:pt x="178" y="1"/>
                    <a:pt x="128"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59" name="Google Shape;659;p28"/>
            <p:cNvSpPr/>
            <p:nvPr/>
          </p:nvSpPr>
          <p:spPr>
            <a:xfrm>
              <a:off x="1975181" y="2263641"/>
              <a:ext cx="364345" cy="572838"/>
            </a:xfrm>
            <a:custGeom>
              <a:avLst/>
              <a:gdLst/>
              <a:ahLst/>
              <a:cxnLst/>
              <a:rect l="l" t="t" r="r" b="b"/>
              <a:pathLst>
                <a:path w="7198" h="11317" extrusionOk="0">
                  <a:moveTo>
                    <a:pt x="4978" y="0"/>
                  </a:moveTo>
                  <a:cubicBezTo>
                    <a:pt x="4978" y="0"/>
                    <a:pt x="4610" y="99"/>
                    <a:pt x="3897" y="857"/>
                  </a:cubicBezTo>
                  <a:cubicBezTo>
                    <a:pt x="3179" y="1618"/>
                    <a:pt x="375" y="6422"/>
                    <a:pt x="188" y="6691"/>
                  </a:cubicBezTo>
                  <a:cubicBezTo>
                    <a:pt x="0" y="6963"/>
                    <a:pt x="55" y="7336"/>
                    <a:pt x="392" y="7680"/>
                  </a:cubicBezTo>
                  <a:cubicBezTo>
                    <a:pt x="725" y="8027"/>
                    <a:pt x="3493" y="10090"/>
                    <a:pt x="3493" y="10090"/>
                  </a:cubicBezTo>
                  <a:cubicBezTo>
                    <a:pt x="3659" y="10233"/>
                    <a:pt x="3781" y="10407"/>
                    <a:pt x="4094" y="10713"/>
                  </a:cubicBezTo>
                  <a:cubicBezTo>
                    <a:pt x="4240" y="10856"/>
                    <a:pt x="4393" y="11015"/>
                    <a:pt x="4584" y="11100"/>
                  </a:cubicBezTo>
                  <a:cubicBezTo>
                    <a:pt x="4822" y="11206"/>
                    <a:pt x="5080" y="11281"/>
                    <a:pt x="5352" y="11308"/>
                  </a:cubicBezTo>
                  <a:cubicBezTo>
                    <a:pt x="5417" y="11313"/>
                    <a:pt x="5483" y="11316"/>
                    <a:pt x="5550" y="11316"/>
                  </a:cubicBezTo>
                  <a:cubicBezTo>
                    <a:pt x="5835" y="11316"/>
                    <a:pt x="6130" y="11261"/>
                    <a:pt x="6406" y="11135"/>
                  </a:cubicBezTo>
                  <a:cubicBezTo>
                    <a:pt x="6597" y="11049"/>
                    <a:pt x="6777" y="10927"/>
                    <a:pt x="6920" y="10771"/>
                  </a:cubicBezTo>
                  <a:cubicBezTo>
                    <a:pt x="7062" y="10614"/>
                    <a:pt x="7168" y="10413"/>
                    <a:pt x="7191" y="10217"/>
                  </a:cubicBezTo>
                  <a:cubicBezTo>
                    <a:pt x="7195" y="10176"/>
                    <a:pt x="7198" y="10135"/>
                    <a:pt x="7181" y="10101"/>
                  </a:cubicBezTo>
                  <a:cubicBezTo>
                    <a:pt x="7154" y="10040"/>
                    <a:pt x="7079" y="10019"/>
                    <a:pt x="7014" y="10005"/>
                  </a:cubicBezTo>
                  <a:cubicBezTo>
                    <a:pt x="6644" y="9920"/>
                    <a:pt x="6219" y="9890"/>
                    <a:pt x="5869" y="9764"/>
                  </a:cubicBezTo>
                  <a:cubicBezTo>
                    <a:pt x="5569" y="9659"/>
                    <a:pt x="5382" y="9539"/>
                    <a:pt x="5444" y="9506"/>
                  </a:cubicBezTo>
                  <a:cubicBezTo>
                    <a:pt x="5456" y="9499"/>
                    <a:pt x="5473" y="9496"/>
                    <a:pt x="5493" y="9496"/>
                  </a:cubicBezTo>
                  <a:cubicBezTo>
                    <a:pt x="5523" y="9496"/>
                    <a:pt x="5561" y="9502"/>
                    <a:pt x="5607" y="9506"/>
                  </a:cubicBezTo>
                  <a:cubicBezTo>
                    <a:pt x="5651" y="9511"/>
                    <a:pt x="5703" y="9515"/>
                    <a:pt x="5763" y="9515"/>
                  </a:cubicBezTo>
                  <a:cubicBezTo>
                    <a:pt x="5824" y="9515"/>
                    <a:pt x="5892" y="9511"/>
                    <a:pt x="5971" y="9499"/>
                  </a:cubicBezTo>
                  <a:cubicBezTo>
                    <a:pt x="6250" y="9451"/>
                    <a:pt x="6528" y="9238"/>
                    <a:pt x="6518" y="9081"/>
                  </a:cubicBezTo>
                  <a:cubicBezTo>
                    <a:pt x="6511" y="8972"/>
                    <a:pt x="6507" y="8956"/>
                    <a:pt x="6402" y="8956"/>
                  </a:cubicBezTo>
                  <a:cubicBezTo>
                    <a:pt x="6360" y="8956"/>
                    <a:pt x="6301" y="8958"/>
                    <a:pt x="6219" y="8958"/>
                  </a:cubicBezTo>
                  <a:cubicBezTo>
                    <a:pt x="6208" y="8959"/>
                    <a:pt x="6198" y="8959"/>
                    <a:pt x="6188" y="8959"/>
                  </a:cubicBezTo>
                  <a:cubicBezTo>
                    <a:pt x="6077" y="8959"/>
                    <a:pt x="5974" y="8943"/>
                    <a:pt x="5862" y="8932"/>
                  </a:cubicBezTo>
                  <a:cubicBezTo>
                    <a:pt x="5744" y="8917"/>
                    <a:pt x="5620" y="8903"/>
                    <a:pt x="5473" y="8903"/>
                  </a:cubicBezTo>
                  <a:cubicBezTo>
                    <a:pt x="5412" y="8903"/>
                    <a:pt x="5347" y="8905"/>
                    <a:pt x="5277" y="8911"/>
                  </a:cubicBezTo>
                  <a:cubicBezTo>
                    <a:pt x="5172" y="8921"/>
                    <a:pt x="5086" y="8925"/>
                    <a:pt x="5010" y="8925"/>
                  </a:cubicBezTo>
                  <a:cubicBezTo>
                    <a:pt x="4823" y="8925"/>
                    <a:pt x="4690" y="8898"/>
                    <a:pt x="4468" y="8850"/>
                  </a:cubicBezTo>
                  <a:cubicBezTo>
                    <a:pt x="3876" y="8717"/>
                    <a:pt x="2224" y="6507"/>
                    <a:pt x="2224" y="6507"/>
                  </a:cubicBezTo>
                  <a:lnTo>
                    <a:pt x="5087" y="2778"/>
                  </a:lnTo>
                  <a:cubicBezTo>
                    <a:pt x="5087" y="2778"/>
                    <a:pt x="5804" y="1257"/>
                    <a:pt x="4978" y="0"/>
                  </a:cubicBez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0" name="Google Shape;660;p28"/>
            <p:cNvSpPr/>
            <p:nvPr/>
          </p:nvSpPr>
          <p:spPr>
            <a:xfrm>
              <a:off x="1966272" y="2254985"/>
              <a:ext cx="316309" cy="503745"/>
            </a:xfrm>
            <a:custGeom>
              <a:avLst/>
              <a:gdLst/>
              <a:ahLst/>
              <a:cxnLst/>
              <a:rect l="l" t="t" r="r" b="b"/>
              <a:pathLst>
                <a:path w="6249" h="9952" extrusionOk="0">
                  <a:moveTo>
                    <a:pt x="5304" y="1"/>
                  </a:moveTo>
                  <a:cubicBezTo>
                    <a:pt x="3669" y="361"/>
                    <a:pt x="517" y="6134"/>
                    <a:pt x="258" y="6760"/>
                  </a:cubicBezTo>
                  <a:cubicBezTo>
                    <a:pt x="0" y="7385"/>
                    <a:pt x="30" y="7521"/>
                    <a:pt x="258" y="7763"/>
                  </a:cubicBezTo>
                  <a:cubicBezTo>
                    <a:pt x="482" y="8001"/>
                    <a:pt x="3257" y="9952"/>
                    <a:pt x="3257" y="9952"/>
                  </a:cubicBezTo>
                  <a:lnTo>
                    <a:pt x="4138" y="8684"/>
                  </a:lnTo>
                  <a:lnTo>
                    <a:pt x="2570" y="6661"/>
                  </a:lnTo>
                  <a:cubicBezTo>
                    <a:pt x="2570" y="6661"/>
                    <a:pt x="4378" y="4516"/>
                    <a:pt x="5314" y="3033"/>
                  </a:cubicBezTo>
                  <a:cubicBezTo>
                    <a:pt x="6249" y="1551"/>
                    <a:pt x="5304" y="1"/>
                    <a:pt x="5304" y="1"/>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1" name="Google Shape;661;p28"/>
            <p:cNvSpPr/>
            <p:nvPr/>
          </p:nvSpPr>
          <p:spPr>
            <a:xfrm>
              <a:off x="1970018" y="2254985"/>
              <a:ext cx="286242" cy="503745"/>
            </a:xfrm>
            <a:custGeom>
              <a:avLst/>
              <a:gdLst/>
              <a:ahLst/>
              <a:cxnLst/>
              <a:rect l="l" t="t" r="r" b="b"/>
              <a:pathLst>
                <a:path w="5655" h="9952" extrusionOk="0">
                  <a:moveTo>
                    <a:pt x="5230" y="1"/>
                  </a:moveTo>
                  <a:cubicBezTo>
                    <a:pt x="3595" y="361"/>
                    <a:pt x="443" y="6134"/>
                    <a:pt x="184" y="6760"/>
                  </a:cubicBezTo>
                  <a:cubicBezTo>
                    <a:pt x="58" y="7063"/>
                    <a:pt x="0" y="7253"/>
                    <a:pt x="0" y="7392"/>
                  </a:cubicBezTo>
                  <a:cubicBezTo>
                    <a:pt x="0" y="7542"/>
                    <a:pt x="66" y="7637"/>
                    <a:pt x="184" y="7763"/>
                  </a:cubicBezTo>
                  <a:cubicBezTo>
                    <a:pt x="408" y="8001"/>
                    <a:pt x="3183" y="9952"/>
                    <a:pt x="3183" y="9952"/>
                  </a:cubicBezTo>
                  <a:lnTo>
                    <a:pt x="4064" y="8684"/>
                  </a:lnTo>
                  <a:lnTo>
                    <a:pt x="2496" y="6661"/>
                  </a:lnTo>
                  <a:cubicBezTo>
                    <a:pt x="2496" y="6661"/>
                    <a:pt x="4304" y="4516"/>
                    <a:pt x="5240" y="3033"/>
                  </a:cubicBezTo>
                  <a:cubicBezTo>
                    <a:pt x="5549" y="2544"/>
                    <a:pt x="5655" y="2045"/>
                    <a:pt x="5655" y="1599"/>
                  </a:cubicBezTo>
                  <a:cubicBezTo>
                    <a:pt x="5655" y="694"/>
                    <a:pt x="5230" y="1"/>
                    <a:pt x="5230" y="1"/>
                  </a:cubicBezTo>
                  <a:close/>
                </a:path>
              </a:pathLst>
            </a:custGeom>
            <a:solidFill>
              <a:srgbClr val="23C7A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662" name="Google Shape;662;p28"/>
          <p:cNvSpPr/>
          <p:nvPr/>
        </p:nvSpPr>
        <p:spPr>
          <a:xfrm>
            <a:off x="2451510" y="3375985"/>
            <a:ext cx="145925" cy="1988601"/>
          </a:xfrm>
          <a:custGeom>
            <a:avLst/>
            <a:gdLst/>
            <a:ahLst/>
            <a:cxnLst/>
            <a:rect l="l" t="t" r="r" b="b"/>
            <a:pathLst>
              <a:path w="2561" h="34900" extrusionOk="0">
                <a:moveTo>
                  <a:pt x="140" y="1"/>
                </a:moveTo>
                <a:cubicBezTo>
                  <a:pt x="137" y="6"/>
                  <a:pt x="133" y="12"/>
                  <a:pt x="130" y="17"/>
                </a:cubicBezTo>
                <a:lnTo>
                  <a:pt x="130" y="17"/>
                </a:lnTo>
                <a:cubicBezTo>
                  <a:pt x="132" y="13"/>
                  <a:pt x="134" y="8"/>
                  <a:pt x="137" y="4"/>
                </a:cubicBezTo>
                <a:lnTo>
                  <a:pt x="137" y="4"/>
                </a:lnTo>
                <a:cubicBezTo>
                  <a:pt x="89" y="86"/>
                  <a:pt x="52" y="174"/>
                  <a:pt x="27" y="266"/>
                </a:cubicBezTo>
                <a:cubicBezTo>
                  <a:pt x="31" y="252"/>
                  <a:pt x="35" y="239"/>
                  <a:pt x="41" y="225"/>
                </a:cubicBezTo>
                <a:lnTo>
                  <a:pt x="41" y="225"/>
                </a:lnTo>
                <a:cubicBezTo>
                  <a:pt x="35" y="246"/>
                  <a:pt x="27" y="269"/>
                  <a:pt x="21" y="290"/>
                </a:cubicBezTo>
                <a:cubicBezTo>
                  <a:pt x="7" y="348"/>
                  <a:pt x="0" y="405"/>
                  <a:pt x="0" y="463"/>
                </a:cubicBezTo>
                <a:lnTo>
                  <a:pt x="0" y="15990"/>
                </a:lnTo>
                <a:lnTo>
                  <a:pt x="0" y="33248"/>
                </a:lnTo>
                <a:cubicBezTo>
                  <a:pt x="0" y="33546"/>
                  <a:pt x="211" y="33910"/>
                  <a:pt x="470" y="34060"/>
                </a:cubicBezTo>
                <a:lnTo>
                  <a:pt x="643" y="34158"/>
                </a:lnTo>
                <a:lnTo>
                  <a:pt x="1731" y="34787"/>
                </a:lnTo>
                <a:cubicBezTo>
                  <a:pt x="1748" y="34798"/>
                  <a:pt x="1769" y="34808"/>
                  <a:pt x="1786" y="34815"/>
                </a:cubicBezTo>
                <a:cubicBezTo>
                  <a:pt x="1802" y="34822"/>
                  <a:pt x="1819" y="34831"/>
                  <a:pt x="1836" y="34839"/>
                </a:cubicBezTo>
                <a:lnTo>
                  <a:pt x="1840" y="34839"/>
                </a:lnTo>
                <a:cubicBezTo>
                  <a:pt x="1847" y="34842"/>
                  <a:pt x="1857" y="34845"/>
                  <a:pt x="1863" y="34845"/>
                </a:cubicBezTo>
                <a:lnTo>
                  <a:pt x="1863" y="34849"/>
                </a:lnTo>
                <a:cubicBezTo>
                  <a:pt x="1888" y="34856"/>
                  <a:pt x="1908" y="34862"/>
                  <a:pt x="1932" y="34869"/>
                </a:cubicBezTo>
                <a:cubicBezTo>
                  <a:pt x="1959" y="34872"/>
                  <a:pt x="1986" y="34880"/>
                  <a:pt x="2010" y="34883"/>
                </a:cubicBezTo>
                <a:cubicBezTo>
                  <a:pt x="2047" y="34889"/>
                  <a:pt x="2084" y="34897"/>
                  <a:pt x="2122" y="34897"/>
                </a:cubicBezTo>
                <a:cubicBezTo>
                  <a:pt x="2149" y="34900"/>
                  <a:pt x="2173" y="34900"/>
                  <a:pt x="2200" y="34900"/>
                </a:cubicBezTo>
                <a:cubicBezTo>
                  <a:pt x="2238" y="34900"/>
                  <a:pt x="2279" y="34900"/>
                  <a:pt x="2316" y="34893"/>
                </a:cubicBezTo>
                <a:cubicBezTo>
                  <a:pt x="2340" y="34893"/>
                  <a:pt x="2367" y="34889"/>
                  <a:pt x="2390" y="34883"/>
                </a:cubicBezTo>
                <a:cubicBezTo>
                  <a:pt x="2421" y="34880"/>
                  <a:pt x="2452" y="34872"/>
                  <a:pt x="2479" y="34866"/>
                </a:cubicBezTo>
                <a:cubicBezTo>
                  <a:pt x="2506" y="34856"/>
                  <a:pt x="2533" y="34849"/>
                  <a:pt x="2561" y="34839"/>
                </a:cubicBezTo>
                <a:lnTo>
                  <a:pt x="2561" y="34839"/>
                </a:lnTo>
                <a:cubicBezTo>
                  <a:pt x="2523" y="34849"/>
                  <a:pt x="2489" y="34852"/>
                  <a:pt x="2459" y="34852"/>
                </a:cubicBezTo>
                <a:cubicBezTo>
                  <a:pt x="2306" y="34852"/>
                  <a:pt x="2200" y="34729"/>
                  <a:pt x="2200" y="34519"/>
                </a:cubicBezTo>
                <a:lnTo>
                  <a:pt x="2200" y="1731"/>
                </a:lnTo>
                <a:cubicBezTo>
                  <a:pt x="2200" y="1581"/>
                  <a:pt x="2255" y="1415"/>
                  <a:pt x="2337" y="1269"/>
                </a:cubicBezTo>
                <a:lnTo>
                  <a:pt x="140"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663" name="Google Shape;663;p28"/>
          <p:cNvGrpSpPr/>
          <p:nvPr/>
        </p:nvGrpSpPr>
        <p:grpSpPr>
          <a:xfrm>
            <a:off x="960008" y="1595146"/>
            <a:ext cx="1808893" cy="2948591"/>
            <a:chOff x="-1269564" y="1381779"/>
            <a:chExt cx="1606857" cy="2619262"/>
          </a:xfrm>
        </p:grpSpPr>
        <p:sp>
          <p:nvSpPr>
            <p:cNvPr id="664" name="Google Shape;664;p28"/>
            <p:cNvSpPr/>
            <p:nvPr/>
          </p:nvSpPr>
          <p:spPr>
            <a:xfrm>
              <a:off x="-1269564" y="3149551"/>
              <a:ext cx="1287456" cy="739674"/>
            </a:xfrm>
            <a:custGeom>
              <a:avLst/>
              <a:gdLst/>
              <a:ahLst/>
              <a:cxnLst/>
              <a:rect l="l" t="t" r="r" b="b"/>
              <a:pathLst>
                <a:path w="25435" h="14613" extrusionOk="0">
                  <a:moveTo>
                    <a:pt x="22131" y="0"/>
                  </a:moveTo>
                  <a:cubicBezTo>
                    <a:pt x="21962" y="0"/>
                    <a:pt x="21792" y="37"/>
                    <a:pt x="21661" y="112"/>
                  </a:cubicBezTo>
                  <a:lnTo>
                    <a:pt x="259" y="12471"/>
                  </a:lnTo>
                  <a:cubicBezTo>
                    <a:pt x="1" y="12620"/>
                    <a:pt x="1" y="12861"/>
                    <a:pt x="259" y="13011"/>
                  </a:cubicBezTo>
                  <a:lnTo>
                    <a:pt x="2839" y="14501"/>
                  </a:lnTo>
                  <a:cubicBezTo>
                    <a:pt x="2969" y="14575"/>
                    <a:pt x="3138" y="14613"/>
                    <a:pt x="3307" y="14613"/>
                  </a:cubicBezTo>
                  <a:cubicBezTo>
                    <a:pt x="3476" y="14613"/>
                    <a:pt x="3645" y="14575"/>
                    <a:pt x="3774" y="14501"/>
                  </a:cubicBezTo>
                  <a:lnTo>
                    <a:pt x="25176" y="2142"/>
                  </a:lnTo>
                  <a:cubicBezTo>
                    <a:pt x="25435" y="1992"/>
                    <a:pt x="25435" y="1751"/>
                    <a:pt x="25176" y="1601"/>
                  </a:cubicBezTo>
                  <a:lnTo>
                    <a:pt x="22599" y="112"/>
                  </a:lnTo>
                  <a:cubicBezTo>
                    <a:pt x="22470" y="37"/>
                    <a:pt x="22301" y="0"/>
                    <a:pt x="22131" y="0"/>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5" name="Google Shape;665;p28"/>
            <p:cNvSpPr/>
            <p:nvPr/>
          </p:nvSpPr>
          <p:spPr>
            <a:xfrm>
              <a:off x="34043" y="1381779"/>
              <a:ext cx="303249" cy="394715"/>
            </a:xfrm>
            <a:custGeom>
              <a:avLst/>
              <a:gdLst/>
              <a:ahLst/>
              <a:cxnLst/>
              <a:rect l="l" t="t" r="r" b="b"/>
              <a:pathLst>
                <a:path w="5991" h="7798" extrusionOk="0">
                  <a:moveTo>
                    <a:pt x="5784" y="1"/>
                  </a:moveTo>
                  <a:cubicBezTo>
                    <a:pt x="5734" y="1"/>
                    <a:pt x="5677" y="17"/>
                    <a:pt x="5617" y="52"/>
                  </a:cubicBezTo>
                  <a:lnTo>
                    <a:pt x="1672" y="2330"/>
                  </a:lnTo>
                  <a:cubicBezTo>
                    <a:pt x="1465" y="2449"/>
                    <a:pt x="1299" y="2741"/>
                    <a:pt x="1299" y="2980"/>
                  </a:cubicBezTo>
                  <a:lnTo>
                    <a:pt x="1299" y="4601"/>
                  </a:lnTo>
                  <a:lnTo>
                    <a:pt x="146" y="5791"/>
                  </a:lnTo>
                  <a:cubicBezTo>
                    <a:pt x="1" y="5946"/>
                    <a:pt x="31" y="6058"/>
                    <a:pt x="209" y="6058"/>
                  </a:cubicBezTo>
                  <a:cubicBezTo>
                    <a:pt x="230" y="6058"/>
                    <a:pt x="253" y="6056"/>
                    <a:pt x="279" y="6053"/>
                  </a:cubicBezTo>
                  <a:lnTo>
                    <a:pt x="1299" y="5934"/>
                  </a:lnTo>
                  <a:lnTo>
                    <a:pt x="1299" y="7529"/>
                  </a:lnTo>
                  <a:cubicBezTo>
                    <a:pt x="1299" y="7700"/>
                    <a:pt x="1382" y="7797"/>
                    <a:pt x="1504" y="7797"/>
                  </a:cubicBezTo>
                  <a:cubicBezTo>
                    <a:pt x="1555" y="7797"/>
                    <a:pt x="1612" y="7780"/>
                    <a:pt x="1672" y="7746"/>
                  </a:cubicBezTo>
                  <a:lnTo>
                    <a:pt x="5617" y="5468"/>
                  </a:lnTo>
                  <a:cubicBezTo>
                    <a:pt x="5824" y="5349"/>
                    <a:pt x="5990" y="5060"/>
                    <a:pt x="5990" y="4819"/>
                  </a:cubicBezTo>
                  <a:lnTo>
                    <a:pt x="5990" y="270"/>
                  </a:lnTo>
                  <a:cubicBezTo>
                    <a:pt x="5990" y="99"/>
                    <a:pt x="5907" y="1"/>
                    <a:pt x="5784"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6" name="Google Shape;666;p28"/>
            <p:cNvSpPr/>
            <p:nvPr/>
          </p:nvSpPr>
          <p:spPr>
            <a:xfrm>
              <a:off x="176684" y="1522496"/>
              <a:ext cx="41000" cy="67321"/>
            </a:xfrm>
            <a:custGeom>
              <a:avLst/>
              <a:gdLst/>
              <a:ahLst/>
              <a:cxnLst/>
              <a:rect l="l" t="t" r="r" b="b"/>
              <a:pathLst>
                <a:path w="810" h="1330" extrusionOk="0">
                  <a:moveTo>
                    <a:pt x="548" y="0"/>
                  </a:moveTo>
                  <a:cubicBezTo>
                    <a:pt x="503" y="0"/>
                    <a:pt x="455" y="14"/>
                    <a:pt x="405" y="43"/>
                  </a:cubicBezTo>
                  <a:cubicBezTo>
                    <a:pt x="180" y="172"/>
                    <a:pt x="1" y="553"/>
                    <a:pt x="1" y="897"/>
                  </a:cubicBezTo>
                  <a:cubicBezTo>
                    <a:pt x="1" y="1164"/>
                    <a:pt x="109" y="1330"/>
                    <a:pt x="263" y="1330"/>
                  </a:cubicBezTo>
                  <a:cubicBezTo>
                    <a:pt x="307" y="1330"/>
                    <a:pt x="355" y="1316"/>
                    <a:pt x="405" y="1287"/>
                  </a:cubicBezTo>
                  <a:cubicBezTo>
                    <a:pt x="629" y="1158"/>
                    <a:pt x="809" y="774"/>
                    <a:pt x="809" y="431"/>
                  </a:cubicBezTo>
                  <a:cubicBezTo>
                    <a:pt x="809" y="164"/>
                    <a:pt x="701" y="0"/>
                    <a:pt x="54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7" name="Google Shape;667;p28"/>
            <p:cNvSpPr/>
            <p:nvPr/>
          </p:nvSpPr>
          <p:spPr>
            <a:xfrm>
              <a:off x="158259" y="1589717"/>
              <a:ext cx="75268" cy="112067"/>
            </a:xfrm>
            <a:custGeom>
              <a:avLst/>
              <a:gdLst/>
              <a:ahLst/>
              <a:cxnLst/>
              <a:rect l="l" t="t" r="r" b="b"/>
              <a:pathLst>
                <a:path w="1487" h="2214" extrusionOk="0">
                  <a:moveTo>
                    <a:pt x="1071" y="1"/>
                  </a:moveTo>
                  <a:cubicBezTo>
                    <a:pt x="1013" y="1"/>
                    <a:pt x="952" y="18"/>
                    <a:pt x="888" y="55"/>
                  </a:cubicBezTo>
                  <a:lnTo>
                    <a:pt x="599" y="221"/>
                  </a:lnTo>
                  <a:cubicBezTo>
                    <a:pt x="337" y="374"/>
                    <a:pt x="113" y="802"/>
                    <a:pt x="82" y="1224"/>
                  </a:cubicBezTo>
                  <a:lnTo>
                    <a:pt x="1" y="2214"/>
                  </a:lnTo>
                  <a:lnTo>
                    <a:pt x="1" y="2214"/>
                  </a:lnTo>
                  <a:lnTo>
                    <a:pt x="1487" y="1357"/>
                  </a:lnTo>
                  <a:lnTo>
                    <a:pt x="1408" y="460"/>
                  </a:lnTo>
                  <a:cubicBezTo>
                    <a:pt x="1382" y="169"/>
                    <a:pt x="1248" y="1"/>
                    <a:pt x="107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8" name="Google Shape;668;p28"/>
            <p:cNvSpPr/>
            <p:nvPr/>
          </p:nvSpPr>
          <p:spPr>
            <a:xfrm>
              <a:off x="229681" y="1468791"/>
              <a:ext cx="40798" cy="67321"/>
            </a:xfrm>
            <a:custGeom>
              <a:avLst/>
              <a:gdLst/>
              <a:ahLst/>
              <a:cxnLst/>
              <a:rect l="l" t="t" r="r" b="b"/>
              <a:pathLst>
                <a:path w="806" h="1330" extrusionOk="0">
                  <a:moveTo>
                    <a:pt x="545" y="1"/>
                  </a:moveTo>
                  <a:cubicBezTo>
                    <a:pt x="501" y="1"/>
                    <a:pt x="452" y="14"/>
                    <a:pt x="402" y="43"/>
                  </a:cubicBezTo>
                  <a:cubicBezTo>
                    <a:pt x="181" y="169"/>
                    <a:pt x="1" y="553"/>
                    <a:pt x="1" y="897"/>
                  </a:cubicBezTo>
                  <a:cubicBezTo>
                    <a:pt x="1" y="1164"/>
                    <a:pt x="110" y="1330"/>
                    <a:pt x="262" y="1330"/>
                  </a:cubicBezTo>
                  <a:cubicBezTo>
                    <a:pt x="306" y="1330"/>
                    <a:pt x="353" y="1316"/>
                    <a:pt x="402" y="1288"/>
                  </a:cubicBezTo>
                  <a:cubicBezTo>
                    <a:pt x="626" y="1159"/>
                    <a:pt x="806" y="774"/>
                    <a:pt x="806" y="431"/>
                  </a:cubicBezTo>
                  <a:cubicBezTo>
                    <a:pt x="806" y="164"/>
                    <a:pt x="698" y="1"/>
                    <a:pt x="54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69" name="Google Shape;669;p28"/>
            <p:cNvSpPr/>
            <p:nvPr/>
          </p:nvSpPr>
          <p:spPr>
            <a:xfrm>
              <a:off x="219051" y="1536011"/>
              <a:ext cx="67473" cy="95212"/>
            </a:xfrm>
            <a:custGeom>
              <a:avLst/>
              <a:gdLst/>
              <a:ahLst/>
              <a:cxnLst/>
              <a:rect l="l" t="t" r="r" b="b"/>
              <a:pathLst>
                <a:path w="1333" h="1881" extrusionOk="0">
                  <a:moveTo>
                    <a:pt x="915" y="1"/>
                  </a:moveTo>
                  <a:cubicBezTo>
                    <a:pt x="857" y="1"/>
                    <a:pt x="795" y="18"/>
                    <a:pt x="730" y="55"/>
                  </a:cubicBezTo>
                  <a:lnTo>
                    <a:pt x="445" y="222"/>
                  </a:lnTo>
                  <a:cubicBezTo>
                    <a:pt x="258" y="330"/>
                    <a:pt x="91" y="575"/>
                    <a:pt x="0" y="860"/>
                  </a:cubicBezTo>
                  <a:cubicBezTo>
                    <a:pt x="200" y="878"/>
                    <a:pt x="350" y="1078"/>
                    <a:pt x="377" y="1408"/>
                  </a:cubicBezTo>
                  <a:lnTo>
                    <a:pt x="421" y="1880"/>
                  </a:lnTo>
                  <a:lnTo>
                    <a:pt x="1333" y="1357"/>
                  </a:lnTo>
                  <a:lnTo>
                    <a:pt x="1251" y="460"/>
                  </a:lnTo>
                  <a:cubicBezTo>
                    <a:pt x="1225" y="169"/>
                    <a:pt x="1092" y="1"/>
                    <a:pt x="915"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0" name="Google Shape;670;p28"/>
            <p:cNvSpPr/>
            <p:nvPr/>
          </p:nvSpPr>
          <p:spPr>
            <a:xfrm>
              <a:off x="33993" y="2201330"/>
              <a:ext cx="303300" cy="394665"/>
            </a:xfrm>
            <a:custGeom>
              <a:avLst/>
              <a:gdLst/>
              <a:ahLst/>
              <a:cxnLst/>
              <a:rect l="l" t="t" r="r" b="b"/>
              <a:pathLst>
                <a:path w="5992" h="7797" extrusionOk="0">
                  <a:moveTo>
                    <a:pt x="5785" y="0"/>
                  </a:moveTo>
                  <a:cubicBezTo>
                    <a:pt x="5735" y="0"/>
                    <a:pt x="5678" y="17"/>
                    <a:pt x="5618" y="51"/>
                  </a:cubicBezTo>
                  <a:lnTo>
                    <a:pt x="1673" y="2329"/>
                  </a:lnTo>
                  <a:cubicBezTo>
                    <a:pt x="1466" y="2448"/>
                    <a:pt x="1300" y="2741"/>
                    <a:pt x="1300" y="2978"/>
                  </a:cubicBezTo>
                  <a:lnTo>
                    <a:pt x="1300" y="4597"/>
                  </a:lnTo>
                  <a:lnTo>
                    <a:pt x="147" y="5790"/>
                  </a:lnTo>
                  <a:cubicBezTo>
                    <a:pt x="0" y="5947"/>
                    <a:pt x="32" y="6056"/>
                    <a:pt x="215" y="6056"/>
                  </a:cubicBezTo>
                  <a:cubicBezTo>
                    <a:pt x="235" y="6056"/>
                    <a:pt x="256" y="6054"/>
                    <a:pt x="280" y="6052"/>
                  </a:cubicBezTo>
                  <a:lnTo>
                    <a:pt x="1300" y="5933"/>
                  </a:lnTo>
                  <a:lnTo>
                    <a:pt x="1300" y="7527"/>
                  </a:lnTo>
                  <a:cubicBezTo>
                    <a:pt x="1300" y="7698"/>
                    <a:pt x="1383" y="7796"/>
                    <a:pt x="1506" y="7796"/>
                  </a:cubicBezTo>
                  <a:cubicBezTo>
                    <a:pt x="1556" y="7796"/>
                    <a:pt x="1613" y="7780"/>
                    <a:pt x="1673" y="7745"/>
                  </a:cubicBezTo>
                  <a:lnTo>
                    <a:pt x="5618" y="5467"/>
                  </a:lnTo>
                  <a:cubicBezTo>
                    <a:pt x="5825" y="5348"/>
                    <a:pt x="5991" y="5055"/>
                    <a:pt x="5991" y="4818"/>
                  </a:cubicBezTo>
                  <a:lnTo>
                    <a:pt x="5991" y="269"/>
                  </a:lnTo>
                  <a:cubicBezTo>
                    <a:pt x="5991" y="98"/>
                    <a:pt x="5908" y="0"/>
                    <a:pt x="5785"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1" name="Google Shape;671;p28"/>
            <p:cNvSpPr/>
            <p:nvPr/>
          </p:nvSpPr>
          <p:spPr>
            <a:xfrm>
              <a:off x="159474" y="2290519"/>
              <a:ext cx="129277" cy="192498"/>
            </a:xfrm>
            <a:custGeom>
              <a:avLst/>
              <a:gdLst/>
              <a:ahLst/>
              <a:cxnLst/>
              <a:rect l="l" t="t" r="r" b="b"/>
              <a:pathLst>
                <a:path w="2554" h="3803" extrusionOk="0">
                  <a:moveTo>
                    <a:pt x="2281" y="353"/>
                  </a:moveTo>
                  <a:cubicBezTo>
                    <a:pt x="2316" y="353"/>
                    <a:pt x="2340" y="391"/>
                    <a:pt x="2340" y="451"/>
                  </a:cubicBezTo>
                  <a:lnTo>
                    <a:pt x="2340" y="2124"/>
                  </a:lnTo>
                  <a:cubicBezTo>
                    <a:pt x="2340" y="2203"/>
                    <a:pt x="2299" y="2291"/>
                    <a:pt x="2248" y="2318"/>
                  </a:cubicBezTo>
                  <a:cubicBezTo>
                    <a:pt x="2190" y="2352"/>
                    <a:pt x="2142" y="2454"/>
                    <a:pt x="2142" y="2546"/>
                  </a:cubicBezTo>
                  <a:lnTo>
                    <a:pt x="2142" y="2791"/>
                  </a:lnTo>
                  <a:lnTo>
                    <a:pt x="1907" y="2566"/>
                  </a:lnTo>
                  <a:cubicBezTo>
                    <a:pt x="1896" y="2555"/>
                    <a:pt x="1882" y="2548"/>
                    <a:pt x="1866" y="2548"/>
                  </a:cubicBezTo>
                  <a:cubicBezTo>
                    <a:pt x="1855" y="2548"/>
                    <a:pt x="1843" y="2552"/>
                    <a:pt x="1830" y="2559"/>
                  </a:cubicBezTo>
                  <a:lnTo>
                    <a:pt x="303" y="3444"/>
                  </a:lnTo>
                  <a:cubicBezTo>
                    <a:pt x="293" y="3449"/>
                    <a:pt x="282" y="3452"/>
                    <a:pt x="273" y="3452"/>
                  </a:cubicBezTo>
                  <a:cubicBezTo>
                    <a:pt x="238" y="3452"/>
                    <a:pt x="211" y="3416"/>
                    <a:pt x="211" y="3355"/>
                  </a:cubicBezTo>
                  <a:lnTo>
                    <a:pt x="211" y="1679"/>
                  </a:lnTo>
                  <a:cubicBezTo>
                    <a:pt x="211" y="1600"/>
                    <a:pt x="255" y="1516"/>
                    <a:pt x="303" y="1485"/>
                  </a:cubicBezTo>
                  <a:lnTo>
                    <a:pt x="2248" y="363"/>
                  </a:lnTo>
                  <a:cubicBezTo>
                    <a:pt x="2259" y="356"/>
                    <a:pt x="2271" y="353"/>
                    <a:pt x="2281" y="353"/>
                  </a:cubicBezTo>
                  <a:close/>
                  <a:moveTo>
                    <a:pt x="2356" y="1"/>
                  </a:moveTo>
                  <a:cubicBezTo>
                    <a:pt x="2322" y="1"/>
                    <a:pt x="2286" y="11"/>
                    <a:pt x="2248" y="33"/>
                  </a:cubicBezTo>
                  <a:lnTo>
                    <a:pt x="303" y="1155"/>
                  </a:lnTo>
                  <a:cubicBezTo>
                    <a:pt x="137" y="1254"/>
                    <a:pt x="0" y="1542"/>
                    <a:pt x="0" y="1801"/>
                  </a:cubicBezTo>
                  <a:lnTo>
                    <a:pt x="0" y="3477"/>
                  </a:lnTo>
                  <a:cubicBezTo>
                    <a:pt x="0" y="3678"/>
                    <a:pt x="83" y="3802"/>
                    <a:pt x="197" y="3802"/>
                  </a:cubicBezTo>
                  <a:cubicBezTo>
                    <a:pt x="230" y="3802"/>
                    <a:pt x="266" y="3792"/>
                    <a:pt x="303" y="3770"/>
                  </a:cubicBezTo>
                  <a:lnTo>
                    <a:pt x="1785" y="2916"/>
                  </a:lnTo>
                  <a:lnTo>
                    <a:pt x="2173" y="3287"/>
                  </a:lnTo>
                  <a:cubicBezTo>
                    <a:pt x="2184" y="3298"/>
                    <a:pt x="2197" y="3303"/>
                    <a:pt x="2211" y="3303"/>
                  </a:cubicBezTo>
                  <a:cubicBezTo>
                    <a:pt x="2223" y="3303"/>
                    <a:pt x="2235" y="3300"/>
                    <a:pt x="2248" y="3293"/>
                  </a:cubicBezTo>
                  <a:cubicBezTo>
                    <a:pt x="2265" y="3284"/>
                    <a:pt x="2279" y="3273"/>
                    <a:pt x="2288" y="3256"/>
                  </a:cubicBezTo>
                  <a:cubicBezTo>
                    <a:pt x="2329" y="3209"/>
                    <a:pt x="2356" y="3134"/>
                    <a:pt x="2356" y="3066"/>
                  </a:cubicBezTo>
                  <a:lnTo>
                    <a:pt x="2356" y="2556"/>
                  </a:lnTo>
                  <a:cubicBezTo>
                    <a:pt x="2472" y="2420"/>
                    <a:pt x="2554" y="2199"/>
                    <a:pt x="2554" y="2002"/>
                  </a:cubicBezTo>
                  <a:lnTo>
                    <a:pt x="2554" y="326"/>
                  </a:lnTo>
                  <a:cubicBezTo>
                    <a:pt x="2554" y="125"/>
                    <a:pt x="2472" y="1"/>
                    <a:pt x="2356"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2" name="Google Shape;672;p28"/>
            <p:cNvSpPr/>
            <p:nvPr/>
          </p:nvSpPr>
          <p:spPr>
            <a:xfrm>
              <a:off x="185998" y="2392665"/>
              <a:ext cx="15691" cy="25714"/>
            </a:xfrm>
            <a:custGeom>
              <a:avLst/>
              <a:gdLst/>
              <a:ahLst/>
              <a:cxnLst/>
              <a:rect l="l" t="t" r="r" b="b"/>
              <a:pathLst>
                <a:path w="310" h="508" extrusionOk="0">
                  <a:moveTo>
                    <a:pt x="208" y="1"/>
                  </a:moveTo>
                  <a:cubicBezTo>
                    <a:pt x="191" y="1"/>
                    <a:pt x="172" y="6"/>
                    <a:pt x="153" y="18"/>
                  </a:cubicBezTo>
                  <a:cubicBezTo>
                    <a:pt x="68" y="65"/>
                    <a:pt x="0" y="211"/>
                    <a:pt x="0" y="344"/>
                  </a:cubicBezTo>
                  <a:cubicBezTo>
                    <a:pt x="0" y="444"/>
                    <a:pt x="41" y="507"/>
                    <a:pt x="99" y="507"/>
                  </a:cubicBezTo>
                  <a:cubicBezTo>
                    <a:pt x="115" y="507"/>
                    <a:pt x="134" y="502"/>
                    <a:pt x="153" y="491"/>
                  </a:cubicBezTo>
                  <a:cubicBezTo>
                    <a:pt x="238" y="442"/>
                    <a:pt x="310" y="296"/>
                    <a:pt x="310" y="164"/>
                  </a:cubicBezTo>
                  <a:cubicBezTo>
                    <a:pt x="310" y="64"/>
                    <a:pt x="267" y="1"/>
                    <a:pt x="20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3" name="Google Shape;673;p28"/>
            <p:cNvSpPr/>
            <p:nvPr/>
          </p:nvSpPr>
          <p:spPr>
            <a:xfrm>
              <a:off x="216267" y="2375202"/>
              <a:ext cx="15691" cy="25714"/>
            </a:xfrm>
            <a:custGeom>
              <a:avLst/>
              <a:gdLst/>
              <a:ahLst/>
              <a:cxnLst/>
              <a:rect l="l" t="t" r="r" b="b"/>
              <a:pathLst>
                <a:path w="310" h="508" extrusionOk="0">
                  <a:moveTo>
                    <a:pt x="208" y="0"/>
                  </a:moveTo>
                  <a:cubicBezTo>
                    <a:pt x="191" y="0"/>
                    <a:pt x="172" y="6"/>
                    <a:pt x="153" y="16"/>
                  </a:cubicBezTo>
                  <a:cubicBezTo>
                    <a:pt x="68" y="64"/>
                    <a:pt x="0" y="210"/>
                    <a:pt x="0" y="343"/>
                  </a:cubicBezTo>
                  <a:cubicBezTo>
                    <a:pt x="0" y="446"/>
                    <a:pt x="41" y="507"/>
                    <a:pt x="100" y="507"/>
                  </a:cubicBezTo>
                  <a:cubicBezTo>
                    <a:pt x="116" y="507"/>
                    <a:pt x="134" y="502"/>
                    <a:pt x="153" y="492"/>
                  </a:cubicBezTo>
                  <a:cubicBezTo>
                    <a:pt x="239" y="441"/>
                    <a:pt x="310" y="295"/>
                    <a:pt x="310" y="166"/>
                  </a:cubicBezTo>
                  <a:cubicBezTo>
                    <a:pt x="310" y="62"/>
                    <a:pt x="267" y="0"/>
                    <a:pt x="208"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4" name="Google Shape;674;p28"/>
            <p:cNvSpPr/>
            <p:nvPr/>
          </p:nvSpPr>
          <p:spPr>
            <a:xfrm>
              <a:off x="246536" y="2357638"/>
              <a:ext cx="15691" cy="25714"/>
            </a:xfrm>
            <a:custGeom>
              <a:avLst/>
              <a:gdLst/>
              <a:ahLst/>
              <a:cxnLst/>
              <a:rect l="l" t="t" r="r" b="b"/>
              <a:pathLst>
                <a:path w="310" h="508" extrusionOk="0">
                  <a:moveTo>
                    <a:pt x="211" y="1"/>
                  </a:moveTo>
                  <a:cubicBezTo>
                    <a:pt x="194" y="1"/>
                    <a:pt x="176" y="6"/>
                    <a:pt x="157" y="17"/>
                  </a:cubicBezTo>
                  <a:cubicBezTo>
                    <a:pt x="72" y="67"/>
                    <a:pt x="1" y="213"/>
                    <a:pt x="1" y="343"/>
                  </a:cubicBezTo>
                  <a:cubicBezTo>
                    <a:pt x="1" y="446"/>
                    <a:pt x="44" y="508"/>
                    <a:pt x="103" y="508"/>
                  </a:cubicBezTo>
                  <a:cubicBezTo>
                    <a:pt x="120" y="508"/>
                    <a:pt x="138" y="503"/>
                    <a:pt x="157" y="492"/>
                  </a:cubicBezTo>
                  <a:cubicBezTo>
                    <a:pt x="242" y="441"/>
                    <a:pt x="310" y="295"/>
                    <a:pt x="310" y="166"/>
                  </a:cubicBezTo>
                  <a:cubicBezTo>
                    <a:pt x="310" y="63"/>
                    <a:pt x="269" y="1"/>
                    <a:pt x="21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5" name="Google Shape;675;p28"/>
            <p:cNvSpPr/>
            <p:nvPr/>
          </p:nvSpPr>
          <p:spPr>
            <a:xfrm>
              <a:off x="33993" y="1791529"/>
              <a:ext cx="303300" cy="394665"/>
            </a:xfrm>
            <a:custGeom>
              <a:avLst/>
              <a:gdLst/>
              <a:ahLst/>
              <a:cxnLst/>
              <a:rect l="l" t="t" r="r" b="b"/>
              <a:pathLst>
                <a:path w="5992" h="7797" extrusionOk="0">
                  <a:moveTo>
                    <a:pt x="5785" y="1"/>
                  </a:moveTo>
                  <a:cubicBezTo>
                    <a:pt x="5735" y="1"/>
                    <a:pt x="5678" y="17"/>
                    <a:pt x="5618" y="52"/>
                  </a:cubicBezTo>
                  <a:lnTo>
                    <a:pt x="1673" y="2330"/>
                  </a:lnTo>
                  <a:cubicBezTo>
                    <a:pt x="1466" y="2449"/>
                    <a:pt x="1300" y="2742"/>
                    <a:pt x="1300" y="2980"/>
                  </a:cubicBezTo>
                  <a:lnTo>
                    <a:pt x="1300" y="4601"/>
                  </a:lnTo>
                  <a:lnTo>
                    <a:pt x="147" y="5791"/>
                  </a:lnTo>
                  <a:cubicBezTo>
                    <a:pt x="1" y="5947"/>
                    <a:pt x="32" y="6057"/>
                    <a:pt x="214" y="6057"/>
                  </a:cubicBezTo>
                  <a:cubicBezTo>
                    <a:pt x="234" y="6057"/>
                    <a:pt x="256" y="6055"/>
                    <a:pt x="280" y="6053"/>
                  </a:cubicBezTo>
                  <a:lnTo>
                    <a:pt x="1300" y="5934"/>
                  </a:lnTo>
                  <a:lnTo>
                    <a:pt x="1300" y="7529"/>
                  </a:lnTo>
                  <a:cubicBezTo>
                    <a:pt x="1300" y="7699"/>
                    <a:pt x="1383" y="7797"/>
                    <a:pt x="1506" y="7797"/>
                  </a:cubicBezTo>
                  <a:cubicBezTo>
                    <a:pt x="1556" y="7797"/>
                    <a:pt x="1613" y="7780"/>
                    <a:pt x="1673" y="7746"/>
                  </a:cubicBezTo>
                  <a:lnTo>
                    <a:pt x="5618" y="5468"/>
                  </a:lnTo>
                  <a:cubicBezTo>
                    <a:pt x="5825" y="5349"/>
                    <a:pt x="5991" y="5056"/>
                    <a:pt x="5991" y="4819"/>
                  </a:cubicBezTo>
                  <a:lnTo>
                    <a:pt x="5991" y="270"/>
                  </a:lnTo>
                  <a:cubicBezTo>
                    <a:pt x="5991" y="99"/>
                    <a:pt x="5908" y="1"/>
                    <a:pt x="5785"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6" name="Google Shape;676;p28"/>
            <p:cNvSpPr/>
            <p:nvPr/>
          </p:nvSpPr>
          <p:spPr>
            <a:xfrm>
              <a:off x="157247" y="1893170"/>
              <a:ext cx="116370" cy="191435"/>
            </a:xfrm>
            <a:custGeom>
              <a:avLst/>
              <a:gdLst/>
              <a:ahLst/>
              <a:cxnLst/>
              <a:rect l="l" t="t" r="r" b="b"/>
              <a:pathLst>
                <a:path w="2299" h="3782" extrusionOk="0">
                  <a:moveTo>
                    <a:pt x="1475" y="373"/>
                  </a:moveTo>
                  <a:cubicBezTo>
                    <a:pt x="1597" y="373"/>
                    <a:pt x="1706" y="419"/>
                    <a:pt x="1799" y="509"/>
                  </a:cubicBezTo>
                  <a:lnTo>
                    <a:pt x="1816" y="523"/>
                  </a:lnTo>
                  <a:cubicBezTo>
                    <a:pt x="1979" y="689"/>
                    <a:pt x="2070" y="982"/>
                    <a:pt x="2074" y="1349"/>
                  </a:cubicBezTo>
                  <a:lnTo>
                    <a:pt x="2128" y="1319"/>
                  </a:lnTo>
                  <a:lnTo>
                    <a:pt x="2074" y="1372"/>
                  </a:lnTo>
                  <a:cubicBezTo>
                    <a:pt x="2067" y="2069"/>
                    <a:pt x="1741" y="2841"/>
                    <a:pt x="1295" y="3208"/>
                  </a:cubicBezTo>
                  <a:cubicBezTo>
                    <a:pt x="1262" y="3239"/>
                    <a:pt x="1228" y="3263"/>
                    <a:pt x="1193" y="3287"/>
                  </a:cubicBezTo>
                  <a:cubicBezTo>
                    <a:pt x="1166" y="3304"/>
                    <a:pt x="1135" y="3321"/>
                    <a:pt x="1105" y="3338"/>
                  </a:cubicBezTo>
                  <a:cubicBezTo>
                    <a:pt x="1071" y="3354"/>
                    <a:pt x="1037" y="3368"/>
                    <a:pt x="1003" y="3379"/>
                  </a:cubicBezTo>
                  <a:cubicBezTo>
                    <a:pt x="940" y="3400"/>
                    <a:pt x="880" y="3410"/>
                    <a:pt x="822" y="3410"/>
                  </a:cubicBezTo>
                  <a:cubicBezTo>
                    <a:pt x="472" y="3410"/>
                    <a:pt x="230" y="3033"/>
                    <a:pt x="225" y="2441"/>
                  </a:cubicBezTo>
                  <a:lnTo>
                    <a:pt x="225" y="2409"/>
                  </a:lnTo>
                  <a:cubicBezTo>
                    <a:pt x="228" y="2028"/>
                    <a:pt x="327" y="1617"/>
                    <a:pt x="503" y="1247"/>
                  </a:cubicBezTo>
                  <a:lnTo>
                    <a:pt x="520" y="1217"/>
                  </a:lnTo>
                  <a:cubicBezTo>
                    <a:pt x="653" y="944"/>
                    <a:pt x="820" y="723"/>
                    <a:pt x="1003" y="574"/>
                  </a:cubicBezTo>
                  <a:cubicBezTo>
                    <a:pt x="1037" y="543"/>
                    <a:pt x="1071" y="519"/>
                    <a:pt x="1105" y="495"/>
                  </a:cubicBezTo>
                  <a:cubicBezTo>
                    <a:pt x="1119" y="485"/>
                    <a:pt x="1135" y="478"/>
                    <a:pt x="1149" y="468"/>
                  </a:cubicBezTo>
                  <a:cubicBezTo>
                    <a:pt x="1163" y="462"/>
                    <a:pt x="1180" y="454"/>
                    <a:pt x="1193" y="445"/>
                  </a:cubicBezTo>
                  <a:cubicBezTo>
                    <a:pt x="1228" y="428"/>
                    <a:pt x="1262" y="414"/>
                    <a:pt x="1295" y="404"/>
                  </a:cubicBezTo>
                  <a:cubicBezTo>
                    <a:pt x="1358" y="383"/>
                    <a:pt x="1418" y="373"/>
                    <a:pt x="1475" y="373"/>
                  </a:cubicBezTo>
                  <a:close/>
                  <a:moveTo>
                    <a:pt x="1554" y="0"/>
                  </a:moveTo>
                  <a:cubicBezTo>
                    <a:pt x="1426" y="0"/>
                    <a:pt x="1289" y="40"/>
                    <a:pt x="1149" y="122"/>
                  </a:cubicBezTo>
                  <a:cubicBezTo>
                    <a:pt x="857" y="291"/>
                    <a:pt x="578" y="621"/>
                    <a:pt x="364" y="1053"/>
                  </a:cubicBezTo>
                  <a:lnTo>
                    <a:pt x="344" y="1090"/>
                  </a:lnTo>
                  <a:lnTo>
                    <a:pt x="385" y="1128"/>
                  </a:lnTo>
                  <a:lnTo>
                    <a:pt x="337" y="1107"/>
                  </a:lnTo>
                  <a:cubicBezTo>
                    <a:pt x="120" y="1570"/>
                    <a:pt x="0" y="2083"/>
                    <a:pt x="0" y="2556"/>
                  </a:cubicBezTo>
                  <a:cubicBezTo>
                    <a:pt x="0" y="3028"/>
                    <a:pt x="120" y="3403"/>
                    <a:pt x="337" y="3613"/>
                  </a:cubicBezTo>
                  <a:cubicBezTo>
                    <a:pt x="455" y="3725"/>
                    <a:pt x="594" y="3782"/>
                    <a:pt x="745" y="3782"/>
                  </a:cubicBezTo>
                  <a:cubicBezTo>
                    <a:pt x="873" y="3782"/>
                    <a:pt x="1009" y="3741"/>
                    <a:pt x="1149" y="3660"/>
                  </a:cubicBezTo>
                  <a:cubicBezTo>
                    <a:pt x="1455" y="3484"/>
                    <a:pt x="1744" y="3134"/>
                    <a:pt x="1962" y="2675"/>
                  </a:cubicBezTo>
                  <a:cubicBezTo>
                    <a:pt x="2180" y="2212"/>
                    <a:pt x="2298" y="1699"/>
                    <a:pt x="2298" y="1226"/>
                  </a:cubicBezTo>
                  <a:cubicBezTo>
                    <a:pt x="2298" y="768"/>
                    <a:pt x="2186" y="397"/>
                    <a:pt x="1976" y="183"/>
                  </a:cubicBezTo>
                  <a:lnTo>
                    <a:pt x="1959" y="169"/>
                  </a:lnTo>
                  <a:cubicBezTo>
                    <a:pt x="1842" y="57"/>
                    <a:pt x="1704" y="0"/>
                    <a:pt x="1554"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7" name="Google Shape;677;p28"/>
            <p:cNvSpPr/>
            <p:nvPr/>
          </p:nvSpPr>
          <p:spPr>
            <a:xfrm>
              <a:off x="176684" y="1906685"/>
              <a:ext cx="78710" cy="55882"/>
            </a:xfrm>
            <a:custGeom>
              <a:avLst/>
              <a:gdLst/>
              <a:ahLst/>
              <a:cxnLst/>
              <a:rect l="l" t="t" r="r" b="b"/>
              <a:pathLst>
                <a:path w="1555" h="1104" extrusionOk="0">
                  <a:moveTo>
                    <a:pt x="1503" y="1"/>
                  </a:moveTo>
                  <a:lnTo>
                    <a:pt x="1486" y="38"/>
                  </a:lnTo>
                  <a:cubicBezTo>
                    <a:pt x="1483" y="48"/>
                    <a:pt x="1476" y="59"/>
                    <a:pt x="1473" y="68"/>
                  </a:cubicBezTo>
                  <a:cubicBezTo>
                    <a:pt x="1415" y="187"/>
                    <a:pt x="1350" y="297"/>
                    <a:pt x="1279" y="399"/>
                  </a:cubicBezTo>
                  <a:cubicBezTo>
                    <a:pt x="1272" y="409"/>
                    <a:pt x="1269" y="415"/>
                    <a:pt x="1261" y="426"/>
                  </a:cubicBezTo>
                  <a:cubicBezTo>
                    <a:pt x="1167" y="558"/>
                    <a:pt x="1065" y="671"/>
                    <a:pt x="959" y="759"/>
                  </a:cubicBezTo>
                  <a:cubicBezTo>
                    <a:pt x="952" y="766"/>
                    <a:pt x="946" y="773"/>
                    <a:pt x="935" y="779"/>
                  </a:cubicBezTo>
                  <a:cubicBezTo>
                    <a:pt x="888" y="817"/>
                    <a:pt x="837" y="851"/>
                    <a:pt x="789" y="881"/>
                  </a:cubicBezTo>
                  <a:cubicBezTo>
                    <a:pt x="724" y="919"/>
                    <a:pt x="660" y="945"/>
                    <a:pt x="596" y="963"/>
                  </a:cubicBezTo>
                  <a:cubicBezTo>
                    <a:pt x="588" y="966"/>
                    <a:pt x="582" y="966"/>
                    <a:pt x="575" y="970"/>
                  </a:cubicBezTo>
                  <a:cubicBezTo>
                    <a:pt x="529" y="980"/>
                    <a:pt x="485" y="985"/>
                    <a:pt x="441" y="985"/>
                  </a:cubicBezTo>
                  <a:cubicBezTo>
                    <a:pt x="385" y="985"/>
                    <a:pt x="331" y="977"/>
                    <a:pt x="279" y="959"/>
                  </a:cubicBezTo>
                  <a:cubicBezTo>
                    <a:pt x="272" y="959"/>
                    <a:pt x="266" y="956"/>
                    <a:pt x="262" y="953"/>
                  </a:cubicBezTo>
                  <a:cubicBezTo>
                    <a:pt x="197" y="929"/>
                    <a:pt x="136" y="892"/>
                    <a:pt x="82" y="840"/>
                  </a:cubicBezTo>
                  <a:cubicBezTo>
                    <a:pt x="75" y="834"/>
                    <a:pt x="72" y="830"/>
                    <a:pt x="68" y="823"/>
                  </a:cubicBezTo>
                  <a:lnTo>
                    <a:pt x="51" y="807"/>
                  </a:lnTo>
                  <a:lnTo>
                    <a:pt x="34" y="843"/>
                  </a:lnTo>
                  <a:cubicBezTo>
                    <a:pt x="28" y="854"/>
                    <a:pt x="21" y="864"/>
                    <a:pt x="17" y="878"/>
                  </a:cubicBezTo>
                  <a:lnTo>
                    <a:pt x="1" y="912"/>
                  </a:lnTo>
                  <a:lnTo>
                    <a:pt x="14" y="929"/>
                  </a:lnTo>
                  <a:cubicBezTo>
                    <a:pt x="21" y="936"/>
                    <a:pt x="24" y="939"/>
                    <a:pt x="31" y="942"/>
                  </a:cubicBezTo>
                  <a:lnTo>
                    <a:pt x="31" y="945"/>
                  </a:lnTo>
                  <a:cubicBezTo>
                    <a:pt x="92" y="1003"/>
                    <a:pt x="157" y="1044"/>
                    <a:pt x="225" y="1072"/>
                  </a:cubicBezTo>
                  <a:cubicBezTo>
                    <a:pt x="232" y="1072"/>
                    <a:pt x="238" y="1075"/>
                    <a:pt x="246" y="1078"/>
                  </a:cubicBezTo>
                  <a:cubicBezTo>
                    <a:pt x="297" y="1094"/>
                    <a:pt x="352" y="1103"/>
                    <a:pt x="409" y="1103"/>
                  </a:cubicBezTo>
                  <a:cubicBezTo>
                    <a:pt x="459" y="1103"/>
                    <a:pt x="510" y="1096"/>
                    <a:pt x="561" y="1082"/>
                  </a:cubicBezTo>
                  <a:cubicBezTo>
                    <a:pt x="572" y="1082"/>
                    <a:pt x="578" y="1078"/>
                    <a:pt x="585" y="1078"/>
                  </a:cubicBezTo>
                  <a:cubicBezTo>
                    <a:pt x="649" y="1058"/>
                    <a:pt x="718" y="1031"/>
                    <a:pt x="789" y="990"/>
                  </a:cubicBezTo>
                  <a:cubicBezTo>
                    <a:pt x="840" y="959"/>
                    <a:pt x="894" y="922"/>
                    <a:pt x="946" y="881"/>
                  </a:cubicBezTo>
                  <a:cubicBezTo>
                    <a:pt x="955" y="875"/>
                    <a:pt x="963" y="868"/>
                    <a:pt x="969" y="861"/>
                  </a:cubicBezTo>
                  <a:cubicBezTo>
                    <a:pt x="1082" y="766"/>
                    <a:pt x="1190" y="647"/>
                    <a:pt x="1292" y="504"/>
                  </a:cubicBezTo>
                  <a:cubicBezTo>
                    <a:pt x="1299" y="493"/>
                    <a:pt x="1306" y="487"/>
                    <a:pt x="1313" y="476"/>
                  </a:cubicBezTo>
                  <a:cubicBezTo>
                    <a:pt x="1388" y="368"/>
                    <a:pt x="1456" y="249"/>
                    <a:pt x="1520" y="120"/>
                  </a:cubicBezTo>
                  <a:cubicBezTo>
                    <a:pt x="1527" y="109"/>
                    <a:pt x="1531" y="99"/>
                    <a:pt x="1537" y="85"/>
                  </a:cubicBezTo>
                  <a:lnTo>
                    <a:pt x="1554" y="52"/>
                  </a:lnTo>
                  <a:lnTo>
                    <a:pt x="1537" y="35"/>
                  </a:lnTo>
                  <a:cubicBezTo>
                    <a:pt x="1534" y="28"/>
                    <a:pt x="1527" y="24"/>
                    <a:pt x="1523" y="21"/>
                  </a:cubicBezTo>
                  <a:lnTo>
                    <a:pt x="1520" y="18"/>
                  </a:lnTo>
                  <a:lnTo>
                    <a:pt x="1503"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8" name="Google Shape;678;p28"/>
            <p:cNvSpPr/>
            <p:nvPr/>
          </p:nvSpPr>
          <p:spPr>
            <a:xfrm>
              <a:off x="176684" y="2013994"/>
              <a:ext cx="78710" cy="58109"/>
            </a:xfrm>
            <a:custGeom>
              <a:avLst/>
              <a:gdLst/>
              <a:ahLst/>
              <a:cxnLst/>
              <a:rect l="l" t="t" r="r" b="b"/>
              <a:pathLst>
                <a:path w="1555" h="1148" extrusionOk="0">
                  <a:moveTo>
                    <a:pt x="1162" y="1"/>
                  </a:moveTo>
                  <a:cubicBezTo>
                    <a:pt x="1099" y="1"/>
                    <a:pt x="1035" y="11"/>
                    <a:pt x="969" y="33"/>
                  </a:cubicBezTo>
                  <a:cubicBezTo>
                    <a:pt x="963" y="33"/>
                    <a:pt x="955" y="36"/>
                    <a:pt x="946" y="40"/>
                  </a:cubicBezTo>
                  <a:cubicBezTo>
                    <a:pt x="894" y="57"/>
                    <a:pt x="840" y="84"/>
                    <a:pt x="789" y="115"/>
                  </a:cubicBezTo>
                  <a:cubicBezTo>
                    <a:pt x="718" y="151"/>
                    <a:pt x="649" y="203"/>
                    <a:pt x="585" y="261"/>
                  </a:cubicBezTo>
                  <a:cubicBezTo>
                    <a:pt x="578" y="264"/>
                    <a:pt x="572" y="271"/>
                    <a:pt x="561" y="281"/>
                  </a:cubicBezTo>
                  <a:cubicBezTo>
                    <a:pt x="453" y="380"/>
                    <a:pt x="343" y="506"/>
                    <a:pt x="246" y="652"/>
                  </a:cubicBezTo>
                  <a:cubicBezTo>
                    <a:pt x="238" y="661"/>
                    <a:pt x="232" y="672"/>
                    <a:pt x="225" y="682"/>
                  </a:cubicBezTo>
                  <a:cubicBezTo>
                    <a:pt x="157" y="788"/>
                    <a:pt x="92" y="906"/>
                    <a:pt x="31" y="1029"/>
                  </a:cubicBezTo>
                  <a:lnTo>
                    <a:pt x="31" y="1036"/>
                  </a:lnTo>
                  <a:cubicBezTo>
                    <a:pt x="24" y="1046"/>
                    <a:pt x="21" y="1053"/>
                    <a:pt x="14" y="1063"/>
                  </a:cubicBezTo>
                  <a:lnTo>
                    <a:pt x="1" y="1100"/>
                  </a:lnTo>
                  <a:lnTo>
                    <a:pt x="17" y="1118"/>
                  </a:lnTo>
                  <a:cubicBezTo>
                    <a:pt x="21" y="1121"/>
                    <a:pt x="28" y="1127"/>
                    <a:pt x="34" y="1131"/>
                  </a:cubicBezTo>
                  <a:lnTo>
                    <a:pt x="51" y="1148"/>
                  </a:lnTo>
                  <a:lnTo>
                    <a:pt x="68" y="1110"/>
                  </a:lnTo>
                  <a:cubicBezTo>
                    <a:pt x="72" y="1100"/>
                    <a:pt x="75" y="1090"/>
                    <a:pt x="82" y="1077"/>
                  </a:cubicBezTo>
                  <a:cubicBezTo>
                    <a:pt x="136" y="964"/>
                    <a:pt x="197" y="856"/>
                    <a:pt x="262" y="757"/>
                  </a:cubicBezTo>
                  <a:cubicBezTo>
                    <a:pt x="266" y="747"/>
                    <a:pt x="272" y="740"/>
                    <a:pt x="279" y="730"/>
                  </a:cubicBezTo>
                  <a:cubicBezTo>
                    <a:pt x="371" y="590"/>
                    <a:pt x="470" y="475"/>
                    <a:pt x="575" y="380"/>
                  </a:cubicBezTo>
                  <a:cubicBezTo>
                    <a:pt x="582" y="373"/>
                    <a:pt x="588" y="366"/>
                    <a:pt x="596" y="359"/>
                  </a:cubicBezTo>
                  <a:cubicBezTo>
                    <a:pt x="660" y="305"/>
                    <a:pt x="724" y="261"/>
                    <a:pt x="789" y="223"/>
                  </a:cubicBezTo>
                  <a:cubicBezTo>
                    <a:pt x="837" y="192"/>
                    <a:pt x="888" y="169"/>
                    <a:pt x="935" y="151"/>
                  </a:cubicBezTo>
                  <a:cubicBezTo>
                    <a:pt x="946" y="151"/>
                    <a:pt x="952" y="148"/>
                    <a:pt x="959" y="145"/>
                  </a:cubicBezTo>
                  <a:cubicBezTo>
                    <a:pt x="1022" y="127"/>
                    <a:pt x="1084" y="117"/>
                    <a:pt x="1144" y="117"/>
                  </a:cubicBezTo>
                  <a:cubicBezTo>
                    <a:pt x="1184" y="117"/>
                    <a:pt x="1223" y="121"/>
                    <a:pt x="1261" y="131"/>
                  </a:cubicBezTo>
                  <a:cubicBezTo>
                    <a:pt x="1269" y="135"/>
                    <a:pt x="1272" y="135"/>
                    <a:pt x="1279" y="138"/>
                  </a:cubicBezTo>
                  <a:cubicBezTo>
                    <a:pt x="1350" y="159"/>
                    <a:pt x="1415" y="192"/>
                    <a:pt x="1473" y="244"/>
                  </a:cubicBezTo>
                  <a:cubicBezTo>
                    <a:pt x="1476" y="247"/>
                    <a:pt x="1483" y="253"/>
                    <a:pt x="1486" y="257"/>
                  </a:cubicBezTo>
                  <a:lnTo>
                    <a:pt x="1503" y="274"/>
                  </a:lnTo>
                  <a:lnTo>
                    <a:pt x="1520" y="240"/>
                  </a:lnTo>
                  <a:cubicBezTo>
                    <a:pt x="1523" y="237"/>
                    <a:pt x="1523" y="237"/>
                    <a:pt x="1523" y="233"/>
                  </a:cubicBezTo>
                  <a:cubicBezTo>
                    <a:pt x="1527" y="223"/>
                    <a:pt x="1534" y="213"/>
                    <a:pt x="1537" y="203"/>
                  </a:cubicBezTo>
                  <a:lnTo>
                    <a:pt x="1554" y="169"/>
                  </a:lnTo>
                  <a:lnTo>
                    <a:pt x="1537" y="151"/>
                  </a:lnTo>
                  <a:lnTo>
                    <a:pt x="1520" y="135"/>
                  </a:lnTo>
                  <a:cubicBezTo>
                    <a:pt x="1456" y="80"/>
                    <a:pt x="1388" y="43"/>
                    <a:pt x="1313" y="19"/>
                  </a:cubicBezTo>
                  <a:cubicBezTo>
                    <a:pt x="1306" y="19"/>
                    <a:pt x="1299" y="16"/>
                    <a:pt x="1292" y="16"/>
                  </a:cubicBezTo>
                  <a:cubicBezTo>
                    <a:pt x="1250" y="6"/>
                    <a:pt x="1206" y="1"/>
                    <a:pt x="1162" y="1"/>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79" name="Google Shape;679;p28"/>
            <p:cNvSpPr/>
            <p:nvPr/>
          </p:nvSpPr>
          <p:spPr>
            <a:xfrm>
              <a:off x="187364" y="1903698"/>
              <a:ext cx="56135" cy="170429"/>
            </a:xfrm>
            <a:custGeom>
              <a:avLst/>
              <a:gdLst/>
              <a:ahLst/>
              <a:cxnLst/>
              <a:rect l="l" t="t" r="r" b="b"/>
              <a:pathLst>
                <a:path w="1109" h="3367" extrusionOk="0">
                  <a:moveTo>
                    <a:pt x="643" y="115"/>
                  </a:moveTo>
                  <a:cubicBezTo>
                    <a:pt x="740" y="115"/>
                    <a:pt x="831" y="209"/>
                    <a:pt x="901" y="386"/>
                  </a:cubicBezTo>
                  <a:cubicBezTo>
                    <a:pt x="997" y="624"/>
                    <a:pt x="1050" y="984"/>
                    <a:pt x="1050" y="1396"/>
                  </a:cubicBezTo>
                  <a:cubicBezTo>
                    <a:pt x="1050" y="1811"/>
                    <a:pt x="997" y="2233"/>
                    <a:pt x="901" y="2579"/>
                  </a:cubicBezTo>
                  <a:cubicBezTo>
                    <a:pt x="810" y="2919"/>
                    <a:pt x="683" y="3150"/>
                    <a:pt x="554" y="3225"/>
                  </a:cubicBezTo>
                  <a:cubicBezTo>
                    <a:pt x="524" y="3242"/>
                    <a:pt x="494" y="3251"/>
                    <a:pt x="464" y="3251"/>
                  </a:cubicBezTo>
                  <a:cubicBezTo>
                    <a:pt x="369" y="3251"/>
                    <a:pt x="280" y="3159"/>
                    <a:pt x="207" y="2980"/>
                  </a:cubicBezTo>
                  <a:cubicBezTo>
                    <a:pt x="112" y="2742"/>
                    <a:pt x="58" y="2385"/>
                    <a:pt x="58" y="1971"/>
                  </a:cubicBezTo>
                  <a:cubicBezTo>
                    <a:pt x="58" y="1555"/>
                    <a:pt x="112" y="1134"/>
                    <a:pt x="207" y="787"/>
                  </a:cubicBezTo>
                  <a:cubicBezTo>
                    <a:pt x="303" y="447"/>
                    <a:pt x="425" y="216"/>
                    <a:pt x="554" y="141"/>
                  </a:cubicBezTo>
                  <a:cubicBezTo>
                    <a:pt x="584" y="124"/>
                    <a:pt x="614" y="115"/>
                    <a:pt x="643" y="115"/>
                  </a:cubicBezTo>
                  <a:close/>
                  <a:moveTo>
                    <a:pt x="664" y="0"/>
                  </a:moveTo>
                  <a:cubicBezTo>
                    <a:pt x="628" y="0"/>
                    <a:pt x="592" y="11"/>
                    <a:pt x="554" y="33"/>
                  </a:cubicBezTo>
                  <a:cubicBezTo>
                    <a:pt x="405" y="121"/>
                    <a:pt x="262" y="376"/>
                    <a:pt x="157" y="756"/>
                  </a:cubicBezTo>
                  <a:cubicBezTo>
                    <a:pt x="55" y="1124"/>
                    <a:pt x="0" y="1569"/>
                    <a:pt x="0" y="2004"/>
                  </a:cubicBezTo>
                  <a:cubicBezTo>
                    <a:pt x="0" y="2440"/>
                    <a:pt x="55" y="2817"/>
                    <a:pt x="157" y="3069"/>
                  </a:cubicBezTo>
                  <a:cubicBezTo>
                    <a:pt x="237" y="3264"/>
                    <a:pt x="338" y="3366"/>
                    <a:pt x="447" y="3366"/>
                  </a:cubicBezTo>
                  <a:cubicBezTo>
                    <a:pt x="482" y="3366"/>
                    <a:pt x="518" y="3355"/>
                    <a:pt x="554" y="3334"/>
                  </a:cubicBezTo>
                  <a:cubicBezTo>
                    <a:pt x="708" y="3245"/>
                    <a:pt x="846" y="2991"/>
                    <a:pt x="952" y="2609"/>
                  </a:cubicBezTo>
                  <a:cubicBezTo>
                    <a:pt x="1054" y="2242"/>
                    <a:pt x="1108" y="1800"/>
                    <a:pt x="1108" y="1362"/>
                  </a:cubicBezTo>
                  <a:cubicBezTo>
                    <a:pt x="1108" y="927"/>
                    <a:pt x="1054" y="549"/>
                    <a:pt x="952" y="298"/>
                  </a:cubicBezTo>
                  <a:cubicBezTo>
                    <a:pt x="872" y="102"/>
                    <a:pt x="774" y="0"/>
                    <a:pt x="664" y="0"/>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0" name="Google Shape;680;p28"/>
            <p:cNvSpPr/>
            <p:nvPr/>
          </p:nvSpPr>
          <p:spPr>
            <a:xfrm>
              <a:off x="161195" y="1955632"/>
              <a:ext cx="108473" cy="66916"/>
            </a:xfrm>
            <a:custGeom>
              <a:avLst/>
              <a:gdLst/>
              <a:ahLst/>
              <a:cxnLst/>
              <a:rect l="l" t="t" r="r" b="b"/>
              <a:pathLst>
                <a:path w="2143" h="1322" extrusionOk="0">
                  <a:moveTo>
                    <a:pt x="2119" y="0"/>
                  </a:moveTo>
                  <a:cubicBezTo>
                    <a:pt x="2116" y="0"/>
                    <a:pt x="2112" y="1"/>
                    <a:pt x="2108" y="3"/>
                  </a:cubicBezTo>
                  <a:lnTo>
                    <a:pt x="34" y="1199"/>
                  </a:lnTo>
                  <a:cubicBezTo>
                    <a:pt x="14" y="1213"/>
                    <a:pt x="1" y="1251"/>
                    <a:pt x="1" y="1277"/>
                  </a:cubicBezTo>
                  <a:cubicBezTo>
                    <a:pt x="1" y="1303"/>
                    <a:pt x="9" y="1321"/>
                    <a:pt x="24" y="1321"/>
                  </a:cubicBezTo>
                  <a:cubicBezTo>
                    <a:pt x="27" y="1321"/>
                    <a:pt x="30" y="1320"/>
                    <a:pt x="34" y="1318"/>
                  </a:cubicBezTo>
                  <a:lnTo>
                    <a:pt x="2108" y="121"/>
                  </a:lnTo>
                  <a:cubicBezTo>
                    <a:pt x="2129" y="108"/>
                    <a:pt x="2143" y="71"/>
                    <a:pt x="2143" y="40"/>
                  </a:cubicBezTo>
                  <a:cubicBezTo>
                    <a:pt x="2143" y="18"/>
                    <a:pt x="2133" y="0"/>
                    <a:pt x="2119"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1" name="Google Shape;681;p28"/>
            <p:cNvSpPr/>
            <p:nvPr/>
          </p:nvSpPr>
          <p:spPr>
            <a:xfrm>
              <a:off x="213483" y="1905318"/>
              <a:ext cx="3847" cy="167493"/>
            </a:xfrm>
            <a:custGeom>
              <a:avLst/>
              <a:gdLst/>
              <a:ahLst/>
              <a:cxnLst/>
              <a:rect l="l" t="t" r="r" b="b"/>
              <a:pathLst>
                <a:path w="76" h="3309" extrusionOk="0">
                  <a:moveTo>
                    <a:pt x="51" y="0"/>
                  </a:moveTo>
                  <a:cubicBezTo>
                    <a:pt x="47" y="0"/>
                    <a:pt x="43" y="2"/>
                    <a:pt x="38" y="4"/>
                  </a:cubicBezTo>
                  <a:cubicBezTo>
                    <a:pt x="18" y="14"/>
                    <a:pt x="1" y="51"/>
                    <a:pt x="1" y="79"/>
                  </a:cubicBezTo>
                  <a:lnTo>
                    <a:pt x="1" y="3271"/>
                  </a:lnTo>
                  <a:cubicBezTo>
                    <a:pt x="1" y="3295"/>
                    <a:pt x="11" y="3309"/>
                    <a:pt x="25" y="3309"/>
                  </a:cubicBezTo>
                  <a:cubicBezTo>
                    <a:pt x="29" y="3309"/>
                    <a:pt x="34" y="3307"/>
                    <a:pt x="38" y="3305"/>
                  </a:cubicBezTo>
                  <a:cubicBezTo>
                    <a:pt x="59" y="3295"/>
                    <a:pt x="76" y="3257"/>
                    <a:pt x="76" y="3227"/>
                  </a:cubicBezTo>
                  <a:lnTo>
                    <a:pt x="76" y="38"/>
                  </a:lnTo>
                  <a:cubicBezTo>
                    <a:pt x="76" y="14"/>
                    <a:pt x="66" y="0"/>
                    <a:pt x="51"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2" name="Google Shape;682;p28"/>
            <p:cNvSpPr/>
            <p:nvPr/>
          </p:nvSpPr>
          <p:spPr>
            <a:xfrm>
              <a:off x="58795" y="2970770"/>
              <a:ext cx="253" cy="709"/>
            </a:xfrm>
            <a:custGeom>
              <a:avLst/>
              <a:gdLst/>
              <a:ahLst/>
              <a:cxnLst/>
              <a:rect l="l" t="t" r="r" b="b"/>
              <a:pathLst>
                <a:path w="5" h="14" extrusionOk="0">
                  <a:moveTo>
                    <a:pt x="0" y="13"/>
                  </a:moveTo>
                  <a:cubicBezTo>
                    <a:pt x="0" y="7"/>
                    <a:pt x="4" y="3"/>
                    <a:pt x="4" y="0"/>
                  </a:cubicBezTo>
                  <a:cubicBezTo>
                    <a:pt x="4" y="3"/>
                    <a:pt x="0" y="7"/>
                    <a:pt x="0" y="13"/>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3" name="Google Shape;683;p28"/>
            <p:cNvSpPr/>
            <p:nvPr/>
          </p:nvSpPr>
          <p:spPr>
            <a:xfrm>
              <a:off x="56366" y="2971428"/>
              <a:ext cx="2480" cy="7086"/>
            </a:xfrm>
            <a:custGeom>
              <a:avLst/>
              <a:gdLst/>
              <a:ahLst/>
              <a:cxnLst/>
              <a:rect l="l" t="t" r="r" b="b"/>
              <a:pathLst>
                <a:path w="49" h="140" extrusionOk="0">
                  <a:moveTo>
                    <a:pt x="48" y="0"/>
                  </a:moveTo>
                  <a:cubicBezTo>
                    <a:pt x="42" y="14"/>
                    <a:pt x="36" y="29"/>
                    <a:pt x="30" y="44"/>
                  </a:cubicBezTo>
                  <a:lnTo>
                    <a:pt x="30" y="44"/>
                  </a:lnTo>
                  <a:cubicBezTo>
                    <a:pt x="36" y="30"/>
                    <a:pt x="42" y="15"/>
                    <a:pt x="48" y="0"/>
                  </a:cubicBezTo>
                  <a:close/>
                  <a:moveTo>
                    <a:pt x="30" y="44"/>
                  </a:moveTo>
                  <a:cubicBezTo>
                    <a:pt x="18" y="76"/>
                    <a:pt x="8" y="107"/>
                    <a:pt x="1" y="140"/>
                  </a:cubicBezTo>
                  <a:cubicBezTo>
                    <a:pt x="10" y="108"/>
                    <a:pt x="19" y="75"/>
                    <a:pt x="30" y="44"/>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4" name="Google Shape;684;p28"/>
            <p:cNvSpPr/>
            <p:nvPr/>
          </p:nvSpPr>
          <p:spPr>
            <a:xfrm>
              <a:off x="58795" y="2970770"/>
              <a:ext cx="253" cy="709"/>
            </a:xfrm>
            <a:custGeom>
              <a:avLst/>
              <a:gdLst/>
              <a:ahLst/>
              <a:cxnLst/>
              <a:rect l="l" t="t" r="r" b="b"/>
              <a:pathLst>
                <a:path w="5" h="14" extrusionOk="0">
                  <a:moveTo>
                    <a:pt x="0" y="7"/>
                  </a:moveTo>
                  <a:lnTo>
                    <a:pt x="0" y="13"/>
                  </a:lnTo>
                  <a:lnTo>
                    <a:pt x="0" y="7"/>
                  </a:lnTo>
                  <a:close/>
                  <a:moveTo>
                    <a:pt x="4" y="0"/>
                  </a:moveTo>
                  <a:cubicBezTo>
                    <a:pt x="4" y="0"/>
                    <a:pt x="4" y="3"/>
                    <a:pt x="0" y="7"/>
                  </a:cubicBezTo>
                  <a:cubicBezTo>
                    <a:pt x="4" y="3"/>
                    <a:pt x="4" y="0"/>
                    <a:pt x="4" y="0"/>
                  </a:cubicBezTo>
                  <a:close/>
                </a:path>
              </a:pathLst>
            </a:custGeom>
            <a:solidFill>
              <a:srgbClr val="23C7A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5" name="Google Shape;685;p28"/>
            <p:cNvSpPr/>
            <p:nvPr/>
          </p:nvSpPr>
          <p:spPr>
            <a:xfrm>
              <a:off x="56366" y="2975224"/>
              <a:ext cx="1114" cy="3290"/>
            </a:xfrm>
            <a:custGeom>
              <a:avLst/>
              <a:gdLst/>
              <a:ahLst/>
              <a:cxnLst/>
              <a:rect l="l" t="t" r="r" b="b"/>
              <a:pathLst>
                <a:path w="22" h="65" extrusionOk="0">
                  <a:moveTo>
                    <a:pt x="21" y="0"/>
                  </a:moveTo>
                  <a:cubicBezTo>
                    <a:pt x="15" y="14"/>
                    <a:pt x="11" y="27"/>
                    <a:pt x="7" y="41"/>
                  </a:cubicBezTo>
                  <a:cubicBezTo>
                    <a:pt x="5" y="45"/>
                    <a:pt x="4" y="51"/>
                    <a:pt x="3" y="57"/>
                  </a:cubicBezTo>
                  <a:lnTo>
                    <a:pt x="3" y="57"/>
                  </a:lnTo>
                  <a:cubicBezTo>
                    <a:pt x="9" y="39"/>
                    <a:pt x="16" y="18"/>
                    <a:pt x="21" y="0"/>
                  </a:cubicBezTo>
                  <a:close/>
                  <a:moveTo>
                    <a:pt x="3" y="57"/>
                  </a:moveTo>
                  <a:cubicBezTo>
                    <a:pt x="2" y="60"/>
                    <a:pt x="2" y="62"/>
                    <a:pt x="1" y="65"/>
                  </a:cubicBezTo>
                  <a:cubicBezTo>
                    <a:pt x="2" y="62"/>
                    <a:pt x="3" y="60"/>
                    <a:pt x="3" y="57"/>
                  </a:cubicBezTo>
                  <a:close/>
                </a:path>
              </a:pathLst>
            </a:custGeom>
            <a:solidFill>
              <a:srgbClr val="23C7A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6" name="Google Shape;686;p28"/>
            <p:cNvSpPr/>
            <p:nvPr/>
          </p:nvSpPr>
          <p:spPr>
            <a:xfrm>
              <a:off x="60162" y="2963835"/>
              <a:ext cx="2278" cy="4353"/>
            </a:xfrm>
            <a:custGeom>
              <a:avLst/>
              <a:gdLst/>
              <a:ahLst/>
              <a:cxnLst/>
              <a:rect l="l" t="t" r="r" b="b"/>
              <a:pathLst>
                <a:path w="45" h="86" extrusionOk="0">
                  <a:moveTo>
                    <a:pt x="45" y="1"/>
                  </a:moveTo>
                  <a:lnTo>
                    <a:pt x="42" y="4"/>
                  </a:lnTo>
                  <a:cubicBezTo>
                    <a:pt x="39" y="8"/>
                    <a:pt x="37" y="13"/>
                    <a:pt x="35" y="17"/>
                  </a:cubicBezTo>
                  <a:lnTo>
                    <a:pt x="35" y="17"/>
                  </a:lnTo>
                  <a:cubicBezTo>
                    <a:pt x="38" y="12"/>
                    <a:pt x="42" y="6"/>
                    <a:pt x="45" y="1"/>
                  </a:cubicBezTo>
                  <a:close/>
                  <a:moveTo>
                    <a:pt x="35" y="17"/>
                  </a:moveTo>
                  <a:cubicBezTo>
                    <a:pt x="22" y="39"/>
                    <a:pt x="11" y="62"/>
                    <a:pt x="1" y="86"/>
                  </a:cubicBezTo>
                  <a:cubicBezTo>
                    <a:pt x="12" y="63"/>
                    <a:pt x="23" y="40"/>
                    <a:pt x="35" y="17"/>
                  </a:cubicBezTo>
                  <a:close/>
                </a:path>
              </a:pathLst>
            </a:custGeom>
            <a:solidFill>
              <a:srgbClr val="70D3C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7" name="Google Shape;687;p28"/>
            <p:cNvSpPr/>
            <p:nvPr/>
          </p:nvSpPr>
          <p:spPr>
            <a:xfrm>
              <a:off x="-1223452" y="1444292"/>
              <a:ext cx="1187841" cy="2384034"/>
            </a:xfrm>
            <a:custGeom>
              <a:avLst/>
              <a:gdLst/>
              <a:ahLst/>
              <a:cxnLst/>
              <a:rect l="l" t="t" r="r" b="b"/>
              <a:pathLst>
                <a:path w="23467" h="47099" extrusionOk="0">
                  <a:moveTo>
                    <a:pt x="21266" y="0"/>
                  </a:moveTo>
                  <a:cubicBezTo>
                    <a:pt x="21096" y="0"/>
                    <a:pt x="20926" y="38"/>
                    <a:pt x="20797" y="113"/>
                  </a:cubicBezTo>
                  <a:lnTo>
                    <a:pt x="470" y="11849"/>
                  </a:lnTo>
                  <a:cubicBezTo>
                    <a:pt x="211" y="11998"/>
                    <a:pt x="1" y="12362"/>
                    <a:pt x="1" y="12661"/>
                  </a:cubicBezTo>
                  <a:lnTo>
                    <a:pt x="1" y="45446"/>
                  </a:lnTo>
                  <a:cubicBezTo>
                    <a:pt x="1" y="45745"/>
                    <a:pt x="211" y="46109"/>
                    <a:pt x="470" y="46258"/>
                  </a:cubicBezTo>
                  <a:lnTo>
                    <a:pt x="1731" y="46986"/>
                  </a:lnTo>
                  <a:cubicBezTo>
                    <a:pt x="1860" y="47061"/>
                    <a:pt x="2030" y="47098"/>
                    <a:pt x="2200" y="47098"/>
                  </a:cubicBezTo>
                  <a:cubicBezTo>
                    <a:pt x="2370" y="47098"/>
                    <a:pt x="2540" y="47061"/>
                    <a:pt x="2669" y="46986"/>
                  </a:cubicBezTo>
                  <a:lnTo>
                    <a:pt x="22997" y="35249"/>
                  </a:lnTo>
                  <a:cubicBezTo>
                    <a:pt x="23256" y="35100"/>
                    <a:pt x="23466" y="34736"/>
                    <a:pt x="23466" y="34437"/>
                  </a:cubicBezTo>
                  <a:lnTo>
                    <a:pt x="23466" y="1653"/>
                  </a:lnTo>
                  <a:cubicBezTo>
                    <a:pt x="23466" y="1354"/>
                    <a:pt x="23256" y="990"/>
                    <a:pt x="22997" y="840"/>
                  </a:cubicBezTo>
                  <a:lnTo>
                    <a:pt x="21735" y="113"/>
                  </a:lnTo>
                  <a:cubicBezTo>
                    <a:pt x="21606" y="38"/>
                    <a:pt x="21436" y="0"/>
                    <a:pt x="21266" y="0"/>
                  </a:cubicBez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8" name="Google Shape;688;p28"/>
            <p:cNvSpPr/>
            <p:nvPr/>
          </p:nvSpPr>
          <p:spPr>
            <a:xfrm>
              <a:off x="-1219858" y="1444292"/>
              <a:ext cx="1184247" cy="681666"/>
            </a:xfrm>
            <a:custGeom>
              <a:avLst/>
              <a:gdLst/>
              <a:ahLst/>
              <a:cxnLst/>
              <a:rect l="l" t="t" r="r" b="b"/>
              <a:pathLst>
                <a:path w="23396" h="13467" extrusionOk="0">
                  <a:moveTo>
                    <a:pt x="21195" y="0"/>
                  </a:moveTo>
                  <a:cubicBezTo>
                    <a:pt x="21025" y="0"/>
                    <a:pt x="20855" y="38"/>
                    <a:pt x="20726" y="113"/>
                  </a:cubicBezTo>
                  <a:lnTo>
                    <a:pt x="399" y="11849"/>
                  </a:lnTo>
                  <a:cubicBezTo>
                    <a:pt x="232" y="11944"/>
                    <a:pt x="86" y="12131"/>
                    <a:pt x="1" y="12335"/>
                  </a:cubicBezTo>
                  <a:cubicBezTo>
                    <a:pt x="21" y="12288"/>
                    <a:pt x="45" y="12243"/>
                    <a:pt x="69" y="12199"/>
                  </a:cubicBezTo>
                  <a:lnTo>
                    <a:pt x="2268" y="13467"/>
                  </a:lnTo>
                  <a:cubicBezTo>
                    <a:pt x="2353" y="13321"/>
                    <a:pt x="2469" y="13195"/>
                    <a:pt x="2598" y="13117"/>
                  </a:cubicBezTo>
                  <a:lnTo>
                    <a:pt x="22926" y="1384"/>
                  </a:lnTo>
                  <a:cubicBezTo>
                    <a:pt x="23002" y="1340"/>
                    <a:pt x="23073" y="1320"/>
                    <a:pt x="23136" y="1320"/>
                  </a:cubicBezTo>
                  <a:cubicBezTo>
                    <a:pt x="23290" y="1320"/>
                    <a:pt x="23395" y="1441"/>
                    <a:pt x="23395" y="1652"/>
                  </a:cubicBezTo>
                  <a:lnTo>
                    <a:pt x="23395" y="1652"/>
                  </a:lnTo>
                  <a:cubicBezTo>
                    <a:pt x="23395" y="1353"/>
                    <a:pt x="23184" y="990"/>
                    <a:pt x="22926" y="840"/>
                  </a:cubicBezTo>
                  <a:lnTo>
                    <a:pt x="21664" y="113"/>
                  </a:lnTo>
                  <a:cubicBezTo>
                    <a:pt x="21535" y="38"/>
                    <a:pt x="21365" y="0"/>
                    <a:pt x="21195" y="0"/>
                  </a:cubicBez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89" name="Google Shape;689;p28"/>
            <p:cNvSpPr/>
            <p:nvPr/>
          </p:nvSpPr>
          <p:spPr>
            <a:xfrm>
              <a:off x="-1037786" y="1691661"/>
              <a:ext cx="909040" cy="1664556"/>
            </a:xfrm>
            <a:custGeom>
              <a:avLst/>
              <a:gdLst/>
              <a:ahLst/>
              <a:cxnLst/>
              <a:rect l="l" t="t" r="r" b="b"/>
              <a:pathLst>
                <a:path w="17959" h="32885" extrusionOk="0">
                  <a:moveTo>
                    <a:pt x="17741" y="1"/>
                  </a:moveTo>
                  <a:cubicBezTo>
                    <a:pt x="17689" y="1"/>
                    <a:pt x="17630" y="18"/>
                    <a:pt x="17568" y="53"/>
                  </a:cubicBezTo>
                  <a:lnTo>
                    <a:pt x="392" y="9971"/>
                  </a:lnTo>
                  <a:cubicBezTo>
                    <a:pt x="174" y="10097"/>
                    <a:pt x="1" y="10399"/>
                    <a:pt x="1" y="10651"/>
                  </a:cubicBezTo>
                  <a:lnTo>
                    <a:pt x="1" y="32606"/>
                  </a:lnTo>
                  <a:cubicBezTo>
                    <a:pt x="1" y="32782"/>
                    <a:pt x="88" y="32885"/>
                    <a:pt x="216" y="32885"/>
                  </a:cubicBezTo>
                  <a:cubicBezTo>
                    <a:pt x="269" y="32885"/>
                    <a:pt x="329" y="32867"/>
                    <a:pt x="392" y="32831"/>
                  </a:cubicBezTo>
                  <a:lnTo>
                    <a:pt x="17568" y="22914"/>
                  </a:lnTo>
                  <a:cubicBezTo>
                    <a:pt x="17782" y="22788"/>
                    <a:pt x="17959" y="22485"/>
                    <a:pt x="17959" y="22237"/>
                  </a:cubicBezTo>
                  <a:lnTo>
                    <a:pt x="17959" y="281"/>
                  </a:lnTo>
                  <a:cubicBezTo>
                    <a:pt x="17959" y="102"/>
                    <a:pt x="17870" y="1"/>
                    <a:pt x="17741" y="1"/>
                  </a:cubicBezTo>
                  <a:close/>
                </a:path>
              </a:pathLst>
            </a:custGeom>
            <a:solidFill>
              <a:srgbClr val="FAFAF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0" name="Google Shape;690;p28"/>
            <p:cNvSpPr/>
            <p:nvPr/>
          </p:nvSpPr>
          <p:spPr>
            <a:xfrm>
              <a:off x="-1222085" y="2066071"/>
              <a:ext cx="129631" cy="1766601"/>
            </a:xfrm>
            <a:custGeom>
              <a:avLst/>
              <a:gdLst/>
              <a:ahLst/>
              <a:cxnLst/>
              <a:rect l="l" t="t" r="r" b="b"/>
              <a:pathLst>
                <a:path w="2561" h="34901" extrusionOk="0">
                  <a:moveTo>
                    <a:pt x="140" y="0"/>
                  </a:moveTo>
                  <a:cubicBezTo>
                    <a:pt x="86" y="92"/>
                    <a:pt x="45" y="190"/>
                    <a:pt x="21" y="289"/>
                  </a:cubicBezTo>
                  <a:cubicBezTo>
                    <a:pt x="7" y="347"/>
                    <a:pt x="1" y="405"/>
                    <a:pt x="1" y="459"/>
                  </a:cubicBezTo>
                  <a:lnTo>
                    <a:pt x="4" y="33247"/>
                  </a:lnTo>
                  <a:cubicBezTo>
                    <a:pt x="4" y="33546"/>
                    <a:pt x="211" y="33910"/>
                    <a:pt x="470" y="34060"/>
                  </a:cubicBezTo>
                  <a:lnTo>
                    <a:pt x="1732" y="34787"/>
                  </a:lnTo>
                  <a:cubicBezTo>
                    <a:pt x="1765" y="34804"/>
                    <a:pt x="1799" y="34821"/>
                    <a:pt x="1837" y="34835"/>
                  </a:cubicBezTo>
                  <a:cubicBezTo>
                    <a:pt x="1854" y="34845"/>
                    <a:pt x="1874" y="34848"/>
                    <a:pt x="1891" y="34855"/>
                  </a:cubicBezTo>
                  <a:cubicBezTo>
                    <a:pt x="1932" y="34865"/>
                    <a:pt x="1973" y="34876"/>
                    <a:pt x="2010" y="34882"/>
                  </a:cubicBezTo>
                  <a:cubicBezTo>
                    <a:pt x="2073" y="34894"/>
                    <a:pt x="2138" y="34900"/>
                    <a:pt x="2202" y="34900"/>
                  </a:cubicBezTo>
                  <a:cubicBezTo>
                    <a:pt x="2266" y="34900"/>
                    <a:pt x="2330" y="34894"/>
                    <a:pt x="2391" y="34882"/>
                  </a:cubicBezTo>
                  <a:cubicBezTo>
                    <a:pt x="2422" y="34879"/>
                    <a:pt x="2452" y="34872"/>
                    <a:pt x="2483" y="34862"/>
                  </a:cubicBezTo>
                  <a:cubicBezTo>
                    <a:pt x="2507" y="34855"/>
                    <a:pt x="2534" y="34848"/>
                    <a:pt x="2561" y="34835"/>
                  </a:cubicBezTo>
                  <a:lnTo>
                    <a:pt x="2561" y="34835"/>
                  </a:lnTo>
                  <a:cubicBezTo>
                    <a:pt x="2524" y="34846"/>
                    <a:pt x="2490" y="34852"/>
                    <a:pt x="2458" y="34852"/>
                  </a:cubicBezTo>
                  <a:cubicBezTo>
                    <a:pt x="2305" y="34852"/>
                    <a:pt x="2201" y="34729"/>
                    <a:pt x="2201" y="34515"/>
                  </a:cubicBezTo>
                  <a:lnTo>
                    <a:pt x="2201" y="1731"/>
                  </a:lnTo>
                  <a:cubicBezTo>
                    <a:pt x="2201" y="1581"/>
                    <a:pt x="2255" y="1414"/>
                    <a:pt x="2340" y="1268"/>
                  </a:cubicBezTo>
                  <a:lnTo>
                    <a:pt x="14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1" name="Google Shape;691;p28"/>
            <p:cNvSpPr/>
            <p:nvPr/>
          </p:nvSpPr>
          <p:spPr>
            <a:xfrm>
              <a:off x="-898537" y="3403500"/>
              <a:ext cx="106600" cy="150283"/>
            </a:xfrm>
            <a:custGeom>
              <a:avLst/>
              <a:gdLst/>
              <a:ahLst/>
              <a:cxnLst/>
              <a:rect l="l" t="t" r="r" b="b"/>
              <a:pathLst>
                <a:path w="2106" h="2969" extrusionOk="0">
                  <a:moveTo>
                    <a:pt x="1097" y="0"/>
                  </a:moveTo>
                  <a:cubicBezTo>
                    <a:pt x="1049" y="0"/>
                    <a:pt x="988" y="56"/>
                    <a:pt x="962" y="141"/>
                  </a:cubicBezTo>
                  <a:lnTo>
                    <a:pt x="725" y="919"/>
                  </a:lnTo>
                  <a:cubicBezTo>
                    <a:pt x="711" y="970"/>
                    <a:pt x="684" y="1014"/>
                    <a:pt x="650" y="1038"/>
                  </a:cubicBezTo>
                  <a:lnTo>
                    <a:pt x="119" y="1450"/>
                  </a:lnTo>
                  <a:cubicBezTo>
                    <a:pt x="35" y="1514"/>
                    <a:pt x="0" y="1671"/>
                    <a:pt x="61" y="1715"/>
                  </a:cubicBezTo>
                  <a:lnTo>
                    <a:pt x="446" y="1993"/>
                  </a:lnTo>
                  <a:cubicBezTo>
                    <a:pt x="469" y="2010"/>
                    <a:pt x="480" y="2048"/>
                    <a:pt x="477" y="2099"/>
                  </a:cubicBezTo>
                  <a:lnTo>
                    <a:pt x="385" y="2854"/>
                  </a:lnTo>
                  <a:cubicBezTo>
                    <a:pt x="376" y="2927"/>
                    <a:pt x="405" y="2969"/>
                    <a:pt x="445" y="2969"/>
                  </a:cubicBezTo>
                  <a:cubicBezTo>
                    <a:pt x="472" y="2969"/>
                    <a:pt x="504" y="2951"/>
                    <a:pt x="534" y="2911"/>
                  </a:cubicBezTo>
                  <a:lnTo>
                    <a:pt x="1007" y="2306"/>
                  </a:lnTo>
                  <a:cubicBezTo>
                    <a:pt x="1035" y="2272"/>
                    <a:pt x="1070" y="2251"/>
                    <a:pt x="1096" y="2251"/>
                  </a:cubicBezTo>
                  <a:cubicBezTo>
                    <a:pt x="1098" y="2251"/>
                    <a:pt x="1100" y="2252"/>
                    <a:pt x="1102" y="2252"/>
                  </a:cubicBezTo>
                  <a:lnTo>
                    <a:pt x="1578" y="2310"/>
                  </a:lnTo>
                  <a:cubicBezTo>
                    <a:pt x="1581" y="2310"/>
                    <a:pt x="1583" y="2310"/>
                    <a:pt x="1586" y="2310"/>
                  </a:cubicBezTo>
                  <a:cubicBezTo>
                    <a:pt x="1659" y="2310"/>
                    <a:pt x="1741" y="2180"/>
                    <a:pt x="1728" y="2079"/>
                  </a:cubicBezTo>
                  <a:lnTo>
                    <a:pt x="1635" y="1426"/>
                  </a:lnTo>
                  <a:cubicBezTo>
                    <a:pt x="1632" y="1385"/>
                    <a:pt x="1643" y="1334"/>
                    <a:pt x="1666" y="1290"/>
                  </a:cubicBezTo>
                  <a:lnTo>
                    <a:pt x="2051" y="565"/>
                  </a:lnTo>
                  <a:cubicBezTo>
                    <a:pt x="2105" y="466"/>
                    <a:pt x="2084" y="360"/>
                    <a:pt x="2019" y="360"/>
                  </a:cubicBezTo>
                  <a:cubicBezTo>
                    <a:pt x="2011" y="360"/>
                    <a:pt x="2002" y="362"/>
                    <a:pt x="1993" y="365"/>
                  </a:cubicBezTo>
                  <a:lnTo>
                    <a:pt x="1462" y="569"/>
                  </a:lnTo>
                  <a:cubicBezTo>
                    <a:pt x="1453" y="573"/>
                    <a:pt x="1444" y="575"/>
                    <a:pt x="1435" y="575"/>
                  </a:cubicBezTo>
                  <a:cubicBezTo>
                    <a:pt x="1414" y="575"/>
                    <a:pt x="1396" y="563"/>
                    <a:pt x="1384" y="538"/>
                  </a:cubicBezTo>
                  <a:lnTo>
                    <a:pt x="1150" y="35"/>
                  </a:lnTo>
                  <a:cubicBezTo>
                    <a:pt x="1137" y="11"/>
                    <a:pt x="1119" y="0"/>
                    <a:pt x="1097"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2" name="Google Shape;692;p28"/>
            <p:cNvSpPr/>
            <p:nvPr/>
          </p:nvSpPr>
          <p:spPr>
            <a:xfrm>
              <a:off x="-762932" y="3325195"/>
              <a:ext cx="106550" cy="150334"/>
            </a:xfrm>
            <a:custGeom>
              <a:avLst/>
              <a:gdLst/>
              <a:ahLst/>
              <a:cxnLst/>
              <a:rect l="l" t="t" r="r" b="b"/>
              <a:pathLst>
                <a:path w="2105" h="2970" extrusionOk="0">
                  <a:moveTo>
                    <a:pt x="1098" y="1"/>
                  </a:moveTo>
                  <a:cubicBezTo>
                    <a:pt x="1050" y="1"/>
                    <a:pt x="989" y="56"/>
                    <a:pt x="963" y="141"/>
                  </a:cubicBezTo>
                  <a:lnTo>
                    <a:pt x="728" y="919"/>
                  </a:lnTo>
                  <a:cubicBezTo>
                    <a:pt x="711" y="970"/>
                    <a:pt x="684" y="1015"/>
                    <a:pt x="650" y="1038"/>
                  </a:cubicBezTo>
                  <a:lnTo>
                    <a:pt x="119" y="1450"/>
                  </a:lnTo>
                  <a:cubicBezTo>
                    <a:pt x="34" y="1514"/>
                    <a:pt x="1" y="1671"/>
                    <a:pt x="62" y="1715"/>
                  </a:cubicBezTo>
                  <a:lnTo>
                    <a:pt x="446" y="1994"/>
                  </a:lnTo>
                  <a:cubicBezTo>
                    <a:pt x="470" y="2010"/>
                    <a:pt x="480" y="2051"/>
                    <a:pt x="477" y="2099"/>
                  </a:cubicBezTo>
                  <a:lnTo>
                    <a:pt x="384" y="2854"/>
                  </a:lnTo>
                  <a:cubicBezTo>
                    <a:pt x="376" y="2928"/>
                    <a:pt x="405" y="2969"/>
                    <a:pt x="446" y="2969"/>
                  </a:cubicBezTo>
                  <a:cubicBezTo>
                    <a:pt x="473" y="2969"/>
                    <a:pt x="505" y="2951"/>
                    <a:pt x="534" y="2912"/>
                  </a:cubicBezTo>
                  <a:lnTo>
                    <a:pt x="1007" y="2306"/>
                  </a:lnTo>
                  <a:cubicBezTo>
                    <a:pt x="1035" y="2272"/>
                    <a:pt x="1069" y="2251"/>
                    <a:pt x="1099" y="2251"/>
                  </a:cubicBezTo>
                  <a:cubicBezTo>
                    <a:pt x="1101" y="2251"/>
                    <a:pt x="1103" y="2252"/>
                    <a:pt x="1106" y="2252"/>
                  </a:cubicBezTo>
                  <a:lnTo>
                    <a:pt x="1578" y="2310"/>
                  </a:lnTo>
                  <a:cubicBezTo>
                    <a:pt x="1581" y="2310"/>
                    <a:pt x="1584" y="2310"/>
                    <a:pt x="1586" y="2310"/>
                  </a:cubicBezTo>
                  <a:cubicBezTo>
                    <a:pt x="1660" y="2310"/>
                    <a:pt x="1741" y="2180"/>
                    <a:pt x="1727" y="2079"/>
                  </a:cubicBezTo>
                  <a:lnTo>
                    <a:pt x="1636" y="1426"/>
                  </a:lnTo>
                  <a:cubicBezTo>
                    <a:pt x="1633" y="1385"/>
                    <a:pt x="1643" y="1334"/>
                    <a:pt x="1666" y="1290"/>
                  </a:cubicBezTo>
                  <a:lnTo>
                    <a:pt x="2051" y="569"/>
                  </a:lnTo>
                  <a:cubicBezTo>
                    <a:pt x="2105" y="466"/>
                    <a:pt x="2084" y="360"/>
                    <a:pt x="2019" y="360"/>
                  </a:cubicBezTo>
                  <a:cubicBezTo>
                    <a:pt x="2011" y="360"/>
                    <a:pt x="2002" y="362"/>
                    <a:pt x="1993" y="365"/>
                  </a:cubicBezTo>
                  <a:lnTo>
                    <a:pt x="1462" y="569"/>
                  </a:lnTo>
                  <a:cubicBezTo>
                    <a:pt x="1453" y="573"/>
                    <a:pt x="1444" y="575"/>
                    <a:pt x="1435" y="575"/>
                  </a:cubicBezTo>
                  <a:cubicBezTo>
                    <a:pt x="1414" y="575"/>
                    <a:pt x="1396" y="563"/>
                    <a:pt x="1384" y="538"/>
                  </a:cubicBezTo>
                  <a:lnTo>
                    <a:pt x="1150" y="36"/>
                  </a:lnTo>
                  <a:cubicBezTo>
                    <a:pt x="1138" y="12"/>
                    <a:pt x="1120" y="1"/>
                    <a:pt x="1098"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3" name="Google Shape;693;p28"/>
            <p:cNvSpPr/>
            <p:nvPr/>
          </p:nvSpPr>
          <p:spPr>
            <a:xfrm>
              <a:off x="-627327" y="3246889"/>
              <a:ext cx="106550" cy="150334"/>
            </a:xfrm>
            <a:custGeom>
              <a:avLst/>
              <a:gdLst/>
              <a:ahLst/>
              <a:cxnLst/>
              <a:rect l="l" t="t" r="r" b="b"/>
              <a:pathLst>
                <a:path w="2105" h="2970" extrusionOk="0">
                  <a:moveTo>
                    <a:pt x="1099" y="1"/>
                  </a:moveTo>
                  <a:cubicBezTo>
                    <a:pt x="1052" y="1"/>
                    <a:pt x="991" y="56"/>
                    <a:pt x="963" y="141"/>
                  </a:cubicBezTo>
                  <a:lnTo>
                    <a:pt x="728" y="919"/>
                  </a:lnTo>
                  <a:cubicBezTo>
                    <a:pt x="711" y="971"/>
                    <a:pt x="684" y="1015"/>
                    <a:pt x="650" y="1042"/>
                  </a:cubicBezTo>
                  <a:lnTo>
                    <a:pt x="120" y="1450"/>
                  </a:lnTo>
                  <a:cubicBezTo>
                    <a:pt x="35" y="1514"/>
                    <a:pt x="1" y="1671"/>
                    <a:pt x="62" y="1715"/>
                  </a:cubicBezTo>
                  <a:lnTo>
                    <a:pt x="446" y="1994"/>
                  </a:lnTo>
                  <a:cubicBezTo>
                    <a:pt x="470" y="2011"/>
                    <a:pt x="480" y="2052"/>
                    <a:pt x="476" y="2099"/>
                  </a:cubicBezTo>
                  <a:lnTo>
                    <a:pt x="385" y="2854"/>
                  </a:lnTo>
                  <a:cubicBezTo>
                    <a:pt x="377" y="2928"/>
                    <a:pt x="405" y="2969"/>
                    <a:pt x="446" y="2969"/>
                  </a:cubicBezTo>
                  <a:cubicBezTo>
                    <a:pt x="472" y="2969"/>
                    <a:pt x="504" y="2951"/>
                    <a:pt x="534" y="2912"/>
                  </a:cubicBezTo>
                  <a:lnTo>
                    <a:pt x="1007" y="2306"/>
                  </a:lnTo>
                  <a:cubicBezTo>
                    <a:pt x="1036" y="2271"/>
                    <a:pt x="1070" y="2251"/>
                    <a:pt x="1099" y="2251"/>
                  </a:cubicBezTo>
                  <a:cubicBezTo>
                    <a:pt x="1101" y="2251"/>
                    <a:pt x="1103" y="2251"/>
                    <a:pt x="1105" y="2252"/>
                  </a:cubicBezTo>
                  <a:lnTo>
                    <a:pt x="1578" y="2310"/>
                  </a:lnTo>
                  <a:cubicBezTo>
                    <a:pt x="1581" y="2310"/>
                    <a:pt x="1583" y="2310"/>
                    <a:pt x="1586" y="2310"/>
                  </a:cubicBezTo>
                  <a:cubicBezTo>
                    <a:pt x="1659" y="2310"/>
                    <a:pt x="1741" y="2180"/>
                    <a:pt x="1728" y="2079"/>
                  </a:cubicBezTo>
                  <a:lnTo>
                    <a:pt x="1636" y="1426"/>
                  </a:lnTo>
                  <a:cubicBezTo>
                    <a:pt x="1633" y="1385"/>
                    <a:pt x="1642" y="1334"/>
                    <a:pt x="1667" y="1290"/>
                  </a:cubicBezTo>
                  <a:lnTo>
                    <a:pt x="2050" y="569"/>
                  </a:lnTo>
                  <a:cubicBezTo>
                    <a:pt x="2105" y="466"/>
                    <a:pt x="2084" y="360"/>
                    <a:pt x="2019" y="360"/>
                  </a:cubicBezTo>
                  <a:cubicBezTo>
                    <a:pt x="2011" y="360"/>
                    <a:pt x="2002" y="362"/>
                    <a:pt x="1993" y="365"/>
                  </a:cubicBezTo>
                  <a:lnTo>
                    <a:pt x="1463" y="569"/>
                  </a:lnTo>
                  <a:cubicBezTo>
                    <a:pt x="1453" y="573"/>
                    <a:pt x="1444" y="575"/>
                    <a:pt x="1435" y="575"/>
                  </a:cubicBezTo>
                  <a:cubicBezTo>
                    <a:pt x="1414" y="575"/>
                    <a:pt x="1397" y="563"/>
                    <a:pt x="1384" y="538"/>
                  </a:cubicBezTo>
                  <a:lnTo>
                    <a:pt x="1149" y="36"/>
                  </a:lnTo>
                  <a:cubicBezTo>
                    <a:pt x="1138" y="12"/>
                    <a:pt x="1120" y="1"/>
                    <a:pt x="1099"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4" name="Google Shape;694;p28"/>
            <p:cNvSpPr/>
            <p:nvPr/>
          </p:nvSpPr>
          <p:spPr>
            <a:xfrm>
              <a:off x="-491722" y="3168584"/>
              <a:ext cx="106600" cy="150334"/>
            </a:xfrm>
            <a:custGeom>
              <a:avLst/>
              <a:gdLst/>
              <a:ahLst/>
              <a:cxnLst/>
              <a:rect l="l" t="t" r="r" b="b"/>
              <a:pathLst>
                <a:path w="2106" h="2970" extrusionOk="0">
                  <a:moveTo>
                    <a:pt x="1099" y="1"/>
                  </a:moveTo>
                  <a:cubicBezTo>
                    <a:pt x="1052" y="1"/>
                    <a:pt x="992" y="56"/>
                    <a:pt x="966" y="141"/>
                  </a:cubicBezTo>
                  <a:lnTo>
                    <a:pt x="728" y="919"/>
                  </a:lnTo>
                  <a:cubicBezTo>
                    <a:pt x="711" y="971"/>
                    <a:pt x="684" y="1015"/>
                    <a:pt x="650" y="1042"/>
                  </a:cubicBezTo>
                  <a:lnTo>
                    <a:pt x="119" y="1450"/>
                  </a:lnTo>
                  <a:cubicBezTo>
                    <a:pt x="35" y="1514"/>
                    <a:pt x="0" y="1671"/>
                    <a:pt x="62" y="1715"/>
                  </a:cubicBezTo>
                  <a:lnTo>
                    <a:pt x="446" y="1994"/>
                  </a:lnTo>
                  <a:cubicBezTo>
                    <a:pt x="470" y="2011"/>
                    <a:pt x="480" y="2052"/>
                    <a:pt x="477" y="2099"/>
                  </a:cubicBezTo>
                  <a:lnTo>
                    <a:pt x="385" y="2854"/>
                  </a:lnTo>
                  <a:cubicBezTo>
                    <a:pt x="376" y="2928"/>
                    <a:pt x="405" y="2969"/>
                    <a:pt x="446" y="2969"/>
                  </a:cubicBezTo>
                  <a:cubicBezTo>
                    <a:pt x="473" y="2969"/>
                    <a:pt x="504" y="2951"/>
                    <a:pt x="534" y="2912"/>
                  </a:cubicBezTo>
                  <a:lnTo>
                    <a:pt x="1011" y="2306"/>
                  </a:lnTo>
                  <a:cubicBezTo>
                    <a:pt x="1035" y="2272"/>
                    <a:pt x="1069" y="2252"/>
                    <a:pt x="1097" y="2252"/>
                  </a:cubicBezTo>
                  <a:cubicBezTo>
                    <a:pt x="1100" y="2252"/>
                    <a:pt x="1103" y="2252"/>
                    <a:pt x="1105" y="2252"/>
                  </a:cubicBezTo>
                  <a:lnTo>
                    <a:pt x="1578" y="2310"/>
                  </a:lnTo>
                  <a:cubicBezTo>
                    <a:pt x="1581" y="2310"/>
                    <a:pt x="1584" y="2310"/>
                    <a:pt x="1587" y="2310"/>
                  </a:cubicBezTo>
                  <a:cubicBezTo>
                    <a:pt x="1659" y="2310"/>
                    <a:pt x="1741" y="2180"/>
                    <a:pt x="1728" y="2079"/>
                  </a:cubicBezTo>
                  <a:lnTo>
                    <a:pt x="1640" y="1426"/>
                  </a:lnTo>
                  <a:cubicBezTo>
                    <a:pt x="1632" y="1385"/>
                    <a:pt x="1643" y="1335"/>
                    <a:pt x="1667" y="1290"/>
                  </a:cubicBezTo>
                  <a:lnTo>
                    <a:pt x="2051" y="569"/>
                  </a:lnTo>
                  <a:cubicBezTo>
                    <a:pt x="2105" y="466"/>
                    <a:pt x="2084" y="360"/>
                    <a:pt x="2018" y="360"/>
                  </a:cubicBezTo>
                  <a:cubicBezTo>
                    <a:pt x="2011" y="360"/>
                    <a:pt x="2002" y="362"/>
                    <a:pt x="1993" y="365"/>
                  </a:cubicBezTo>
                  <a:lnTo>
                    <a:pt x="1463" y="569"/>
                  </a:lnTo>
                  <a:cubicBezTo>
                    <a:pt x="1453" y="573"/>
                    <a:pt x="1444" y="575"/>
                    <a:pt x="1435" y="575"/>
                  </a:cubicBezTo>
                  <a:cubicBezTo>
                    <a:pt x="1414" y="575"/>
                    <a:pt x="1397" y="563"/>
                    <a:pt x="1387" y="539"/>
                  </a:cubicBezTo>
                  <a:lnTo>
                    <a:pt x="1150" y="36"/>
                  </a:lnTo>
                  <a:cubicBezTo>
                    <a:pt x="1139" y="11"/>
                    <a:pt x="1120" y="1"/>
                    <a:pt x="1099" y="1"/>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5" name="Google Shape;695;p28"/>
            <p:cNvSpPr/>
            <p:nvPr/>
          </p:nvSpPr>
          <p:spPr>
            <a:xfrm>
              <a:off x="-356118" y="3090278"/>
              <a:ext cx="106600" cy="150334"/>
            </a:xfrm>
            <a:custGeom>
              <a:avLst/>
              <a:gdLst/>
              <a:ahLst/>
              <a:cxnLst/>
              <a:rect l="l" t="t" r="r" b="b"/>
              <a:pathLst>
                <a:path w="2106" h="2970" extrusionOk="0">
                  <a:moveTo>
                    <a:pt x="1099" y="1"/>
                  </a:moveTo>
                  <a:cubicBezTo>
                    <a:pt x="1052" y="1"/>
                    <a:pt x="992" y="56"/>
                    <a:pt x="966" y="141"/>
                  </a:cubicBezTo>
                  <a:lnTo>
                    <a:pt x="728" y="919"/>
                  </a:lnTo>
                  <a:cubicBezTo>
                    <a:pt x="711" y="971"/>
                    <a:pt x="684" y="1015"/>
                    <a:pt x="650" y="1042"/>
                  </a:cubicBezTo>
                  <a:lnTo>
                    <a:pt x="119" y="1450"/>
                  </a:lnTo>
                  <a:cubicBezTo>
                    <a:pt x="34" y="1515"/>
                    <a:pt x="1" y="1671"/>
                    <a:pt x="62" y="1715"/>
                  </a:cubicBezTo>
                  <a:lnTo>
                    <a:pt x="446" y="1994"/>
                  </a:lnTo>
                  <a:cubicBezTo>
                    <a:pt x="470" y="2011"/>
                    <a:pt x="480" y="2052"/>
                    <a:pt x="477" y="2099"/>
                  </a:cubicBezTo>
                  <a:lnTo>
                    <a:pt x="384" y="2854"/>
                  </a:lnTo>
                  <a:cubicBezTo>
                    <a:pt x="377" y="2927"/>
                    <a:pt x="405" y="2969"/>
                    <a:pt x="446" y="2969"/>
                  </a:cubicBezTo>
                  <a:cubicBezTo>
                    <a:pt x="473" y="2969"/>
                    <a:pt x="505" y="2951"/>
                    <a:pt x="535" y="2912"/>
                  </a:cubicBezTo>
                  <a:lnTo>
                    <a:pt x="1010" y="2306"/>
                  </a:lnTo>
                  <a:cubicBezTo>
                    <a:pt x="1035" y="2272"/>
                    <a:pt x="1070" y="2252"/>
                    <a:pt x="1099" y="2252"/>
                  </a:cubicBezTo>
                  <a:cubicBezTo>
                    <a:pt x="1101" y="2252"/>
                    <a:pt x="1104" y="2252"/>
                    <a:pt x="1106" y="2252"/>
                  </a:cubicBezTo>
                  <a:lnTo>
                    <a:pt x="1578" y="2310"/>
                  </a:lnTo>
                  <a:cubicBezTo>
                    <a:pt x="1581" y="2311"/>
                    <a:pt x="1584" y="2311"/>
                    <a:pt x="1586" y="2311"/>
                  </a:cubicBezTo>
                  <a:cubicBezTo>
                    <a:pt x="1662" y="2311"/>
                    <a:pt x="1741" y="2180"/>
                    <a:pt x="1728" y="2079"/>
                  </a:cubicBezTo>
                  <a:lnTo>
                    <a:pt x="1639" y="1426"/>
                  </a:lnTo>
                  <a:cubicBezTo>
                    <a:pt x="1633" y="1385"/>
                    <a:pt x="1643" y="1334"/>
                    <a:pt x="1666" y="1290"/>
                  </a:cubicBezTo>
                  <a:lnTo>
                    <a:pt x="2051" y="569"/>
                  </a:lnTo>
                  <a:cubicBezTo>
                    <a:pt x="2105" y="466"/>
                    <a:pt x="2084" y="360"/>
                    <a:pt x="2018" y="360"/>
                  </a:cubicBezTo>
                  <a:cubicBezTo>
                    <a:pt x="2010" y="360"/>
                    <a:pt x="2002" y="362"/>
                    <a:pt x="1993" y="365"/>
                  </a:cubicBezTo>
                  <a:lnTo>
                    <a:pt x="1462" y="569"/>
                  </a:lnTo>
                  <a:cubicBezTo>
                    <a:pt x="1454" y="573"/>
                    <a:pt x="1445" y="575"/>
                    <a:pt x="1437" y="575"/>
                  </a:cubicBezTo>
                  <a:cubicBezTo>
                    <a:pt x="1416" y="575"/>
                    <a:pt x="1397" y="563"/>
                    <a:pt x="1388" y="539"/>
                  </a:cubicBezTo>
                  <a:lnTo>
                    <a:pt x="1150" y="35"/>
                  </a:lnTo>
                  <a:cubicBezTo>
                    <a:pt x="1138" y="11"/>
                    <a:pt x="1120" y="1"/>
                    <a:pt x="1099"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6" name="Google Shape;696;p28"/>
            <p:cNvSpPr/>
            <p:nvPr/>
          </p:nvSpPr>
          <p:spPr>
            <a:xfrm>
              <a:off x="-309853" y="2184525"/>
              <a:ext cx="249595" cy="502834"/>
            </a:xfrm>
            <a:custGeom>
              <a:avLst/>
              <a:gdLst/>
              <a:ahLst/>
              <a:cxnLst/>
              <a:rect l="l" t="t" r="r" b="b"/>
              <a:pathLst>
                <a:path w="4931" h="9934" extrusionOk="0">
                  <a:moveTo>
                    <a:pt x="706" y="0"/>
                  </a:moveTo>
                  <a:cubicBezTo>
                    <a:pt x="488" y="0"/>
                    <a:pt x="255" y="36"/>
                    <a:pt x="1" y="67"/>
                  </a:cubicBezTo>
                  <a:lnTo>
                    <a:pt x="531" y="2784"/>
                  </a:lnTo>
                  <a:lnTo>
                    <a:pt x="2915" y="4562"/>
                  </a:lnTo>
                  <a:lnTo>
                    <a:pt x="1443" y="8349"/>
                  </a:lnTo>
                  <a:lnTo>
                    <a:pt x="2045" y="9933"/>
                  </a:lnTo>
                  <a:cubicBezTo>
                    <a:pt x="2045" y="9933"/>
                    <a:pt x="4931" y="4354"/>
                    <a:pt x="4724" y="3963"/>
                  </a:cubicBezTo>
                  <a:cubicBezTo>
                    <a:pt x="4513" y="3572"/>
                    <a:pt x="2395" y="1417"/>
                    <a:pt x="1833" y="635"/>
                  </a:cubicBezTo>
                  <a:cubicBezTo>
                    <a:pt x="1471" y="124"/>
                    <a:pt x="1113" y="0"/>
                    <a:pt x="706" y="0"/>
                  </a:cubicBez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7" name="Google Shape;697;p28"/>
            <p:cNvSpPr/>
            <p:nvPr/>
          </p:nvSpPr>
          <p:spPr>
            <a:xfrm>
              <a:off x="-309853" y="2180678"/>
              <a:ext cx="243723" cy="446953"/>
            </a:xfrm>
            <a:custGeom>
              <a:avLst/>
              <a:gdLst/>
              <a:ahLst/>
              <a:cxnLst/>
              <a:rect l="l" t="t" r="r" b="b"/>
              <a:pathLst>
                <a:path w="4815" h="8830" extrusionOk="0">
                  <a:moveTo>
                    <a:pt x="755" y="1"/>
                  </a:moveTo>
                  <a:cubicBezTo>
                    <a:pt x="340" y="1"/>
                    <a:pt x="1" y="143"/>
                    <a:pt x="1" y="143"/>
                  </a:cubicBezTo>
                  <a:lnTo>
                    <a:pt x="531" y="2860"/>
                  </a:lnTo>
                  <a:lnTo>
                    <a:pt x="2820" y="4699"/>
                  </a:lnTo>
                  <a:lnTo>
                    <a:pt x="1918" y="7272"/>
                  </a:lnTo>
                  <a:lnTo>
                    <a:pt x="2677" y="8829"/>
                  </a:lnTo>
                  <a:cubicBezTo>
                    <a:pt x="2677" y="8829"/>
                    <a:pt x="3473" y="7293"/>
                    <a:pt x="3901" y="6364"/>
                  </a:cubicBezTo>
                  <a:cubicBezTo>
                    <a:pt x="4455" y="5157"/>
                    <a:pt x="4768" y="4478"/>
                    <a:pt x="4791" y="4169"/>
                  </a:cubicBezTo>
                  <a:cubicBezTo>
                    <a:pt x="4815" y="3863"/>
                    <a:pt x="4564" y="3668"/>
                    <a:pt x="4214" y="3169"/>
                  </a:cubicBezTo>
                  <a:cubicBezTo>
                    <a:pt x="3864" y="2672"/>
                    <a:pt x="1820" y="269"/>
                    <a:pt x="1229" y="72"/>
                  </a:cubicBezTo>
                  <a:cubicBezTo>
                    <a:pt x="1069" y="20"/>
                    <a:pt x="907" y="1"/>
                    <a:pt x="755" y="1"/>
                  </a:cubicBezTo>
                  <a:close/>
                </a:path>
              </a:pathLst>
            </a:custGeom>
            <a:solidFill>
              <a:srgbClr val="E6E6E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8" name="Google Shape;698;p28"/>
            <p:cNvSpPr/>
            <p:nvPr/>
          </p:nvSpPr>
          <p:spPr>
            <a:xfrm>
              <a:off x="-270220" y="3584256"/>
              <a:ext cx="78356" cy="146285"/>
            </a:xfrm>
            <a:custGeom>
              <a:avLst/>
              <a:gdLst/>
              <a:ahLst/>
              <a:cxnLst/>
              <a:rect l="l" t="t" r="r" b="b"/>
              <a:pathLst>
                <a:path w="1548" h="2890" extrusionOk="0">
                  <a:moveTo>
                    <a:pt x="1547" y="0"/>
                  </a:moveTo>
                  <a:lnTo>
                    <a:pt x="75" y="211"/>
                  </a:lnTo>
                  <a:lnTo>
                    <a:pt x="0" y="2890"/>
                  </a:lnTo>
                  <a:lnTo>
                    <a:pt x="1472" y="2682"/>
                  </a:lnTo>
                  <a:lnTo>
                    <a:pt x="1547" y="0"/>
                  </a:ln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699" name="Google Shape;699;p28"/>
            <p:cNvSpPr/>
            <p:nvPr/>
          </p:nvSpPr>
          <p:spPr>
            <a:xfrm>
              <a:off x="-548870" y="3731705"/>
              <a:ext cx="74560" cy="140666"/>
            </a:xfrm>
            <a:custGeom>
              <a:avLst/>
              <a:gdLst/>
              <a:ahLst/>
              <a:cxnLst/>
              <a:rect l="l" t="t" r="r" b="b"/>
              <a:pathLst>
                <a:path w="1473" h="2779" extrusionOk="0">
                  <a:moveTo>
                    <a:pt x="1473" y="1"/>
                  </a:moveTo>
                  <a:lnTo>
                    <a:pt x="1" y="259"/>
                  </a:lnTo>
                  <a:lnTo>
                    <a:pt x="1" y="2778"/>
                  </a:lnTo>
                  <a:lnTo>
                    <a:pt x="1473" y="2520"/>
                  </a:lnTo>
                  <a:lnTo>
                    <a:pt x="1473" y="1"/>
                  </a:ln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0" name="Google Shape;700;p28"/>
            <p:cNvSpPr/>
            <p:nvPr/>
          </p:nvSpPr>
          <p:spPr>
            <a:xfrm>
              <a:off x="-567598" y="3811732"/>
              <a:ext cx="218769" cy="189309"/>
            </a:xfrm>
            <a:custGeom>
              <a:avLst/>
              <a:gdLst/>
              <a:ahLst/>
              <a:cxnLst/>
              <a:rect l="l" t="t" r="r" b="b"/>
              <a:pathLst>
                <a:path w="4322" h="3740" extrusionOk="0">
                  <a:moveTo>
                    <a:pt x="1843" y="0"/>
                  </a:moveTo>
                  <a:lnTo>
                    <a:pt x="1843" y="211"/>
                  </a:lnTo>
                  <a:cubicBezTo>
                    <a:pt x="1843" y="374"/>
                    <a:pt x="1319" y="510"/>
                    <a:pt x="1105" y="541"/>
                  </a:cubicBezTo>
                  <a:cubicBezTo>
                    <a:pt x="1032" y="551"/>
                    <a:pt x="961" y="556"/>
                    <a:pt x="893" y="556"/>
                  </a:cubicBezTo>
                  <a:cubicBezTo>
                    <a:pt x="652" y="556"/>
                    <a:pt x="453" y="499"/>
                    <a:pt x="371" y="422"/>
                  </a:cubicBezTo>
                  <a:lnTo>
                    <a:pt x="371" y="262"/>
                  </a:lnTo>
                  <a:cubicBezTo>
                    <a:pt x="369" y="262"/>
                    <a:pt x="368" y="262"/>
                    <a:pt x="366" y="262"/>
                  </a:cubicBezTo>
                  <a:cubicBezTo>
                    <a:pt x="276" y="262"/>
                    <a:pt x="207" y="556"/>
                    <a:pt x="140" y="823"/>
                  </a:cubicBezTo>
                  <a:cubicBezTo>
                    <a:pt x="65" y="1119"/>
                    <a:pt x="0" y="1469"/>
                    <a:pt x="54" y="1612"/>
                  </a:cubicBezTo>
                  <a:cubicBezTo>
                    <a:pt x="150" y="1874"/>
                    <a:pt x="561" y="2071"/>
                    <a:pt x="738" y="2282"/>
                  </a:cubicBezTo>
                  <a:cubicBezTo>
                    <a:pt x="918" y="2489"/>
                    <a:pt x="1020" y="2958"/>
                    <a:pt x="1242" y="3247"/>
                  </a:cubicBezTo>
                  <a:cubicBezTo>
                    <a:pt x="1459" y="3540"/>
                    <a:pt x="2332" y="3740"/>
                    <a:pt x="2836" y="3740"/>
                  </a:cubicBezTo>
                  <a:cubicBezTo>
                    <a:pt x="3271" y="3740"/>
                    <a:pt x="4322" y="3285"/>
                    <a:pt x="4154" y="2822"/>
                  </a:cubicBezTo>
                  <a:cubicBezTo>
                    <a:pt x="3991" y="2377"/>
                    <a:pt x="3359" y="2000"/>
                    <a:pt x="2894" y="1659"/>
                  </a:cubicBezTo>
                  <a:cubicBezTo>
                    <a:pt x="2309" y="1228"/>
                    <a:pt x="1982" y="38"/>
                    <a:pt x="1843"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1" name="Google Shape;701;p28"/>
            <p:cNvSpPr/>
            <p:nvPr/>
          </p:nvSpPr>
          <p:spPr>
            <a:xfrm>
              <a:off x="-298110" y="3696729"/>
              <a:ext cx="284673" cy="125734"/>
            </a:xfrm>
            <a:custGeom>
              <a:avLst/>
              <a:gdLst/>
              <a:ahLst/>
              <a:cxnLst/>
              <a:rect l="l" t="t" r="r" b="b"/>
              <a:pathLst>
                <a:path w="5624" h="2484" extrusionOk="0">
                  <a:moveTo>
                    <a:pt x="2051" y="1"/>
                  </a:moveTo>
                  <a:cubicBezTo>
                    <a:pt x="2048" y="1"/>
                    <a:pt x="2044" y="1"/>
                    <a:pt x="2040" y="2"/>
                  </a:cubicBezTo>
                  <a:lnTo>
                    <a:pt x="2030" y="233"/>
                  </a:lnTo>
                  <a:cubicBezTo>
                    <a:pt x="1812" y="382"/>
                    <a:pt x="1432" y="462"/>
                    <a:pt x="1109" y="462"/>
                  </a:cubicBezTo>
                  <a:cubicBezTo>
                    <a:pt x="858" y="462"/>
                    <a:pt x="642" y="413"/>
                    <a:pt x="564" y="311"/>
                  </a:cubicBezTo>
                  <a:lnTo>
                    <a:pt x="568" y="178"/>
                  </a:lnTo>
                  <a:cubicBezTo>
                    <a:pt x="568" y="178"/>
                    <a:pt x="568" y="178"/>
                    <a:pt x="567" y="178"/>
                  </a:cubicBezTo>
                  <a:cubicBezTo>
                    <a:pt x="432" y="178"/>
                    <a:pt x="296" y="836"/>
                    <a:pt x="205" y="1266"/>
                  </a:cubicBezTo>
                  <a:cubicBezTo>
                    <a:pt x="120" y="1661"/>
                    <a:pt x="1" y="2126"/>
                    <a:pt x="299" y="2279"/>
                  </a:cubicBezTo>
                  <a:cubicBezTo>
                    <a:pt x="400" y="2330"/>
                    <a:pt x="553" y="2350"/>
                    <a:pt x="726" y="2350"/>
                  </a:cubicBezTo>
                  <a:cubicBezTo>
                    <a:pt x="1072" y="2350"/>
                    <a:pt x="1500" y="2272"/>
                    <a:pt x="1772" y="2208"/>
                  </a:cubicBezTo>
                  <a:cubicBezTo>
                    <a:pt x="1822" y="2196"/>
                    <a:pt x="1875" y="2191"/>
                    <a:pt x="1930" y="2191"/>
                  </a:cubicBezTo>
                  <a:cubicBezTo>
                    <a:pt x="2334" y="2191"/>
                    <a:pt x="2882" y="2459"/>
                    <a:pt x="3318" y="2480"/>
                  </a:cubicBezTo>
                  <a:cubicBezTo>
                    <a:pt x="3378" y="2482"/>
                    <a:pt x="3436" y="2484"/>
                    <a:pt x="3494" y="2484"/>
                  </a:cubicBezTo>
                  <a:cubicBezTo>
                    <a:pt x="4324" y="2484"/>
                    <a:pt x="5005" y="2221"/>
                    <a:pt x="5297" y="1973"/>
                  </a:cubicBezTo>
                  <a:cubicBezTo>
                    <a:pt x="5610" y="1712"/>
                    <a:pt x="5623" y="1341"/>
                    <a:pt x="5321" y="1259"/>
                  </a:cubicBezTo>
                  <a:cubicBezTo>
                    <a:pt x="4835" y="1127"/>
                    <a:pt x="3764" y="892"/>
                    <a:pt x="3213" y="712"/>
                  </a:cubicBezTo>
                  <a:cubicBezTo>
                    <a:pt x="2883" y="606"/>
                    <a:pt x="2550" y="427"/>
                    <a:pt x="2346" y="243"/>
                  </a:cubicBezTo>
                  <a:cubicBezTo>
                    <a:pt x="2184" y="97"/>
                    <a:pt x="2121" y="1"/>
                    <a:pt x="2051"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2" name="Google Shape;702;p28"/>
            <p:cNvSpPr/>
            <p:nvPr/>
          </p:nvSpPr>
          <p:spPr>
            <a:xfrm>
              <a:off x="-575343" y="2632239"/>
              <a:ext cx="429540" cy="1140615"/>
            </a:xfrm>
            <a:custGeom>
              <a:avLst/>
              <a:gdLst/>
              <a:ahLst/>
              <a:cxnLst/>
              <a:rect l="l" t="t" r="r" b="b"/>
              <a:pathLst>
                <a:path w="8486" h="22534" extrusionOk="0">
                  <a:moveTo>
                    <a:pt x="7551" y="0"/>
                  </a:moveTo>
                  <a:lnTo>
                    <a:pt x="1153" y="986"/>
                  </a:lnTo>
                  <a:cubicBezTo>
                    <a:pt x="0" y="3560"/>
                    <a:pt x="1136" y="12290"/>
                    <a:pt x="1136" y="12290"/>
                  </a:cubicBezTo>
                  <a:cubicBezTo>
                    <a:pt x="1095" y="12689"/>
                    <a:pt x="632" y="13522"/>
                    <a:pt x="428" y="15265"/>
                  </a:cubicBezTo>
                  <a:cubicBezTo>
                    <a:pt x="184" y="17322"/>
                    <a:pt x="395" y="22466"/>
                    <a:pt x="395" y="22466"/>
                  </a:cubicBezTo>
                  <a:cubicBezTo>
                    <a:pt x="395" y="22466"/>
                    <a:pt x="647" y="22534"/>
                    <a:pt x="998" y="22534"/>
                  </a:cubicBezTo>
                  <a:cubicBezTo>
                    <a:pt x="1333" y="22534"/>
                    <a:pt x="1757" y="22472"/>
                    <a:pt x="2139" y="22232"/>
                  </a:cubicBezTo>
                  <a:cubicBezTo>
                    <a:pt x="2139" y="22232"/>
                    <a:pt x="3523" y="14300"/>
                    <a:pt x="3822" y="12243"/>
                  </a:cubicBezTo>
                  <a:cubicBezTo>
                    <a:pt x="4083" y="10451"/>
                    <a:pt x="4597" y="6514"/>
                    <a:pt x="4597" y="6514"/>
                  </a:cubicBezTo>
                  <a:lnTo>
                    <a:pt x="5674" y="11951"/>
                  </a:lnTo>
                  <a:cubicBezTo>
                    <a:pt x="5674" y="11951"/>
                    <a:pt x="5341" y="12984"/>
                    <a:pt x="5253" y="13746"/>
                  </a:cubicBezTo>
                  <a:cubicBezTo>
                    <a:pt x="5110" y="14950"/>
                    <a:pt x="5953" y="20301"/>
                    <a:pt x="5953" y="20301"/>
                  </a:cubicBezTo>
                  <a:cubicBezTo>
                    <a:pt x="5953" y="20301"/>
                    <a:pt x="6152" y="20363"/>
                    <a:pt x="6477" y="20363"/>
                  </a:cubicBezTo>
                  <a:cubicBezTo>
                    <a:pt x="6771" y="20363"/>
                    <a:pt x="7167" y="20312"/>
                    <a:pt x="7612" y="20117"/>
                  </a:cubicBezTo>
                  <a:cubicBezTo>
                    <a:pt x="7612" y="20117"/>
                    <a:pt x="8112" y="12733"/>
                    <a:pt x="8252" y="11288"/>
                  </a:cubicBezTo>
                  <a:cubicBezTo>
                    <a:pt x="8486" y="8860"/>
                    <a:pt x="7796" y="1520"/>
                    <a:pt x="7551"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3" name="Google Shape;703;p28"/>
            <p:cNvSpPr/>
            <p:nvPr/>
          </p:nvSpPr>
          <p:spPr>
            <a:xfrm>
              <a:off x="-544871" y="2187815"/>
              <a:ext cx="370723" cy="523436"/>
            </a:xfrm>
            <a:custGeom>
              <a:avLst/>
              <a:gdLst/>
              <a:ahLst/>
              <a:cxnLst/>
              <a:rect l="l" t="t" r="r" b="b"/>
              <a:pathLst>
                <a:path w="7324" h="10341" extrusionOk="0">
                  <a:moveTo>
                    <a:pt x="4643" y="1"/>
                  </a:moveTo>
                  <a:cubicBezTo>
                    <a:pt x="4588" y="1"/>
                    <a:pt x="4536" y="7"/>
                    <a:pt x="4488" y="19"/>
                  </a:cubicBezTo>
                  <a:lnTo>
                    <a:pt x="2087" y="495"/>
                  </a:lnTo>
                  <a:cubicBezTo>
                    <a:pt x="1717" y="604"/>
                    <a:pt x="857" y="907"/>
                    <a:pt x="857" y="907"/>
                  </a:cubicBezTo>
                  <a:cubicBezTo>
                    <a:pt x="289" y="1216"/>
                    <a:pt x="350" y="1556"/>
                    <a:pt x="194" y="2130"/>
                  </a:cubicBezTo>
                  <a:cubicBezTo>
                    <a:pt x="0" y="2841"/>
                    <a:pt x="126" y="4028"/>
                    <a:pt x="357" y="4653"/>
                  </a:cubicBezTo>
                  <a:lnTo>
                    <a:pt x="1458" y="7648"/>
                  </a:lnTo>
                  <a:cubicBezTo>
                    <a:pt x="1047" y="8716"/>
                    <a:pt x="650" y="9076"/>
                    <a:pt x="452" y="9868"/>
                  </a:cubicBezTo>
                  <a:cubicBezTo>
                    <a:pt x="1034" y="10198"/>
                    <a:pt x="1833" y="10341"/>
                    <a:pt x="2675" y="10341"/>
                  </a:cubicBezTo>
                  <a:cubicBezTo>
                    <a:pt x="4439" y="10341"/>
                    <a:pt x="6396" y="9712"/>
                    <a:pt x="6959" y="8851"/>
                  </a:cubicBezTo>
                  <a:cubicBezTo>
                    <a:pt x="6997" y="8607"/>
                    <a:pt x="6677" y="5917"/>
                    <a:pt x="6545" y="4721"/>
                  </a:cubicBezTo>
                  <a:cubicBezTo>
                    <a:pt x="7109" y="3602"/>
                    <a:pt x="7323" y="2834"/>
                    <a:pt x="7027" y="2107"/>
                  </a:cubicBezTo>
                  <a:cubicBezTo>
                    <a:pt x="6561" y="950"/>
                    <a:pt x="5341" y="1"/>
                    <a:pt x="4643" y="1"/>
                  </a:cubicBezTo>
                  <a:close/>
                </a:path>
              </a:pathLst>
            </a:custGeom>
            <a:solidFill>
              <a:srgbClr val="F0F0F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4" name="Google Shape;704;p28"/>
            <p:cNvSpPr/>
            <p:nvPr/>
          </p:nvSpPr>
          <p:spPr>
            <a:xfrm>
              <a:off x="-555045" y="1851714"/>
              <a:ext cx="317726" cy="300263"/>
            </a:xfrm>
            <a:custGeom>
              <a:avLst/>
              <a:gdLst/>
              <a:ahLst/>
              <a:cxnLst/>
              <a:rect l="l" t="t" r="r" b="b"/>
              <a:pathLst>
                <a:path w="6277" h="5932" extrusionOk="0">
                  <a:moveTo>
                    <a:pt x="3899" y="1"/>
                  </a:moveTo>
                  <a:cubicBezTo>
                    <a:pt x="3735" y="1"/>
                    <a:pt x="3566" y="16"/>
                    <a:pt x="3393" y="46"/>
                  </a:cubicBezTo>
                  <a:lnTo>
                    <a:pt x="2880" y="134"/>
                  </a:lnTo>
                  <a:cubicBezTo>
                    <a:pt x="1289" y="417"/>
                    <a:pt x="1" y="1934"/>
                    <a:pt x="1" y="3525"/>
                  </a:cubicBezTo>
                  <a:cubicBezTo>
                    <a:pt x="1" y="4938"/>
                    <a:pt x="1021" y="5932"/>
                    <a:pt x="2365" y="5932"/>
                  </a:cubicBezTo>
                  <a:cubicBezTo>
                    <a:pt x="2528" y="5932"/>
                    <a:pt x="2695" y="5917"/>
                    <a:pt x="2866" y="5887"/>
                  </a:cubicBezTo>
                  <a:lnTo>
                    <a:pt x="3410" y="5789"/>
                  </a:lnTo>
                  <a:cubicBezTo>
                    <a:pt x="4992" y="5510"/>
                    <a:pt x="6277" y="4000"/>
                    <a:pt x="6277" y="2419"/>
                  </a:cubicBezTo>
                  <a:cubicBezTo>
                    <a:pt x="6277" y="1000"/>
                    <a:pt x="5249" y="1"/>
                    <a:pt x="3899"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5" name="Google Shape;705;p28"/>
            <p:cNvSpPr/>
            <p:nvPr/>
          </p:nvSpPr>
          <p:spPr>
            <a:xfrm>
              <a:off x="-437005" y="1853637"/>
              <a:ext cx="221553" cy="225045"/>
            </a:xfrm>
            <a:custGeom>
              <a:avLst/>
              <a:gdLst/>
              <a:ahLst/>
              <a:cxnLst/>
              <a:rect l="l" t="t" r="r" b="b"/>
              <a:pathLst>
                <a:path w="4377" h="4446" extrusionOk="0">
                  <a:moveTo>
                    <a:pt x="2573" y="1"/>
                  </a:moveTo>
                  <a:cubicBezTo>
                    <a:pt x="2449" y="1"/>
                    <a:pt x="2321" y="12"/>
                    <a:pt x="2191" y="35"/>
                  </a:cubicBezTo>
                  <a:cubicBezTo>
                    <a:pt x="980" y="250"/>
                    <a:pt x="1" y="1402"/>
                    <a:pt x="1" y="2610"/>
                  </a:cubicBezTo>
                  <a:cubicBezTo>
                    <a:pt x="1" y="3686"/>
                    <a:pt x="779" y="4445"/>
                    <a:pt x="1807" y="4445"/>
                  </a:cubicBezTo>
                  <a:cubicBezTo>
                    <a:pt x="1931" y="4445"/>
                    <a:pt x="2060" y="4434"/>
                    <a:pt x="2191" y="4411"/>
                  </a:cubicBezTo>
                  <a:cubicBezTo>
                    <a:pt x="3397" y="4197"/>
                    <a:pt x="4376" y="3048"/>
                    <a:pt x="4376" y="1838"/>
                  </a:cubicBezTo>
                  <a:cubicBezTo>
                    <a:pt x="4376" y="761"/>
                    <a:pt x="3597" y="1"/>
                    <a:pt x="2573"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6" name="Google Shape;706;p28"/>
            <p:cNvSpPr/>
            <p:nvPr/>
          </p:nvSpPr>
          <p:spPr>
            <a:xfrm>
              <a:off x="-629403" y="1958315"/>
              <a:ext cx="89542" cy="296720"/>
            </a:xfrm>
            <a:custGeom>
              <a:avLst/>
              <a:gdLst/>
              <a:ahLst/>
              <a:cxnLst/>
              <a:rect l="l" t="t" r="r" b="b"/>
              <a:pathLst>
                <a:path w="1769" h="5862" extrusionOk="0">
                  <a:moveTo>
                    <a:pt x="1769" y="1"/>
                  </a:moveTo>
                  <a:cubicBezTo>
                    <a:pt x="793" y="174"/>
                    <a:pt x="1" y="1102"/>
                    <a:pt x="1" y="2078"/>
                  </a:cubicBezTo>
                  <a:lnTo>
                    <a:pt x="1" y="5862"/>
                  </a:lnTo>
                  <a:cubicBezTo>
                    <a:pt x="977" y="5692"/>
                    <a:pt x="1769" y="4760"/>
                    <a:pt x="1769" y="3785"/>
                  </a:cubicBezTo>
                  <a:lnTo>
                    <a:pt x="1769"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7" name="Google Shape;707;p28"/>
            <p:cNvSpPr/>
            <p:nvPr/>
          </p:nvSpPr>
          <p:spPr>
            <a:xfrm>
              <a:off x="-517183" y="1889677"/>
              <a:ext cx="271411" cy="417341"/>
            </a:xfrm>
            <a:custGeom>
              <a:avLst/>
              <a:gdLst/>
              <a:ahLst/>
              <a:cxnLst/>
              <a:rect l="l" t="t" r="r" b="b"/>
              <a:pathLst>
                <a:path w="5362" h="8245" extrusionOk="0">
                  <a:moveTo>
                    <a:pt x="4590" y="0"/>
                  </a:moveTo>
                  <a:cubicBezTo>
                    <a:pt x="4536" y="727"/>
                    <a:pt x="4165" y="1217"/>
                    <a:pt x="2802" y="2285"/>
                  </a:cubicBezTo>
                  <a:cubicBezTo>
                    <a:pt x="1823" y="3050"/>
                    <a:pt x="1381" y="3179"/>
                    <a:pt x="1381" y="3179"/>
                  </a:cubicBezTo>
                  <a:cubicBezTo>
                    <a:pt x="1321" y="2977"/>
                    <a:pt x="1126" y="2882"/>
                    <a:pt x="909" y="2882"/>
                  </a:cubicBezTo>
                  <a:cubicBezTo>
                    <a:pt x="693" y="2882"/>
                    <a:pt x="455" y="2976"/>
                    <a:pt x="303" y="3155"/>
                  </a:cubicBezTo>
                  <a:cubicBezTo>
                    <a:pt x="1" y="3516"/>
                    <a:pt x="21" y="4369"/>
                    <a:pt x="541" y="4624"/>
                  </a:cubicBezTo>
                  <a:cubicBezTo>
                    <a:pt x="650" y="4676"/>
                    <a:pt x="750" y="4697"/>
                    <a:pt x="840" y="4697"/>
                  </a:cubicBezTo>
                  <a:cubicBezTo>
                    <a:pt x="1182" y="4697"/>
                    <a:pt x="1381" y="4396"/>
                    <a:pt x="1381" y="4396"/>
                  </a:cubicBezTo>
                  <a:lnTo>
                    <a:pt x="1381" y="6637"/>
                  </a:lnTo>
                  <a:lnTo>
                    <a:pt x="4097" y="8245"/>
                  </a:lnTo>
                  <a:lnTo>
                    <a:pt x="3322" y="6052"/>
                  </a:lnTo>
                  <a:lnTo>
                    <a:pt x="3322" y="5124"/>
                  </a:lnTo>
                  <a:cubicBezTo>
                    <a:pt x="3795" y="5116"/>
                    <a:pt x="4280" y="5100"/>
                    <a:pt x="4533" y="4943"/>
                  </a:cubicBezTo>
                  <a:cubicBezTo>
                    <a:pt x="4784" y="4790"/>
                    <a:pt x="5284" y="4321"/>
                    <a:pt x="5321" y="2767"/>
                  </a:cubicBezTo>
                  <a:cubicBezTo>
                    <a:pt x="5362" y="939"/>
                    <a:pt x="4933" y="143"/>
                    <a:pt x="4590" y="0"/>
                  </a:cubicBezTo>
                  <a:close/>
                </a:path>
              </a:pathLst>
            </a:custGeom>
            <a:solidFill>
              <a:srgbClr val="B1666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8" name="Google Shape;708;p28"/>
            <p:cNvSpPr/>
            <p:nvPr/>
          </p:nvSpPr>
          <p:spPr>
            <a:xfrm>
              <a:off x="-364014" y="2018853"/>
              <a:ext cx="20348" cy="20804"/>
            </a:xfrm>
            <a:custGeom>
              <a:avLst/>
              <a:gdLst/>
              <a:ahLst/>
              <a:cxnLst/>
              <a:rect l="l" t="t" r="r" b="b"/>
              <a:pathLst>
                <a:path w="402" h="411" extrusionOk="0">
                  <a:moveTo>
                    <a:pt x="232" y="0"/>
                  </a:moveTo>
                  <a:cubicBezTo>
                    <a:pt x="218" y="0"/>
                    <a:pt x="205" y="2"/>
                    <a:pt x="190" y="5"/>
                  </a:cubicBezTo>
                  <a:cubicBezTo>
                    <a:pt x="85" y="32"/>
                    <a:pt x="0" y="141"/>
                    <a:pt x="7" y="250"/>
                  </a:cubicBezTo>
                  <a:cubicBezTo>
                    <a:pt x="13" y="347"/>
                    <a:pt x="83" y="411"/>
                    <a:pt x="170" y="411"/>
                  </a:cubicBezTo>
                  <a:cubicBezTo>
                    <a:pt x="183" y="411"/>
                    <a:pt x="197" y="409"/>
                    <a:pt x="211" y="406"/>
                  </a:cubicBezTo>
                  <a:cubicBezTo>
                    <a:pt x="320" y="382"/>
                    <a:pt x="402" y="273"/>
                    <a:pt x="394" y="165"/>
                  </a:cubicBezTo>
                  <a:cubicBezTo>
                    <a:pt x="392" y="67"/>
                    <a:pt x="322" y="0"/>
                    <a:pt x="232"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09" name="Google Shape;709;p28"/>
            <p:cNvSpPr/>
            <p:nvPr/>
          </p:nvSpPr>
          <p:spPr>
            <a:xfrm>
              <a:off x="-334605" y="2091338"/>
              <a:ext cx="24803" cy="14274"/>
            </a:xfrm>
            <a:custGeom>
              <a:avLst/>
              <a:gdLst/>
              <a:ahLst/>
              <a:cxnLst/>
              <a:rect l="l" t="t" r="r" b="b"/>
              <a:pathLst>
                <a:path w="490" h="282" extrusionOk="0">
                  <a:moveTo>
                    <a:pt x="38" y="1"/>
                  </a:moveTo>
                  <a:cubicBezTo>
                    <a:pt x="0" y="137"/>
                    <a:pt x="72" y="263"/>
                    <a:pt x="198" y="280"/>
                  </a:cubicBezTo>
                  <a:cubicBezTo>
                    <a:pt x="207" y="281"/>
                    <a:pt x="216" y="282"/>
                    <a:pt x="225" y="282"/>
                  </a:cubicBezTo>
                  <a:cubicBezTo>
                    <a:pt x="340" y="282"/>
                    <a:pt x="456" y="191"/>
                    <a:pt x="490" y="65"/>
                  </a:cubicBezTo>
                  <a:lnTo>
                    <a:pt x="38" y="1"/>
                  </a:ln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0" name="Google Shape;710;p28"/>
            <p:cNvSpPr/>
            <p:nvPr/>
          </p:nvSpPr>
          <p:spPr>
            <a:xfrm>
              <a:off x="-283329" y="1964946"/>
              <a:ext cx="23638" cy="17716"/>
            </a:xfrm>
            <a:custGeom>
              <a:avLst/>
              <a:gdLst/>
              <a:ahLst/>
              <a:cxnLst/>
              <a:rect l="l" t="t" r="r" b="b"/>
              <a:pathLst>
                <a:path w="467" h="350" extrusionOk="0">
                  <a:moveTo>
                    <a:pt x="235" y="0"/>
                  </a:moveTo>
                  <a:cubicBezTo>
                    <a:pt x="146" y="0"/>
                    <a:pt x="53" y="56"/>
                    <a:pt x="1" y="149"/>
                  </a:cubicBezTo>
                  <a:lnTo>
                    <a:pt x="395" y="349"/>
                  </a:lnTo>
                  <a:cubicBezTo>
                    <a:pt x="467" y="227"/>
                    <a:pt x="436" y="77"/>
                    <a:pt x="327" y="23"/>
                  </a:cubicBezTo>
                  <a:cubicBezTo>
                    <a:pt x="298" y="8"/>
                    <a:pt x="267" y="0"/>
                    <a:pt x="235"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1" name="Google Shape;711;p28"/>
            <p:cNvSpPr/>
            <p:nvPr/>
          </p:nvSpPr>
          <p:spPr>
            <a:xfrm>
              <a:off x="-287936" y="1998353"/>
              <a:ext cx="20298" cy="20854"/>
            </a:xfrm>
            <a:custGeom>
              <a:avLst/>
              <a:gdLst/>
              <a:ahLst/>
              <a:cxnLst/>
              <a:rect l="l" t="t" r="r" b="b"/>
              <a:pathLst>
                <a:path w="401" h="412" extrusionOk="0">
                  <a:moveTo>
                    <a:pt x="232" y="1"/>
                  </a:moveTo>
                  <a:cubicBezTo>
                    <a:pt x="218" y="1"/>
                    <a:pt x="205" y="2"/>
                    <a:pt x="190" y="5"/>
                  </a:cubicBezTo>
                  <a:cubicBezTo>
                    <a:pt x="85" y="29"/>
                    <a:pt x="0" y="138"/>
                    <a:pt x="7" y="250"/>
                  </a:cubicBezTo>
                  <a:cubicBezTo>
                    <a:pt x="12" y="344"/>
                    <a:pt x="83" y="411"/>
                    <a:pt x="171" y="411"/>
                  </a:cubicBezTo>
                  <a:cubicBezTo>
                    <a:pt x="184" y="411"/>
                    <a:pt x="197" y="410"/>
                    <a:pt x="211" y="407"/>
                  </a:cubicBezTo>
                  <a:cubicBezTo>
                    <a:pt x="319" y="383"/>
                    <a:pt x="401" y="274"/>
                    <a:pt x="394" y="162"/>
                  </a:cubicBezTo>
                  <a:cubicBezTo>
                    <a:pt x="392" y="67"/>
                    <a:pt x="321" y="1"/>
                    <a:pt x="232"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2" name="Google Shape;712;p28"/>
            <p:cNvSpPr/>
            <p:nvPr/>
          </p:nvSpPr>
          <p:spPr>
            <a:xfrm>
              <a:off x="-316029" y="2009439"/>
              <a:ext cx="32750" cy="58919"/>
            </a:xfrm>
            <a:custGeom>
              <a:avLst/>
              <a:gdLst/>
              <a:ahLst/>
              <a:cxnLst/>
              <a:rect l="l" t="t" r="r" b="b"/>
              <a:pathLst>
                <a:path w="647" h="1164" extrusionOk="0">
                  <a:moveTo>
                    <a:pt x="0" y="1"/>
                  </a:moveTo>
                  <a:lnTo>
                    <a:pt x="31" y="1163"/>
                  </a:lnTo>
                  <a:lnTo>
                    <a:pt x="647" y="864"/>
                  </a:lnTo>
                  <a:lnTo>
                    <a:pt x="0" y="1"/>
                  </a:ln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3" name="Google Shape;713;p28"/>
            <p:cNvSpPr/>
            <p:nvPr/>
          </p:nvSpPr>
          <p:spPr>
            <a:xfrm>
              <a:off x="-434069" y="2125252"/>
              <a:ext cx="85037" cy="39482"/>
            </a:xfrm>
            <a:custGeom>
              <a:avLst/>
              <a:gdLst/>
              <a:ahLst/>
              <a:cxnLst/>
              <a:rect l="l" t="t" r="r" b="b"/>
              <a:pathLst>
                <a:path w="1680" h="780" extrusionOk="0">
                  <a:moveTo>
                    <a:pt x="0" y="1"/>
                  </a:moveTo>
                  <a:cubicBezTo>
                    <a:pt x="0" y="1"/>
                    <a:pt x="55" y="245"/>
                    <a:pt x="361" y="453"/>
                  </a:cubicBezTo>
                  <a:cubicBezTo>
                    <a:pt x="667" y="663"/>
                    <a:pt x="1680" y="779"/>
                    <a:pt x="1680" y="779"/>
                  </a:cubicBezTo>
                  <a:lnTo>
                    <a:pt x="1680" y="470"/>
                  </a:lnTo>
                  <a:cubicBezTo>
                    <a:pt x="1643" y="471"/>
                    <a:pt x="1603" y="472"/>
                    <a:pt x="1561" y="472"/>
                  </a:cubicBezTo>
                  <a:cubicBezTo>
                    <a:pt x="1037" y="472"/>
                    <a:pt x="149" y="350"/>
                    <a:pt x="0" y="1"/>
                  </a:cubicBez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4" name="Google Shape;714;p28"/>
            <p:cNvSpPr/>
            <p:nvPr/>
          </p:nvSpPr>
          <p:spPr>
            <a:xfrm>
              <a:off x="-342653" y="2770425"/>
              <a:ext cx="119255" cy="330634"/>
            </a:xfrm>
            <a:custGeom>
              <a:avLst/>
              <a:gdLst/>
              <a:ahLst/>
              <a:cxnLst/>
              <a:rect l="l" t="t" r="r" b="b"/>
              <a:pathLst>
                <a:path w="2356" h="6532" extrusionOk="0">
                  <a:moveTo>
                    <a:pt x="2356" y="1"/>
                  </a:moveTo>
                  <a:cubicBezTo>
                    <a:pt x="1734" y="555"/>
                    <a:pt x="561" y="959"/>
                    <a:pt x="561" y="959"/>
                  </a:cubicBezTo>
                  <a:lnTo>
                    <a:pt x="0" y="3784"/>
                  </a:lnTo>
                  <a:lnTo>
                    <a:pt x="544" y="6532"/>
                  </a:lnTo>
                  <a:lnTo>
                    <a:pt x="384" y="3883"/>
                  </a:lnTo>
                  <a:lnTo>
                    <a:pt x="1027" y="1194"/>
                  </a:lnTo>
                  <a:cubicBezTo>
                    <a:pt x="1869" y="731"/>
                    <a:pt x="2356" y="1"/>
                    <a:pt x="2356"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5" name="Google Shape;715;p28"/>
            <p:cNvSpPr/>
            <p:nvPr/>
          </p:nvSpPr>
          <p:spPr>
            <a:xfrm>
              <a:off x="-447331" y="2023358"/>
              <a:ext cx="17463" cy="47580"/>
            </a:xfrm>
            <a:custGeom>
              <a:avLst/>
              <a:gdLst/>
              <a:ahLst/>
              <a:cxnLst/>
              <a:rect l="l" t="t" r="r" b="b"/>
              <a:pathLst>
                <a:path w="345" h="940" extrusionOk="0">
                  <a:moveTo>
                    <a:pt x="344" y="1"/>
                  </a:moveTo>
                  <a:lnTo>
                    <a:pt x="1" y="59"/>
                  </a:lnTo>
                  <a:lnTo>
                    <a:pt x="1" y="939"/>
                  </a:lnTo>
                  <a:cubicBezTo>
                    <a:pt x="191" y="905"/>
                    <a:pt x="344" y="725"/>
                    <a:pt x="344" y="538"/>
                  </a:cubicBezTo>
                  <a:lnTo>
                    <a:pt x="344"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6" name="Google Shape;716;p28"/>
            <p:cNvSpPr/>
            <p:nvPr/>
          </p:nvSpPr>
          <p:spPr>
            <a:xfrm>
              <a:off x="-558842" y="1931943"/>
              <a:ext cx="28093" cy="33812"/>
            </a:xfrm>
            <a:custGeom>
              <a:avLst/>
              <a:gdLst/>
              <a:ahLst/>
              <a:cxnLst/>
              <a:rect l="l" t="t" r="r" b="b"/>
              <a:pathLst>
                <a:path w="555" h="668" extrusionOk="0">
                  <a:moveTo>
                    <a:pt x="204" y="0"/>
                  </a:moveTo>
                  <a:cubicBezTo>
                    <a:pt x="137" y="0"/>
                    <a:pt x="66" y="21"/>
                    <a:pt x="0" y="63"/>
                  </a:cubicBezTo>
                  <a:lnTo>
                    <a:pt x="310" y="668"/>
                  </a:lnTo>
                  <a:cubicBezTo>
                    <a:pt x="480" y="559"/>
                    <a:pt x="554" y="341"/>
                    <a:pt x="473" y="185"/>
                  </a:cubicBezTo>
                  <a:lnTo>
                    <a:pt x="452" y="148"/>
                  </a:lnTo>
                  <a:cubicBezTo>
                    <a:pt x="405" y="52"/>
                    <a:pt x="310" y="0"/>
                    <a:pt x="204"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7" name="Google Shape;717;p28"/>
            <p:cNvSpPr/>
            <p:nvPr/>
          </p:nvSpPr>
          <p:spPr>
            <a:xfrm>
              <a:off x="-471729" y="2183260"/>
              <a:ext cx="161925" cy="123760"/>
            </a:xfrm>
            <a:custGeom>
              <a:avLst/>
              <a:gdLst/>
              <a:ahLst/>
              <a:cxnLst/>
              <a:rect l="l" t="t" r="r" b="b"/>
              <a:pathLst>
                <a:path w="3199" h="2445" extrusionOk="0">
                  <a:moveTo>
                    <a:pt x="483" y="0"/>
                  </a:moveTo>
                  <a:cubicBezTo>
                    <a:pt x="483" y="0"/>
                    <a:pt x="95" y="132"/>
                    <a:pt x="0" y="891"/>
                  </a:cubicBezTo>
                  <a:cubicBezTo>
                    <a:pt x="258" y="1445"/>
                    <a:pt x="718" y="1863"/>
                    <a:pt x="1408" y="2132"/>
                  </a:cubicBezTo>
                  <a:lnTo>
                    <a:pt x="1724" y="1778"/>
                  </a:lnTo>
                  <a:lnTo>
                    <a:pt x="3199" y="2445"/>
                  </a:lnTo>
                  <a:lnTo>
                    <a:pt x="3199" y="2445"/>
                  </a:lnTo>
                  <a:lnTo>
                    <a:pt x="483" y="336"/>
                  </a:lnTo>
                  <a:lnTo>
                    <a:pt x="483" y="0"/>
                  </a:ln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8" name="Google Shape;718;p28"/>
            <p:cNvSpPr/>
            <p:nvPr/>
          </p:nvSpPr>
          <p:spPr>
            <a:xfrm>
              <a:off x="-349082" y="2169998"/>
              <a:ext cx="60792" cy="137022"/>
            </a:xfrm>
            <a:custGeom>
              <a:avLst/>
              <a:gdLst/>
              <a:ahLst/>
              <a:cxnLst/>
              <a:rect l="l" t="t" r="r" b="b"/>
              <a:pathLst>
                <a:path w="1201" h="2707" extrusionOk="0">
                  <a:moveTo>
                    <a:pt x="1" y="0"/>
                  </a:moveTo>
                  <a:lnTo>
                    <a:pt x="1" y="514"/>
                  </a:lnTo>
                  <a:lnTo>
                    <a:pt x="776" y="2707"/>
                  </a:lnTo>
                  <a:lnTo>
                    <a:pt x="906" y="1758"/>
                  </a:lnTo>
                  <a:lnTo>
                    <a:pt x="1201" y="1605"/>
                  </a:lnTo>
                  <a:cubicBezTo>
                    <a:pt x="1201" y="1605"/>
                    <a:pt x="776" y="558"/>
                    <a:pt x="548" y="330"/>
                  </a:cubicBezTo>
                  <a:cubicBezTo>
                    <a:pt x="283" y="62"/>
                    <a:pt x="1" y="0"/>
                    <a:pt x="1" y="0"/>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19" name="Google Shape;719;p28"/>
            <p:cNvSpPr/>
            <p:nvPr/>
          </p:nvSpPr>
          <p:spPr>
            <a:xfrm>
              <a:off x="-750531" y="2235598"/>
              <a:ext cx="356600" cy="560690"/>
            </a:xfrm>
            <a:custGeom>
              <a:avLst/>
              <a:gdLst/>
              <a:ahLst/>
              <a:cxnLst/>
              <a:rect l="l" t="t" r="r" b="b"/>
              <a:pathLst>
                <a:path w="7045" h="11077" extrusionOk="0">
                  <a:moveTo>
                    <a:pt x="4872" y="0"/>
                  </a:moveTo>
                  <a:cubicBezTo>
                    <a:pt x="4872" y="0"/>
                    <a:pt x="4512" y="95"/>
                    <a:pt x="3811" y="840"/>
                  </a:cubicBezTo>
                  <a:cubicBezTo>
                    <a:pt x="3111" y="1584"/>
                    <a:pt x="368" y="6283"/>
                    <a:pt x="184" y="6548"/>
                  </a:cubicBezTo>
                  <a:cubicBezTo>
                    <a:pt x="1" y="6817"/>
                    <a:pt x="54" y="7180"/>
                    <a:pt x="381" y="7517"/>
                  </a:cubicBezTo>
                  <a:cubicBezTo>
                    <a:pt x="707" y="7857"/>
                    <a:pt x="3417" y="9876"/>
                    <a:pt x="3417" y="9876"/>
                  </a:cubicBezTo>
                  <a:cubicBezTo>
                    <a:pt x="3580" y="10016"/>
                    <a:pt x="3703" y="10186"/>
                    <a:pt x="4009" y="10485"/>
                  </a:cubicBezTo>
                  <a:cubicBezTo>
                    <a:pt x="4151" y="10624"/>
                    <a:pt x="4301" y="10784"/>
                    <a:pt x="4484" y="10865"/>
                  </a:cubicBezTo>
                  <a:cubicBezTo>
                    <a:pt x="4719" y="10967"/>
                    <a:pt x="4974" y="11042"/>
                    <a:pt x="5239" y="11066"/>
                  </a:cubicBezTo>
                  <a:cubicBezTo>
                    <a:pt x="5307" y="11073"/>
                    <a:pt x="5376" y="11077"/>
                    <a:pt x="5446" y="11077"/>
                  </a:cubicBezTo>
                  <a:cubicBezTo>
                    <a:pt x="5721" y="11077"/>
                    <a:pt x="6004" y="11021"/>
                    <a:pt x="6270" y="10900"/>
                  </a:cubicBezTo>
                  <a:cubicBezTo>
                    <a:pt x="6453" y="10815"/>
                    <a:pt x="6633" y="10696"/>
                    <a:pt x="6773" y="10542"/>
                  </a:cubicBezTo>
                  <a:cubicBezTo>
                    <a:pt x="6912" y="10390"/>
                    <a:pt x="7018" y="10195"/>
                    <a:pt x="7038" y="9999"/>
                  </a:cubicBezTo>
                  <a:cubicBezTo>
                    <a:pt x="7041" y="9961"/>
                    <a:pt x="7045" y="9920"/>
                    <a:pt x="7028" y="9886"/>
                  </a:cubicBezTo>
                  <a:cubicBezTo>
                    <a:pt x="7001" y="9828"/>
                    <a:pt x="6929" y="9808"/>
                    <a:pt x="6864" y="9795"/>
                  </a:cubicBezTo>
                  <a:cubicBezTo>
                    <a:pt x="6500" y="9710"/>
                    <a:pt x="6089" y="9682"/>
                    <a:pt x="5742" y="9560"/>
                  </a:cubicBezTo>
                  <a:cubicBezTo>
                    <a:pt x="5454" y="9455"/>
                    <a:pt x="5267" y="9339"/>
                    <a:pt x="5331" y="9305"/>
                  </a:cubicBezTo>
                  <a:cubicBezTo>
                    <a:pt x="5344" y="9298"/>
                    <a:pt x="5361" y="9296"/>
                    <a:pt x="5383" y="9296"/>
                  </a:cubicBezTo>
                  <a:cubicBezTo>
                    <a:pt x="5437" y="9296"/>
                    <a:pt x="5522" y="9312"/>
                    <a:pt x="5638" y="9312"/>
                  </a:cubicBezTo>
                  <a:cubicBezTo>
                    <a:pt x="5698" y="9312"/>
                    <a:pt x="5767" y="9308"/>
                    <a:pt x="5844" y="9295"/>
                  </a:cubicBezTo>
                  <a:cubicBezTo>
                    <a:pt x="6116" y="9251"/>
                    <a:pt x="6389" y="9043"/>
                    <a:pt x="6378" y="8890"/>
                  </a:cubicBezTo>
                  <a:cubicBezTo>
                    <a:pt x="6371" y="8785"/>
                    <a:pt x="6369" y="8766"/>
                    <a:pt x="6277" y="8766"/>
                  </a:cubicBezTo>
                  <a:cubicBezTo>
                    <a:pt x="6235" y="8766"/>
                    <a:pt x="6174" y="8770"/>
                    <a:pt x="6086" y="8772"/>
                  </a:cubicBezTo>
                  <a:cubicBezTo>
                    <a:pt x="5851" y="8772"/>
                    <a:pt x="5649" y="8712"/>
                    <a:pt x="5354" y="8712"/>
                  </a:cubicBezTo>
                  <a:cubicBezTo>
                    <a:pt x="5295" y="8712"/>
                    <a:pt x="5232" y="8714"/>
                    <a:pt x="5165" y="8720"/>
                  </a:cubicBezTo>
                  <a:cubicBezTo>
                    <a:pt x="5062" y="8730"/>
                    <a:pt x="4977" y="8735"/>
                    <a:pt x="4902" y="8735"/>
                  </a:cubicBezTo>
                  <a:cubicBezTo>
                    <a:pt x="4719" y="8735"/>
                    <a:pt x="4589" y="8707"/>
                    <a:pt x="4372" y="8659"/>
                  </a:cubicBezTo>
                  <a:cubicBezTo>
                    <a:pt x="3791" y="8533"/>
                    <a:pt x="2179" y="6371"/>
                    <a:pt x="2179" y="6371"/>
                  </a:cubicBezTo>
                  <a:lnTo>
                    <a:pt x="4978" y="2720"/>
                  </a:lnTo>
                  <a:cubicBezTo>
                    <a:pt x="4978" y="2720"/>
                    <a:pt x="5681" y="1231"/>
                    <a:pt x="4872" y="0"/>
                  </a:cubicBezTo>
                  <a:close/>
                </a:path>
              </a:pathLst>
            </a:custGeom>
            <a:solidFill>
              <a:srgbClr val="9A4A4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0" name="Google Shape;720;p28"/>
            <p:cNvSpPr/>
            <p:nvPr/>
          </p:nvSpPr>
          <p:spPr>
            <a:xfrm>
              <a:off x="-759338" y="2233675"/>
              <a:ext cx="309678" cy="486535"/>
            </a:xfrm>
            <a:custGeom>
              <a:avLst/>
              <a:gdLst/>
              <a:ahLst/>
              <a:cxnLst/>
              <a:rect l="l" t="t" r="r" b="b"/>
              <a:pathLst>
                <a:path w="6118" h="9612" extrusionOk="0">
                  <a:moveTo>
                    <a:pt x="5094" y="1"/>
                  </a:moveTo>
                  <a:cubicBezTo>
                    <a:pt x="3673" y="41"/>
                    <a:pt x="504" y="5872"/>
                    <a:pt x="252" y="6487"/>
                  </a:cubicBezTo>
                  <a:cubicBezTo>
                    <a:pt x="1" y="7099"/>
                    <a:pt x="32" y="7232"/>
                    <a:pt x="252" y="7467"/>
                  </a:cubicBezTo>
                  <a:cubicBezTo>
                    <a:pt x="473" y="7701"/>
                    <a:pt x="3190" y="9612"/>
                    <a:pt x="3190" y="9612"/>
                  </a:cubicBezTo>
                  <a:lnTo>
                    <a:pt x="4050" y="8371"/>
                  </a:lnTo>
                  <a:lnTo>
                    <a:pt x="2516" y="6392"/>
                  </a:lnTo>
                  <a:cubicBezTo>
                    <a:pt x="2516" y="6392"/>
                    <a:pt x="4285" y="4291"/>
                    <a:pt x="5203" y="2839"/>
                  </a:cubicBezTo>
                  <a:cubicBezTo>
                    <a:pt x="6117" y="1391"/>
                    <a:pt x="5094" y="1"/>
                    <a:pt x="5094" y="1"/>
                  </a:cubicBezTo>
                  <a:close/>
                </a:path>
              </a:pathLst>
            </a:custGeom>
            <a:solidFill>
              <a:srgbClr val="E6E6E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721" name="Google Shape;721;p28"/>
          <p:cNvSpPr/>
          <p:nvPr/>
        </p:nvSpPr>
        <p:spPr>
          <a:xfrm>
            <a:off x="3636589" y="2685447"/>
            <a:ext cx="3704" cy="1995"/>
          </a:xfrm>
          <a:custGeom>
            <a:avLst/>
            <a:gdLst/>
            <a:ahLst/>
            <a:cxnLst/>
            <a:rect l="l" t="t" r="r" b="b"/>
            <a:pathLst>
              <a:path w="65" h="35" extrusionOk="0">
                <a:moveTo>
                  <a:pt x="65" y="1"/>
                </a:moveTo>
                <a:lnTo>
                  <a:pt x="65" y="1"/>
                </a:lnTo>
                <a:cubicBezTo>
                  <a:pt x="57" y="4"/>
                  <a:pt x="50" y="7"/>
                  <a:pt x="43" y="11"/>
                </a:cubicBezTo>
                <a:lnTo>
                  <a:pt x="43" y="11"/>
                </a:lnTo>
                <a:cubicBezTo>
                  <a:pt x="50" y="7"/>
                  <a:pt x="58" y="4"/>
                  <a:pt x="65" y="1"/>
                </a:cubicBezTo>
                <a:close/>
                <a:moveTo>
                  <a:pt x="43" y="11"/>
                </a:moveTo>
                <a:lnTo>
                  <a:pt x="43" y="11"/>
                </a:lnTo>
                <a:cubicBezTo>
                  <a:pt x="28" y="18"/>
                  <a:pt x="14" y="26"/>
                  <a:pt x="0" y="34"/>
                </a:cubicBezTo>
                <a:cubicBezTo>
                  <a:pt x="14" y="27"/>
                  <a:pt x="28" y="19"/>
                  <a:pt x="43" y="1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2" name="Google Shape;722;p28"/>
          <p:cNvSpPr/>
          <p:nvPr/>
        </p:nvSpPr>
        <p:spPr>
          <a:xfrm>
            <a:off x="3044558" y="5358078"/>
            <a:ext cx="85473" cy="122284"/>
          </a:xfrm>
          <a:custGeom>
            <a:avLst/>
            <a:gdLst/>
            <a:ahLst/>
            <a:cxnLst/>
            <a:rect l="l" t="t" r="r" b="b"/>
            <a:pathLst>
              <a:path w="1500" h="2146" extrusionOk="0">
                <a:moveTo>
                  <a:pt x="1500" y="0"/>
                </a:moveTo>
                <a:lnTo>
                  <a:pt x="0" y="228"/>
                </a:lnTo>
                <a:lnTo>
                  <a:pt x="0" y="2145"/>
                </a:lnTo>
                <a:lnTo>
                  <a:pt x="1500" y="1918"/>
                </a:lnTo>
                <a:lnTo>
                  <a:pt x="1500" y="0"/>
                </a:ln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3" name="Google Shape;723;p28"/>
          <p:cNvSpPr/>
          <p:nvPr/>
        </p:nvSpPr>
        <p:spPr>
          <a:xfrm>
            <a:off x="3025755" y="5419446"/>
            <a:ext cx="230835" cy="188097"/>
          </a:xfrm>
          <a:custGeom>
            <a:avLst/>
            <a:gdLst/>
            <a:ahLst/>
            <a:cxnLst/>
            <a:rect l="l" t="t" r="r" b="b"/>
            <a:pathLst>
              <a:path w="4051" h="3301" extrusionOk="0">
                <a:moveTo>
                  <a:pt x="1830" y="1"/>
                </a:moveTo>
                <a:lnTo>
                  <a:pt x="1830" y="191"/>
                </a:lnTo>
                <a:cubicBezTo>
                  <a:pt x="1833" y="337"/>
                  <a:pt x="1180" y="453"/>
                  <a:pt x="986" y="480"/>
                </a:cubicBezTo>
                <a:cubicBezTo>
                  <a:pt x="920" y="489"/>
                  <a:pt x="854" y="493"/>
                  <a:pt x="793" y="493"/>
                </a:cubicBezTo>
                <a:cubicBezTo>
                  <a:pt x="580" y="493"/>
                  <a:pt x="404" y="444"/>
                  <a:pt x="330" y="375"/>
                </a:cubicBezTo>
                <a:lnTo>
                  <a:pt x="330" y="229"/>
                </a:lnTo>
                <a:cubicBezTo>
                  <a:pt x="329" y="229"/>
                  <a:pt x="328" y="228"/>
                  <a:pt x="327" y="228"/>
                </a:cubicBezTo>
                <a:cubicBezTo>
                  <a:pt x="247" y="228"/>
                  <a:pt x="183" y="493"/>
                  <a:pt x="123" y="732"/>
                </a:cubicBezTo>
                <a:cubicBezTo>
                  <a:pt x="55" y="997"/>
                  <a:pt x="0" y="1310"/>
                  <a:pt x="48" y="1439"/>
                </a:cubicBezTo>
                <a:cubicBezTo>
                  <a:pt x="133" y="1670"/>
                  <a:pt x="501" y="1847"/>
                  <a:pt x="660" y="2034"/>
                </a:cubicBezTo>
                <a:cubicBezTo>
                  <a:pt x="820" y="2224"/>
                  <a:pt x="1000" y="2496"/>
                  <a:pt x="1340" y="2826"/>
                </a:cubicBezTo>
                <a:cubicBezTo>
                  <a:pt x="1557" y="3037"/>
                  <a:pt x="1992" y="3300"/>
                  <a:pt x="2554" y="3300"/>
                </a:cubicBezTo>
                <a:cubicBezTo>
                  <a:pt x="2600" y="3300"/>
                  <a:pt x="2646" y="3299"/>
                  <a:pt x="2693" y="3295"/>
                </a:cubicBezTo>
                <a:cubicBezTo>
                  <a:pt x="3230" y="3254"/>
                  <a:pt x="4050" y="2938"/>
                  <a:pt x="3897" y="2524"/>
                </a:cubicBezTo>
                <a:cubicBezTo>
                  <a:pt x="3754" y="2126"/>
                  <a:pt x="3186" y="1790"/>
                  <a:pt x="2771" y="1484"/>
                </a:cubicBezTo>
                <a:cubicBezTo>
                  <a:pt x="2251" y="1099"/>
                  <a:pt x="1871" y="283"/>
                  <a:pt x="1830"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724" name="Google Shape;724;p28"/>
          <p:cNvSpPr/>
          <p:nvPr/>
        </p:nvSpPr>
        <p:spPr>
          <a:xfrm>
            <a:off x="3044558" y="5419446"/>
            <a:ext cx="169749" cy="132084"/>
          </a:xfrm>
          <a:custGeom>
            <a:avLst/>
            <a:gdLst/>
            <a:ahLst/>
            <a:cxnLst/>
            <a:rect l="l" t="t" r="r" b="b"/>
            <a:pathLst>
              <a:path w="2979" h="2318" extrusionOk="0">
                <a:moveTo>
                  <a:pt x="1500" y="1"/>
                </a:moveTo>
                <a:lnTo>
                  <a:pt x="1500" y="191"/>
                </a:lnTo>
                <a:cubicBezTo>
                  <a:pt x="1503" y="337"/>
                  <a:pt x="850" y="453"/>
                  <a:pt x="656" y="480"/>
                </a:cubicBezTo>
                <a:cubicBezTo>
                  <a:pt x="590" y="489"/>
                  <a:pt x="524" y="493"/>
                  <a:pt x="463" y="493"/>
                </a:cubicBezTo>
                <a:cubicBezTo>
                  <a:pt x="250" y="493"/>
                  <a:pt x="74" y="444"/>
                  <a:pt x="0" y="375"/>
                </a:cubicBezTo>
                <a:lnTo>
                  <a:pt x="0" y="375"/>
                </a:lnTo>
                <a:cubicBezTo>
                  <a:pt x="0" y="375"/>
                  <a:pt x="449" y="1351"/>
                  <a:pt x="844" y="1765"/>
                </a:cubicBezTo>
                <a:cubicBezTo>
                  <a:pt x="1162" y="2098"/>
                  <a:pt x="1643" y="2317"/>
                  <a:pt x="2089" y="2317"/>
                </a:cubicBezTo>
                <a:cubicBezTo>
                  <a:pt x="2195" y="2317"/>
                  <a:pt x="2298" y="2305"/>
                  <a:pt x="2397" y="2279"/>
                </a:cubicBezTo>
                <a:cubicBezTo>
                  <a:pt x="2917" y="2143"/>
                  <a:pt x="2978" y="1915"/>
                  <a:pt x="2757" y="1711"/>
                </a:cubicBezTo>
                <a:cubicBezTo>
                  <a:pt x="2649" y="1633"/>
                  <a:pt x="2543" y="1558"/>
                  <a:pt x="2441" y="1484"/>
                </a:cubicBezTo>
                <a:cubicBezTo>
                  <a:pt x="1921" y="1099"/>
                  <a:pt x="1541" y="283"/>
                  <a:pt x="1500" y="1"/>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Shape 346"/>
        <p:cNvGrpSpPr/>
        <p:nvPr/>
      </p:nvGrpSpPr>
      <p:grpSpPr>
        <a:xfrm>
          <a:off x="0" y="0"/>
          <a:ext cx="0" cy="0"/>
          <a:chOff x="0" y="0"/>
          <a:chExt cx="0" cy="0"/>
        </a:xfrm>
      </p:grpSpPr>
      <p:sp>
        <p:nvSpPr>
          <p:cNvPr id="347" name="Google Shape;347;p26"/>
          <p:cNvSpPr txBox="1">
            <a:spLocks noGrp="1"/>
          </p:cNvSpPr>
          <p:nvPr>
            <p:ph type="subTitle" idx="1"/>
          </p:nvPr>
        </p:nvSpPr>
        <p:spPr>
          <a:xfrm flipH="1">
            <a:off x="1409059" y="3105574"/>
            <a:ext cx="4063524" cy="2712270"/>
          </a:xfrm>
          <a:prstGeom prst="rect">
            <a:avLst/>
          </a:prstGeom>
        </p:spPr>
        <p:txBody>
          <a:bodyPr spcFirstLastPara="1" wrap="square" lIns="121900" tIns="121900" rIns="121900" bIns="121900" anchor="t" anchorCtr="0">
            <a:noAutofit/>
          </a:bodyPr>
          <a:lstStyle/>
          <a:p>
            <a:pPr marL="0" indent="0" algn="just">
              <a:buClr>
                <a:schemeClr val="dk1"/>
              </a:buClr>
            </a:pPr>
            <a:r>
              <a:rPr lang="en-US" sz="1800" dirty="0">
                <a:latin typeface="Abel"/>
              </a:rPr>
              <a:t>After my graduation, I wish to enter the field of health care of NHS and become a health advisor of  National Health Service London. I have always been fascinated about joining there as the job is challenging as well as directly helping the society, which are two aspects I like in my job.</a:t>
            </a:r>
            <a:endParaRPr sz="1800" dirty="0">
              <a:latin typeface="Abel"/>
            </a:endParaRPr>
          </a:p>
          <a:p>
            <a:pPr marL="0" indent="0"/>
            <a:endParaRPr dirty="0">
              <a:latin typeface="Abel"/>
            </a:endParaRPr>
          </a:p>
        </p:txBody>
      </p:sp>
      <p:sp>
        <p:nvSpPr>
          <p:cNvPr id="348" name="Google Shape;348;p26"/>
          <p:cNvSpPr txBox="1">
            <a:spLocks noGrp="1"/>
          </p:cNvSpPr>
          <p:nvPr>
            <p:ph type="title"/>
          </p:nvPr>
        </p:nvSpPr>
        <p:spPr>
          <a:xfrm>
            <a:off x="2035711" y="2009390"/>
            <a:ext cx="3168400" cy="1195600"/>
          </a:xfrm>
          <a:prstGeom prst="rect">
            <a:avLst/>
          </a:prstGeom>
        </p:spPr>
        <p:txBody>
          <a:bodyPr spcFirstLastPara="1" wrap="square" lIns="121900" tIns="121900" rIns="121900" bIns="121900" anchor="b" anchorCtr="0">
            <a:noAutofit/>
          </a:bodyPr>
          <a:lstStyle/>
          <a:p>
            <a:r>
              <a:rPr lang="en-US" dirty="0"/>
              <a:t>My Aim</a:t>
            </a:r>
            <a:endParaRPr dirty="0"/>
          </a:p>
        </p:txBody>
      </p:sp>
      <p:sp>
        <p:nvSpPr>
          <p:cNvPr id="349" name="Google Shape;349;p26"/>
          <p:cNvSpPr/>
          <p:nvPr/>
        </p:nvSpPr>
        <p:spPr>
          <a:xfrm>
            <a:off x="7451639" y="2222030"/>
            <a:ext cx="130767" cy="205005"/>
          </a:xfrm>
          <a:custGeom>
            <a:avLst/>
            <a:gdLst/>
            <a:ahLst/>
            <a:cxnLst/>
            <a:rect l="l" t="t" r="r" b="b"/>
            <a:pathLst>
              <a:path w="2230" h="3496" extrusionOk="0">
                <a:moveTo>
                  <a:pt x="1557" y="0"/>
                </a:moveTo>
                <a:cubicBezTo>
                  <a:pt x="1448" y="0"/>
                  <a:pt x="1331" y="32"/>
                  <a:pt x="1205" y="93"/>
                </a:cubicBezTo>
                <a:cubicBezTo>
                  <a:pt x="594" y="403"/>
                  <a:pt x="55" y="1393"/>
                  <a:pt x="5" y="2308"/>
                </a:cubicBezTo>
                <a:cubicBezTo>
                  <a:pt x="0" y="2355"/>
                  <a:pt x="0" y="2400"/>
                  <a:pt x="0" y="2448"/>
                </a:cubicBezTo>
                <a:cubicBezTo>
                  <a:pt x="0" y="3097"/>
                  <a:pt x="271" y="3496"/>
                  <a:pt x="670" y="3496"/>
                </a:cubicBezTo>
                <a:cubicBezTo>
                  <a:pt x="779" y="3496"/>
                  <a:pt x="898" y="3465"/>
                  <a:pt x="1021" y="3404"/>
                </a:cubicBezTo>
                <a:cubicBezTo>
                  <a:pt x="1635" y="3093"/>
                  <a:pt x="2171" y="2103"/>
                  <a:pt x="2223" y="1188"/>
                </a:cubicBezTo>
                <a:cubicBezTo>
                  <a:pt x="2226" y="1141"/>
                  <a:pt x="2229" y="1096"/>
                  <a:pt x="2229" y="1049"/>
                </a:cubicBezTo>
                <a:cubicBezTo>
                  <a:pt x="2229" y="926"/>
                  <a:pt x="2219" y="806"/>
                  <a:pt x="2199" y="701"/>
                </a:cubicBezTo>
                <a:cubicBezTo>
                  <a:pt x="2120" y="271"/>
                  <a:pt x="1888" y="11"/>
                  <a:pt x="1574"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50" name="Google Shape;350;p26"/>
          <p:cNvGrpSpPr/>
          <p:nvPr/>
        </p:nvGrpSpPr>
        <p:grpSpPr>
          <a:xfrm>
            <a:off x="5736678" y="3204990"/>
            <a:ext cx="1054247" cy="2453001"/>
            <a:chOff x="4593707" y="2226241"/>
            <a:chExt cx="711368" cy="1655196"/>
          </a:xfrm>
        </p:grpSpPr>
        <p:sp>
          <p:nvSpPr>
            <p:cNvPr id="351" name="Google Shape;351;p26"/>
            <p:cNvSpPr/>
            <p:nvPr/>
          </p:nvSpPr>
          <p:spPr>
            <a:xfrm>
              <a:off x="4593707" y="3585540"/>
              <a:ext cx="681250" cy="295897"/>
            </a:xfrm>
            <a:custGeom>
              <a:avLst/>
              <a:gdLst/>
              <a:ahLst/>
              <a:cxnLst/>
              <a:rect l="l" t="t" r="r" b="b"/>
              <a:pathLst>
                <a:path w="15490" h="6728" extrusionOk="0">
                  <a:moveTo>
                    <a:pt x="7746" y="1"/>
                  </a:moveTo>
                  <a:cubicBezTo>
                    <a:pt x="5941" y="1"/>
                    <a:pt x="4134" y="328"/>
                    <a:pt x="2755" y="984"/>
                  </a:cubicBezTo>
                  <a:cubicBezTo>
                    <a:pt x="1" y="2298"/>
                    <a:pt x="1" y="4427"/>
                    <a:pt x="2755" y="5742"/>
                  </a:cubicBezTo>
                  <a:cubicBezTo>
                    <a:pt x="4134" y="6399"/>
                    <a:pt x="5941" y="6727"/>
                    <a:pt x="7746" y="6727"/>
                  </a:cubicBezTo>
                  <a:cubicBezTo>
                    <a:pt x="9552" y="6727"/>
                    <a:pt x="11358" y="6399"/>
                    <a:pt x="12735" y="5742"/>
                  </a:cubicBezTo>
                  <a:cubicBezTo>
                    <a:pt x="15489" y="4427"/>
                    <a:pt x="15489" y="2298"/>
                    <a:pt x="12735" y="984"/>
                  </a:cubicBezTo>
                  <a:cubicBezTo>
                    <a:pt x="11358" y="328"/>
                    <a:pt x="9552" y="1"/>
                    <a:pt x="7746"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 name="Google Shape;352;p26"/>
            <p:cNvSpPr/>
            <p:nvPr/>
          </p:nvSpPr>
          <p:spPr>
            <a:xfrm>
              <a:off x="4723093" y="2551245"/>
              <a:ext cx="42837" cy="166156"/>
            </a:xfrm>
            <a:custGeom>
              <a:avLst/>
              <a:gdLst/>
              <a:ahLst/>
              <a:cxnLst/>
              <a:rect l="l" t="t" r="r" b="b"/>
              <a:pathLst>
                <a:path w="974" h="3778" extrusionOk="0">
                  <a:moveTo>
                    <a:pt x="974" y="0"/>
                  </a:moveTo>
                  <a:cubicBezTo>
                    <a:pt x="510" y="0"/>
                    <a:pt x="93" y="416"/>
                    <a:pt x="93" y="1618"/>
                  </a:cubicBezTo>
                  <a:cubicBezTo>
                    <a:pt x="93" y="2815"/>
                    <a:pt x="1" y="3778"/>
                    <a:pt x="735" y="3778"/>
                  </a:cubicBezTo>
                  <a:lnTo>
                    <a:pt x="974" y="0"/>
                  </a:ln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 name="Google Shape;353;p26"/>
            <p:cNvSpPr/>
            <p:nvPr/>
          </p:nvSpPr>
          <p:spPr>
            <a:xfrm>
              <a:off x="4727051" y="2553048"/>
              <a:ext cx="28367" cy="160923"/>
            </a:xfrm>
            <a:custGeom>
              <a:avLst/>
              <a:gdLst/>
              <a:ahLst/>
              <a:cxnLst/>
              <a:rect l="l" t="t" r="r" b="b"/>
              <a:pathLst>
                <a:path w="645" h="3659" extrusionOk="0">
                  <a:moveTo>
                    <a:pt x="645" y="0"/>
                  </a:moveTo>
                  <a:cubicBezTo>
                    <a:pt x="287" y="130"/>
                    <a:pt x="3" y="587"/>
                    <a:pt x="3" y="1577"/>
                  </a:cubicBezTo>
                  <a:cubicBezTo>
                    <a:pt x="3" y="1819"/>
                    <a:pt x="0" y="2054"/>
                    <a:pt x="0" y="2270"/>
                  </a:cubicBezTo>
                  <a:cubicBezTo>
                    <a:pt x="0" y="2946"/>
                    <a:pt x="37" y="3467"/>
                    <a:pt x="341" y="3658"/>
                  </a:cubicBezTo>
                  <a:cubicBezTo>
                    <a:pt x="440" y="3331"/>
                    <a:pt x="542" y="2993"/>
                    <a:pt x="645" y="2662"/>
                  </a:cubicBezTo>
                  <a:lnTo>
                    <a:pt x="645" y="0"/>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 name="Google Shape;354;p26"/>
            <p:cNvSpPr/>
            <p:nvPr/>
          </p:nvSpPr>
          <p:spPr>
            <a:xfrm>
              <a:off x="4755374" y="2503352"/>
              <a:ext cx="262737" cy="436853"/>
            </a:xfrm>
            <a:custGeom>
              <a:avLst/>
              <a:gdLst/>
              <a:ahLst/>
              <a:cxnLst/>
              <a:rect l="l" t="t" r="r" b="b"/>
              <a:pathLst>
                <a:path w="5974" h="9933" extrusionOk="0">
                  <a:moveTo>
                    <a:pt x="103" y="1"/>
                  </a:moveTo>
                  <a:cubicBezTo>
                    <a:pt x="48" y="1"/>
                    <a:pt x="1" y="45"/>
                    <a:pt x="1" y="103"/>
                  </a:cubicBezTo>
                  <a:lnTo>
                    <a:pt x="1" y="9830"/>
                  </a:lnTo>
                  <a:cubicBezTo>
                    <a:pt x="1" y="9887"/>
                    <a:pt x="48" y="9932"/>
                    <a:pt x="103" y="9932"/>
                  </a:cubicBezTo>
                  <a:lnTo>
                    <a:pt x="5871" y="9932"/>
                  </a:lnTo>
                  <a:cubicBezTo>
                    <a:pt x="5930" y="9932"/>
                    <a:pt x="5974" y="9887"/>
                    <a:pt x="5974" y="9830"/>
                  </a:cubicBezTo>
                  <a:lnTo>
                    <a:pt x="5974" y="103"/>
                  </a:lnTo>
                  <a:cubicBezTo>
                    <a:pt x="5974" y="45"/>
                    <a:pt x="5930" y="1"/>
                    <a:pt x="5871"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 name="Google Shape;355;p26"/>
            <p:cNvSpPr/>
            <p:nvPr/>
          </p:nvSpPr>
          <p:spPr>
            <a:xfrm>
              <a:off x="5043435" y="2527496"/>
              <a:ext cx="112633" cy="162770"/>
            </a:xfrm>
            <a:custGeom>
              <a:avLst/>
              <a:gdLst/>
              <a:ahLst/>
              <a:cxnLst/>
              <a:rect l="l" t="t" r="r" b="b"/>
              <a:pathLst>
                <a:path w="2561" h="3701" extrusionOk="0">
                  <a:moveTo>
                    <a:pt x="0" y="0"/>
                  </a:moveTo>
                  <a:lnTo>
                    <a:pt x="0" y="3700"/>
                  </a:lnTo>
                  <a:lnTo>
                    <a:pt x="2560" y="3700"/>
                  </a:lnTo>
                  <a:lnTo>
                    <a:pt x="1809" y="953"/>
                  </a:lnTo>
                  <a:cubicBezTo>
                    <a:pt x="1659" y="389"/>
                    <a:pt x="1147" y="0"/>
                    <a:pt x="567" y="0"/>
                  </a:cubicBezTo>
                  <a:close/>
                </a:path>
              </a:pathLst>
            </a:custGeom>
            <a:solidFill>
              <a:srgbClr val="F28F8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 name="Google Shape;356;p26"/>
            <p:cNvSpPr/>
            <p:nvPr/>
          </p:nvSpPr>
          <p:spPr>
            <a:xfrm>
              <a:off x="4718168" y="2536952"/>
              <a:ext cx="182869" cy="280153"/>
            </a:xfrm>
            <a:custGeom>
              <a:avLst/>
              <a:gdLst/>
              <a:ahLst/>
              <a:cxnLst/>
              <a:rect l="l" t="t" r="r" b="b"/>
              <a:pathLst>
                <a:path w="4158" h="6370" extrusionOk="0">
                  <a:moveTo>
                    <a:pt x="2953" y="1"/>
                  </a:moveTo>
                  <a:cubicBezTo>
                    <a:pt x="2403" y="62"/>
                    <a:pt x="1857" y="130"/>
                    <a:pt x="1400" y="1359"/>
                  </a:cubicBezTo>
                  <a:cubicBezTo>
                    <a:pt x="1052" y="2294"/>
                    <a:pt x="386" y="4533"/>
                    <a:pt x="92" y="5540"/>
                  </a:cubicBezTo>
                  <a:cubicBezTo>
                    <a:pt x="1" y="5851"/>
                    <a:pt x="116" y="6182"/>
                    <a:pt x="379" y="6369"/>
                  </a:cubicBezTo>
                  <a:lnTo>
                    <a:pt x="1772" y="5462"/>
                  </a:lnTo>
                  <a:cubicBezTo>
                    <a:pt x="2212" y="4427"/>
                    <a:pt x="2895" y="2854"/>
                    <a:pt x="2895" y="2854"/>
                  </a:cubicBezTo>
                  <a:lnTo>
                    <a:pt x="3188" y="3516"/>
                  </a:lnTo>
                  <a:cubicBezTo>
                    <a:pt x="3188" y="3516"/>
                    <a:pt x="4007" y="2800"/>
                    <a:pt x="4059" y="1899"/>
                  </a:cubicBezTo>
                  <a:cubicBezTo>
                    <a:pt x="4158" y="202"/>
                    <a:pt x="2953" y="1"/>
                    <a:pt x="2953" y="1"/>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 name="Google Shape;357;p26"/>
            <p:cNvSpPr/>
            <p:nvPr/>
          </p:nvSpPr>
          <p:spPr>
            <a:xfrm>
              <a:off x="4848609" y="2226241"/>
              <a:ext cx="263308" cy="247256"/>
            </a:xfrm>
            <a:custGeom>
              <a:avLst/>
              <a:gdLst/>
              <a:ahLst/>
              <a:cxnLst/>
              <a:rect l="l" t="t" r="r" b="b"/>
              <a:pathLst>
                <a:path w="5987" h="5622" extrusionOk="0">
                  <a:moveTo>
                    <a:pt x="2994" y="1"/>
                  </a:moveTo>
                  <a:cubicBezTo>
                    <a:pt x="1342" y="1"/>
                    <a:pt x="1" y="1339"/>
                    <a:pt x="1" y="2991"/>
                  </a:cubicBezTo>
                  <a:cubicBezTo>
                    <a:pt x="1" y="4445"/>
                    <a:pt x="1181" y="5622"/>
                    <a:pt x="2632" y="5622"/>
                  </a:cubicBezTo>
                  <a:lnTo>
                    <a:pt x="3355" y="5622"/>
                  </a:lnTo>
                  <a:cubicBezTo>
                    <a:pt x="4809" y="5622"/>
                    <a:pt x="5987" y="4445"/>
                    <a:pt x="5987" y="2991"/>
                  </a:cubicBezTo>
                  <a:cubicBezTo>
                    <a:pt x="5987" y="1339"/>
                    <a:pt x="4645" y="1"/>
                    <a:pt x="299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 name="Google Shape;358;p26"/>
            <p:cNvSpPr/>
            <p:nvPr/>
          </p:nvSpPr>
          <p:spPr>
            <a:xfrm>
              <a:off x="4642832" y="3508093"/>
              <a:ext cx="178471" cy="183397"/>
            </a:xfrm>
            <a:custGeom>
              <a:avLst/>
              <a:gdLst/>
              <a:ahLst/>
              <a:cxnLst/>
              <a:rect l="l" t="t" r="r" b="b"/>
              <a:pathLst>
                <a:path w="4058" h="4170" extrusionOk="0">
                  <a:moveTo>
                    <a:pt x="934" y="1"/>
                  </a:moveTo>
                  <a:cubicBezTo>
                    <a:pt x="761" y="1"/>
                    <a:pt x="629" y="239"/>
                    <a:pt x="454" y="434"/>
                  </a:cubicBezTo>
                  <a:cubicBezTo>
                    <a:pt x="310" y="598"/>
                    <a:pt x="82" y="857"/>
                    <a:pt x="48" y="1045"/>
                  </a:cubicBezTo>
                  <a:cubicBezTo>
                    <a:pt x="0" y="1322"/>
                    <a:pt x="249" y="1755"/>
                    <a:pt x="523" y="1994"/>
                  </a:cubicBezTo>
                  <a:cubicBezTo>
                    <a:pt x="799" y="2236"/>
                    <a:pt x="1120" y="2407"/>
                    <a:pt x="1219" y="2932"/>
                  </a:cubicBezTo>
                  <a:cubicBezTo>
                    <a:pt x="1321" y="3458"/>
                    <a:pt x="1522" y="3769"/>
                    <a:pt x="2068" y="4004"/>
                  </a:cubicBezTo>
                  <a:cubicBezTo>
                    <a:pt x="2340" y="4122"/>
                    <a:pt x="2652" y="4169"/>
                    <a:pt x="2939" y="4169"/>
                  </a:cubicBezTo>
                  <a:cubicBezTo>
                    <a:pt x="3283" y="4169"/>
                    <a:pt x="3588" y="4101"/>
                    <a:pt x="3738" y="4004"/>
                  </a:cubicBezTo>
                  <a:cubicBezTo>
                    <a:pt x="4058" y="3796"/>
                    <a:pt x="3765" y="3571"/>
                    <a:pt x="3314" y="2926"/>
                  </a:cubicBezTo>
                  <a:cubicBezTo>
                    <a:pt x="2727" y="2086"/>
                    <a:pt x="2270" y="1486"/>
                    <a:pt x="2270" y="700"/>
                  </a:cubicBezTo>
                  <a:lnTo>
                    <a:pt x="1038" y="28"/>
                  </a:lnTo>
                  <a:cubicBezTo>
                    <a:pt x="1001" y="9"/>
                    <a:pt x="967" y="1"/>
                    <a:pt x="934"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 name="Google Shape;359;p26"/>
            <p:cNvSpPr/>
            <p:nvPr/>
          </p:nvSpPr>
          <p:spPr>
            <a:xfrm>
              <a:off x="4678675" y="3478979"/>
              <a:ext cx="90863" cy="77713"/>
            </a:xfrm>
            <a:custGeom>
              <a:avLst/>
              <a:gdLst/>
              <a:ahLst/>
              <a:cxnLst/>
              <a:rect l="l" t="t" r="r" b="b"/>
              <a:pathLst>
                <a:path w="2066" h="1767" extrusionOk="0">
                  <a:moveTo>
                    <a:pt x="694" y="1"/>
                  </a:moveTo>
                  <a:lnTo>
                    <a:pt x="209" y="707"/>
                  </a:lnTo>
                  <a:cubicBezTo>
                    <a:pt x="1" y="1014"/>
                    <a:pt x="66" y="1441"/>
                    <a:pt x="373" y="1649"/>
                  </a:cubicBezTo>
                  <a:cubicBezTo>
                    <a:pt x="379" y="1653"/>
                    <a:pt x="383" y="1656"/>
                    <a:pt x="390" y="1659"/>
                  </a:cubicBezTo>
                  <a:cubicBezTo>
                    <a:pt x="502" y="1732"/>
                    <a:pt x="628" y="1766"/>
                    <a:pt x="755" y="1766"/>
                  </a:cubicBezTo>
                  <a:cubicBezTo>
                    <a:pt x="960" y="1766"/>
                    <a:pt x="1166" y="1677"/>
                    <a:pt x="1311" y="1516"/>
                  </a:cubicBezTo>
                  <a:lnTo>
                    <a:pt x="2066" y="697"/>
                  </a:lnTo>
                  <a:lnTo>
                    <a:pt x="694" y="1"/>
                  </a:ln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 name="Google Shape;360;p26"/>
            <p:cNvSpPr/>
            <p:nvPr/>
          </p:nvSpPr>
          <p:spPr>
            <a:xfrm>
              <a:off x="4704050" y="2876469"/>
              <a:ext cx="411785" cy="652399"/>
            </a:xfrm>
            <a:custGeom>
              <a:avLst/>
              <a:gdLst/>
              <a:ahLst/>
              <a:cxnLst/>
              <a:rect l="l" t="t" r="r" b="b"/>
              <a:pathLst>
                <a:path w="9363" h="14834" extrusionOk="0">
                  <a:moveTo>
                    <a:pt x="4929" y="1"/>
                  </a:moveTo>
                  <a:lnTo>
                    <a:pt x="5090" y="7055"/>
                  </a:lnTo>
                  <a:cubicBezTo>
                    <a:pt x="5090" y="7055"/>
                    <a:pt x="3315" y="8291"/>
                    <a:pt x="2817" y="9096"/>
                  </a:cubicBezTo>
                  <a:cubicBezTo>
                    <a:pt x="2315" y="9906"/>
                    <a:pt x="1" y="13838"/>
                    <a:pt x="1" y="13838"/>
                  </a:cubicBezTo>
                  <a:cubicBezTo>
                    <a:pt x="155" y="14766"/>
                    <a:pt x="1113" y="14834"/>
                    <a:pt x="1113" y="14834"/>
                  </a:cubicBezTo>
                  <a:cubicBezTo>
                    <a:pt x="1113" y="14834"/>
                    <a:pt x="6755" y="9339"/>
                    <a:pt x="6953" y="9005"/>
                  </a:cubicBezTo>
                  <a:cubicBezTo>
                    <a:pt x="7147" y="8670"/>
                    <a:pt x="7704" y="7806"/>
                    <a:pt x="8321" y="6192"/>
                  </a:cubicBezTo>
                  <a:cubicBezTo>
                    <a:pt x="8976" y="4468"/>
                    <a:pt x="9362" y="1789"/>
                    <a:pt x="9332" y="888"/>
                  </a:cubicBezTo>
                  <a:lnTo>
                    <a:pt x="4929"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1" name="Google Shape;361;p26"/>
            <p:cNvSpPr/>
            <p:nvPr/>
          </p:nvSpPr>
          <p:spPr>
            <a:xfrm>
              <a:off x="5026767" y="3628199"/>
              <a:ext cx="69840" cy="88444"/>
            </a:xfrm>
            <a:custGeom>
              <a:avLst/>
              <a:gdLst/>
              <a:ahLst/>
              <a:cxnLst/>
              <a:rect l="l" t="t" r="r" b="b"/>
              <a:pathLst>
                <a:path w="1588" h="2011" extrusionOk="0">
                  <a:moveTo>
                    <a:pt x="1192" y="1"/>
                  </a:moveTo>
                  <a:lnTo>
                    <a:pt x="0" y="273"/>
                  </a:lnTo>
                  <a:lnTo>
                    <a:pt x="393" y="2011"/>
                  </a:lnTo>
                  <a:lnTo>
                    <a:pt x="1588" y="1737"/>
                  </a:lnTo>
                  <a:lnTo>
                    <a:pt x="1192" y="1"/>
                  </a:ln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 name="Google Shape;362;p26"/>
            <p:cNvSpPr/>
            <p:nvPr/>
          </p:nvSpPr>
          <p:spPr>
            <a:xfrm>
              <a:off x="4822793" y="2872115"/>
              <a:ext cx="268410" cy="785087"/>
            </a:xfrm>
            <a:custGeom>
              <a:avLst/>
              <a:gdLst/>
              <a:ahLst/>
              <a:cxnLst/>
              <a:rect l="l" t="t" r="r" b="b"/>
              <a:pathLst>
                <a:path w="6103" h="17851" extrusionOk="0">
                  <a:moveTo>
                    <a:pt x="5588" y="1"/>
                  </a:moveTo>
                  <a:lnTo>
                    <a:pt x="509" y="199"/>
                  </a:lnTo>
                  <a:cubicBezTo>
                    <a:pt x="335" y="622"/>
                    <a:pt x="0" y="1390"/>
                    <a:pt x="86" y="2605"/>
                  </a:cubicBezTo>
                  <a:cubicBezTo>
                    <a:pt x="253" y="5083"/>
                    <a:pt x="2601" y="9513"/>
                    <a:pt x="2601" y="9513"/>
                  </a:cubicBezTo>
                  <a:cubicBezTo>
                    <a:pt x="2574" y="9851"/>
                    <a:pt x="2431" y="11264"/>
                    <a:pt x="2751" y="12516"/>
                  </a:cubicBezTo>
                  <a:cubicBezTo>
                    <a:pt x="3260" y="14493"/>
                    <a:pt x="4638" y="17837"/>
                    <a:pt x="4638" y="17837"/>
                  </a:cubicBezTo>
                  <a:cubicBezTo>
                    <a:pt x="4638" y="17837"/>
                    <a:pt x="4733" y="17851"/>
                    <a:pt x="4874" y="17851"/>
                  </a:cubicBezTo>
                  <a:cubicBezTo>
                    <a:pt x="5162" y="17851"/>
                    <a:pt x="5644" y="17796"/>
                    <a:pt x="5932" y="17462"/>
                  </a:cubicBezTo>
                  <a:cubicBezTo>
                    <a:pt x="5932" y="17462"/>
                    <a:pt x="5167" y="10670"/>
                    <a:pt x="4959" y="8929"/>
                  </a:cubicBezTo>
                  <a:cubicBezTo>
                    <a:pt x="4737" y="7045"/>
                    <a:pt x="4167" y="3608"/>
                    <a:pt x="4167" y="3608"/>
                  </a:cubicBezTo>
                  <a:cubicBezTo>
                    <a:pt x="4167" y="3608"/>
                    <a:pt x="4564" y="3247"/>
                    <a:pt x="5191" y="2380"/>
                  </a:cubicBezTo>
                  <a:cubicBezTo>
                    <a:pt x="6103" y="1121"/>
                    <a:pt x="5963" y="1"/>
                    <a:pt x="5963" y="1"/>
                  </a:cubicBez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 name="Google Shape;363;p26"/>
            <p:cNvSpPr/>
            <p:nvPr/>
          </p:nvSpPr>
          <p:spPr>
            <a:xfrm>
              <a:off x="5032177" y="3671255"/>
              <a:ext cx="183748" cy="131632"/>
            </a:xfrm>
            <a:custGeom>
              <a:avLst/>
              <a:gdLst/>
              <a:ahLst/>
              <a:cxnLst/>
              <a:rect l="l" t="t" r="r" b="b"/>
              <a:pathLst>
                <a:path w="4178" h="2993" extrusionOk="0">
                  <a:moveTo>
                    <a:pt x="1290" y="0"/>
                  </a:moveTo>
                  <a:lnTo>
                    <a:pt x="1331" y="172"/>
                  </a:lnTo>
                  <a:cubicBezTo>
                    <a:pt x="1430" y="506"/>
                    <a:pt x="1055" y="553"/>
                    <a:pt x="854" y="561"/>
                  </a:cubicBezTo>
                  <a:cubicBezTo>
                    <a:pt x="836" y="561"/>
                    <a:pt x="819" y="562"/>
                    <a:pt x="801" y="562"/>
                  </a:cubicBezTo>
                  <a:cubicBezTo>
                    <a:pt x="535" y="562"/>
                    <a:pt x="229" y="474"/>
                    <a:pt x="127" y="400"/>
                  </a:cubicBezTo>
                  <a:cubicBezTo>
                    <a:pt x="127" y="400"/>
                    <a:pt x="107" y="298"/>
                    <a:pt x="99" y="271"/>
                  </a:cubicBezTo>
                  <a:cubicBezTo>
                    <a:pt x="99" y="271"/>
                    <a:pt x="98" y="271"/>
                    <a:pt x="97" y="271"/>
                  </a:cubicBezTo>
                  <a:cubicBezTo>
                    <a:pt x="20" y="271"/>
                    <a:pt x="14" y="514"/>
                    <a:pt x="7" y="738"/>
                  </a:cubicBezTo>
                  <a:cubicBezTo>
                    <a:pt x="0" y="980"/>
                    <a:pt x="11" y="1263"/>
                    <a:pt x="82" y="1380"/>
                  </a:cubicBezTo>
                  <a:cubicBezTo>
                    <a:pt x="212" y="1588"/>
                    <a:pt x="594" y="1731"/>
                    <a:pt x="782" y="1892"/>
                  </a:cubicBezTo>
                  <a:cubicBezTo>
                    <a:pt x="973" y="2056"/>
                    <a:pt x="1144" y="2431"/>
                    <a:pt x="1383" y="2656"/>
                  </a:cubicBezTo>
                  <a:cubicBezTo>
                    <a:pt x="1605" y="2866"/>
                    <a:pt x="2291" y="2992"/>
                    <a:pt x="2727" y="2992"/>
                  </a:cubicBezTo>
                  <a:cubicBezTo>
                    <a:pt x="2759" y="2992"/>
                    <a:pt x="2790" y="2992"/>
                    <a:pt x="2819" y="2990"/>
                  </a:cubicBezTo>
                  <a:cubicBezTo>
                    <a:pt x="3676" y="2943"/>
                    <a:pt x="4178" y="2421"/>
                    <a:pt x="3834" y="2164"/>
                  </a:cubicBezTo>
                  <a:cubicBezTo>
                    <a:pt x="3571" y="1974"/>
                    <a:pt x="3065" y="1725"/>
                    <a:pt x="2485" y="1301"/>
                  </a:cubicBezTo>
                  <a:cubicBezTo>
                    <a:pt x="1953" y="912"/>
                    <a:pt x="1417" y="25"/>
                    <a:pt x="129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 name="Google Shape;364;p26"/>
            <p:cNvSpPr/>
            <p:nvPr/>
          </p:nvSpPr>
          <p:spPr>
            <a:xfrm>
              <a:off x="5006053" y="2995212"/>
              <a:ext cx="49741" cy="218888"/>
            </a:xfrm>
            <a:custGeom>
              <a:avLst/>
              <a:gdLst/>
              <a:ahLst/>
              <a:cxnLst/>
              <a:rect l="l" t="t" r="r" b="b"/>
              <a:pathLst>
                <a:path w="1131" h="4977" extrusionOk="0">
                  <a:moveTo>
                    <a:pt x="1131" y="1"/>
                  </a:moveTo>
                  <a:lnTo>
                    <a:pt x="1131" y="1"/>
                  </a:lnTo>
                  <a:cubicBezTo>
                    <a:pt x="819" y="352"/>
                    <a:pt x="0" y="809"/>
                    <a:pt x="0" y="809"/>
                  </a:cubicBezTo>
                  <a:cubicBezTo>
                    <a:pt x="137" y="1370"/>
                    <a:pt x="642" y="4977"/>
                    <a:pt x="642" y="4977"/>
                  </a:cubicBezTo>
                  <a:lnTo>
                    <a:pt x="356" y="967"/>
                  </a:lnTo>
                  <a:cubicBezTo>
                    <a:pt x="762" y="537"/>
                    <a:pt x="1130" y="1"/>
                    <a:pt x="1131" y="1"/>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 name="Google Shape;365;p26"/>
            <p:cNvSpPr/>
            <p:nvPr/>
          </p:nvSpPr>
          <p:spPr>
            <a:xfrm>
              <a:off x="4899492" y="3208817"/>
              <a:ext cx="37735" cy="155249"/>
            </a:xfrm>
            <a:custGeom>
              <a:avLst/>
              <a:gdLst/>
              <a:ahLst/>
              <a:cxnLst/>
              <a:rect l="l" t="t" r="r" b="b"/>
              <a:pathLst>
                <a:path w="858" h="3530" extrusionOk="0">
                  <a:moveTo>
                    <a:pt x="0" y="0"/>
                  </a:moveTo>
                  <a:lnTo>
                    <a:pt x="0" y="0"/>
                  </a:lnTo>
                  <a:cubicBezTo>
                    <a:pt x="167" y="960"/>
                    <a:pt x="629" y="1966"/>
                    <a:pt x="629" y="1966"/>
                  </a:cubicBezTo>
                  <a:cubicBezTo>
                    <a:pt x="468" y="2557"/>
                    <a:pt x="485" y="3529"/>
                    <a:pt x="485" y="3529"/>
                  </a:cubicBezTo>
                  <a:lnTo>
                    <a:pt x="805" y="3250"/>
                  </a:lnTo>
                  <a:cubicBezTo>
                    <a:pt x="796" y="3014"/>
                    <a:pt x="857" y="1857"/>
                    <a:pt x="857" y="1857"/>
                  </a:cubicBezTo>
                  <a:cubicBezTo>
                    <a:pt x="611" y="1519"/>
                    <a:pt x="0" y="1"/>
                    <a:pt x="0" y="0"/>
                  </a:cubicBez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6" name="Google Shape;366;p26"/>
            <p:cNvSpPr/>
            <p:nvPr/>
          </p:nvSpPr>
          <p:spPr>
            <a:xfrm>
              <a:off x="4834360" y="2521515"/>
              <a:ext cx="285826" cy="437865"/>
            </a:xfrm>
            <a:custGeom>
              <a:avLst/>
              <a:gdLst/>
              <a:ahLst/>
              <a:cxnLst/>
              <a:rect l="l" t="t" r="r" b="b"/>
              <a:pathLst>
                <a:path w="6499" h="9956" extrusionOk="0">
                  <a:moveTo>
                    <a:pt x="4178" y="0"/>
                  </a:moveTo>
                  <a:lnTo>
                    <a:pt x="2102" y="62"/>
                  </a:lnTo>
                  <a:cubicBezTo>
                    <a:pt x="2102" y="62"/>
                    <a:pt x="522" y="256"/>
                    <a:pt x="311" y="352"/>
                  </a:cubicBezTo>
                  <a:cubicBezTo>
                    <a:pt x="1362" y="1417"/>
                    <a:pt x="546" y="3867"/>
                    <a:pt x="546" y="3867"/>
                  </a:cubicBezTo>
                  <a:lnTo>
                    <a:pt x="1426" y="6304"/>
                  </a:lnTo>
                  <a:cubicBezTo>
                    <a:pt x="809" y="7291"/>
                    <a:pt x="273" y="7911"/>
                    <a:pt x="0" y="8844"/>
                  </a:cubicBezTo>
                  <a:cubicBezTo>
                    <a:pt x="292" y="9184"/>
                    <a:pt x="1510" y="9955"/>
                    <a:pt x="3166" y="9955"/>
                  </a:cubicBezTo>
                  <a:cubicBezTo>
                    <a:pt x="4120" y="9955"/>
                    <a:pt x="5218" y="9700"/>
                    <a:pt x="6369" y="8959"/>
                  </a:cubicBezTo>
                  <a:cubicBezTo>
                    <a:pt x="6369" y="8959"/>
                    <a:pt x="6185" y="7188"/>
                    <a:pt x="5918" y="5846"/>
                  </a:cubicBezTo>
                  <a:cubicBezTo>
                    <a:pt x="6375" y="3673"/>
                    <a:pt x="6498" y="2908"/>
                    <a:pt x="6369" y="2400"/>
                  </a:cubicBezTo>
                  <a:cubicBezTo>
                    <a:pt x="5997" y="969"/>
                    <a:pt x="5150" y="51"/>
                    <a:pt x="4178"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 name="Google Shape;367;p26"/>
            <p:cNvSpPr/>
            <p:nvPr/>
          </p:nvSpPr>
          <p:spPr>
            <a:xfrm>
              <a:off x="4884320" y="2287020"/>
              <a:ext cx="215414" cy="296865"/>
            </a:xfrm>
            <a:custGeom>
              <a:avLst/>
              <a:gdLst/>
              <a:ahLst/>
              <a:cxnLst/>
              <a:rect l="l" t="t" r="r" b="b"/>
              <a:pathLst>
                <a:path w="4898" h="6750" extrusionOk="0">
                  <a:moveTo>
                    <a:pt x="4192" y="1"/>
                  </a:moveTo>
                  <a:cubicBezTo>
                    <a:pt x="4130" y="547"/>
                    <a:pt x="3779" y="1407"/>
                    <a:pt x="2864" y="1913"/>
                  </a:cubicBezTo>
                  <a:cubicBezTo>
                    <a:pt x="2028" y="2370"/>
                    <a:pt x="1381" y="2390"/>
                    <a:pt x="1275" y="2390"/>
                  </a:cubicBezTo>
                  <a:cubicBezTo>
                    <a:pt x="1265" y="2390"/>
                    <a:pt x="1260" y="2390"/>
                    <a:pt x="1260" y="2390"/>
                  </a:cubicBezTo>
                  <a:cubicBezTo>
                    <a:pt x="1143" y="2149"/>
                    <a:pt x="912" y="2025"/>
                    <a:pt x="687" y="2025"/>
                  </a:cubicBezTo>
                  <a:cubicBezTo>
                    <a:pt x="536" y="2025"/>
                    <a:pt x="388" y="2080"/>
                    <a:pt x="277" y="2192"/>
                  </a:cubicBezTo>
                  <a:cubicBezTo>
                    <a:pt x="0" y="2475"/>
                    <a:pt x="120" y="2998"/>
                    <a:pt x="475" y="3308"/>
                  </a:cubicBezTo>
                  <a:cubicBezTo>
                    <a:pt x="661" y="3471"/>
                    <a:pt x="814" y="3517"/>
                    <a:pt x="927" y="3517"/>
                  </a:cubicBezTo>
                  <a:cubicBezTo>
                    <a:pt x="1076" y="3517"/>
                    <a:pt x="1158" y="3438"/>
                    <a:pt x="1158" y="3438"/>
                  </a:cubicBezTo>
                  <a:lnTo>
                    <a:pt x="1158" y="3438"/>
                  </a:lnTo>
                  <a:lnTo>
                    <a:pt x="1147" y="5386"/>
                  </a:lnTo>
                  <a:cubicBezTo>
                    <a:pt x="1147" y="5386"/>
                    <a:pt x="1618" y="6128"/>
                    <a:pt x="2174" y="6506"/>
                  </a:cubicBezTo>
                  <a:cubicBezTo>
                    <a:pt x="2421" y="6673"/>
                    <a:pt x="2717" y="6749"/>
                    <a:pt x="2976" y="6749"/>
                  </a:cubicBezTo>
                  <a:cubicBezTo>
                    <a:pt x="3306" y="6749"/>
                    <a:pt x="3574" y="6625"/>
                    <a:pt x="3595" y="6407"/>
                  </a:cubicBezTo>
                  <a:cubicBezTo>
                    <a:pt x="3632" y="6018"/>
                    <a:pt x="3034" y="5325"/>
                    <a:pt x="3034" y="5325"/>
                  </a:cubicBezTo>
                  <a:lnTo>
                    <a:pt x="3034" y="4479"/>
                  </a:lnTo>
                  <a:cubicBezTo>
                    <a:pt x="3301" y="4524"/>
                    <a:pt x="3573" y="4564"/>
                    <a:pt x="3796" y="4564"/>
                  </a:cubicBezTo>
                  <a:cubicBezTo>
                    <a:pt x="3933" y="4564"/>
                    <a:pt x="4052" y="4549"/>
                    <a:pt x="4140" y="4510"/>
                  </a:cubicBezTo>
                  <a:cubicBezTo>
                    <a:pt x="4370" y="4411"/>
                    <a:pt x="4827" y="4060"/>
                    <a:pt x="4861" y="2650"/>
                  </a:cubicBezTo>
                  <a:cubicBezTo>
                    <a:pt x="4898" y="980"/>
                    <a:pt x="4506" y="185"/>
                    <a:pt x="4192" y="1"/>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 name="Google Shape;368;p26"/>
            <p:cNvSpPr/>
            <p:nvPr/>
          </p:nvSpPr>
          <p:spPr>
            <a:xfrm>
              <a:off x="5012826" y="2380123"/>
              <a:ext cx="16097" cy="16273"/>
            </a:xfrm>
            <a:custGeom>
              <a:avLst/>
              <a:gdLst/>
              <a:ahLst/>
              <a:cxnLst/>
              <a:rect l="l" t="t" r="r" b="b"/>
              <a:pathLst>
                <a:path w="366" h="370" extrusionOk="0">
                  <a:moveTo>
                    <a:pt x="180" y="0"/>
                  </a:moveTo>
                  <a:cubicBezTo>
                    <a:pt x="178" y="0"/>
                    <a:pt x="176" y="0"/>
                    <a:pt x="174" y="0"/>
                  </a:cubicBezTo>
                  <a:cubicBezTo>
                    <a:pt x="76" y="4"/>
                    <a:pt x="0" y="92"/>
                    <a:pt x="7" y="195"/>
                  </a:cubicBezTo>
                  <a:cubicBezTo>
                    <a:pt x="10" y="292"/>
                    <a:pt x="93" y="369"/>
                    <a:pt x="185" y="369"/>
                  </a:cubicBezTo>
                  <a:cubicBezTo>
                    <a:pt x="187" y="369"/>
                    <a:pt x="189" y="369"/>
                    <a:pt x="191" y="369"/>
                  </a:cubicBezTo>
                  <a:cubicBezTo>
                    <a:pt x="290" y="366"/>
                    <a:pt x="366" y="276"/>
                    <a:pt x="362" y="177"/>
                  </a:cubicBezTo>
                  <a:cubicBezTo>
                    <a:pt x="355" y="77"/>
                    <a:pt x="276" y="0"/>
                    <a:pt x="180"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 name="Google Shape;369;p26"/>
            <p:cNvSpPr/>
            <p:nvPr/>
          </p:nvSpPr>
          <p:spPr>
            <a:xfrm>
              <a:off x="5029186" y="2440462"/>
              <a:ext cx="19703" cy="12798"/>
            </a:xfrm>
            <a:custGeom>
              <a:avLst/>
              <a:gdLst/>
              <a:ahLst/>
              <a:cxnLst/>
              <a:rect l="l" t="t" r="r" b="b"/>
              <a:pathLst>
                <a:path w="448" h="291" extrusionOk="0">
                  <a:moveTo>
                    <a:pt x="34" y="0"/>
                  </a:moveTo>
                  <a:cubicBezTo>
                    <a:pt x="0" y="120"/>
                    <a:pt x="65" y="246"/>
                    <a:pt x="181" y="280"/>
                  </a:cubicBezTo>
                  <a:cubicBezTo>
                    <a:pt x="203" y="287"/>
                    <a:pt x="225" y="290"/>
                    <a:pt x="246" y="290"/>
                  </a:cubicBezTo>
                  <a:cubicBezTo>
                    <a:pt x="336" y="290"/>
                    <a:pt x="420" y="230"/>
                    <a:pt x="447" y="133"/>
                  </a:cubicBezTo>
                  <a:lnTo>
                    <a:pt x="34" y="0"/>
                  </a:lnTo>
                  <a:close/>
                </a:path>
              </a:pathLst>
            </a:custGeom>
            <a:solidFill>
              <a:srgbClr val="F28F8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 name="Google Shape;370;p26"/>
            <p:cNvSpPr/>
            <p:nvPr/>
          </p:nvSpPr>
          <p:spPr>
            <a:xfrm>
              <a:off x="5076903" y="2348590"/>
              <a:ext cx="18823" cy="15349"/>
            </a:xfrm>
            <a:custGeom>
              <a:avLst/>
              <a:gdLst/>
              <a:ahLst/>
              <a:cxnLst/>
              <a:rect l="l" t="t" r="r" b="b"/>
              <a:pathLst>
                <a:path w="428" h="349" extrusionOk="0">
                  <a:moveTo>
                    <a:pt x="178" y="1"/>
                  </a:moveTo>
                  <a:cubicBezTo>
                    <a:pt x="109" y="1"/>
                    <a:pt x="41" y="35"/>
                    <a:pt x="0" y="100"/>
                  </a:cubicBezTo>
                  <a:lnTo>
                    <a:pt x="359" y="349"/>
                  </a:lnTo>
                  <a:cubicBezTo>
                    <a:pt x="427" y="246"/>
                    <a:pt x="400" y="106"/>
                    <a:pt x="298" y="38"/>
                  </a:cubicBezTo>
                  <a:cubicBezTo>
                    <a:pt x="261" y="13"/>
                    <a:pt x="219" y="1"/>
                    <a:pt x="178" y="1"/>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 name="Google Shape;371;p26"/>
            <p:cNvSpPr/>
            <p:nvPr/>
          </p:nvSpPr>
          <p:spPr>
            <a:xfrm>
              <a:off x="5073297" y="2374406"/>
              <a:ext cx="16097" cy="16273"/>
            </a:xfrm>
            <a:custGeom>
              <a:avLst/>
              <a:gdLst/>
              <a:ahLst/>
              <a:cxnLst/>
              <a:rect l="l" t="t" r="r" b="b"/>
              <a:pathLst>
                <a:path w="366" h="370" extrusionOk="0">
                  <a:moveTo>
                    <a:pt x="177" y="0"/>
                  </a:moveTo>
                  <a:cubicBezTo>
                    <a:pt x="175" y="0"/>
                    <a:pt x="173" y="0"/>
                    <a:pt x="171" y="0"/>
                  </a:cubicBezTo>
                  <a:cubicBezTo>
                    <a:pt x="76" y="8"/>
                    <a:pt x="0" y="93"/>
                    <a:pt x="4" y="195"/>
                  </a:cubicBezTo>
                  <a:cubicBezTo>
                    <a:pt x="11" y="293"/>
                    <a:pt x="86" y="369"/>
                    <a:pt x="179" y="369"/>
                  </a:cubicBezTo>
                  <a:cubicBezTo>
                    <a:pt x="183" y="369"/>
                    <a:pt x="187" y="369"/>
                    <a:pt x="191" y="369"/>
                  </a:cubicBezTo>
                  <a:cubicBezTo>
                    <a:pt x="287" y="365"/>
                    <a:pt x="366" y="280"/>
                    <a:pt x="359" y="178"/>
                  </a:cubicBezTo>
                  <a:cubicBezTo>
                    <a:pt x="355" y="78"/>
                    <a:pt x="273" y="0"/>
                    <a:pt x="177" y="0"/>
                  </a:cubicBez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 name="Google Shape;372;p26"/>
            <p:cNvSpPr/>
            <p:nvPr/>
          </p:nvSpPr>
          <p:spPr>
            <a:xfrm>
              <a:off x="5052275" y="2377704"/>
              <a:ext cx="26036" cy="47015"/>
            </a:xfrm>
            <a:custGeom>
              <a:avLst/>
              <a:gdLst/>
              <a:ahLst/>
              <a:cxnLst/>
              <a:rect l="l" t="t" r="r" b="b"/>
              <a:pathLst>
                <a:path w="592" h="1069" extrusionOk="0">
                  <a:moveTo>
                    <a:pt x="1" y="0"/>
                  </a:moveTo>
                  <a:lnTo>
                    <a:pt x="28" y="1069"/>
                  </a:lnTo>
                  <a:lnTo>
                    <a:pt x="592" y="895"/>
                  </a:lnTo>
                  <a:lnTo>
                    <a:pt x="1" y="0"/>
                  </a:lnTo>
                  <a:close/>
                </a:path>
              </a:pathLst>
            </a:custGeom>
            <a:solidFill>
              <a:srgbClr val="F28F8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 name="Google Shape;373;p26"/>
            <p:cNvSpPr/>
            <p:nvPr/>
          </p:nvSpPr>
          <p:spPr>
            <a:xfrm>
              <a:off x="4950200" y="2453216"/>
              <a:ext cx="67597" cy="43276"/>
            </a:xfrm>
            <a:custGeom>
              <a:avLst/>
              <a:gdLst/>
              <a:ahLst/>
              <a:cxnLst/>
              <a:rect l="l" t="t" r="r" b="b"/>
              <a:pathLst>
                <a:path w="1537" h="984" extrusionOk="0">
                  <a:moveTo>
                    <a:pt x="1" y="0"/>
                  </a:moveTo>
                  <a:cubicBezTo>
                    <a:pt x="1" y="0"/>
                    <a:pt x="52" y="232"/>
                    <a:pt x="328" y="471"/>
                  </a:cubicBezTo>
                  <a:cubicBezTo>
                    <a:pt x="608" y="714"/>
                    <a:pt x="1536" y="983"/>
                    <a:pt x="1536" y="983"/>
                  </a:cubicBezTo>
                  <a:lnTo>
                    <a:pt x="1536" y="700"/>
                  </a:lnTo>
                  <a:cubicBezTo>
                    <a:pt x="1083" y="638"/>
                    <a:pt x="148" y="372"/>
                    <a:pt x="1" y="0"/>
                  </a:cubicBezTo>
                  <a:close/>
                </a:path>
              </a:pathLst>
            </a:custGeom>
            <a:solidFill>
              <a:srgbClr val="F28F8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 name="Google Shape;374;p26"/>
            <p:cNvSpPr/>
            <p:nvPr/>
          </p:nvSpPr>
          <p:spPr>
            <a:xfrm>
              <a:off x="4876228" y="2741541"/>
              <a:ext cx="54799" cy="74194"/>
            </a:xfrm>
            <a:custGeom>
              <a:avLst/>
              <a:gdLst/>
              <a:ahLst/>
              <a:cxnLst/>
              <a:rect l="l" t="t" r="r" b="b"/>
              <a:pathLst>
                <a:path w="1246" h="1687" extrusionOk="0">
                  <a:moveTo>
                    <a:pt x="0" y="1"/>
                  </a:moveTo>
                  <a:lnTo>
                    <a:pt x="474" y="1301"/>
                  </a:lnTo>
                  <a:lnTo>
                    <a:pt x="1246" y="1686"/>
                  </a:lnTo>
                  <a:lnTo>
                    <a:pt x="0" y="1"/>
                  </a:ln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 name="Google Shape;375;p26"/>
            <p:cNvSpPr/>
            <p:nvPr/>
          </p:nvSpPr>
          <p:spPr>
            <a:xfrm>
              <a:off x="4887178" y="2763619"/>
              <a:ext cx="43848" cy="52116"/>
            </a:xfrm>
            <a:custGeom>
              <a:avLst/>
              <a:gdLst/>
              <a:ahLst/>
              <a:cxnLst/>
              <a:rect l="l" t="t" r="r" b="b"/>
              <a:pathLst>
                <a:path w="997" h="1185" extrusionOk="0">
                  <a:moveTo>
                    <a:pt x="120" y="1"/>
                  </a:moveTo>
                  <a:cubicBezTo>
                    <a:pt x="79" y="62"/>
                    <a:pt x="41" y="119"/>
                    <a:pt x="0" y="178"/>
                  </a:cubicBezTo>
                  <a:lnTo>
                    <a:pt x="225" y="799"/>
                  </a:lnTo>
                  <a:lnTo>
                    <a:pt x="997" y="1184"/>
                  </a:lnTo>
                  <a:lnTo>
                    <a:pt x="997" y="1184"/>
                  </a:lnTo>
                  <a:lnTo>
                    <a:pt x="12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 name="Google Shape;376;p26"/>
            <p:cNvSpPr/>
            <p:nvPr/>
          </p:nvSpPr>
          <p:spPr>
            <a:xfrm>
              <a:off x="4734836" y="2777120"/>
              <a:ext cx="247300" cy="139637"/>
            </a:xfrm>
            <a:custGeom>
              <a:avLst/>
              <a:gdLst/>
              <a:ahLst/>
              <a:cxnLst/>
              <a:rect l="l" t="t" r="r" b="b"/>
              <a:pathLst>
                <a:path w="5623" h="3175" extrusionOk="0">
                  <a:moveTo>
                    <a:pt x="1393" y="1"/>
                  </a:moveTo>
                  <a:lnTo>
                    <a:pt x="0" y="908"/>
                  </a:lnTo>
                  <a:cubicBezTo>
                    <a:pt x="901" y="1557"/>
                    <a:pt x="2158" y="2308"/>
                    <a:pt x="2775" y="2516"/>
                  </a:cubicBezTo>
                  <a:cubicBezTo>
                    <a:pt x="3366" y="2711"/>
                    <a:pt x="3847" y="3052"/>
                    <a:pt x="4536" y="3175"/>
                  </a:cubicBezTo>
                  <a:lnTo>
                    <a:pt x="4915" y="1877"/>
                  </a:lnTo>
                  <a:cubicBezTo>
                    <a:pt x="4915" y="1857"/>
                    <a:pt x="4925" y="1837"/>
                    <a:pt x="4943" y="1816"/>
                  </a:cubicBezTo>
                  <a:cubicBezTo>
                    <a:pt x="5086" y="1649"/>
                    <a:pt x="5567" y="1301"/>
                    <a:pt x="5598" y="1216"/>
                  </a:cubicBezTo>
                  <a:cubicBezTo>
                    <a:pt x="5623" y="1153"/>
                    <a:pt x="5487" y="1094"/>
                    <a:pt x="5242" y="1094"/>
                  </a:cubicBezTo>
                  <a:cubicBezTo>
                    <a:pt x="5153" y="1094"/>
                    <a:pt x="5050" y="1102"/>
                    <a:pt x="4935" y="1120"/>
                  </a:cubicBezTo>
                  <a:cubicBezTo>
                    <a:pt x="4530" y="1184"/>
                    <a:pt x="3761" y="1397"/>
                    <a:pt x="3214" y="1397"/>
                  </a:cubicBezTo>
                  <a:cubicBezTo>
                    <a:pt x="3176" y="1397"/>
                    <a:pt x="3139" y="1396"/>
                    <a:pt x="3103" y="1393"/>
                  </a:cubicBezTo>
                  <a:cubicBezTo>
                    <a:pt x="2744" y="1369"/>
                    <a:pt x="1922" y="560"/>
                    <a:pt x="1393" y="1"/>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 name="Google Shape;377;p26"/>
            <p:cNvSpPr/>
            <p:nvPr/>
          </p:nvSpPr>
          <p:spPr>
            <a:xfrm>
              <a:off x="4941052" y="2578820"/>
              <a:ext cx="364022" cy="376205"/>
            </a:xfrm>
            <a:custGeom>
              <a:avLst/>
              <a:gdLst/>
              <a:ahLst/>
              <a:cxnLst/>
              <a:rect l="l" t="t" r="r" b="b"/>
              <a:pathLst>
                <a:path w="8277" h="8554" extrusionOk="0">
                  <a:moveTo>
                    <a:pt x="8277" y="1"/>
                  </a:moveTo>
                  <a:lnTo>
                    <a:pt x="6789" y="1414"/>
                  </a:lnTo>
                  <a:lnTo>
                    <a:pt x="4796" y="916"/>
                  </a:lnTo>
                  <a:lnTo>
                    <a:pt x="3243" y="2267"/>
                  </a:lnTo>
                  <a:lnTo>
                    <a:pt x="830" y="1704"/>
                  </a:lnTo>
                  <a:lnTo>
                    <a:pt x="1" y="8179"/>
                  </a:lnTo>
                  <a:lnTo>
                    <a:pt x="1708" y="8554"/>
                  </a:lnTo>
                  <a:lnTo>
                    <a:pt x="3209" y="7332"/>
                  </a:lnTo>
                  <a:lnTo>
                    <a:pt x="4796" y="7401"/>
                  </a:lnTo>
                  <a:lnTo>
                    <a:pt x="5663" y="6646"/>
                  </a:lnTo>
                  <a:lnTo>
                    <a:pt x="8277"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 name="Google Shape;378;p26"/>
            <p:cNvSpPr/>
            <p:nvPr/>
          </p:nvSpPr>
          <p:spPr>
            <a:xfrm>
              <a:off x="5016124" y="2619060"/>
              <a:ext cx="135854" cy="335963"/>
            </a:xfrm>
            <a:custGeom>
              <a:avLst/>
              <a:gdLst/>
              <a:ahLst/>
              <a:cxnLst/>
              <a:rect l="l" t="t" r="r" b="b"/>
              <a:pathLst>
                <a:path w="3089" h="7639" extrusionOk="0">
                  <a:moveTo>
                    <a:pt x="3089" y="1"/>
                  </a:moveTo>
                  <a:lnTo>
                    <a:pt x="1536" y="1352"/>
                  </a:lnTo>
                  <a:lnTo>
                    <a:pt x="1" y="7639"/>
                  </a:lnTo>
                  <a:lnTo>
                    <a:pt x="1502" y="6417"/>
                  </a:lnTo>
                  <a:lnTo>
                    <a:pt x="308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 name="Google Shape;379;p26"/>
            <p:cNvSpPr/>
            <p:nvPr/>
          </p:nvSpPr>
          <p:spPr>
            <a:xfrm>
              <a:off x="5151931" y="2578820"/>
              <a:ext cx="153138" cy="325496"/>
            </a:xfrm>
            <a:custGeom>
              <a:avLst/>
              <a:gdLst/>
              <a:ahLst/>
              <a:cxnLst/>
              <a:rect l="l" t="t" r="r" b="b"/>
              <a:pathLst>
                <a:path w="3482" h="7401" extrusionOk="0">
                  <a:moveTo>
                    <a:pt x="3482" y="1"/>
                  </a:moveTo>
                  <a:lnTo>
                    <a:pt x="1994" y="1414"/>
                  </a:lnTo>
                  <a:lnTo>
                    <a:pt x="1" y="7401"/>
                  </a:lnTo>
                  <a:lnTo>
                    <a:pt x="868" y="6646"/>
                  </a:lnTo>
                  <a:lnTo>
                    <a:pt x="3482"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 name="Google Shape;380;p26"/>
            <p:cNvSpPr/>
            <p:nvPr/>
          </p:nvSpPr>
          <p:spPr>
            <a:xfrm>
              <a:off x="4802695" y="2293793"/>
              <a:ext cx="73710" cy="213347"/>
            </a:xfrm>
            <a:custGeom>
              <a:avLst/>
              <a:gdLst/>
              <a:ahLst/>
              <a:cxnLst/>
              <a:rect l="l" t="t" r="r" b="b"/>
              <a:pathLst>
                <a:path w="1676" h="4851" extrusionOk="0">
                  <a:moveTo>
                    <a:pt x="85" y="1"/>
                  </a:moveTo>
                  <a:cubicBezTo>
                    <a:pt x="37" y="1"/>
                    <a:pt x="0" y="42"/>
                    <a:pt x="0" y="86"/>
                  </a:cubicBezTo>
                  <a:lnTo>
                    <a:pt x="0" y="4851"/>
                  </a:lnTo>
                  <a:lnTo>
                    <a:pt x="1590" y="4851"/>
                  </a:lnTo>
                  <a:cubicBezTo>
                    <a:pt x="1639" y="4851"/>
                    <a:pt x="1675" y="4813"/>
                    <a:pt x="1675" y="4766"/>
                  </a:cubicBezTo>
                  <a:lnTo>
                    <a:pt x="167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 name="Google Shape;381;p26"/>
            <p:cNvSpPr/>
            <p:nvPr/>
          </p:nvSpPr>
          <p:spPr>
            <a:xfrm>
              <a:off x="4848609" y="2522263"/>
              <a:ext cx="100318" cy="293479"/>
            </a:xfrm>
            <a:custGeom>
              <a:avLst/>
              <a:gdLst/>
              <a:ahLst/>
              <a:cxnLst/>
              <a:rect l="l" t="t" r="r" b="b"/>
              <a:pathLst>
                <a:path w="2281" h="6673" extrusionOk="0">
                  <a:moveTo>
                    <a:pt x="1455" y="1"/>
                  </a:moveTo>
                  <a:cubicBezTo>
                    <a:pt x="1070" y="1"/>
                    <a:pt x="334" y="137"/>
                    <a:pt x="349" y="250"/>
                  </a:cubicBezTo>
                  <a:cubicBezTo>
                    <a:pt x="349" y="250"/>
                    <a:pt x="908" y="662"/>
                    <a:pt x="935" y="2447"/>
                  </a:cubicBezTo>
                  <a:cubicBezTo>
                    <a:pt x="966" y="4232"/>
                    <a:pt x="1" y="5632"/>
                    <a:pt x="1" y="5632"/>
                  </a:cubicBezTo>
                  <a:lnTo>
                    <a:pt x="1" y="6672"/>
                  </a:lnTo>
                  <a:cubicBezTo>
                    <a:pt x="1" y="6672"/>
                    <a:pt x="1512" y="5355"/>
                    <a:pt x="1874" y="3393"/>
                  </a:cubicBezTo>
                  <a:cubicBezTo>
                    <a:pt x="2280" y="1174"/>
                    <a:pt x="1683" y="55"/>
                    <a:pt x="1683" y="55"/>
                  </a:cubicBezTo>
                  <a:cubicBezTo>
                    <a:pt x="1677" y="17"/>
                    <a:pt x="1587" y="1"/>
                    <a:pt x="1455"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 name="Google Shape;382;p26"/>
            <p:cNvSpPr/>
            <p:nvPr/>
          </p:nvSpPr>
          <p:spPr>
            <a:xfrm>
              <a:off x="5017752" y="2518832"/>
              <a:ext cx="80395" cy="64871"/>
            </a:xfrm>
            <a:custGeom>
              <a:avLst/>
              <a:gdLst/>
              <a:ahLst/>
              <a:cxnLst/>
              <a:rect l="l" t="t" r="r" b="b"/>
              <a:pathLst>
                <a:path w="1828" h="1475" extrusionOk="0">
                  <a:moveTo>
                    <a:pt x="404" y="1"/>
                  </a:moveTo>
                  <a:cubicBezTo>
                    <a:pt x="166" y="1"/>
                    <a:pt x="0" y="54"/>
                    <a:pt x="0" y="54"/>
                  </a:cubicBezTo>
                  <a:cubicBezTo>
                    <a:pt x="994" y="290"/>
                    <a:pt x="1827" y="1474"/>
                    <a:pt x="1827" y="1474"/>
                  </a:cubicBezTo>
                  <a:cubicBezTo>
                    <a:pt x="1632" y="611"/>
                    <a:pt x="1079" y="167"/>
                    <a:pt x="1079" y="167"/>
                  </a:cubicBezTo>
                  <a:cubicBezTo>
                    <a:pt x="841" y="36"/>
                    <a:pt x="598" y="1"/>
                    <a:pt x="404"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 name="Google Shape;383;p26"/>
            <p:cNvSpPr/>
            <p:nvPr/>
          </p:nvSpPr>
          <p:spPr>
            <a:xfrm>
              <a:off x="4934324" y="2859669"/>
              <a:ext cx="99087" cy="59065"/>
            </a:xfrm>
            <a:custGeom>
              <a:avLst/>
              <a:gdLst/>
              <a:ahLst/>
              <a:cxnLst/>
              <a:rect l="l" t="t" r="r" b="b"/>
              <a:pathLst>
                <a:path w="2253" h="1343" extrusionOk="0">
                  <a:moveTo>
                    <a:pt x="379" y="0"/>
                  </a:moveTo>
                  <a:lnTo>
                    <a:pt x="0" y="1298"/>
                  </a:lnTo>
                  <a:cubicBezTo>
                    <a:pt x="157" y="1325"/>
                    <a:pt x="328" y="1342"/>
                    <a:pt x="512" y="1342"/>
                  </a:cubicBezTo>
                  <a:cubicBezTo>
                    <a:pt x="517" y="1342"/>
                    <a:pt x="521" y="1342"/>
                    <a:pt x="526" y="1342"/>
                  </a:cubicBezTo>
                  <a:cubicBezTo>
                    <a:pt x="1505" y="1342"/>
                    <a:pt x="2253" y="645"/>
                    <a:pt x="2184" y="417"/>
                  </a:cubicBezTo>
                  <a:cubicBezTo>
                    <a:pt x="2160" y="335"/>
                    <a:pt x="2102" y="311"/>
                    <a:pt x="2011" y="311"/>
                  </a:cubicBezTo>
                  <a:cubicBezTo>
                    <a:pt x="1891" y="311"/>
                    <a:pt x="1713" y="353"/>
                    <a:pt x="1480" y="353"/>
                  </a:cubicBezTo>
                  <a:cubicBezTo>
                    <a:pt x="1401" y="353"/>
                    <a:pt x="1317" y="348"/>
                    <a:pt x="1226" y="335"/>
                  </a:cubicBezTo>
                  <a:cubicBezTo>
                    <a:pt x="730" y="267"/>
                    <a:pt x="366" y="141"/>
                    <a:pt x="379" y="0"/>
                  </a:cubicBezTo>
                  <a:close/>
                </a:path>
              </a:pathLst>
            </a:custGeom>
            <a:solidFill>
              <a:srgbClr val="FFA8A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384" name="Google Shape;384;p26"/>
          <p:cNvSpPr/>
          <p:nvPr/>
        </p:nvSpPr>
        <p:spPr>
          <a:xfrm flipH="1">
            <a:off x="11137277" y="5215634"/>
            <a:ext cx="1118561" cy="1397396"/>
          </a:xfrm>
          <a:custGeom>
            <a:avLst/>
            <a:gdLst/>
            <a:ahLst/>
            <a:cxnLst/>
            <a:rect l="l" t="t" r="r" b="b"/>
            <a:pathLst>
              <a:path w="4264" h="5327" extrusionOk="0">
                <a:moveTo>
                  <a:pt x="3206" y="1"/>
                </a:moveTo>
                <a:cubicBezTo>
                  <a:pt x="2530" y="1"/>
                  <a:pt x="1713" y="517"/>
                  <a:pt x="1157" y="1190"/>
                </a:cubicBezTo>
                <a:cubicBezTo>
                  <a:pt x="490" y="1995"/>
                  <a:pt x="11" y="3291"/>
                  <a:pt x="0" y="3919"/>
                </a:cubicBezTo>
                <a:lnTo>
                  <a:pt x="89" y="5327"/>
                </a:lnTo>
                <a:lnTo>
                  <a:pt x="871" y="4086"/>
                </a:lnTo>
                <a:cubicBezTo>
                  <a:pt x="1251" y="3073"/>
                  <a:pt x="2503" y="2353"/>
                  <a:pt x="3339" y="1777"/>
                </a:cubicBezTo>
                <a:cubicBezTo>
                  <a:pt x="4172" y="1200"/>
                  <a:pt x="4264" y="309"/>
                  <a:pt x="3587" y="64"/>
                </a:cubicBezTo>
                <a:cubicBezTo>
                  <a:pt x="3468" y="21"/>
                  <a:pt x="3340" y="1"/>
                  <a:pt x="3206"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 name="Google Shape;385;p26"/>
          <p:cNvSpPr/>
          <p:nvPr/>
        </p:nvSpPr>
        <p:spPr>
          <a:xfrm flipH="1">
            <a:off x="11392258" y="5328170"/>
            <a:ext cx="894009" cy="1141369"/>
          </a:xfrm>
          <a:custGeom>
            <a:avLst/>
            <a:gdLst/>
            <a:ahLst/>
            <a:cxnLst/>
            <a:rect l="l" t="t" r="r" b="b"/>
            <a:pathLst>
              <a:path w="3408" h="4351" extrusionOk="0">
                <a:moveTo>
                  <a:pt x="3357" y="0"/>
                </a:moveTo>
                <a:cubicBezTo>
                  <a:pt x="3352" y="0"/>
                  <a:pt x="3347" y="1"/>
                  <a:pt x="3343" y="2"/>
                </a:cubicBezTo>
                <a:cubicBezTo>
                  <a:pt x="2275" y="377"/>
                  <a:pt x="474" y="2123"/>
                  <a:pt x="8" y="4296"/>
                </a:cubicBezTo>
                <a:cubicBezTo>
                  <a:pt x="1" y="4320"/>
                  <a:pt x="18" y="4344"/>
                  <a:pt x="41" y="4351"/>
                </a:cubicBezTo>
                <a:lnTo>
                  <a:pt x="55" y="4351"/>
                </a:lnTo>
                <a:cubicBezTo>
                  <a:pt x="76" y="4351"/>
                  <a:pt x="93" y="4337"/>
                  <a:pt x="96" y="4317"/>
                </a:cubicBezTo>
                <a:cubicBezTo>
                  <a:pt x="555" y="2175"/>
                  <a:pt x="2323" y="458"/>
                  <a:pt x="3374" y="91"/>
                </a:cubicBezTo>
                <a:cubicBezTo>
                  <a:pt x="3397" y="80"/>
                  <a:pt x="3407" y="57"/>
                  <a:pt x="3401" y="30"/>
                </a:cubicBezTo>
                <a:cubicBezTo>
                  <a:pt x="3393" y="11"/>
                  <a:pt x="3375" y="0"/>
                  <a:pt x="3357" y="0"/>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86" name="Google Shape;386;p26"/>
          <p:cNvGrpSpPr/>
          <p:nvPr/>
        </p:nvGrpSpPr>
        <p:grpSpPr>
          <a:xfrm>
            <a:off x="11322912" y="5925219"/>
            <a:ext cx="974805" cy="907376"/>
            <a:chOff x="8492184" y="4443914"/>
            <a:chExt cx="731104" cy="680532"/>
          </a:xfrm>
        </p:grpSpPr>
        <p:sp>
          <p:nvSpPr>
            <p:cNvPr id="387" name="Google Shape;387;p26"/>
            <p:cNvSpPr/>
            <p:nvPr/>
          </p:nvSpPr>
          <p:spPr>
            <a:xfrm flipH="1">
              <a:off x="8492184" y="4443914"/>
              <a:ext cx="718316" cy="680532"/>
            </a:xfrm>
            <a:custGeom>
              <a:avLst/>
              <a:gdLst/>
              <a:ahLst/>
              <a:cxnLst/>
              <a:rect l="l" t="t" r="r" b="b"/>
              <a:pathLst>
                <a:path w="3651" h="3459" extrusionOk="0">
                  <a:moveTo>
                    <a:pt x="2642" y="1"/>
                  </a:moveTo>
                  <a:cubicBezTo>
                    <a:pt x="2584" y="1"/>
                    <a:pt x="2524" y="4"/>
                    <a:pt x="2462" y="11"/>
                  </a:cubicBezTo>
                  <a:cubicBezTo>
                    <a:pt x="1666" y="96"/>
                    <a:pt x="251" y="1153"/>
                    <a:pt x="0" y="2782"/>
                  </a:cubicBezTo>
                  <a:lnTo>
                    <a:pt x="136" y="3458"/>
                  </a:lnTo>
                  <a:cubicBezTo>
                    <a:pt x="245" y="3105"/>
                    <a:pt x="687" y="2527"/>
                    <a:pt x="1394" y="2058"/>
                  </a:cubicBezTo>
                  <a:cubicBezTo>
                    <a:pt x="2176" y="1537"/>
                    <a:pt x="3159" y="1310"/>
                    <a:pt x="3393" y="898"/>
                  </a:cubicBezTo>
                  <a:cubicBezTo>
                    <a:pt x="3650" y="444"/>
                    <a:pt x="3321" y="1"/>
                    <a:pt x="2642"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 name="Google Shape;388;p26"/>
            <p:cNvSpPr/>
            <p:nvPr/>
          </p:nvSpPr>
          <p:spPr>
            <a:xfrm flipH="1">
              <a:off x="8653121" y="4529497"/>
              <a:ext cx="570167" cy="521368"/>
            </a:xfrm>
            <a:custGeom>
              <a:avLst/>
              <a:gdLst/>
              <a:ahLst/>
              <a:cxnLst/>
              <a:rect l="l" t="t" r="r" b="b"/>
              <a:pathLst>
                <a:path w="2898" h="2650" extrusionOk="0">
                  <a:moveTo>
                    <a:pt x="2843" y="1"/>
                  </a:moveTo>
                  <a:cubicBezTo>
                    <a:pt x="2122" y="82"/>
                    <a:pt x="715" y="718"/>
                    <a:pt x="7" y="2585"/>
                  </a:cubicBezTo>
                  <a:cubicBezTo>
                    <a:pt x="1" y="2609"/>
                    <a:pt x="11" y="2635"/>
                    <a:pt x="34" y="2646"/>
                  </a:cubicBezTo>
                  <a:cubicBezTo>
                    <a:pt x="42" y="2646"/>
                    <a:pt x="48" y="2649"/>
                    <a:pt x="55" y="2649"/>
                  </a:cubicBezTo>
                  <a:cubicBezTo>
                    <a:pt x="72" y="2646"/>
                    <a:pt x="89" y="2635"/>
                    <a:pt x="95" y="2619"/>
                  </a:cubicBezTo>
                  <a:cubicBezTo>
                    <a:pt x="786" y="790"/>
                    <a:pt x="2201" y="167"/>
                    <a:pt x="2853" y="93"/>
                  </a:cubicBezTo>
                  <a:cubicBezTo>
                    <a:pt x="2877" y="93"/>
                    <a:pt x="2897" y="69"/>
                    <a:pt x="2894" y="42"/>
                  </a:cubicBezTo>
                  <a:cubicBezTo>
                    <a:pt x="2890" y="18"/>
                    <a:pt x="2870" y="1"/>
                    <a:pt x="2843" y="1"/>
                  </a:cubicBez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9" name="Google Shape;389;p26"/>
          <p:cNvGrpSpPr/>
          <p:nvPr/>
        </p:nvGrpSpPr>
        <p:grpSpPr>
          <a:xfrm>
            <a:off x="6165803" y="1167602"/>
            <a:ext cx="4527388" cy="4695329"/>
            <a:chOff x="4778639" y="938100"/>
            <a:chExt cx="3054917" cy="3168239"/>
          </a:xfrm>
        </p:grpSpPr>
        <p:grpSp>
          <p:nvGrpSpPr>
            <p:cNvPr id="390" name="Google Shape;390;p26"/>
            <p:cNvGrpSpPr/>
            <p:nvPr/>
          </p:nvGrpSpPr>
          <p:grpSpPr>
            <a:xfrm>
              <a:off x="7144033" y="2156930"/>
              <a:ext cx="326413" cy="477672"/>
              <a:chOff x="7144033" y="2156930"/>
              <a:chExt cx="326413" cy="477672"/>
            </a:xfrm>
          </p:grpSpPr>
          <p:sp>
            <p:nvSpPr>
              <p:cNvPr id="391" name="Google Shape;391;p26"/>
              <p:cNvSpPr/>
              <p:nvPr/>
            </p:nvSpPr>
            <p:spPr>
              <a:xfrm>
                <a:off x="7163129" y="2156930"/>
                <a:ext cx="235865" cy="451851"/>
              </a:xfrm>
              <a:custGeom>
                <a:avLst/>
                <a:gdLst/>
                <a:ahLst/>
                <a:cxnLst/>
                <a:rect l="l" t="t" r="r" b="b"/>
                <a:pathLst>
                  <a:path w="5363" h="10274" extrusionOk="0">
                    <a:moveTo>
                      <a:pt x="1321" y="0"/>
                    </a:moveTo>
                    <a:cubicBezTo>
                      <a:pt x="519" y="0"/>
                      <a:pt x="1" y="723"/>
                      <a:pt x="1" y="1539"/>
                    </a:cubicBezTo>
                    <a:cubicBezTo>
                      <a:pt x="1" y="1942"/>
                      <a:pt x="127" y="2369"/>
                      <a:pt x="406" y="2741"/>
                    </a:cubicBezTo>
                    <a:cubicBezTo>
                      <a:pt x="2284" y="5246"/>
                      <a:pt x="3318" y="7434"/>
                      <a:pt x="3431" y="9352"/>
                    </a:cubicBezTo>
                    <a:lnTo>
                      <a:pt x="4445" y="9938"/>
                    </a:lnTo>
                    <a:cubicBezTo>
                      <a:pt x="4690" y="7580"/>
                      <a:pt x="4236" y="5662"/>
                      <a:pt x="3761" y="4389"/>
                    </a:cubicBezTo>
                    <a:cubicBezTo>
                      <a:pt x="3468" y="3611"/>
                      <a:pt x="3089" y="2856"/>
                      <a:pt x="2663" y="2208"/>
                    </a:cubicBezTo>
                    <a:cubicBezTo>
                      <a:pt x="2202" y="1505"/>
                      <a:pt x="1860" y="1181"/>
                      <a:pt x="1765" y="1099"/>
                    </a:cubicBezTo>
                    <a:cubicBezTo>
                      <a:pt x="1762" y="1095"/>
                      <a:pt x="1762" y="1092"/>
                      <a:pt x="1765" y="1089"/>
                    </a:cubicBezTo>
                    <a:lnTo>
                      <a:pt x="1775" y="1089"/>
                    </a:lnTo>
                    <a:cubicBezTo>
                      <a:pt x="1868" y="1171"/>
                      <a:pt x="2213" y="1498"/>
                      <a:pt x="2673" y="2201"/>
                    </a:cubicBezTo>
                    <a:cubicBezTo>
                      <a:pt x="3103" y="2850"/>
                      <a:pt x="3482" y="3604"/>
                      <a:pt x="3772" y="4386"/>
                    </a:cubicBezTo>
                    <a:cubicBezTo>
                      <a:pt x="4147" y="5386"/>
                      <a:pt x="4386" y="6437"/>
                      <a:pt x="4481" y="7509"/>
                    </a:cubicBezTo>
                    <a:cubicBezTo>
                      <a:pt x="4554" y="8311"/>
                      <a:pt x="4547" y="9127"/>
                      <a:pt x="4458" y="9946"/>
                    </a:cubicBezTo>
                    <a:lnTo>
                      <a:pt x="5028" y="10273"/>
                    </a:lnTo>
                    <a:cubicBezTo>
                      <a:pt x="5206" y="9300"/>
                      <a:pt x="5362" y="8055"/>
                      <a:pt x="5362" y="6802"/>
                    </a:cubicBezTo>
                    <a:cubicBezTo>
                      <a:pt x="5362" y="5912"/>
                      <a:pt x="5284" y="5020"/>
                      <a:pt x="5075" y="4222"/>
                    </a:cubicBezTo>
                    <a:cubicBezTo>
                      <a:pt x="4554" y="2205"/>
                      <a:pt x="3260" y="533"/>
                      <a:pt x="1769" y="71"/>
                    </a:cubicBezTo>
                    <a:cubicBezTo>
                      <a:pt x="1611" y="21"/>
                      <a:pt x="1461" y="0"/>
                      <a:pt x="1321"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 name="Google Shape;392;p26"/>
              <p:cNvSpPr/>
              <p:nvPr/>
            </p:nvSpPr>
            <p:spPr>
              <a:xfrm rot="1013989" flipH="1">
                <a:off x="7193816" y="2233553"/>
                <a:ext cx="226849" cy="376200"/>
              </a:xfrm>
              <a:custGeom>
                <a:avLst/>
                <a:gdLst/>
                <a:ahLst/>
                <a:cxnLst/>
                <a:rect l="l" t="t" r="r" b="b"/>
                <a:pathLst>
                  <a:path w="6390" h="10597" extrusionOk="0">
                    <a:moveTo>
                      <a:pt x="6379" y="0"/>
                    </a:moveTo>
                    <a:cubicBezTo>
                      <a:pt x="6378" y="0"/>
                      <a:pt x="6377" y="1"/>
                      <a:pt x="6375" y="2"/>
                    </a:cubicBezTo>
                    <a:cubicBezTo>
                      <a:pt x="6106" y="132"/>
                      <a:pt x="5608" y="565"/>
                      <a:pt x="5044" y="1159"/>
                    </a:cubicBezTo>
                    <a:cubicBezTo>
                      <a:pt x="4584" y="1647"/>
                      <a:pt x="3871" y="2466"/>
                      <a:pt x="3075" y="3596"/>
                    </a:cubicBezTo>
                    <a:cubicBezTo>
                      <a:pt x="2314" y="4685"/>
                      <a:pt x="1670" y="5790"/>
                      <a:pt x="1164" y="6882"/>
                    </a:cubicBezTo>
                    <a:cubicBezTo>
                      <a:pt x="567" y="8176"/>
                      <a:pt x="175" y="9425"/>
                      <a:pt x="4" y="10589"/>
                    </a:cubicBezTo>
                    <a:cubicBezTo>
                      <a:pt x="0" y="10592"/>
                      <a:pt x="4" y="10596"/>
                      <a:pt x="7" y="10596"/>
                    </a:cubicBezTo>
                    <a:lnTo>
                      <a:pt x="11" y="10596"/>
                    </a:lnTo>
                    <a:cubicBezTo>
                      <a:pt x="14" y="10596"/>
                      <a:pt x="14" y="10596"/>
                      <a:pt x="17" y="10592"/>
                    </a:cubicBezTo>
                    <a:cubicBezTo>
                      <a:pt x="416" y="7865"/>
                      <a:pt x="1908" y="5288"/>
                      <a:pt x="3089" y="3603"/>
                    </a:cubicBezTo>
                    <a:cubicBezTo>
                      <a:pt x="4537" y="1538"/>
                      <a:pt x="5912" y="238"/>
                      <a:pt x="6383" y="12"/>
                    </a:cubicBezTo>
                    <a:cubicBezTo>
                      <a:pt x="6386" y="12"/>
                      <a:pt x="6389" y="9"/>
                      <a:pt x="6386" y="5"/>
                    </a:cubicBezTo>
                    <a:cubicBezTo>
                      <a:pt x="6386" y="3"/>
                      <a:pt x="6383" y="0"/>
                      <a:pt x="6379" y="0"/>
                    </a:cubicBezTo>
                    <a:close/>
                  </a:path>
                </a:pathLst>
              </a:custGeom>
              <a:solidFill>
                <a:srgbClr val="FAFAFA"/>
              </a:solidFill>
              <a:ln w="9525" cap="flat" cmpd="sng">
                <a:solidFill>
                  <a:srgbClr val="F3F3F3"/>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393" name="Google Shape;393;p26"/>
            <p:cNvSpPr/>
            <p:nvPr/>
          </p:nvSpPr>
          <p:spPr>
            <a:xfrm>
              <a:off x="4799968" y="2360289"/>
              <a:ext cx="3010651" cy="1746050"/>
            </a:xfrm>
            <a:custGeom>
              <a:avLst/>
              <a:gdLst/>
              <a:ahLst/>
              <a:cxnLst/>
              <a:rect l="l" t="t" r="r" b="b"/>
              <a:pathLst>
                <a:path w="68455" h="39701" extrusionOk="0">
                  <a:moveTo>
                    <a:pt x="43591" y="1"/>
                  </a:moveTo>
                  <a:cubicBezTo>
                    <a:pt x="43313" y="1"/>
                    <a:pt x="43035" y="62"/>
                    <a:pt x="42823" y="185"/>
                  </a:cubicBezTo>
                  <a:lnTo>
                    <a:pt x="424" y="24850"/>
                  </a:lnTo>
                  <a:cubicBezTo>
                    <a:pt x="1" y="25096"/>
                    <a:pt x="1" y="25499"/>
                    <a:pt x="424" y="25745"/>
                  </a:cubicBezTo>
                  <a:lnTo>
                    <a:pt x="24096" y="39516"/>
                  </a:lnTo>
                  <a:cubicBezTo>
                    <a:pt x="24308" y="39639"/>
                    <a:pt x="24586" y="39700"/>
                    <a:pt x="24864" y="39700"/>
                  </a:cubicBezTo>
                  <a:cubicBezTo>
                    <a:pt x="25142" y="39700"/>
                    <a:pt x="25421" y="39639"/>
                    <a:pt x="25632" y="39516"/>
                  </a:cubicBezTo>
                  <a:lnTo>
                    <a:pt x="68032" y="14851"/>
                  </a:lnTo>
                  <a:cubicBezTo>
                    <a:pt x="68454" y="14605"/>
                    <a:pt x="68454" y="14205"/>
                    <a:pt x="68032" y="13956"/>
                  </a:cubicBezTo>
                  <a:lnTo>
                    <a:pt x="44359" y="185"/>
                  </a:lnTo>
                  <a:cubicBezTo>
                    <a:pt x="44148" y="62"/>
                    <a:pt x="43869" y="1"/>
                    <a:pt x="43591" y="1"/>
                  </a:cubicBezTo>
                  <a:close/>
                </a:path>
              </a:pathLst>
            </a:custGeom>
            <a:solidFill>
              <a:srgbClr val="000000">
                <a:alpha val="32139"/>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 name="Google Shape;394;p26"/>
            <p:cNvSpPr/>
            <p:nvPr/>
          </p:nvSpPr>
          <p:spPr>
            <a:xfrm>
              <a:off x="7314724" y="2206451"/>
              <a:ext cx="518832" cy="576314"/>
            </a:xfrm>
            <a:custGeom>
              <a:avLst/>
              <a:gdLst/>
              <a:ahLst/>
              <a:cxnLst/>
              <a:rect l="l" t="t" r="r" b="b"/>
              <a:pathLst>
                <a:path w="11797" h="13104" extrusionOk="0">
                  <a:moveTo>
                    <a:pt x="9848" y="1"/>
                  </a:moveTo>
                  <a:cubicBezTo>
                    <a:pt x="8619" y="1"/>
                    <a:pt x="7422" y="1292"/>
                    <a:pt x="6523" y="1812"/>
                  </a:cubicBezTo>
                  <a:cubicBezTo>
                    <a:pt x="6199" y="1999"/>
                    <a:pt x="5851" y="2044"/>
                    <a:pt x="5496" y="2044"/>
                  </a:cubicBezTo>
                  <a:cubicBezTo>
                    <a:pt x="5154" y="2044"/>
                    <a:pt x="4804" y="2002"/>
                    <a:pt x="4463" y="2002"/>
                  </a:cubicBezTo>
                  <a:cubicBezTo>
                    <a:pt x="3973" y="2002"/>
                    <a:pt x="3500" y="2090"/>
                    <a:pt x="3090" y="2519"/>
                  </a:cubicBezTo>
                  <a:cubicBezTo>
                    <a:pt x="2096" y="3560"/>
                    <a:pt x="3973" y="4895"/>
                    <a:pt x="2796" y="5980"/>
                  </a:cubicBezTo>
                  <a:cubicBezTo>
                    <a:pt x="1619" y="7062"/>
                    <a:pt x="1" y="7287"/>
                    <a:pt x="700" y="9659"/>
                  </a:cubicBezTo>
                  <a:lnTo>
                    <a:pt x="6523" y="13103"/>
                  </a:lnTo>
                  <a:cubicBezTo>
                    <a:pt x="7291" y="13010"/>
                    <a:pt x="8267" y="12768"/>
                    <a:pt x="8734" y="11826"/>
                  </a:cubicBezTo>
                  <a:cubicBezTo>
                    <a:pt x="9199" y="10888"/>
                    <a:pt x="7820" y="10089"/>
                    <a:pt x="7844" y="9297"/>
                  </a:cubicBezTo>
                  <a:cubicBezTo>
                    <a:pt x="7871" y="8505"/>
                    <a:pt x="8666" y="8157"/>
                    <a:pt x="9506" y="7837"/>
                  </a:cubicBezTo>
                  <a:cubicBezTo>
                    <a:pt x="10349" y="7519"/>
                    <a:pt x="11178" y="6383"/>
                    <a:pt x="10479" y="5577"/>
                  </a:cubicBezTo>
                  <a:cubicBezTo>
                    <a:pt x="9783" y="4768"/>
                    <a:pt x="9052" y="3754"/>
                    <a:pt x="9783" y="2754"/>
                  </a:cubicBezTo>
                  <a:cubicBezTo>
                    <a:pt x="10512" y="1755"/>
                    <a:pt x="11796" y="785"/>
                    <a:pt x="10612" y="185"/>
                  </a:cubicBezTo>
                  <a:cubicBezTo>
                    <a:pt x="10357" y="56"/>
                    <a:pt x="10102" y="1"/>
                    <a:pt x="9848" y="1"/>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 name="Google Shape;395;p26"/>
            <p:cNvSpPr/>
            <p:nvPr/>
          </p:nvSpPr>
          <p:spPr>
            <a:xfrm>
              <a:off x="7467990" y="2236400"/>
              <a:ext cx="281032" cy="466056"/>
            </a:xfrm>
            <a:custGeom>
              <a:avLst/>
              <a:gdLst/>
              <a:ahLst/>
              <a:cxnLst/>
              <a:rect l="l" t="t" r="r" b="b"/>
              <a:pathLst>
                <a:path w="6390" h="10597" extrusionOk="0">
                  <a:moveTo>
                    <a:pt x="6379" y="0"/>
                  </a:moveTo>
                  <a:cubicBezTo>
                    <a:pt x="6378" y="0"/>
                    <a:pt x="6377" y="1"/>
                    <a:pt x="6375" y="2"/>
                  </a:cubicBezTo>
                  <a:cubicBezTo>
                    <a:pt x="6106" y="132"/>
                    <a:pt x="5608" y="565"/>
                    <a:pt x="5044" y="1159"/>
                  </a:cubicBezTo>
                  <a:cubicBezTo>
                    <a:pt x="4584" y="1647"/>
                    <a:pt x="3871" y="2466"/>
                    <a:pt x="3075" y="3596"/>
                  </a:cubicBezTo>
                  <a:cubicBezTo>
                    <a:pt x="2314" y="4685"/>
                    <a:pt x="1670" y="5790"/>
                    <a:pt x="1164" y="6882"/>
                  </a:cubicBezTo>
                  <a:cubicBezTo>
                    <a:pt x="567" y="8176"/>
                    <a:pt x="175" y="9425"/>
                    <a:pt x="4" y="10589"/>
                  </a:cubicBezTo>
                  <a:cubicBezTo>
                    <a:pt x="0" y="10592"/>
                    <a:pt x="4" y="10596"/>
                    <a:pt x="7" y="10596"/>
                  </a:cubicBezTo>
                  <a:lnTo>
                    <a:pt x="11" y="10596"/>
                  </a:lnTo>
                  <a:cubicBezTo>
                    <a:pt x="14" y="10596"/>
                    <a:pt x="14" y="10596"/>
                    <a:pt x="17" y="10592"/>
                  </a:cubicBezTo>
                  <a:cubicBezTo>
                    <a:pt x="416" y="7865"/>
                    <a:pt x="1908" y="5288"/>
                    <a:pt x="3089" y="3603"/>
                  </a:cubicBezTo>
                  <a:cubicBezTo>
                    <a:pt x="4537" y="1538"/>
                    <a:pt x="5912" y="238"/>
                    <a:pt x="6383" y="12"/>
                  </a:cubicBezTo>
                  <a:cubicBezTo>
                    <a:pt x="6386" y="12"/>
                    <a:pt x="6389" y="9"/>
                    <a:pt x="6386" y="5"/>
                  </a:cubicBezTo>
                  <a:cubicBezTo>
                    <a:pt x="6386" y="3"/>
                    <a:pt x="6383" y="0"/>
                    <a:pt x="6379" y="0"/>
                  </a:cubicBezTo>
                  <a:close/>
                </a:path>
              </a:pathLst>
            </a:custGeom>
            <a:solidFill>
              <a:srgbClr val="FAFAFA"/>
            </a:solidFill>
            <a:ln w="9525" cap="flat" cmpd="sng">
              <a:solidFill>
                <a:srgbClr val="F3F3F3"/>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 name="Google Shape;396;p26"/>
            <p:cNvSpPr/>
            <p:nvPr/>
          </p:nvSpPr>
          <p:spPr>
            <a:xfrm>
              <a:off x="7509858" y="2342741"/>
              <a:ext cx="63111" cy="99087"/>
            </a:xfrm>
            <a:custGeom>
              <a:avLst/>
              <a:gdLst/>
              <a:ahLst/>
              <a:cxnLst/>
              <a:rect l="l" t="t" r="r" b="b"/>
              <a:pathLst>
                <a:path w="1435" h="2253" extrusionOk="0">
                  <a:moveTo>
                    <a:pt x="7" y="1"/>
                  </a:moveTo>
                  <a:cubicBezTo>
                    <a:pt x="6" y="1"/>
                    <a:pt x="4" y="2"/>
                    <a:pt x="4" y="3"/>
                  </a:cubicBezTo>
                  <a:cubicBezTo>
                    <a:pt x="1" y="8"/>
                    <a:pt x="1" y="11"/>
                    <a:pt x="4" y="14"/>
                  </a:cubicBezTo>
                  <a:cubicBezTo>
                    <a:pt x="14" y="24"/>
                    <a:pt x="1154" y="1263"/>
                    <a:pt x="1420" y="2249"/>
                  </a:cubicBezTo>
                  <a:cubicBezTo>
                    <a:pt x="1420" y="2253"/>
                    <a:pt x="1424" y="2253"/>
                    <a:pt x="1427" y="2253"/>
                  </a:cubicBezTo>
                  <a:cubicBezTo>
                    <a:pt x="1430" y="2253"/>
                    <a:pt x="1434" y="2249"/>
                    <a:pt x="1434" y="2246"/>
                  </a:cubicBezTo>
                  <a:cubicBezTo>
                    <a:pt x="1168" y="1257"/>
                    <a:pt x="25" y="17"/>
                    <a:pt x="11" y="3"/>
                  </a:cubicBezTo>
                  <a:cubicBezTo>
                    <a:pt x="11" y="2"/>
                    <a:pt x="9" y="1"/>
                    <a:pt x="7" y="1"/>
                  </a:cubicBezTo>
                  <a:close/>
                </a:path>
              </a:pathLst>
            </a:custGeom>
            <a:solidFill>
              <a:srgbClr val="FAFAFA"/>
            </a:solidFill>
            <a:ln w="9525" cap="flat" cmpd="sng">
              <a:solidFill>
                <a:srgbClr val="F3F3F3"/>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 name="Google Shape;397;p26"/>
            <p:cNvSpPr/>
            <p:nvPr/>
          </p:nvSpPr>
          <p:spPr>
            <a:xfrm>
              <a:off x="7533299" y="2481055"/>
              <a:ext cx="187047" cy="29555"/>
            </a:xfrm>
            <a:custGeom>
              <a:avLst/>
              <a:gdLst/>
              <a:ahLst/>
              <a:cxnLst/>
              <a:rect l="l" t="t" r="r" b="b"/>
              <a:pathLst>
                <a:path w="4253" h="672" extrusionOk="0">
                  <a:moveTo>
                    <a:pt x="2907" y="1"/>
                  </a:moveTo>
                  <a:cubicBezTo>
                    <a:pt x="2654" y="1"/>
                    <a:pt x="2389" y="9"/>
                    <a:pt x="2123" y="29"/>
                  </a:cubicBezTo>
                  <a:cubicBezTo>
                    <a:pt x="1444" y="84"/>
                    <a:pt x="525" y="234"/>
                    <a:pt x="4" y="657"/>
                  </a:cubicBezTo>
                  <a:cubicBezTo>
                    <a:pt x="0" y="661"/>
                    <a:pt x="0" y="664"/>
                    <a:pt x="0" y="667"/>
                  </a:cubicBezTo>
                  <a:cubicBezTo>
                    <a:pt x="4" y="671"/>
                    <a:pt x="4" y="671"/>
                    <a:pt x="7" y="671"/>
                  </a:cubicBezTo>
                  <a:lnTo>
                    <a:pt x="10" y="671"/>
                  </a:lnTo>
                  <a:cubicBezTo>
                    <a:pt x="653" y="151"/>
                    <a:pt x="1897" y="18"/>
                    <a:pt x="2911" y="18"/>
                  </a:cubicBezTo>
                  <a:cubicBezTo>
                    <a:pt x="3474" y="18"/>
                    <a:pt x="3967" y="59"/>
                    <a:pt x="4246" y="98"/>
                  </a:cubicBezTo>
                  <a:cubicBezTo>
                    <a:pt x="4249" y="98"/>
                    <a:pt x="4252" y="94"/>
                    <a:pt x="4252" y="91"/>
                  </a:cubicBezTo>
                  <a:cubicBezTo>
                    <a:pt x="4252" y="87"/>
                    <a:pt x="4252" y="84"/>
                    <a:pt x="4249" y="84"/>
                  </a:cubicBezTo>
                  <a:cubicBezTo>
                    <a:pt x="3918" y="38"/>
                    <a:pt x="3439" y="1"/>
                    <a:pt x="2907" y="1"/>
                  </a:cubicBezTo>
                  <a:close/>
                </a:path>
              </a:pathLst>
            </a:custGeom>
            <a:solidFill>
              <a:srgbClr val="FAFAFA"/>
            </a:solidFill>
            <a:ln w="9525" cap="flat" cmpd="sng">
              <a:solidFill>
                <a:srgbClr val="F3F3F3"/>
              </a:solidFill>
              <a:prstDash val="solid"/>
              <a:round/>
              <a:headEnd type="none" w="sm" len="sm"/>
              <a:tailEnd type="none" w="sm" len="sm"/>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 name="Google Shape;398;p26"/>
            <p:cNvSpPr/>
            <p:nvPr/>
          </p:nvSpPr>
          <p:spPr>
            <a:xfrm>
              <a:off x="4921475" y="3214385"/>
              <a:ext cx="1359067" cy="660320"/>
            </a:xfrm>
            <a:custGeom>
              <a:avLst/>
              <a:gdLst/>
              <a:ahLst/>
              <a:cxnLst/>
              <a:rect l="l" t="t" r="r" b="b"/>
              <a:pathLst>
                <a:path w="30428" h="14783" extrusionOk="0">
                  <a:moveTo>
                    <a:pt x="9048" y="1"/>
                  </a:moveTo>
                  <a:lnTo>
                    <a:pt x="0" y="2438"/>
                  </a:lnTo>
                  <a:lnTo>
                    <a:pt x="21379" y="14783"/>
                  </a:lnTo>
                  <a:lnTo>
                    <a:pt x="30427" y="12342"/>
                  </a:lnTo>
                  <a:lnTo>
                    <a:pt x="9048" y="1"/>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 name="Google Shape;399;p26"/>
            <p:cNvSpPr/>
            <p:nvPr/>
          </p:nvSpPr>
          <p:spPr>
            <a:xfrm>
              <a:off x="4778639" y="3182078"/>
              <a:ext cx="1556188" cy="748803"/>
            </a:xfrm>
            <a:custGeom>
              <a:avLst/>
              <a:gdLst/>
              <a:ahLst/>
              <a:cxnLst/>
              <a:rect l="l" t="t" r="r" b="b"/>
              <a:pathLst>
                <a:path w="35384" h="17026" extrusionOk="0">
                  <a:moveTo>
                    <a:pt x="11059" y="1"/>
                  </a:moveTo>
                  <a:lnTo>
                    <a:pt x="1" y="2981"/>
                  </a:lnTo>
                  <a:lnTo>
                    <a:pt x="24329" y="17025"/>
                  </a:lnTo>
                  <a:lnTo>
                    <a:pt x="35384" y="14045"/>
                  </a:lnTo>
                  <a:lnTo>
                    <a:pt x="33912" y="13192"/>
                  </a:lnTo>
                  <a:lnTo>
                    <a:pt x="24864" y="15633"/>
                  </a:lnTo>
                  <a:lnTo>
                    <a:pt x="3485" y="3288"/>
                  </a:lnTo>
                  <a:lnTo>
                    <a:pt x="12533" y="851"/>
                  </a:lnTo>
                  <a:lnTo>
                    <a:pt x="11059" y="1"/>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 name="Google Shape;400;p26"/>
            <p:cNvSpPr/>
            <p:nvPr/>
          </p:nvSpPr>
          <p:spPr>
            <a:xfrm>
              <a:off x="5316500" y="2807775"/>
              <a:ext cx="1420839" cy="963559"/>
            </a:xfrm>
            <a:custGeom>
              <a:avLst/>
              <a:gdLst/>
              <a:ahLst/>
              <a:cxnLst/>
              <a:rect l="l" t="t" r="r" b="b"/>
              <a:pathLst>
                <a:path w="31701" h="21703" extrusionOk="0">
                  <a:moveTo>
                    <a:pt x="10321" y="0"/>
                  </a:moveTo>
                  <a:lnTo>
                    <a:pt x="0" y="9362"/>
                  </a:lnTo>
                  <a:lnTo>
                    <a:pt x="21379" y="21703"/>
                  </a:lnTo>
                  <a:lnTo>
                    <a:pt x="31700" y="12341"/>
                  </a:lnTo>
                  <a:lnTo>
                    <a:pt x="10321"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 name="Google Shape;401;p26"/>
            <p:cNvSpPr/>
            <p:nvPr/>
          </p:nvSpPr>
          <p:spPr>
            <a:xfrm>
              <a:off x="6266925" y="3350475"/>
              <a:ext cx="521781" cy="452051"/>
            </a:xfrm>
            <a:custGeom>
              <a:avLst/>
              <a:gdLst/>
              <a:ahLst/>
              <a:cxnLst/>
              <a:rect l="l" t="t" r="r" b="b"/>
              <a:pathLst>
                <a:path w="11793" h="10217" extrusionOk="0">
                  <a:moveTo>
                    <a:pt x="10321" y="1"/>
                  </a:moveTo>
                  <a:lnTo>
                    <a:pt x="0" y="9363"/>
                  </a:lnTo>
                  <a:lnTo>
                    <a:pt x="1472" y="10216"/>
                  </a:lnTo>
                  <a:lnTo>
                    <a:pt x="11792" y="854"/>
                  </a:lnTo>
                  <a:lnTo>
                    <a:pt x="10321"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 name="Google Shape;402;p26"/>
            <p:cNvSpPr/>
            <p:nvPr/>
          </p:nvSpPr>
          <p:spPr>
            <a:xfrm>
              <a:off x="5265001" y="2770348"/>
              <a:ext cx="518788" cy="449168"/>
            </a:xfrm>
            <a:custGeom>
              <a:avLst/>
              <a:gdLst/>
              <a:ahLst/>
              <a:cxnLst/>
              <a:rect l="l" t="t" r="r" b="b"/>
              <a:pathLst>
                <a:path w="11796" h="10213" extrusionOk="0">
                  <a:moveTo>
                    <a:pt x="10318" y="1"/>
                  </a:moveTo>
                  <a:lnTo>
                    <a:pt x="0" y="9363"/>
                  </a:lnTo>
                  <a:lnTo>
                    <a:pt x="1474" y="10213"/>
                  </a:lnTo>
                  <a:lnTo>
                    <a:pt x="11795" y="851"/>
                  </a:lnTo>
                  <a:lnTo>
                    <a:pt x="10318"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 name="Google Shape;403;p26"/>
            <p:cNvSpPr/>
            <p:nvPr/>
          </p:nvSpPr>
          <p:spPr>
            <a:xfrm>
              <a:off x="6260300" y="2284971"/>
              <a:ext cx="1394218" cy="940744"/>
            </a:xfrm>
            <a:custGeom>
              <a:avLst/>
              <a:gdLst/>
              <a:ahLst/>
              <a:cxnLst/>
              <a:rect l="l" t="t" r="r" b="b"/>
              <a:pathLst>
                <a:path w="31271" h="21100" extrusionOk="0">
                  <a:moveTo>
                    <a:pt x="9891" y="0"/>
                  </a:moveTo>
                  <a:lnTo>
                    <a:pt x="0" y="8758"/>
                  </a:lnTo>
                  <a:lnTo>
                    <a:pt x="21376" y="21100"/>
                  </a:lnTo>
                  <a:lnTo>
                    <a:pt x="31270" y="12342"/>
                  </a:lnTo>
                  <a:lnTo>
                    <a:pt x="9891"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 name="Google Shape;404;p26"/>
            <p:cNvSpPr/>
            <p:nvPr/>
          </p:nvSpPr>
          <p:spPr>
            <a:xfrm>
              <a:off x="6205049" y="2208693"/>
              <a:ext cx="1556320" cy="1048351"/>
            </a:xfrm>
            <a:custGeom>
              <a:avLst/>
              <a:gdLst/>
              <a:ahLst/>
              <a:cxnLst/>
              <a:rect l="l" t="t" r="r" b="b"/>
              <a:pathLst>
                <a:path w="35387" h="23837" extrusionOk="0">
                  <a:moveTo>
                    <a:pt x="11059" y="0"/>
                  </a:moveTo>
                  <a:lnTo>
                    <a:pt x="1" y="9793"/>
                  </a:lnTo>
                  <a:lnTo>
                    <a:pt x="1478" y="10642"/>
                  </a:lnTo>
                  <a:lnTo>
                    <a:pt x="11369" y="1884"/>
                  </a:lnTo>
                  <a:lnTo>
                    <a:pt x="32748" y="14226"/>
                  </a:lnTo>
                  <a:lnTo>
                    <a:pt x="22854" y="22984"/>
                  </a:lnTo>
                  <a:lnTo>
                    <a:pt x="24328" y="23837"/>
                  </a:lnTo>
                  <a:lnTo>
                    <a:pt x="35387" y="14045"/>
                  </a:lnTo>
                  <a:lnTo>
                    <a:pt x="11059"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 name="Google Shape;405;p26"/>
            <p:cNvSpPr/>
            <p:nvPr/>
          </p:nvSpPr>
          <p:spPr>
            <a:xfrm>
              <a:off x="5767950" y="2669275"/>
              <a:ext cx="1463143" cy="691092"/>
            </a:xfrm>
            <a:custGeom>
              <a:avLst/>
              <a:gdLst/>
              <a:ahLst/>
              <a:cxnLst/>
              <a:rect l="l" t="t" r="r" b="b"/>
              <a:pathLst>
                <a:path w="32435" h="15321" extrusionOk="0">
                  <a:moveTo>
                    <a:pt x="11058" y="0"/>
                  </a:moveTo>
                  <a:lnTo>
                    <a:pt x="0" y="2980"/>
                  </a:lnTo>
                  <a:lnTo>
                    <a:pt x="21379" y="15321"/>
                  </a:lnTo>
                  <a:lnTo>
                    <a:pt x="32434" y="12342"/>
                  </a:lnTo>
                  <a:lnTo>
                    <a:pt x="11058" y="0"/>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 name="Google Shape;406;p26"/>
            <p:cNvSpPr/>
            <p:nvPr/>
          </p:nvSpPr>
          <p:spPr>
            <a:xfrm>
              <a:off x="5718731" y="2639335"/>
              <a:ext cx="551377" cy="168487"/>
            </a:xfrm>
            <a:custGeom>
              <a:avLst/>
              <a:gdLst/>
              <a:ahLst/>
              <a:cxnLst/>
              <a:rect l="l" t="t" r="r" b="b"/>
              <a:pathLst>
                <a:path w="12537" h="3831" extrusionOk="0">
                  <a:moveTo>
                    <a:pt x="11059" y="1"/>
                  </a:moveTo>
                  <a:lnTo>
                    <a:pt x="1" y="2980"/>
                  </a:lnTo>
                  <a:lnTo>
                    <a:pt x="1478" y="3830"/>
                  </a:lnTo>
                  <a:lnTo>
                    <a:pt x="12536" y="850"/>
                  </a:lnTo>
                  <a:lnTo>
                    <a:pt x="11059" y="1"/>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 name="Google Shape;407;p26"/>
            <p:cNvSpPr/>
            <p:nvPr/>
          </p:nvSpPr>
          <p:spPr>
            <a:xfrm>
              <a:off x="6626543" y="2291550"/>
              <a:ext cx="422560" cy="272896"/>
            </a:xfrm>
            <a:custGeom>
              <a:avLst/>
              <a:gdLst/>
              <a:ahLst/>
              <a:cxnLst/>
              <a:rect l="l" t="t" r="r" b="b"/>
              <a:pathLst>
                <a:path w="9608" h="6205" extrusionOk="0">
                  <a:moveTo>
                    <a:pt x="1785" y="0"/>
                  </a:moveTo>
                  <a:lnTo>
                    <a:pt x="0" y="1581"/>
                  </a:lnTo>
                  <a:lnTo>
                    <a:pt x="738" y="6205"/>
                  </a:lnTo>
                  <a:lnTo>
                    <a:pt x="9608" y="4516"/>
                  </a:lnTo>
                  <a:lnTo>
                    <a:pt x="1785"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 name="Google Shape;408;p26"/>
            <p:cNvSpPr/>
            <p:nvPr/>
          </p:nvSpPr>
          <p:spPr>
            <a:xfrm>
              <a:off x="7024903" y="2526925"/>
              <a:ext cx="329806" cy="288069"/>
            </a:xfrm>
            <a:custGeom>
              <a:avLst/>
              <a:gdLst/>
              <a:ahLst/>
              <a:cxnLst/>
              <a:rect l="l" t="t" r="r" b="b"/>
              <a:pathLst>
                <a:path w="7499" h="6550" extrusionOk="0">
                  <a:moveTo>
                    <a:pt x="2000" y="0"/>
                  </a:moveTo>
                  <a:lnTo>
                    <a:pt x="0" y="393"/>
                  </a:lnTo>
                  <a:lnTo>
                    <a:pt x="3898" y="6550"/>
                  </a:lnTo>
                  <a:cubicBezTo>
                    <a:pt x="5280" y="5775"/>
                    <a:pt x="6615" y="4673"/>
                    <a:pt x="7498" y="3174"/>
                  </a:cubicBezTo>
                  <a:lnTo>
                    <a:pt x="2000"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 name="Google Shape;409;p26"/>
            <p:cNvSpPr/>
            <p:nvPr/>
          </p:nvSpPr>
          <p:spPr>
            <a:xfrm>
              <a:off x="6861258" y="2556654"/>
              <a:ext cx="279405" cy="326156"/>
            </a:xfrm>
            <a:custGeom>
              <a:avLst/>
              <a:gdLst/>
              <a:ahLst/>
              <a:cxnLst/>
              <a:rect l="l" t="t" r="r" b="b"/>
              <a:pathLst>
                <a:path w="6353" h="7416" extrusionOk="0">
                  <a:moveTo>
                    <a:pt x="2270" y="0"/>
                  </a:moveTo>
                  <a:lnTo>
                    <a:pt x="1" y="440"/>
                  </a:lnTo>
                  <a:lnTo>
                    <a:pt x="1421" y="7358"/>
                  </a:lnTo>
                  <a:cubicBezTo>
                    <a:pt x="1768" y="7397"/>
                    <a:pt x="2133" y="7416"/>
                    <a:pt x="2517" y="7416"/>
                  </a:cubicBezTo>
                  <a:cubicBezTo>
                    <a:pt x="2601" y="7416"/>
                    <a:pt x="2687" y="7415"/>
                    <a:pt x="2773" y="7413"/>
                  </a:cubicBezTo>
                  <a:cubicBezTo>
                    <a:pt x="3575" y="7389"/>
                    <a:pt x="4923" y="7109"/>
                    <a:pt x="6353" y="6498"/>
                  </a:cubicBezTo>
                  <a:lnTo>
                    <a:pt x="2270"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 name="Google Shape;410;p26"/>
            <p:cNvSpPr/>
            <p:nvPr/>
          </p:nvSpPr>
          <p:spPr>
            <a:xfrm>
              <a:off x="6666915" y="2587132"/>
              <a:ext cx="192764" cy="281428"/>
            </a:xfrm>
            <a:custGeom>
              <a:avLst/>
              <a:gdLst/>
              <a:ahLst/>
              <a:cxnLst/>
              <a:rect l="l" t="t" r="r" b="b"/>
              <a:pathLst>
                <a:path w="4383" h="6399" extrusionOk="0">
                  <a:moveTo>
                    <a:pt x="3137" y="0"/>
                  </a:moveTo>
                  <a:lnTo>
                    <a:pt x="1" y="610"/>
                  </a:lnTo>
                  <a:lnTo>
                    <a:pt x="631" y="4522"/>
                  </a:lnTo>
                  <a:cubicBezTo>
                    <a:pt x="1324" y="4976"/>
                    <a:pt x="2529" y="5911"/>
                    <a:pt x="4383" y="6399"/>
                  </a:cubicBezTo>
                  <a:lnTo>
                    <a:pt x="3137"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 name="Google Shape;411;p26"/>
            <p:cNvSpPr/>
            <p:nvPr/>
          </p:nvSpPr>
          <p:spPr>
            <a:xfrm>
              <a:off x="6964388" y="2690966"/>
              <a:ext cx="680942" cy="360152"/>
            </a:xfrm>
            <a:custGeom>
              <a:avLst/>
              <a:gdLst/>
              <a:ahLst/>
              <a:cxnLst/>
              <a:rect l="l" t="t" r="r" b="b"/>
              <a:pathLst>
                <a:path w="15483" h="8189" extrusionOk="0">
                  <a:moveTo>
                    <a:pt x="9840" y="1"/>
                  </a:moveTo>
                  <a:cubicBezTo>
                    <a:pt x="7731" y="3519"/>
                    <a:pt x="3044" y="5327"/>
                    <a:pt x="644" y="5327"/>
                  </a:cubicBezTo>
                  <a:cubicBezTo>
                    <a:pt x="570" y="5327"/>
                    <a:pt x="497" y="5325"/>
                    <a:pt x="428" y="5322"/>
                  </a:cubicBezTo>
                  <a:cubicBezTo>
                    <a:pt x="428" y="5322"/>
                    <a:pt x="1" y="5390"/>
                    <a:pt x="428" y="5635"/>
                  </a:cubicBezTo>
                  <a:cubicBezTo>
                    <a:pt x="854" y="5881"/>
                    <a:pt x="4851" y="8188"/>
                    <a:pt x="4851" y="8188"/>
                  </a:cubicBezTo>
                  <a:lnTo>
                    <a:pt x="11407" y="6867"/>
                  </a:lnTo>
                  <a:lnTo>
                    <a:pt x="15482" y="3260"/>
                  </a:lnTo>
                  <a:lnTo>
                    <a:pt x="9840"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 name="Google Shape;412;p26"/>
            <p:cNvSpPr/>
            <p:nvPr/>
          </p:nvSpPr>
          <p:spPr>
            <a:xfrm>
              <a:off x="7231120" y="3047327"/>
              <a:ext cx="173589" cy="81539"/>
            </a:xfrm>
            <a:custGeom>
              <a:avLst/>
              <a:gdLst/>
              <a:ahLst/>
              <a:cxnLst/>
              <a:rect l="l" t="t" r="r" b="b"/>
              <a:pathLst>
                <a:path w="3947" h="1854" extrusionOk="0">
                  <a:moveTo>
                    <a:pt x="3946" y="0"/>
                  </a:moveTo>
                  <a:lnTo>
                    <a:pt x="1" y="785"/>
                  </a:lnTo>
                  <a:lnTo>
                    <a:pt x="1850" y="1853"/>
                  </a:lnTo>
                  <a:lnTo>
                    <a:pt x="3946"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 name="Google Shape;413;p26"/>
            <p:cNvSpPr/>
            <p:nvPr/>
          </p:nvSpPr>
          <p:spPr>
            <a:xfrm>
              <a:off x="6270050" y="2404707"/>
              <a:ext cx="356546" cy="421680"/>
            </a:xfrm>
            <a:custGeom>
              <a:avLst/>
              <a:gdLst/>
              <a:ahLst/>
              <a:cxnLst/>
              <a:rect l="l" t="t" r="r" b="b"/>
              <a:pathLst>
                <a:path w="8107" h="9588" extrusionOk="0">
                  <a:moveTo>
                    <a:pt x="6983" y="1"/>
                  </a:moveTo>
                  <a:lnTo>
                    <a:pt x="0" y="6185"/>
                  </a:lnTo>
                  <a:lnTo>
                    <a:pt x="5895" y="9588"/>
                  </a:lnTo>
                  <a:lnTo>
                    <a:pt x="8106" y="8315"/>
                  </a:lnTo>
                  <a:lnTo>
                    <a:pt x="6983"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 name="Google Shape;414;p26"/>
            <p:cNvSpPr/>
            <p:nvPr/>
          </p:nvSpPr>
          <p:spPr>
            <a:xfrm>
              <a:off x="6751443" y="2898018"/>
              <a:ext cx="509948" cy="321494"/>
            </a:xfrm>
            <a:custGeom>
              <a:avLst/>
              <a:gdLst/>
              <a:ahLst/>
              <a:cxnLst/>
              <a:rect l="l" t="t" r="r" b="b"/>
              <a:pathLst>
                <a:path w="11595" h="7310" extrusionOk="0">
                  <a:moveTo>
                    <a:pt x="601" y="0"/>
                  </a:moveTo>
                  <a:cubicBezTo>
                    <a:pt x="224" y="0"/>
                    <a:pt x="1" y="581"/>
                    <a:pt x="109" y="1351"/>
                  </a:cubicBezTo>
                  <a:lnTo>
                    <a:pt x="10430" y="7310"/>
                  </a:lnTo>
                  <a:lnTo>
                    <a:pt x="11594" y="6279"/>
                  </a:lnTo>
                  <a:cubicBezTo>
                    <a:pt x="11594" y="6279"/>
                    <a:pt x="1365" y="374"/>
                    <a:pt x="846" y="74"/>
                  </a:cubicBezTo>
                  <a:cubicBezTo>
                    <a:pt x="759" y="24"/>
                    <a:pt x="677" y="0"/>
                    <a:pt x="601" y="0"/>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 name="Google Shape;415;p26"/>
            <p:cNvSpPr/>
            <p:nvPr/>
          </p:nvSpPr>
          <p:spPr>
            <a:xfrm>
              <a:off x="6583751" y="2821407"/>
              <a:ext cx="137965" cy="98647"/>
            </a:xfrm>
            <a:custGeom>
              <a:avLst/>
              <a:gdLst/>
              <a:ahLst/>
              <a:cxnLst/>
              <a:rect l="l" t="t" r="r" b="b"/>
              <a:pathLst>
                <a:path w="3137" h="2243" extrusionOk="0">
                  <a:moveTo>
                    <a:pt x="1512" y="1"/>
                  </a:moveTo>
                  <a:lnTo>
                    <a:pt x="0" y="830"/>
                  </a:lnTo>
                  <a:lnTo>
                    <a:pt x="2448" y="2242"/>
                  </a:lnTo>
                  <a:cubicBezTo>
                    <a:pt x="2338" y="1567"/>
                    <a:pt x="3137" y="966"/>
                    <a:pt x="3137" y="966"/>
                  </a:cubicBezTo>
                  <a:cubicBezTo>
                    <a:pt x="3137" y="966"/>
                    <a:pt x="2021" y="294"/>
                    <a:pt x="1512"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 name="Google Shape;416;p26"/>
            <p:cNvSpPr/>
            <p:nvPr/>
          </p:nvSpPr>
          <p:spPr>
            <a:xfrm>
              <a:off x="5783732" y="2752228"/>
              <a:ext cx="446265" cy="205211"/>
            </a:xfrm>
            <a:custGeom>
              <a:avLst/>
              <a:gdLst/>
              <a:ahLst/>
              <a:cxnLst/>
              <a:rect l="l" t="t" r="r" b="b"/>
              <a:pathLst>
                <a:path w="10147" h="4666" extrusionOk="0">
                  <a:moveTo>
                    <a:pt x="4679" y="0"/>
                  </a:moveTo>
                  <a:lnTo>
                    <a:pt x="0" y="1263"/>
                  </a:lnTo>
                  <a:lnTo>
                    <a:pt x="5895" y="4666"/>
                  </a:lnTo>
                  <a:lnTo>
                    <a:pt x="10147" y="3522"/>
                  </a:lnTo>
                  <a:lnTo>
                    <a:pt x="4679"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 name="Google Shape;417;p26"/>
            <p:cNvSpPr/>
            <p:nvPr/>
          </p:nvSpPr>
          <p:spPr>
            <a:xfrm>
              <a:off x="6057500" y="2706007"/>
              <a:ext cx="103925" cy="69972"/>
            </a:xfrm>
            <a:custGeom>
              <a:avLst/>
              <a:gdLst/>
              <a:ahLst/>
              <a:cxnLst/>
              <a:rect l="l" t="t" r="r" b="b"/>
              <a:pathLst>
                <a:path w="2363" h="1591" extrusionOk="0">
                  <a:moveTo>
                    <a:pt x="2362" y="0"/>
                  </a:moveTo>
                  <a:lnTo>
                    <a:pt x="1" y="638"/>
                  </a:lnTo>
                  <a:lnTo>
                    <a:pt x="1478" y="1590"/>
                  </a:lnTo>
                  <a:lnTo>
                    <a:pt x="2362"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 name="Google Shape;418;p26"/>
            <p:cNvSpPr/>
            <p:nvPr/>
          </p:nvSpPr>
          <p:spPr>
            <a:xfrm>
              <a:off x="6172505" y="2676717"/>
              <a:ext cx="356810" cy="212160"/>
            </a:xfrm>
            <a:custGeom>
              <a:avLst/>
              <a:gdLst/>
              <a:ahLst/>
              <a:cxnLst/>
              <a:rect l="l" t="t" r="r" b="b"/>
              <a:pathLst>
                <a:path w="8113" h="4824" extrusionOk="0">
                  <a:moveTo>
                    <a:pt x="2218" y="0"/>
                  </a:moveTo>
                  <a:lnTo>
                    <a:pt x="1557" y="178"/>
                  </a:lnTo>
                  <a:lnTo>
                    <a:pt x="0" y="2987"/>
                  </a:lnTo>
                  <a:lnTo>
                    <a:pt x="0" y="2990"/>
                  </a:lnTo>
                  <a:lnTo>
                    <a:pt x="2850" y="4823"/>
                  </a:lnTo>
                  <a:lnTo>
                    <a:pt x="8113" y="3403"/>
                  </a:lnTo>
                  <a:lnTo>
                    <a:pt x="2218"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9" name="Google Shape;419;p26"/>
            <p:cNvSpPr/>
            <p:nvPr/>
          </p:nvSpPr>
          <p:spPr>
            <a:xfrm>
              <a:off x="6756236" y="2957390"/>
              <a:ext cx="453962" cy="294974"/>
            </a:xfrm>
            <a:custGeom>
              <a:avLst/>
              <a:gdLst/>
              <a:ahLst/>
              <a:cxnLst/>
              <a:rect l="l" t="t" r="r" b="b"/>
              <a:pathLst>
                <a:path w="10322" h="6707" extrusionOk="0">
                  <a:moveTo>
                    <a:pt x="0" y="1"/>
                  </a:moveTo>
                  <a:cubicBezTo>
                    <a:pt x="0" y="1"/>
                    <a:pt x="1966" y="4363"/>
                    <a:pt x="2368" y="5110"/>
                  </a:cubicBezTo>
                  <a:cubicBezTo>
                    <a:pt x="2768" y="5854"/>
                    <a:pt x="3253" y="6031"/>
                    <a:pt x="4017" y="6195"/>
                  </a:cubicBezTo>
                  <a:cubicBezTo>
                    <a:pt x="4768" y="6355"/>
                    <a:pt x="7457" y="6694"/>
                    <a:pt x="7557" y="6707"/>
                  </a:cubicBezTo>
                  <a:lnTo>
                    <a:pt x="7560" y="6707"/>
                  </a:lnTo>
                  <a:lnTo>
                    <a:pt x="10321" y="5960"/>
                  </a:lnTo>
                  <a:lnTo>
                    <a:pt x="0"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0" name="Google Shape;420;p26"/>
            <p:cNvSpPr/>
            <p:nvPr/>
          </p:nvSpPr>
          <p:spPr>
            <a:xfrm>
              <a:off x="6346309" y="2857866"/>
              <a:ext cx="474808" cy="367805"/>
            </a:xfrm>
            <a:custGeom>
              <a:avLst/>
              <a:gdLst/>
              <a:ahLst/>
              <a:cxnLst/>
              <a:rect l="l" t="t" r="r" b="b"/>
              <a:pathLst>
                <a:path w="10796" h="8363" extrusionOk="0">
                  <a:moveTo>
                    <a:pt x="5399" y="1"/>
                  </a:moveTo>
                  <a:lnTo>
                    <a:pt x="0" y="1413"/>
                  </a:lnTo>
                  <a:lnTo>
                    <a:pt x="10796" y="8363"/>
                  </a:lnTo>
                  <a:lnTo>
                    <a:pt x="10796" y="8363"/>
                  </a:lnTo>
                  <a:lnTo>
                    <a:pt x="7847" y="1413"/>
                  </a:lnTo>
                  <a:lnTo>
                    <a:pt x="5399"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1" name="Google Shape;421;p26"/>
            <p:cNvSpPr/>
            <p:nvPr/>
          </p:nvSpPr>
          <p:spPr>
            <a:xfrm>
              <a:off x="6093079" y="2937863"/>
              <a:ext cx="593114" cy="300427"/>
            </a:xfrm>
            <a:custGeom>
              <a:avLst/>
              <a:gdLst/>
              <a:ahLst/>
              <a:cxnLst/>
              <a:rect l="l" t="t" r="r" b="b"/>
              <a:pathLst>
                <a:path w="13486" h="6831" extrusionOk="0">
                  <a:moveTo>
                    <a:pt x="4202" y="1"/>
                  </a:moveTo>
                  <a:lnTo>
                    <a:pt x="4" y="1100"/>
                  </a:lnTo>
                  <a:lnTo>
                    <a:pt x="0" y="1107"/>
                  </a:lnTo>
                  <a:lnTo>
                    <a:pt x="9919" y="6831"/>
                  </a:lnTo>
                  <a:lnTo>
                    <a:pt x="13485" y="5980"/>
                  </a:lnTo>
                  <a:lnTo>
                    <a:pt x="4202"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 name="Google Shape;422;p26"/>
            <p:cNvSpPr/>
            <p:nvPr/>
          </p:nvSpPr>
          <p:spPr>
            <a:xfrm>
              <a:off x="6594130" y="3239426"/>
              <a:ext cx="267179" cy="111093"/>
            </a:xfrm>
            <a:custGeom>
              <a:avLst/>
              <a:gdLst/>
              <a:ahLst/>
              <a:cxnLst/>
              <a:rect l="l" t="t" r="r" b="b"/>
              <a:pathLst>
                <a:path w="6075" h="2526" extrusionOk="0">
                  <a:moveTo>
                    <a:pt x="3458" y="1"/>
                  </a:moveTo>
                  <a:lnTo>
                    <a:pt x="0" y="823"/>
                  </a:lnTo>
                  <a:lnTo>
                    <a:pt x="2952" y="2526"/>
                  </a:lnTo>
                  <a:lnTo>
                    <a:pt x="6075" y="1686"/>
                  </a:lnTo>
                  <a:lnTo>
                    <a:pt x="3458"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 name="Google Shape;423;p26"/>
            <p:cNvSpPr/>
            <p:nvPr/>
          </p:nvSpPr>
          <p:spPr>
            <a:xfrm>
              <a:off x="6871021" y="3265550"/>
              <a:ext cx="112193" cy="31710"/>
            </a:xfrm>
            <a:custGeom>
              <a:avLst/>
              <a:gdLst/>
              <a:ahLst/>
              <a:cxnLst/>
              <a:rect l="l" t="t" r="r" b="b"/>
              <a:pathLst>
                <a:path w="2551" h="721" extrusionOk="0">
                  <a:moveTo>
                    <a:pt x="1" y="0"/>
                  </a:moveTo>
                  <a:lnTo>
                    <a:pt x="1158" y="720"/>
                  </a:lnTo>
                  <a:lnTo>
                    <a:pt x="2551" y="345"/>
                  </a:lnTo>
                  <a:lnTo>
                    <a:pt x="1"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 name="Google Shape;424;p26"/>
            <p:cNvSpPr/>
            <p:nvPr/>
          </p:nvSpPr>
          <p:spPr>
            <a:xfrm>
              <a:off x="6346309" y="3275621"/>
              <a:ext cx="377700" cy="243341"/>
            </a:xfrm>
            <a:custGeom>
              <a:avLst/>
              <a:gdLst/>
              <a:ahLst/>
              <a:cxnLst/>
              <a:rect l="l" t="t" r="r" b="b"/>
              <a:pathLst>
                <a:path w="8588" h="5533" extrusionOk="0">
                  <a:moveTo>
                    <a:pt x="5635" y="0"/>
                  </a:moveTo>
                  <a:lnTo>
                    <a:pt x="908" y="1621"/>
                  </a:lnTo>
                  <a:lnTo>
                    <a:pt x="0" y="5110"/>
                  </a:lnTo>
                  <a:lnTo>
                    <a:pt x="4362" y="5532"/>
                  </a:lnTo>
                  <a:lnTo>
                    <a:pt x="8587" y="1703"/>
                  </a:lnTo>
                  <a:lnTo>
                    <a:pt x="5635"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 name="Google Shape;425;p26"/>
            <p:cNvSpPr/>
            <p:nvPr/>
          </p:nvSpPr>
          <p:spPr>
            <a:xfrm>
              <a:off x="5329826" y="3084797"/>
              <a:ext cx="521779" cy="275491"/>
            </a:xfrm>
            <a:custGeom>
              <a:avLst/>
              <a:gdLst/>
              <a:ahLst/>
              <a:cxnLst/>
              <a:rect l="l" t="t" r="r" b="b"/>
              <a:pathLst>
                <a:path w="11864" h="6264" extrusionOk="0">
                  <a:moveTo>
                    <a:pt x="7782" y="1"/>
                  </a:moveTo>
                  <a:lnTo>
                    <a:pt x="3304" y="2523"/>
                  </a:lnTo>
                  <a:lnTo>
                    <a:pt x="673" y="2455"/>
                  </a:lnTo>
                  <a:lnTo>
                    <a:pt x="0" y="3063"/>
                  </a:lnTo>
                  <a:lnTo>
                    <a:pt x="5539" y="6264"/>
                  </a:lnTo>
                  <a:lnTo>
                    <a:pt x="11864" y="841"/>
                  </a:lnTo>
                  <a:lnTo>
                    <a:pt x="7782"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 name="Google Shape;426;p26"/>
            <p:cNvSpPr/>
            <p:nvPr/>
          </p:nvSpPr>
          <p:spPr>
            <a:xfrm>
              <a:off x="5990256" y="2986504"/>
              <a:ext cx="539063" cy="307904"/>
            </a:xfrm>
            <a:custGeom>
              <a:avLst/>
              <a:gdLst/>
              <a:ahLst/>
              <a:cxnLst/>
              <a:rect l="l" t="t" r="r" b="b"/>
              <a:pathLst>
                <a:path w="12257" h="7001" extrusionOk="0">
                  <a:moveTo>
                    <a:pt x="2338" y="1"/>
                  </a:moveTo>
                  <a:lnTo>
                    <a:pt x="0" y="2052"/>
                  </a:lnTo>
                  <a:lnTo>
                    <a:pt x="8571" y="7001"/>
                  </a:lnTo>
                  <a:lnTo>
                    <a:pt x="12257" y="5725"/>
                  </a:lnTo>
                  <a:lnTo>
                    <a:pt x="2338"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 name="Google Shape;427;p26"/>
            <p:cNvSpPr/>
            <p:nvPr/>
          </p:nvSpPr>
          <p:spPr>
            <a:xfrm>
              <a:off x="5772429" y="2807774"/>
              <a:ext cx="270565" cy="272588"/>
            </a:xfrm>
            <a:custGeom>
              <a:avLst/>
              <a:gdLst/>
              <a:ahLst/>
              <a:cxnLst/>
              <a:rect l="l" t="t" r="r" b="b"/>
              <a:pathLst>
                <a:path w="6152" h="6198" extrusionOk="0">
                  <a:moveTo>
                    <a:pt x="257" y="0"/>
                  </a:moveTo>
                  <a:lnTo>
                    <a:pt x="1" y="5532"/>
                  </a:lnTo>
                  <a:lnTo>
                    <a:pt x="2896" y="6198"/>
                  </a:lnTo>
                  <a:lnTo>
                    <a:pt x="6152" y="3403"/>
                  </a:lnTo>
                  <a:lnTo>
                    <a:pt x="257"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 name="Google Shape;428;p26"/>
            <p:cNvSpPr/>
            <p:nvPr/>
          </p:nvSpPr>
          <p:spPr>
            <a:xfrm>
              <a:off x="5603462" y="2863891"/>
              <a:ext cx="118306" cy="182737"/>
            </a:xfrm>
            <a:custGeom>
              <a:avLst/>
              <a:gdLst/>
              <a:ahLst/>
              <a:cxnLst/>
              <a:rect l="l" t="t" r="r" b="b"/>
              <a:pathLst>
                <a:path w="2690" h="4155" extrusionOk="0">
                  <a:moveTo>
                    <a:pt x="2690" y="0"/>
                  </a:moveTo>
                  <a:lnTo>
                    <a:pt x="0" y="2444"/>
                  </a:lnTo>
                  <a:lnTo>
                    <a:pt x="584" y="4154"/>
                  </a:lnTo>
                  <a:lnTo>
                    <a:pt x="1150" y="3830"/>
                  </a:lnTo>
                  <a:lnTo>
                    <a:pt x="2509" y="4021"/>
                  </a:lnTo>
                  <a:lnTo>
                    <a:pt x="2690"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 name="Google Shape;429;p26"/>
            <p:cNvSpPr/>
            <p:nvPr/>
          </p:nvSpPr>
          <p:spPr>
            <a:xfrm>
              <a:off x="5417168" y="3019972"/>
              <a:ext cx="153446" cy="120285"/>
            </a:xfrm>
            <a:custGeom>
              <a:avLst/>
              <a:gdLst/>
              <a:ahLst/>
              <a:cxnLst/>
              <a:rect l="l" t="t" r="r" b="b"/>
              <a:pathLst>
                <a:path w="3489" h="2735" extrusionOk="0">
                  <a:moveTo>
                    <a:pt x="3014" y="1"/>
                  </a:moveTo>
                  <a:lnTo>
                    <a:pt x="1" y="2735"/>
                  </a:lnTo>
                  <a:lnTo>
                    <a:pt x="1206" y="2694"/>
                  </a:lnTo>
                  <a:lnTo>
                    <a:pt x="3489" y="1376"/>
                  </a:lnTo>
                  <a:lnTo>
                    <a:pt x="3014"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 name="Google Shape;430;p26"/>
            <p:cNvSpPr/>
            <p:nvPr/>
          </p:nvSpPr>
          <p:spPr>
            <a:xfrm>
              <a:off x="5733156" y="3121871"/>
              <a:ext cx="565319" cy="322329"/>
            </a:xfrm>
            <a:custGeom>
              <a:avLst/>
              <a:gdLst/>
              <a:ahLst/>
              <a:cxnLst/>
              <a:rect l="l" t="t" r="r" b="b"/>
              <a:pathLst>
                <a:path w="12854" h="7329" extrusionOk="0">
                  <a:moveTo>
                    <a:pt x="4676" y="1"/>
                  </a:moveTo>
                  <a:lnTo>
                    <a:pt x="0" y="4110"/>
                  </a:lnTo>
                  <a:lnTo>
                    <a:pt x="5574" y="7329"/>
                  </a:lnTo>
                  <a:lnTo>
                    <a:pt x="12853" y="4721"/>
                  </a:lnTo>
                  <a:lnTo>
                    <a:pt x="4676"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 name="Google Shape;431;p26"/>
            <p:cNvSpPr/>
            <p:nvPr/>
          </p:nvSpPr>
          <p:spPr>
            <a:xfrm>
              <a:off x="5978250" y="3376025"/>
              <a:ext cx="335963" cy="353115"/>
            </a:xfrm>
            <a:custGeom>
              <a:avLst/>
              <a:gdLst/>
              <a:ahLst/>
              <a:cxnLst/>
              <a:rect l="l" t="t" r="r" b="b"/>
              <a:pathLst>
                <a:path w="7639" h="8029" extrusionOk="0">
                  <a:moveTo>
                    <a:pt x="7639" y="1"/>
                  </a:moveTo>
                  <a:lnTo>
                    <a:pt x="1" y="2741"/>
                  </a:lnTo>
                  <a:lnTo>
                    <a:pt x="598" y="5297"/>
                  </a:lnTo>
                  <a:lnTo>
                    <a:pt x="598" y="5300"/>
                  </a:lnTo>
                  <a:lnTo>
                    <a:pt x="5322" y="8028"/>
                  </a:lnTo>
                  <a:lnTo>
                    <a:pt x="7639"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 name="Google Shape;432;p26"/>
            <p:cNvSpPr/>
            <p:nvPr/>
          </p:nvSpPr>
          <p:spPr>
            <a:xfrm>
              <a:off x="6280561" y="3556426"/>
              <a:ext cx="201472" cy="196239"/>
            </a:xfrm>
            <a:custGeom>
              <a:avLst/>
              <a:gdLst/>
              <a:ahLst/>
              <a:cxnLst/>
              <a:rect l="l" t="t" r="r" b="b"/>
              <a:pathLst>
                <a:path w="4581" h="4462" extrusionOk="0">
                  <a:moveTo>
                    <a:pt x="1164" y="1"/>
                  </a:moveTo>
                  <a:lnTo>
                    <a:pt x="1" y="4462"/>
                  </a:lnTo>
                  <a:lnTo>
                    <a:pt x="1642" y="2973"/>
                  </a:lnTo>
                  <a:lnTo>
                    <a:pt x="4580" y="305"/>
                  </a:lnTo>
                  <a:lnTo>
                    <a:pt x="1164"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 name="Google Shape;433;p26"/>
            <p:cNvSpPr/>
            <p:nvPr/>
          </p:nvSpPr>
          <p:spPr>
            <a:xfrm>
              <a:off x="5836110" y="3500309"/>
              <a:ext cx="115008" cy="77317"/>
            </a:xfrm>
            <a:custGeom>
              <a:avLst/>
              <a:gdLst/>
              <a:ahLst/>
              <a:cxnLst/>
              <a:rect l="l" t="t" r="r" b="b"/>
              <a:pathLst>
                <a:path w="2615" h="1758" extrusionOk="0">
                  <a:moveTo>
                    <a:pt x="2120" y="1"/>
                  </a:moveTo>
                  <a:lnTo>
                    <a:pt x="0" y="263"/>
                  </a:lnTo>
                  <a:lnTo>
                    <a:pt x="2591" y="1758"/>
                  </a:lnTo>
                  <a:lnTo>
                    <a:pt x="2615" y="1704"/>
                  </a:lnTo>
                  <a:lnTo>
                    <a:pt x="2120" y="1"/>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 name="Google Shape;434;p26"/>
            <p:cNvSpPr/>
            <p:nvPr/>
          </p:nvSpPr>
          <p:spPr>
            <a:xfrm>
              <a:off x="5630157" y="3340446"/>
              <a:ext cx="275183" cy="137965"/>
            </a:xfrm>
            <a:custGeom>
              <a:avLst/>
              <a:gdLst/>
              <a:ahLst/>
              <a:cxnLst/>
              <a:rect l="l" t="t" r="r" b="b"/>
              <a:pathLst>
                <a:path w="6257" h="3137" extrusionOk="0">
                  <a:moveTo>
                    <a:pt x="1363" y="0"/>
                  </a:moveTo>
                  <a:lnTo>
                    <a:pt x="0" y="1195"/>
                  </a:lnTo>
                  <a:lnTo>
                    <a:pt x="3363" y="3137"/>
                  </a:lnTo>
                  <a:lnTo>
                    <a:pt x="3366" y="3137"/>
                  </a:lnTo>
                  <a:lnTo>
                    <a:pt x="6257" y="2690"/>
                  </a:lnTo>
                  <a:lnTo>
                    <a:pt x="1363" y="0"/>
                  </a:ln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 name="Google Shape;435;p26"/>
            <p:cNvSpPr/>
            <p:nvPr/>
          </p:nvSpPr>
          <p:spPr>
            <a:xfrm>
              <a:off x="6626543" y="2291550"/>
              <a:ext cx="422560" cy="272896"/>
            </a:xfrm>
            <a:custGeom>
              <a:avLst/>
              <a:gdLst/>
              <a:ahLst/>
              <a:cxnLst/>
              <a:rect l="l" t="t" r="r" b="b"/>
              <a:pathLst>
                <a:path w="9608" h="6205" extrusionOk="0">
                  <a:moveTo>
                    <a:pt x="1785" y="0"/>
                  </a:moveTo>
                  <a:lnTo>
                    <a:pt x="0" y="1581"/>
                  </a:lnTo>
                  <a:lnTo>
                    <a:pt x="738" y="6205"/>
                  </a:lnTo>
                  <a:lnTo>
                    <a:pt x="9608" y="4516"/>
                  </a:lnTo>
                  <a:lnTo>
                    <a:pt x="1785"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 name="Google Shape;436;p26"/>
            <p:cNvSpPr/>
            <p:nvPr/>
          </p:nvSpPr>
          <p:spPr>
            <a:xfrm>
              <a:off x="7024903" y="2526925"/>
              <a:ext cx="329806" cy="288069"/>
            </a:xfrm>
            <a:custGeom>
              <a:avLst/>
              <a:gdLst/>
              <a:ahLst/>
              <a:cxnLst/>
              <a:rect l="l" t="t" r="r" b="b"/>
              <a:pathLst>
                <a:path w="7499" h="6550" extrusionOk="0">
                  <a:moveTo>
                    <a:pt x="2000" y="0"/>
                  </a:moveTo>
                  <a:lnTo>
                    <a:pt x="0" y="393"/>
                  </a:lnTo>
                  <a:lnTo>
                    <a:pt x="3898" y="6550"/>
                  </a:lnTo>
                  <a:cubicBezTo>
                    <a:pt x="5280" y="5775"/>
                    <a:pt x="6615" y="4673"/>
                    <a:pt x="7498" y="3174"/>
                  </a:cubicBezTo>
                  <a:lnTo>
                    <a:pt x="2000"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 name="Google Shape;437;p26"/>
            <p:cNvSpPr/>
            <p:nvPr/>
          </p:nvSpPr>
          <p:spPr>
            <a:xfrm>
              <a:off x="6861258" y="2556654"/>
              <a:ext cx="279405" cy="326200"/>
            </a:xfrm>
            <a:custGeom>
              <a:avLst/>
              <a:gdLst/>
              <a:ahLst/>
              <a:cxnLst/>
              <a:rect l="l" t="t" r="r" b="b"/>
              <a:pathLst>
                <a:path w="6353" h="7417" extrusionOk="0">
                  <a:moveTo>
                    <a:pt x="2270" y="0"/>
                  </a:moveTo>
                  <a:lnTo>
                    <a:pt x="1" y="440"/>
                  </a:lnTo>
                  <a:lnTo>
                    <a:pt x="1421" y="7358"/>
                  </a:lnTo>
                  <a:cubicBezTo>
                    <a:pt x="1759" y="7396"/>
                    <a:pt x="2110" y="7416"/>
                    <a:pt x="2479" y="7416"/>
                  </a:cubicBezTo>
                  <a:cubicBezTo>
                    <a:pt x="2578" y="7416"/>
                    <a:pt x="2673" y="7416"/>
                    <a:pt x="2773" y="7413"/>
                  </a:cubicBezTo>
                  <a:cubicBezTo>
                    <a:pt x="3575" y="7389"/>
                    <a:pt x="4923" y="7109"/>
                    <a:pt x="6353" y="6498"/>
                  </a:cubicBezTo>
                  <a:lnTo>
                    <a:pt x="2270"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8" name="Google Shape;438;p26"/>
            <p:cNvSpPr/>
            <p:nvPr/>
          </p:nvSpPr>
          <p:spPr>
            <a:xfrm>
              <a:off x="6666915" y="2587132"/>
              <a:ext cx="192764" cy="281428"/>
            </a:xfrm>
            <a:custGeom>
              <a:avLst/>
              <a:gdLst/>
              <a:ahLst/>
              <a:cxnLst/>
              <a:rect l="l" t="t" r="r" b="b"/>
              <a:pathLst>
                <a:path w="4383" h="6399" extrusionOk="0">
                  <a:moveTo>
                    <a:pt x="3137" y="0"/>
                  </a:moveTo>
                  <a:lnTo>
                    <a:pt x="1" y="610"/>
                  </a:lnTo>
                  <a:lnTo>
                    <a:pt x="631" y="4522"/>
                  </a:lnTo>
                  <a:cubicBezTo>
                    <a:pt x="1324" y="4976"/>
                    <a:pt x="2529" y="5911"/>
                    <a:pt x="4383" y="6399"/>
                  </a:cubicBezTo>
                  <a:lnTo>
                    <a:pt x="3137"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9" name="Google Shape;439;p26"/>
            <p:cNvSpPr/>
            <p:nvPr/>
          </p:nvSpPr>
          <p:spPr>
            <a:xfrm>
              <a:off x="6974943" y="2690966"/>
              <a:ext cx="670387" cy="360152"/>
            </a:xfrm>
            <a:custGeom>
              <a:avLst/>
              <a:gdLst/>
              <a:ahLst/>
              <a:cxnLst/>
              <a:rect l="l" t="t" r="r" b="b"/>
              <a:pathLst>
                <a:path w="15243" h="8189" extrusionOk="0">
                  <a:moveTo>
                    <a:pt x="9600" y="1"/>
                  </a:moveTo>
                  <a:lnTo>
                    <a:pt x="9600" y="4"/>
                  </a:lnTo>
                  <a:cubicBezTo>
                    <a:pt x="7491" y="3519"/>
                    <a:pt x="2806" y="5328"/>
                    <a:pt x="402" y="5328"/>
                  </a:cubicBezTo>
                  <a:cubicBezTo>
                    <a:pt x="331" y="5328"/>
                    <a:pt x="259" y="5325"/>
                    <a:pt x="188" y="5322"/>
                  </a:cubicBezTo>
                  <a:cubicBezTo>
                    <a:pt x="188" y="5322"/>
                    <a:pt x="0" y="5352"/>
                    <a:pt x="0" y="5444"/>
                  </a:cubicBezTo>
                  <a:cubicBezTo>
                    <a:pt x="0" y="5489"/>
                    <a:pt x="44" y="5553"/>
                    <a:pt x="188" y="5635"/>
                  </a:cubicBezTo>
                  <a:cubicBezTo>
                    <a:pt x="614" y="5881"/>
                    <a:pt x="4611" y="8188"/>
                    <a:pt x="4611" y="8188"/>
                  </a:cubicBezTo>
                  <a:lnTo>
                    <a:pt x="11167" y="6867"/>
                  </a:lnTo>
                  <a:lnTo>
                    <a:pt x="15242" y="3260"/>
                  </a:lnTo>
                  <a:lnTo>
                    <a:pt x="9600"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0" name="Google Shape;440;p26"/>
            <p:cNvSpPr/>
            <p:nvPr/>
          </p:nvSpPr>
          <p:spPr>
            <a:xfrm>
              <a:off x="7231120" y="3047327"/>
              <a:ext cx="173589" cy="81539"/>
            </a:xfrm>
            <a:custGeom>
              <a:avLst/>
              <a:gdLst/>
              <a:ahLst/>
              <a:cxnLst/>
              <a:rect l="l" t="t" r="r" b="b"/>
              <a:pathLst>
                <a:path w="3947" h="1854" extrusionOk="0">
                  <a:moveTo>
                    <a:pt x="3946" y="0"/>
                  </a:moveTo>
                  <a:lnTo>
                    <a:pt x="1" y="785"/>
                  </a:lnTo>
                  <a:lnTo>
                    <a:pt x="1850" y="1853"/>
                  </a:lnTo>
                  <a:lnTo>
                    <a:pt x="3946"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1" name="Google Shape;441;p26"/>
            <p:cNvSpPr/>
            <p:nvPr/>
          </p:nvSpPr>
          <p:spPr>
            <a:xfrm>
              <a:off x="6577154" y="2404707"/>
              <a:ext cx="49434" cy="365694"/>
            </a:xfrm>
            <a:custGeom>
              <a:avLst/>
              <a:gdLst/>
              <a:ahLst/>
              <a:cxnLst/>
              <a:rect l="l" t="t" r="r" b="b"/>
              <a:pathLst>
                <a:path w="1124" h="8315" extrusionOk="0">
                  <a:moveTo>
                    <a:pt x="0" y="1"/>
                  </a:moveTo>
                  <a:lnTo>
                    <a:pt x="0" y="1"/>
                  </a:lnTo>
                  <a:lnTo>
                    <a:pt x="1123" y="8315"/>
                  </a:lnTo>
                  <a:close/>
                </a:path>
              </a:pathLst>
            </a:custGeom>
            <a:solidFill>
              <a:srgbClr val="2E3C4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2" name="Google Shape;442;p26"/>
            <p:cNvSpPr/>
            <p:nvPr/>
          </p:nvSpPr>
          <p:spPr>
            <a:xfrm>
              <a:off x="6270050" y="2404707"/>
              <a:ext cx="356546" cy="421680"/>
            </a:xfrm>
            <a:custGeom>
              <a:avLst/>
              <a:gdLst/>
              <a:ahLst/>
              <a:cxnLst/>
              <a:rect l="l" t="t" r="r" b="b"/>
              <a:pathLst>
                <a:path w="8107" h="9588" extrusionOk="0">
                  <a:moveTo>
                    <a:pt x="6983" y="1"/>
                  </a:moveTo>
                  <a:lnTo>
                    <a:pt x="6747" y="209"/>
                  </a:lnTo>
                  <a:cubicBezTo>
                    <a:pt x="5857" y="2485"/>
                    <a:pt x="4737" y="4837"/>
                    <a:pt x="4195" y="5946"/>
                  </a:cubicBezTo>
                  <a:cubicBezTo>
                    <a:pt x="4096" y="6151"/>
                    <a:pt x="3894" y="6264"/>
                    <a:pt x="3690" y="6264"/>
                  </a:cubicBezTo>
                  <a:cubicBezTo>
                    <a:pt x="3587" y="6264"/>
                    <a:pt x="3482" y="6233"/>
                    <a:pt x="3389" y="6175"/>
                  </a:cubicBezTo>
                  <a:lnTo>
                    <a:pt x="1847" y="5301"/>
                  </a:lnTo>
                  <a:cubicBezTo>
                    <a:pt x="1847" y="5301"/>
                    <a:pt x="1680" y="5168"/>
                    <a:pt x="1417" y="4929"/>
                  </a:cubicBezTo>
                  <a:lnTo>
                    <a:pt x="0" y="6185"/>
                  </a:lnTo>
                  <a:lnTo>
                    <a:pt x="5895" y="9588"/>
                  </a:lnTo>
                  <a:lnTo>
                    <a:pt x="8106" y="8315"/>
                  </a:lnTo>
                  <a:lnTo>
                    <a:pt x="6983"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 name="Google Shape;443;p26"/>
            <p:cNvSpPr/>
            <p:nvPr/>
          </p:nvSpPr>
          <p:spPr>
            <a:xfrm>
              <a:off x="6755005" y="2898106"/>
              <a:ext cx="506386" cy="321406"/>
            </a:xfrm>
            <a:custGeom>
              <a:avLst/>
              <a:gdLst/>
              <a:ahLst/>
              <a:cxnLst/>
              <a:rect l="l" t="t" r="r" b="b"/>
              <a:pathLst>
                <a:path w="11514" h="7308" extrusionOk="0">
                  <a:moveTo>
                    <a:pt x="520" y="0"/>
                  </a:moveTo>
                  <a:cubicBezTo>
                    <a:pt x="209" y="0"/>
                    <a:pt x="0" y="396"/>
                    <a:pt x="0" y="969"/>
                  </a:cubicBezTo>
                  <a:cubicBezTo>
                    <a:pt x="0" y="1089"/>
                    <a:pt x="11" y="1219"/>
                    <a:pt x="28" y="1349"/>
                  </a:cubicBezTo>
                  <a:lnTo>
                    <a:pt x="10349" y="7308"/>
                  </a:lnTo>
                  <a:lnTo>
                    <a:pt x="11513" y="6277"/>
                  </a:lnTo>
                  <a:cubicBezTo>
                    <a:pt x="11513" y="6277"/>
                    <a:pt x="1284" y="372"/>
                    <a:pt x="765" y="72"/>
                  </a:cubicBezTo>
                  <a:cubicBezTo>
                    <a:pt x="680" y="21"/>
                    <a:pt x="598" y="0"/>
                    <a:pt x="520" y="0"/>
                  </a:cubicBez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 name="Google Shape;444;p26"/>
            <p:cNvSpPr/>
            <p:nvPr/>
          </p:nvSpPr>
          <p:spPr>
            <a:xfrm>
              <a:off x="6583751" y="2821407"/>
              <a:ext cx="137965" cy="98647"/>
            </a:xfrm>
            <a:custGeom>
              <a:avLst/>
              <a:gdLst/>
              <a:ahLst/>
              <a:cxnLst/>
              <a:rect l="l" t="t" r="r" b="b"/>
              <a:pathLst>
                <a:path w="3137" h="2243" extrusionOk="0">
                  <a:moveTo>
                    <a:pt x="1512" y="1"/>
                  </a:moveTo>
                  <a:lnTo>
                    <a:pt x="0" y="830"/>
                  </a:lnTo>
                  <a:lnTo>
                    <a:pt x="2448" y="2242"/>
                  </a:lnTo>
                  <a:cubicBezTo>
                    <a:pt x="2440" y="2198"/>
                    <a:pt x="2437" y="2157"/>
                    <a:pt x="2437" y="2113"/>
                  </a:cubicBezTo>
                  <a:cubicBezTo>
                    <a:pt x="2437" y="1492"/>
                    <a:pt x="3137" y="966"/>
                    <a:pt x="3137" y="966"/>
                  </a:cubicBezTo>
                  <a:cubicBezTo>
                    <a:pt x="3137" y="966"/>
                    <a:pt x="2021" y="294"/>
                    <a:pt x="1512" y="1"/>
                  </a:cubicBez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 name="Google Shape;445;p26"/>
            <p:cNvSpPr/>
            <p:nvPr/>
          </p:nvSpPr>
          <p:spPr>
            <a:xfrm>
              <a:off x="6346309" y="3275621"/>
              <a:ext cx="377700" cy="243341"/>
            </a:xfrm>
            <a:custGeom>
              <a:avLst/>
              <a:gdLst/>
              <a:ahLst/>
              <a:cxnLst/>
              <a:rect l="l" t="t" r="r" b="b"/>
              <a:pathLst>
                <a:path w="8588" h="5533" extrusionOk="0">
                  <a:moveTo>
                    <a:pt x="5635" y="0"/>
                  </a:moveTo>
                  <a:lnTo>
                    <a:pt x="908" y="1621"/>
                  </a:lnTo>
                  <a:lnTo>
                    <a:pt x="0" y="5110"/>
                  </a:lnTo>
                  <a:lnTo>
                    <a:pt x="4362" y="5532"/>
                  </a:lnTo>
                  <a:lnTo>
                    <a:pt x="8587" y="1703"/>
                  </a:lnTo>
                  <a:lnTo>
                    <a:pt x="5635"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 name="Google Shape;446;p26"/>
            <p:cNvSpPr/>
            <p:nvPr/>
          </p:nvSpPr>
          <p:spPr>
            <a:xfrm>
              <a:off x="5329826" y="3084797"/>
              <a:ext cx="521779" cy="275491"/>
            </a:xfrm>
            <a:custGeom>
              <a:avLst/>
              <a:gdLst/>
              <a:ahLst/>
              <a:cxnLst/>
              <a:rect l="l" t="t" r="r" b="b"/>
              <a:pathLst>
                <a:path w="11864" h="6264" extrusionOk="0">
                  <a:moveTo>
                    <a:pt x="7782" y="1"/>
                  </a:moveTo>
                  <a:lnTo>
                    <a:pt x="3304" y="2523"/>
                  </a:lnTo>
                  <a:lnTo>
                    <a:pt x="673" y="2455"/>
                  </a:lnTo>
                  <a:lnTo>
                    <a:pt x="0" y="3063"/>
                  </a:lnTo>
                  <a:lnTo>
                    <a:pt x="5539" y="6264"/>
                  </a:lnTo>
                  <a:lnTo>
                    <a:pt x="11864" y="841"/>
                  </a:lnTo>
                  <a:lnTo>
                    <a:pt x="7782"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 name="Google Shape;447;p26"/>
            <p:cNvSpPr/>
            <p:nvPr/>
          </p:nvSpPr>
          <p:spPr>
            <a:xfrm>
              <a:off x="5990256" y="2986504"/>
              <a:ext cx="539063" cy="307904"/>
            </a:xfrm>
            <a:custGeom>
              <a:avLst/>
              <a:gdLst/>
              <a:ahLst/>
              <a:cxnLst/>
              <a:rect l="l" t="t" r="r" b="b"/>
              <a:pathLst>
                <a:path w="12257" h="7001" extrusionOk="0">
                  <a:moveTo>
                    <a:pt x="2338" y="1"/>
                  </a:moveTo>
                  <a:lnTo>
                    <a:pt x="0" y="2052"/>
                  </a:lnTo>
                  <a:lnTo>
                    <a:pt x="8571" y="7001"/>
                  </a:lnTo>
                  <a:lnTo>
                    <a:pt x="12257" y="5725"/>
                  </a:lnTo>
                  <a:lnTo>
                    <a:pt x="2338"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 name="Google Shape;448;p26"/>
            <p:cNvSpPr/>
            <p:nvPr/>
          </p:nvSpPr>
          <p:spPr>
            <a:xfrm>
              <a:off x="5772429" y="2807774"/>
              <a:ext cx="270565" cy="272588"/>
            </a:xfrm>
            <a:custGeom>
              <a:avLst/>
              <a:gdLst/>
              <a:ahLst/>
              <a:cxnLst/>
              <a:rect l="l" t="t" r="r" b="b"/>
              <a:pathLst>
                <a:path w="6152" h="6198" extrusionOk="0">
                  <a:moveTo>
                    <a:pt x="257" y="0"/>
                  </a:moveTo>
                  <a:lnTo>
                    <a:pt x="1" y="5532"/>
                  </a:lnTo>
                  <a:lnTo>
                    <a:pt x="2896" y="6198"/>
                  </a:lnTo>
                  <a:lnTo>
                    <a:pt x="6152" y="3403"/>
                  </a:lnTo>
                  <a:lnTo>
                    <a:pt x="257"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 name="Google Shape;449;p26"/>
            <p:cNvSpPr/>
            <p:nvPr/>
          </p:nvSpPr>
          <p:spPr>
            <a:xfrm>
              <a:off x="5603462" y="2863891"/>
              <a:ext cx="118306" cy="182737"/>
            </a:xfrm>
            <a:custGeom>
              <a:avLst/>
              <a:gdLst/>
              <a:ahLst/>
              <a:cxnLst/>
              <a:rect l="l" t="t" r="r" b="b"/>
              <a:pathLst>
                <a:path w="2690" h="4155" extrusionOk="0">
                  <a:moveTo>
                    <a:pt x="2690" y="0"/>
                  </a:moveTo>
                  <a:lnTo>
                    <a:pt x="2174" y="468"/>
                  </a:lnTo>
                  <a:lnTo>
                    <a:pt x="0" y="2444"/>
                  </a:lnTo>
                  <a:lnTo>
                    <a:pt x="584" y="4154"/>
                  </a:lnTo>
                  <a:lnTo>
                    <a:pt x="1150" y="3830"/>
                  </a:lnTo>
                  <a:lnTo>
                    <a:pt x="2509" y="4021"/>
                  </a:lnTo>
                  <a:lnTo>
                    <a:pt x="2690"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 name="Google Shape;450;p26"/>
            <p:cNvSpPr/>
            <p:nvPr/>
          </p:nvSpPr>
          <p:spPr>
            <a:xfrm>
              <a:off x="5417168" y="3019972"/>
              <a:ext cx="153446" cy="120285"/>
            </a:xfrm>
            <a:custGeom>
              <a:avLst/>
              <a:gdLst/>
              <a:ahLst/>
              <a:cxnLst/>
              <a:rect l="l" t="t" r="r" b="b"/>
              <a:pathLst>
                <a:path w="3489" h="2735" extrusionOk="0">
                  <a:moveTo>
                    <a:pt x="3014" y="1"/>
                  </a:moveTo>
                  <a:lnTo>
                    <a:pt x="1" y="2735"/>
                  </a:lnTo>
                  <a:lnTo>
                    <a:pt x="1206" y="2694"/>
                  </a:lnTo>
                  <a:lnTo>
                    <a:pt x="3489" y="1376"/>
                  </a:lnTo>
                  <a:lnTo>
                    <a:pt x="3014"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 name="Google Shape;451;p26"/>
            <p:cNvSpPr/>
            <p:nvPr/>
          </p:nvSpPr>
          <p:spPr>
            <a:xfrm>
              <a:off x="5733156" y="3121871"/>
              <a:ext cx="565319" cy="322329"/>
            </a:xfrm>
            <a:custGeom>
              <a:avLst/>
              <a:gdLst/>
              <a:ahLst/>
              <a:cxnLst/>
              <a:rect l="l" t="t" r="r" b="b"/>
              <a:pathLst>
                <a:path w="12854" h="7329" extrusionOk="0">
                  <a:moveTo>
                    <a:pt x="4676" y="1"/>
                  </a:moveTo>
                  <a:lnTo>
                    <a:pt x="0" y="4110"/>
                  </a:lnTo>
                  <a:lnTo>
                    <a:pt x="5574" y="7329"/>
                  </a:lnTo>
                  <a:lnTo>
                    <a:pt x="12853" y="4721"/>
                  </a:lnTo>
                  <a:lnTo>
                    <a:pt x="4676"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 name="Google Shape;452;p26"/>
            <p:cNvSpPr/>
            <p:nvPr/>
          </p:nvSpPr>
          <p:spPr>
            <a:xfrm>
              <a:off x="5978250" y="3376025"/>
              <a:ext cx="335963" cy="353115"/>
            </a:xfrm>
            <a:custGeom>
              <a:avLst/>
              <a:gdLst/>
              <a:ahLst/>
              <a:cxnLst/>
              <a:rect l="l" t="t" r="r" b="b"/>
              <a:pathLst>
                <a:path w="7639" h="8029" extrusionOk="0">
                  <a:moveTo>
                    <a:pt x="7639" y="1"/>
                  </a:moveTo>
                  <a:lnTo>
                    <a:pt x="1" y="2741"/>
                  </a:lnTo>
                  <a:lnTo>
                    <a:pt x="598" y="5297"/>
                  </a:lnTo>
                  <a:lnTo>
                    <a:pt x="598" y="5300"/>
                  </a:lnTo>
                  <a:lnTo>
                    <a:pt x="5322" y="8028"/>
                  </a:lnTo>
                  <a:lnTo>
                    <a:pt x="7639"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 name="Google Shape;453;p26"/>
            <p:cNvSpPr/>
            <p:nvPr/>
          </p:nvSpPr>
          <p:spPr>
            <a:xfrm>
              <a:off x="6280561" y="3556426"/>
              <a:ext cx="201472" cy="196239"/>
            </a:xfrm>
            <a:custGeom>
              <a:avLst/>
              <a:gdLst/>
              <a:ahLst/>
              <a:cxnLst/>
              <a:rect l="l" t="t" r="r" b="b"/>
              <a:pathLst>
                <a:path w="4581" h="4462" extrusionOk="0">
                  <a:moveTo>
                    <a:pt x="1164" y="1"/>
                  </a:moveTo>
                  <a:lnTo>
                    <a:pt x="1" y="4462"/>
                  </a:lnTo>
                  <a:lnTo>
                    <a:pt x="1642" y="2973"/>
                  </a:lnTo>
                  <a:lnTo>
                    <a:pt x="4580" y="305"/>
                  </a:lnTo>
                  <a:lnTo>
                    <a:pt x="1164"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 name="Google Shape;454;p26"/>
            <p:cNvSpPr/>
            <p:nvPr/>
          </p:nvSpPr>
          <p:spPr>
            <a:xfrm>
              <a:off x="5836110" y="3500309"/>
              <a:ext cx="115008" cy="77317"/>
            </a:xfrm>
            <a:custGeom>
              <a:avLst/>
              <a:gdLst/>
              <a:ahLst/>
              <a:cxnLst/>
              <a:rect l="l" t="t" r="r" b="b"/>
              <a:pathLst>
                <a:path w="2615" h="1758" extrusionOk="0">
                  <a:moveTo>
                    <a:pt x="2120" y="1"/>
                  </a:moveTo>
                  <a:lnTo>
                    <a:pt x="0" y="263"/>
                  </a:lnTo>
                  <a:lnTo>
                    <a:pt x="2591" y="1758"/>
                  </a:lnTo>
                  <a:lnTo>
                    <a:pt x="2615" y="1704"/>
                  </a:lnTo>
                  <a:lnTo>
                    <a:pt x="2120" y="1"/>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 name="Google Shape;455;p26"/>
            <p:cNvSpPr/>
            <p:nvPr/>
          </p:nvSpPr>
          <p:spPr>
            <a:xfrm>
              <a:off x="5630157" y="3340446"/>
              <a:ext cx="275183" cy="137965"/>
            </a:xfrm>
            <a:custGeom>
              <a:avLst/>
              <a:gdLst/>
              <a:ahLst/>
              <a:cxnLst/>
              <a:rect l="l" t="t" r="r" b="b"/>
              <a:pathLst>
                <a:path w="6257" h="3137" extrusionOk="0">
                  <a:moveTo>
                    <a:pt x="1363" y="0"/>
                  </a:moveTo>
                  <a:lnTo>
                    <a:pt x="4" y="1195"/>
                  </a:lnTo>
                  <a:lnTo>
                    <a:pt x="0" y="1195"/>
                  </a:lnTo>
                  <a:lnTo>
                    <a:pt x="3363" y="3137"/>
                  </a:lnTo>
                  <a:lnTo>
                    <a:pt x="3366" y="3137"/>
                  </a:lnTo>
                  <a:lnTo>
                    <a:pt x="6257" y="2690"/>
                  </a:lnTo>
                  <a:lnTo>
                    <a:pt x="1363" y="0"/>
                  </a:lnTo>
                  <a:close/>
                </a:path>
              </a:pathLst>
            </a:custGeom>
            <a:solidFill>
              <a:srgbClr val="202A2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 name="Google Shape;456;p26"/>
            <p:cNvSpPr/>
            <p:nvPr/>
          </p:nvSpPr>
          <p:spPr>
            <a:xfrm>
              <a:off x="4931905" y="3239426"/>
              <a:ext cx="384605" cy="177899"/>
            </a:xfrm>
            <a:custGeom>
              <a:avLst/>
              <a:gdLst/>
              <a:ahLst/>
              <a:cxnLst/>
              <a:rect l="l" t="t" r="r" b="b"/>
              <a:pathLst>
                <a:path w="8745" h="4045" extrusionOk="0">
                  <a:moveTo>
                    <a:pt x="7373" y="1"/>
                  </a:moveTo>
                  <a:lnTo>
                    <a:pt x="0" y="1984"/>
                  </a:lnTo>
                  <a:lnTo>
                    <a:pt x="3570" y="4045"/>
                  </a:lnTo>
                  <a:lnTo>
                    <a:pt x="8745" y="3438"/>
                  </a:lnTo>
                  <a:lnTo>
                    <a:pt x="7373"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 name="Google Shape;457;p26"/>
            <p:cNvSpPr/>
            <p:nvPr/>
          </p:nvSpPr>
          <p:spPr>
            <a:xfrm>
              <a:off x="5297413" y="3219460"/>
              <a:ext cx="276062" cy="165937"/>
            </a:xfrm>
            <a:custGeom>
              <a:avLst/>
              <a:gdLst/>
              <a:ahLst/>
              <a:cxnLst/>
              <a:rect l="l" t="t" r="r" b="b"/>
              <a:pathLst>
                <a:path w="6277" h="3773" extrusionOk="0">
                  <a:moveTo>
                    <a:pt x="737" y="1"/>
                  </a:moveTo>
                  <a:lnTo>
                    <a:pt x="0" y="198"/>
                  </a:lnTo>
                  <a:lnTo>
                    <a:pt x="1448" y="3772"/>
                  </a:lnTo>
                  <a:lnTo>
                    <a:pt x="6276" y="3202"/>
                  </a:lnTo>
                  <a:lnTo>
                    <a:pt x="737"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 name="Google Shape;458;p26"/>
            <p:cNvSpPr/>
            <p:nvPr/>
          </p:nvSpPr>
          <p:spPr>
            <a:xfrm>
              <a:off x="5151491" y="3392956"/>
              <a:ext cx="626583" cy="252841"/>
            </a:xfrm>
            <a:custGeom>
              <a:avLst/>
              <a:gdLst/>
              <a:ahLst/>
              <a:cxnLst/>
              <a:rect l="l" t="t" r="r" b="b"/>
              <a:pathLst>
                <a:path w="14247" h="5749" extrusionOk="0">
                  <a:moveTo>
                    <a:pt x="10884" y="1"/>
                  </a:moveTo>
                  <a:lnTo>
                    <a:pt x="1" y="1377"/>
                  </a:lnTo>
                  <a:lnTo>
                    <a:pt x="7571" y="5748"/>
                  </a:lnTo>
                  <a:lnTo>
                    <a:pt x="14247" y="1943"/>
                  </a:lnTo>
                  <a:lnTo>
                    <a:pt x="10884"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 name="Google Shape;459;p26"/>
            <p:cNvSpPr/>
            <p:nvPr/>
          </p:nvSpPr>
          <p:spPr>
            <a:xfrm>
              <a:off x="5905289" y="3609113"/>
              <a:ext cx="307024" cy="251478"/>
            </a:xfrm>
            <a:custGeom>
              <a:avLst/>
              <a:gdLst/>
              <a:ahLst/>
              <a:cxnLst/>
              <a:rect l="l" t="t" r="r" b="b"/>
              <a:pathLst>
                <a:path w="6981" h="5718" extrusionOk="0">
                  <a:moveTo>
                    <a:pt x="2257" y="0"/>
                  </a:moveTo>
                  <a:lnTo>
                    <a:pt x="1" y="5718"/>
                  </a:lnTo>
                  <a:lnTo>
                    <a:pt x="5499" y="4236"/>
                  </a:lnTo>
                  <a:lnTo>
                    <a:pt x="6981" y="2728"/>
                  </a:lnTo>
                  <a:lnTo>
                    <a:pt x="2257" y="0"/>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 name="Google Shape;460;p26"/>
            <p:cNvSpPr/>
            <p:nvPr/>
          </p:nvSpPr>
          <p:spPr>
            <a:xfrm>
              <a:off x="5541628" y="3511831"/>
              <a:ext cx="408486" cy="338558"/>
            </a:xfrm>
            <a:custGeom>
              <a:avLst/>
              <a:gdLst/>
              <a:ahLst/>
              <a:cxnLst/>
              <a:rect l="l" t="t" r="r" b="b"/>
              <a:pathLst>
                <a:path w="9288" h="7698" extrusionOk="0">
                  <a:moveTo>
                    <a:pt x="6696" y="1"/>
                  </a:moveTo>
                  <a:lnTo>
                    <a:pt x="0" y="3793"/>
                  </a:lnTo>
                  <a:lnTo>
                    <a:pt x="6761" y="7697"/>
                  </a:lnTo>
                  <a:lnTo>
                    <a:pt x="9287" y="1496"/>
                  </a:lnTo>
                  <a:lnTo>
                    <a:pt x="6696" y="1"/>
                  </a:ln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 name="Google Shape;461;p26"/>
            <p:cNvSpPr/>
            <p:nvPr/>
          </p:nvSpPr>
          <p:spPr>
            <a:xfrm>
              <a:off x="6183895" y="1995132"/>
              <a:ext cx="382934" cy="681470"/>
            </a:xfrm>
            <a:custGeom>
              <a:avLst/>
              <a:gdLst/>
              <a:ahLst/>
              <a:cxnLst/>
              <a:rect l="l" t="t" r="r" b="b"/>
              <a:pathLst>
                <a:path w="8707" h="15495" extrusionOk="0">
                  <a:moveTo>
                    <a:pt x="5095" y="2657"/>
                  </a:moveTo>
                  <a:cubicBezTo>
                    <a:pt x="5777" y="2657"/>
                    <a:pt x="6246" y="3202"/>
                    <a:pt x="6246" y="4144"/>
                  </a:cubicBezTo>
                  <a:cubicBezTo>
                    <a:pt x="6246" y="5471"/>
                    <a:pt x="5314" y="7085"/>
                    <a:pt x="4164" y="7748"/>
                  </a:cubicBezTo>
                  <a:cubicBezTo>
                    <a:pt x="3830" y="7941"/>
                    <a:pt x="3514" y="8033"/>
                    <a:pt x="3234" y="8033"/>
                  </a:cubicBezTo>
                  <a:cubicBezTo>
                    <a:pt x="2551" y="8033"/>
                    <a:pt x="2082" y="7488"/>
                    <a:pt x="2082" y="6546"/>
                  </a:cubicBezTo>
                  <a:cubicBezTo>
                    <a:pt x="2700" y="6447"/>
                    <a:pt x="4256" y="3791"/>
                    <a:pt x="4164" y="2942"/>
                  </a:cubicBezTo>
                  <a:cubicBezTo>
                    <a:pt x="4499" y="2748"/>
                    <a:pt x="4815" y="2657"/>
                    <a:pt x="5095" y="2657"/>
                  </a:cubicBezTo>
                  <a:close/>
                  <a:moveTo>
                    <a:pt x="5928" y="0"/>
                  </a:moveTo>
                  <a:cubicBezTo>
                    <a:pt x="5392" y="0"/>
                    <a:pt x="4794" y="173"/>
                    <a:pt x="4164" y="539"/>
                  </a:cubicBezTo>
                  <a:cubicBezTo>
                    <a:pt x="1864" y="1863"/>
                    <a:pt x="0" y="5235"/>
                    <a:pt x="0" y="8065"/>
                  </a:cubicBezTo>
                  <a:lnTo>
                    <a:pt x="0" y="8710"/>
                  </a:lnTo>
                  <a:cubicBezTo>
                    <a:pt x="0" y="11539"/>
                    <a:pt x="3806" y="14614"/>
                    <a:pt x="3806" y="14614"/>
                  </a:cubicBezTo>
                  <a:lnTo>
                    <a:pt x="5362" y="15495"/>
                  </a:lnTo>
                  <a:cubicBezTo>
                    <a:pt x="5362" y="15495"/>
                    <a:pt x="4427" y="14430"/>
                    <a:pt x="4533" y="14208"/>
                  </a:cubicBezTo>
                  <a:cubicBezTo>
                    <a:pt x="5553" y="12119"/>
                    <a:pt x="8325" y="6212"/>
                    <a:pt x="8325" y="3901"/>
                  </a:cubicBezTo>
                  <a:lnTo>
                    <a:pt x="8325" y="3259"/>
                  </a:lnTo>
                  <a:cubicBezTo>
                    <a:pt x="8325" y="2740"/>
                    <a:pt x="8263" y="2280"/>
                    <a:pt x="8147" y="1877"/>
                  </a:cubicBezTo>
                  <a:lnTo>
                    <a:pt x="8147" y="1877"/>
                  </a:lnTo>
                  <a:lnTo>
                    <a:pt x="8325" y="1979"/>
                  </a:lnTo>
                  <a:lnTo>
                    <a:pt x="8706" y="1259"/>
                  </a:lnTo>
                  <a:lnTo>
                    <a:pt x="7126" y="351"/>
                  </a:lnTo>
                  <a:cubicBezTo>
                    <a:pt x="6781" y="121"/>
                    <a:pt x="6376" y="0"/>
                    <a:pt x="5928" y="0"/>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 name="Google Shape;462;p26"/>
            <p:cNvSpPr/>
            <p:nvPr/>
          </p:nvSpPr>
          <p:spPr>
            <a:xfrm>
              <a:off x="6257164" y="2037396"/>
              <a:ext cx="366090" cy="642812"/>
            </a:xfrm>
            <a:custGeom>
              <a:avLst/>
              <a:gdLst/>
              <a:ahLst/>
              <a:cxnLst/>
              <a:rect l="l" t="t" r="r" b="b"/>
              <a:pathLst>
                <a:path w="8324" h="14616" extrusionOk="0">
                  <a:moveTo>
                    <a:pt x="5090" y="2657"/>
                  </a:moveTo>
                  <a:cubicBezTo>
                    <a:pt x="5773" y="2657"/>
                    <a:pt x="6242" y="3201"/>
                    <a:pt x="6242" y="4141"/>
                  </a:cubicBezTo>
                  <a:cubicBezTo>
                    <a:pt x="6242" y="5469"/>
                    <a:pt x="5310" y="7083"/>
                    <a:pt x="4164" y="7749"/>
                  </a:cubicBezTo>
                  <a:cubicBezTo>
                    <a:pt x="3829" y="7941"/>
                    <a:pt x="3514" y="8033"/>
                    <a:pt x="3234" y="8033"/>
                  </a:cubicBezTo>
                  <a:cubicBezTo>
                    <a:pt x="2551" y="8033"/>
                    <a:pt x="2082" y="7489"/>
                    <a:pt x="2082" y="6547"/>
                  </a:cubicBezTo>
                  <a:cubicBezTo>
                    <a:pt x="2082" y="5220"/>
                    <a:pt x="3014" y="3605"/>
                    <a:pt x="4164" y="2940"/>
                  </a:cubicBezTo>
                  <a:cubicBezTo>
                    <a:pt x="4496" y="2748"/>
                    <a:pt x="4811" y="2657"/>
                    <a:pt x="5090" y="2657"/>
                  </a:cubicBezTo>
                  <a:close/>
                  <a:moveTo>
                    <a:pt x="5928" y="0"/>
                  </a:moveTo>
                  <a:cubicBezTo>
                    <a:pt x="5392" y="0"/>
                    <a:pt x="4794" y="173"/>
                    <a:pt x="4164" y="537"/>
                  </a:cubicBezTo>
                  <a:cubicBezTo>
                    <a:pt x="1864" y="1865"/>
                    <a:pt x="0" y="5237"/>
                    <a:pt x="0" y="8066"/>
                  </a:cubicBezTo>
                  <a:lnTo>
                    <a:pt x="0" y="8708"/>
                  </a:lnTo>
                  <a:cubicBezTo>
                    <a:pt x="0" y="10889"/>
                    <a:pt x="2467" y="13417"/>
                    <a:pt x="3604" y="14466"/>
                  </a:cubicBezTo>
                  <a:cubicBezTo>
                    <a:pt x="3714" y="14567"/>
                    <a:pt x="3850" y="14616"/>
                    <a:pt x="3984" y="14616"/>
                  </a:cubicBezTo>
                  <a:cubicBezTo>
                    <a:pt x="4189" y="14616"/>
                    <a:pt x="4389" y="14504"/>
                    <a:pt x="4488" y="14298"/>
                  </a:cubicBezTo>
                  <a:cubicBezTo>
                    <a:pt x="5468" y="12291"/>
                    <a:pt x="8324" y="6247"/>
                    <a:pt x="8324" y="3903"/>
                  </a:cubicBezTo>
                  <a:lnTo>
                    <a:pt x="8324" y="3257"/>
                  </a:lnTo>
                  <a:cubicBezTo>
                    <a:pt x="8324" y="1205"/>
                    <a:pt x="7343" y="0"/>
                    <a:pt x="5928" y="0"/>
                  </a:cubicBezTo>
                  <a:close/>
                </a:path>
              </a:pathLst>
            </a:custGeom>
            <a:solidFill>
              <a:srgbClr val="27DEB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 name="Google Shape;463;p26"/>
            <p:cNvSpPr/>
            <p:nvPr/>
          </p:nvSpPr>
          <p:spPr>
            <a:xfrm>
              <a:off x="6257164" y="2037440"/>
              <a:ext cx="366090" cy="642768"/>
            </a:xfrm>
            <a:custGeom>
              <a:avLst/>
              <a:gdLst/>
              <a:ahLst/>
              <a:cxnLst/>
              <a:rect l="l" t="t" r="r" b="b"/>
              <a:pathLst>
                <a:path w="8324" h="14615" extrusionOk="0">
                  <a:moveTo>
                    <a:pt x="5092" y="2656"/>
                  </a:moveTo>
                  <a:cubicBezTo>
                    <a:pt x="5775" y="2656"/>
                    <a:pt x="6242" y="3202"/>
                    <a:pt x="6242" y="4140"/>
                  </a:cubicBezTo>
                  <a:cubicBezTo>
                    <a:pt x="6242" y="5468"/>
                    <a:pt x="5310" y="7082"/>
                    <a:pt x="4164" y="7748"/>
                  </a:cubicBezTo>
                  <a:cubicBezTo>
                    <a:pt x="3830" y="7939"/>
                    <a:pt x="3512" y="8031"/>
                    <a:pt x="3232" y="8031"/>
                  </a:cubicBezTo>
                  <a:cubicBezTo>
                    <a:pt x="2658" y="8031"/>
                    <a:pt x="2235" y="7646"/>
                    <a:pt x="2116" y="6966"/>
                  </a:cubicBezTo>
                  <a:cubicBezTo>
                    <a:pt x="2092" y="6836"/>
                    <a:pt x="2082" y="6696"/>
                    <a:pt x="2082" y="6546"/>
                  </a:cubicBezTo>
                  <a:cubicBezTo>
                    <a:pt x="2082" y="5219"/>
                    <a:pt x="3014" y="3604"/>
                    <a:pt x="4164" y="2939"/>
                  </a:cubicBezTo>
                  <a:cubicBezTo>
                    <a:pt x="4495" y="2747"/>
                    <a:pt x="4812" y="2656"/>
                    <a:pt x="5092" y="2656"/>
                  </a:cubicBezTo>
                  <a:close/>
                  <a:moveTo>
                    <a:pt x="5928" y="0"/>
                  </a:moveTo>
                  <a:cubicBezTo>
                    <a:pt x="5392" y="0"/>
                    <a:pt x="4795" y="171"/>
                    <a:pt x="4164" y="536"/>
                  </a:cubicBezTo>
                  <a:cubicBezTo>
                    <a:pt x="2515" y="1488"/>
                    <a:pt x="1092" y="3489"/>
                    <a:pt x="416" y="5587"/>
                  </a:cubicBezTo>
                  <a:cubicBezTo>
                    <a:pt x="150" y="6417"/>
                    <a:pt x="0" y="7263"/>
                    <a:pt x="0" y="8065"/>
                  </a:cubicBezTo>
                  <a:lnTo>
                    <a:pt x="0" y="8707"/>
                  </a:lnTo>
                  <a:cubicBezTo>
                    <a:pt x="0" y="10888"/>
                    <a:pt x="2467" y="13416"/>
                    <a:pt x="3604" y="14465"/>
                  </a:cubicBezTo>
                  <a:cubicBezTo>
                    <a:pt x="3713" y="14563"/>
                    <a:pt x="3850" y="14615"/>
                    <a:pt x="3983" y="14615"/>
                  </a:cubicBezTo>
                  <a:cubicBezTo>
                    <a:pt x="4187" y="14615"/>
                    <a:pt x="4389" y="14502"/>
                    <a:pt x="4488" y="14297"/>
                  </a:cubicBezTo>
                  <a:cubicBezTo>
                    <a:pt x="5468" y="12290"/>
                    <a:pt x="8324" y="6246"/>
                    <a:pt x="8324" y="3902"/>
                  </a:cubicBezTo>
                  <a:lnTo>
                    <a:pt x="8324" y="3256"/>
                  </a:lnTo>
                  <a:cubicBezTo>
                    <a:pt x="8324" y="1205"/>
                    <a:pt x="7344" y="0"/>
                    <a:pt x="5928" y="0"/>
                  </a:cubicBez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 name="Google Shape;464;p26"/>
            <p:cNvSpPr/>
            <p:nvPr/>
          </p:nvSpPr>
          <p:spPr>
            <a:xfrm>
              <a:off x="6993667" y="3675610"/>
              <a:ext cx="572224" cy="400306"/>
            </a:xfrm>
            <a:custGeom>
              <a:avLst/>
              <a:gdLst/>
              <a:ahLst/>
              <a:cxnLst/>
              <a:rect l="l" t="t" r="r" b="b"/>
              <a:pathLst>
                <a:path w="13011" h="9102" extrusionOk="0">
                  <a:moveTo>
                    <a:pt x="1" y="0"/>
                  </a:moveTo>
                  <a:lnTo>
                    <a:pt x="1" y="1741"/>
                  </a:lnTo>
                  <a:lnTo>
                    <a:pt x="4" y="1741"/>
                  </a:lnTo>
                  <a:cubicBezTo>
                    <a:pt x="4" y="1778"/>
                    <a:pt x="21" y="1826"/>
                    <a:pt x="62" y="1884"/>
                  </a:cubicBezTo>
                  <a:lnTo>
                    <a:pt x="5130" y="8987"/>
                  </a:lnTo>
                  <a:cubicBezTo>
                    <a:pt x="5184" y="9063"/>
                    <a:pt x="5240" y="9101"/>
                    <a:pt x="5290" y="9101"/>
                  </a:cubicBezTo>
                  <a:cubicBezTo>
                    <a:pt x="5353" y="9101"/>
                    <a:pt x="5405" y="9040"/>
                    <a:pt x="5427" y="8922"/>
                  </a:cubicBezTo>
                  <a:lnTo>
                    <a:pt x="6069" y="5591"/>
                  </a:lnTo>
                  <a:cubicBezTo>
                    <a:pt x="6110" y="5379"/>
                    <a:pt x="6315" y="5198"/>
                    <a:pt x="6529" y="5184"/>
                  </a:cubicBezTo>
                  <a:lnTo>
                    <a:pt x="12850" y="4779"/>
                  </a:lnTo>
                  <a:cubicBezTo>
                    <a:pt x="12956" y="4771"/>
                    <a:pt x="13011" y="4754"/>
                    <a:pt x="13011" y="4734"/>
                  </a:cubicBezTo>
                  <a:lnTo>
                    <a:pt x="13011" y="2990"/>
                  </a:lnTo>
                  <a:lnTo>
                    <a:pt x="1"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 name="Google Shape;465;p26"/>
            <p:cNvSpPr/>
            <p:nvPr/>
          </p:nvSpPr>
          <p:spPr>
            <a:xfrm>
              <a:off x="6991908" y="3671256"/>
              <a:ext cx="576402" cy="328047"/>
            </a:xfrm>
            <a:custGeom>
              <a:avLst/>
              <a:gdLst/>
              <a:ahLst/>
              <a:cxnLst/>
              <a:rect l="l" t="t" r="r" b="b"/>
              <a:pathLst>
                <a:path w="13106" h="7459" extrusionOk="0">
                  <a:moveTo>
                    <a:pt x="160" y="1"/>
                  </a:moveTo>
                  <a:cubicBezTo>
                    <a:pt x="30" y="1"/>
                    <a:pt x="1" y="96"/>
                    <a:pt x="102" y="239"/>
                  </a:cubicBezTo>
                  <a:lnTo>
                    <a:pt x="5170" y="7345"/>
                  </a:lnTo>
                  <a:cubicBezTo>
                    <a:pt x="5224" y="7421"/>
                    <a:pt x="5280" y="7458"/>
                    <a:pt x="5329" y="7458"/>
                  </a:cubicBezTo>
                  <a:cubicBezTo>
                    <a:pt x="5392" y="7458"/>
                    <a:pt x="5444" y="7397"/>
                    <a:pt x="5467" y="7280"/>
                  </a:cubicBezTo>
                  <a:lnTo>
                    <a:pt x="6109" y="3946"/>
                  </a:lnTo>
                  <a:cubicBezTo>
                    <a:pt x="6150" y="3734"/>
                    <a:pt x="6355" y="3553"/>
                    <a:pt x="6569" y="3539"/>
                  </a:cubicBezTo>
                  <a:lnTo>
                    <a:pt x="12890" y="3133"/>
                  </a:lnTo>
                  <a:cubicBezTo>
                    <a:pt x="13102" y="3120"/>
                    <a:pt x="13106" y="3068"/>
                    <a:pt x="12897" y="3021"/>
                  </a:cubicBezTo>
                  <a:lnTo>
                    <a:pt x="255" y="14"/>
                  </a:lnTo>
                  <a:cubicBezTo>
                    <a:pt x="219" y="5"/>
                    <a:pt x="187" y="1"/>
                    <a:pt x="160"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 name="Google Shape;466;p26"/>
            <p:cNvSpPr/>
            <p:nvPr/>
          </p:nvSpPr>
          <p:spPr>
            <a:xfrm>
              <a:off x="5151227" y="1167450"/>
              <a:ext cx="822998" cy="1082436"/>
            </a:xfrm>
            <a:custGeom>
              <a:avLst/>
              <a:gdLst/>
              <a:ahLst/>
              <a:cxnLst/>
              <a:rect l="l" t="t" r="r" b="b"/>
              <a:pathLst>
                <a:path w="18713" h="24612" extrusionOk="0">
                  <a:moveTo>
                    <a:pt x="13050" y="1"/>
                  </a:moveTo>
                  <a:cubicBezTo>
                    <a:pt x="11838" y="1"/>
                    <a:pt x="10469" y="397"/>
                    <a:pt x="9020" y="1232"/>
                  </a:cubicBezTo>
                  <a:cubicBezTo>
                    <a:pt x="4038" y="4110"/>
                    <a:pt x="0" y="11107"/>
                    <a:pt x="0" y="16857"/>
                  </a:cubicBezTo>
                  <a:cubicBezTo>
                    <a:pt x="0" y="19717"/>
                    <a:pt x="996" y="21731"/>
                    <a:pt x="2611" y="22680"/>
                  </a:cubicBezTo>
                  <a:lnTo>
                    <a:pt x="2611" y="22683"/>
                  </a:lnTo>
                  <a:lnTo>
                    <a:pt x="2635" y="22697"/>
                  </a:lnTo>
                  <a:cubicBezTo>
                    <a:pt x="2642" y="22697"/>
                    <a:pt x="2645" y="22701"/>
                    <a:pt x="2648" y="22704"/>
                  </a:cubicBezTo>
                  <a:lnTo>
                    <a:pt x="5952" y="24612"/>
                  </a:lnTo>
                  <a:lnTo>
                    <a:pt x="6525" y="23100"/>
                  </a:lnTo>
                  <a:cubicBezTo>
                    <a:pt x="7321" y="22905"/>
                    <a:pt x="8157" y="22567"/>
                    <a:pt x="9020" y="22069"/>
                  </a:cubicBezTo>
                  <a:cubicBezTo>
                    <a:pt x="14003" y="19192"/>
                    <a:pt x="18045" y="12195"/>
                    <a:pt x="18045" y="6441"/>
                  </a:cubicBezTo>
                  <a:cubicBezTo>
                    <a:pt x="18045" y="5448"/>
                    <a:pt x="17922" y="4564"/>
                    <a:pt x="17696" y="3782"/>
                  </a:cubicBezTo>
                  <a:lnTo>
                    <a:pt x="18713" y="2513"/>
                  </a:lnTo>
                  <a:lnTo>
                    <a:pt x="15406" y="605"/>
                  </a:lnTo>
                  <a:cubicBezTo>
                    <a:pt x="15403" y="602"/>
                    <a:pt x="15400" y="598"/>
                    <a:pt x="15396" y="598"/>
                  </a:cubicBezTo>
                  <a:lnTo>
                    <a:pt x="15369" y="584"/>
                  </a:lnTo>
                  <a:cubicBezTo>
                    <a:pt x="14693" y="200"/>
                    <a:pt x="13911" y="1"/>
                    <a:pt x="13050" y="1"/>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 name="Google Shape;467;p26"/>
            <p:cNvSpPr/>
            <p:nvPr/>
          </p:nvSpPr>
          <p:spPr>
            <a:xfrm>
              <a:off x="5557944" y="938100"/>
              <a:ext cx="234062" cy="335391"/>
            </a:xfrm>
            <a:custGeom>
              <a:avLst/>
              <a:gdLst/>
              <a:ahLst/>
              <a:cxnLst/>
              <a:rect l="l" t="t" r="r" b="b"/>
              <a:pathLst>
                <a:path w="5322" h="7626" extrusionOk="0">
                  <a:moveTo>
                    <a:pt x="1510" y="1"/>
                  </a:moveTo>
                  <a:cubicBezTo>
                    <a:pt x="1425" y="1"/>
                    <a:pt x="1360" y="69"/>
                    <a:pt x="1360" y="151"/>
                  </a:cubicBezTo>
                  <a:cubicBezTo>
                    <a:pt x="1360" y="233"/>
                    <a:pt x="1425" y="301"/>
                    <a:pt x="1510" y="301"/>
                  </a:cubicBezTo>
                  <a:cubicBezTo>
                    <a:pt x="3444" y="301"/>
                    <a:pt x="5021" y="1874"/>
                    <a:pt x="5021" y="3813"/>
                  </a:cubicBezTo>
                  <a:cubicBezTo>
                    <a:pt x="5021" y="5751"/>
                    <a:pt x="3444" y="7325"/>
                    <a:pt x="1510" y="7325"/>
                  </a:cubicBezTo>
                  <a:cubicBezTo>
                    <a:pt x="1066" y="7325"/>
                    <a:pt x="632" y="7246"/>
                    <a:pt x="226" y="7082"/>
                  </a:cubicBezTo>
                  <a:cubicBezTo>
                    <a:pt x="209" y="7076"/>
                    <a:pt x="191" y="7073"/>
                    <a:pt x="174" y="7073"/>
                  </a:cubicBezTo>
                  <a:cubicBezTo>
                    <a:pt x="113" y="7073"/>
                    <a:pt x="56" y="7109"/>
                    <a:pt x="32" y="7168"/>
                  </a:cubicBezTo>
                  <a:cubicBezTo>
                    <a:pt x="1" y="7246"/>
                    <a:pt x="39" y="7332"/>
                    <a:pt x="117" y="7362"/>
                  </a:cubicBezTo>
                  <a:cubicBezTo>
                    <a:pt x="561" y="7537"/>
                    <a:pt x="1028" y="7625"/>
                    <a:pt x="1510" y="7625"/>
                  </a:cubicBezTo>
                  <a:cubicBezTo>
                    <a:pt x="3612" y="7625"/>
                    <a:pt x="5322" y="5915"/>
                    <a:pt x="5322" y="3813"/>
                  </a:cubicBezTo>
                  <a:cubicBezTo>
                    <a:pt x="5322" y="1710"/>
                    <a:pt x="3612" y="1"/>
                    <a:pt x="1510"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 name="Google Shape;468;p26"/>
            <p:cNvSpPr/>
            <p:nvPr/>
          </p:nvSpPr>
          <p:spPr>
            <a:xfrm>
              <a:off x="5298161" y="1252241"/>
              <a:ext cx="793619" cy="1024822"/>
            </a:xfrm>
            <a:custGeom>
              <a:avLst/>
              <a:gdLst/>
              <a:ahLst/>
              <a:cxnLst/>
              <a:rect l="l" t="t" r="r" b="b"/>
              <a:pathLst>
                <a:path w="18045" h="23302" extrusionOk="0">
                  <a:moveTo>
                    <a:pt x="13052" y="1"/>
                  </a:moveTo>
                  <a:cubicBezTo>
                    <a:pt x="11838" y="1"/>
                    <a:pt x="10469" y="397"/>
                    <a:pt x="9021" y="1233"/>
                  </a:cubicBezTo>
                  <a:cubicBezTo>
                    <a:pt x="4038" y="4110"/>
                    <a:pt x="0" y="11107"/>
                    <a:pt x="0" y="16861"/>
                  </a:cubicBezTo>
                  <a:cubicBezTo>
                    <a:pt x="0" y="20941"/>
                    <a:pt x="2032" y="23302"/>
                    <a:pt x="4992" y="23302"/>
                  </a:cubicBezTo>
                  <a:cubicBezTo>
                    <a:pt x="6204" y="23302"/>
                    <a:pt x="7573" y="22905"/>
                    <a:pt x="9021" y="22069"/>
                  </a:cubicBezTo>
                  <a:cubicBezTo>
                    <a:pt x="14004" y="19193"/>
                    <a:pt x="18045" y="12196"/>
                    <a:pt x="18045" y="6441"/>
                  </a:cubicBezTo>
                  <a:cubicBezTo>
                    <a:pt x="18045" y="2360"/>
                    <a:pt x="16012" y="1"/>
                    <a:pt x="13052"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 name="Google Shape;469;p26"/>
            <p:cNvSpPr/>
            <p:nvPr/>
          </p:nvSpPr>
          <p:spPr>
            <a:xfrm>
              <a:off x="5406657" y="1360781"/>
              <a:ext cx="576578" cy="807781"/>
            </a:xfrm>
            <a:custGeom>
              <a:avLst/>
              <a:gdLst/>
              <a:ahLst/>
              <a:cxnLst/>
              <a:rect l="l" t="t" r="r" b="b"/>
              <a:pathLst>
                <a:path w="13110" h="18367" extrusionOk="0">
                  <a:moveTo>
                    <a:pt x="10584" y="1"/>
                  </a:moveTo>
                  <a:cubicBezTo>
                    <a:pt x="9779" y="1"/>
                    <a:pt x="8809" y="311"/>
                    <a:pt x="7790" y="902"/>
                  </a:cubicBezTo>
                  <a:cubicBezTo>
                    <a:pt x="3567" y="3339"/>
                    <a:pt x="1" y="9520"/>
                    <a:pt x="1" y="14393"/>
                  </a:cubicBezTo>
                  <a:cubicBezTo>
                    <a:pt x="1" y="15131"/>
                    <a:pt x="96" y="16475"/>
                    <a:pt x="707" y="17396"/>
                  </a:cubicBezTo>
                  <a:cubicBezTo>
                    <a:pt x="1083" y="17960"/>
                    <a:pt x="1656" y="18366"/>
                    <a:pt x="2527" y="18366"/>
                  </a:cubicBezTo>
                  <a:cubicBezTo>
                    <a:pt x="3332" y="18366"/>
                    <a:pt x="4298" y="18052"/>
                    <a:pt x="5322" y="17465"/>
                  </a:cubicBezTo>
                  <a:cubicBezTo>
                    <a:pt x="9543" y="15025"/>
                    <a:pt x="13110" y="8847"/>
                    <a:pt x="13110" y="3973"/>
                  </a:cubicBezTo>
                  <a:cubicBezTo>
                    <a:pt x="13110" y="2806"/>
                    <a:pt x="12875" y="123"/>
                    <a:pt x="10731" y="4"/>
                  </a:cubicBezTo>
                  <a:cubicBezTo>
                    <a:pt x="10684" y="1"/>
                    <a:pt x="10636" y="1"/>
                    <a:pt x="10584"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 name="Google Shape;470;p26"/>
            <p:cNvSpPr/>
            <p:nvPr/>
          </p:nvSpPr>
          <p:spPr>
            <a:xfrm>
              <a:off x="5406657" y="1360781"/>
              <a:ext cx="503043" cy="765296"/>
            </a:xfrm>
            <a:custGeom>
              <a:avLst/>
              <a:gdLst/>
              <a:ahLst/>
              <a:cxnLst/>
              <a:rect l="l" t="t" r="r" b="b"/>
              <a:pathLst>
                <a:path w="11438" h="17401" extrusionOk="0">
                  <a:moveTo>
                    <a:pt x="10584" y="1"/>
                  </a:moveTo>
                  <a:cubicBezTo>
                    <a:pt x="9779" y="1"/>
                    <a:pt x="8809" y="311"/>
                    <a:pt x="7790" y="902"/>
                  </a:cubicBezTo>
                  <a:cubicBezTo>
                    <a:pt x="3567" y="3339"/>
                    <a:pt x="1" y="9520"/>
                    <a:pt x="1" y="14393"/>
                  </a:cubicBezTo>
                  <a:cubicBezTo>
                    <a:pt x="1" y="15131"/>
                    <a:pt x="96" y="16475"/>
                    <a:pt x="707" y="17396"/>
                  </a:cubicBezTo>
                  <a:cubicBezTo>
                    <a:pt x="755" y="17400"/>
                    <a:pt x="803" y="17400"/>
                    <a:pt x="854" y="17400"/>
                  </a:cubicBezTo>
                  <a:cubicBezTo>
                    <a:pt x="1663" y="17400"/>
                    <a:pt x="2629" y="17089"/>
                    <a:pt x="3649" y="16499"/>
                  </a:cubicBezTo>
                  <a:cubicBezTo>
                    <a:pt x="7871" y="14062"/>
                    <a:pt x="11438" y="7885"/>
                    <a:pt x="11438" y="3011"/>
                  </a:cubicBezTo>
                  <a:cubicBezTo>
                    <a:pt x="11438" y="2270"/>
                    <a:pt x="11345" y="925"/>
                    <a:pt x="10731" y="4"/>
                  </a:cubicBezTo>
                  <a:cubicBezTo>
                    <a:pt x="10684" y="1"/>
                    <a:pt x="10636" y="1"/>
                    <a:pt x="10584"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 name="Google Shape;471;p26"/>
            <p:cNvSpPr/>
            <p:nvPr/>
          </p:nvSpPr>
          <p:spPr>
            <a:xfrm>
              <a:off x="5558912" y="1656671"/>
              <a:ext cx="84661" cy="105992"/>
            </a:xfrm>
            <a:custGeom>
              <a:avLst/>
              <a:gdLst/>
              <a:ahLst/>
              <a:cxnLst/>
              <a:rect l="l" t="t" r="r" b="b"/>
              <a:pathLst>
                <a:path w="1925" h="2410" extrusionOk="0">
                  <a:moveTo>
                    <a:pt x="260" y="1"/>
                  </a:moveTo>
                  <a:cubicBezTo>
                    <a:pt x="137" y="1"/>
                    <a:pt x="0" y="284"/>
                    <a:pt x="71" y="423"/>
                  </a:cubicBezTo>
                  <a:lnTo>
                    <a:pt x="1099" y="2409"/>
                  </a:lnTo>
                  <a:lnTo>
                    <a:pt x="1924" y="884"/>
                  </a:lnTo>
                  <a:lnTo>
                    <a:pt x="297" y="10"/>
                  </a:lnTo>
                  <a:cubicBezTo>
                    <a:pt x="285" y="4"/>
                    <a:pt x="272" y="1"/>
                    <a:pt x="260"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 name="Google Shape;472;p26"/>
            <p:cNvSpPr/>
            <p:nvPr/>
          </p:nvSpPr>
          <p:spPr>
            <a:xfrm>
              <a:off x="5631829" y="1724178"/>
              <a:ext cx="84837" cy="105992"/>
            </a:xfrm>
            <a:custGeom>
              <a:avLst/>
              <a:gdLst/>
              <a:ahLst/>
              <a:cxnLst/>
              <a:rect l="l" t="t" r="r" b="b"/>
              <a:pathLst>
                <a:path w="1929" h="2410" extrusionOk="0">
                  <a:moveTo>
                    <a:pt x="830" y="0"/>
                  </a:moveTo>
                  <a:lnTo>
                    <a:pt x="0" y="1526"/>
                  </a:lnTo>
                  <a:lnTo>
                    <a:pt x="1628" y="2400"/>
                  </a:lnTo>
                  <a:cubicBezTo>
                    <a:pt x="1640" y="2406"/>
                    <a:pt x="1653" y="2409"/>
                    <a:pt x="1665" y="2409"/>
                  </a:cubicBezTo>
                  <a:cubicBezTo>
                    <a:pt x="1788" y="2409"/>
                    <a:pt x="1928" y="2126"/>
                    <a:pt x="1854" y="1986"/>
                  </a:cubicBezTo>
                  <a:lnTo>
                    <a:pt x="830"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 name="Google Shape;473;p26"/>
            <p:cNvSpPr/>
            <p:nvPr/>
          </p:nvSpPr>
          <p:spPr>
            <a:xfrm>
              <a:off x="5605397" y="1510089"/>
              <a:ext cx="67905" cy="221175"/>
            </a:xfrm>
            <a:custGeom>
              <a:avLst/>
              <a:gdLst/>
              <a:ahLst/>
              <a:cxnLst/>
              <a:rect l="l" t="t" r="r" b="b"/>
              <a:pathLst>
                <a:path w="1544" h="5029" extrusionOk="0">
                  <a:moveTo>
                    <a:pt x="1100" y="1"/>
                  </a:moveTo>
                  <a:cubicBezTo>
                    <a:pt x="991" y="1"/>
                    <a:pt x="847" y="151"/>
                    <a:pt x="806" y="383"/>
                  </a:cubicBezTo>
                  <a:lnTo>
                    <a:pt x="1" y="5029"/>
                  </a:lnTo>
                  <a:lnTo>
                    <a:pt x="1" y="5029"/>
                  </a:lnTo>
                  <a:lnTo>
                    <a:pt x="1543" y="4250"/>
                  </a:lnTo>
                  <a:lnTo>
                    <a:pt x="1226" y="172"/>
                  </a:lnTo>
                  <a:cubicBezTo>
                    <a:pt x="1216" y="53"/>
                    <a:pt x="1164" y="1"/>
                    <a:pt x="1100"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 name="Google Shape;474;p26"/>
            <p:cNvSpPr/>
            <p:nvPr/>
          </p:nvSpPr>
          <p:spPr>
            <a:xfrm>
              <a:off x="5602099" y="1755535"/>
              <a:ext cx="68037" cy="221175"/>
            </a:xfrm>
            <a:custGeom>
              <a:avLst/>
              <a:gdLst/>
              <a:ahLst/>
              <a:cxnLst/>
              <a:rect l="l" t="t" r="r" b="b"/>
              <a:pathLst>
                <a:path w="1547" h="5029" extrusionOk="0">
                  <a:moveTo>
                    <a:pt x="1547" y="1"/>
                  </a:moveTo>
                  <a:lnTo>
                    <a:pt x="0" y="779"/>
                  </a:lnTo>
                  <a:lnTo>
                    <a:pt x="318" y="4857"/>
                  </a:lnTo>
                  <a:cubicBezTo>
                    <a:pt x="328" y="4976"/>
                    <a:pt x="380" y="5029"/>
                    <a:pt x="443" y="5029"/>
                  </a:cubicBezTo>
                  <a:cubicBezTo>
                    <a:pt x="552" y="5029"/>
                    <a:pt x="697" y="4878"/>
                    <a:pt x="738" y="4646"/>
                  </a:cubicBezTo>
                  <a:lnTo>
                    <a:pt x="154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 name="Google Shape;475;p26"/>
            <p:cNvSpPr/>
            <p:nvPr/>
          </p:nvSpPr>
          <p:spPr>
            <a:xfrm>
              <a:off x="5478870" y="1702717"/>
              <a:ext cx="142055" cy="129433"/>
            </a:xfrm>
            <a:custGeom>
              <a:avLst/>
              <a:gdLst/>
              <a:ahLst/>
              <a:cxnLst/>
              <a:rect l="l" t="t" r="r" b="b"/>
              <a:pathLst>
                <a:path w="3230" h="2943" extrusionOk="0">
                  <a:moveTo>
                    <a:pt x="3229" y="1"/>
                  </a:moveTo>
                  <a:lnTo>
                    <a:pt x="256" y="2318"/>
                  </a:lnTo>
                  <a:cubicBezTo>
                    <a:pt x="36" y="2490"/>
                    <a:pt x="0" y="2943"/>
                    <a:pt x="191" y="2943"/>
                  </a:cubicBezTo>
                  <a:cubicBezTo>
                    <a:pt x="200" y="2943"/>
                    <a:pt x="211" y="2941"/>
                    <a:pt x="222" y="2939"/>
                  </a:cubicBezTo>
                  <a:lnTo>
                    <a:pt x="3103" y="2301"/>
                  </a:lnTo>
                  <a:lnTo>
                    <a:pt x="322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 name="Google Shape;476;p26"/>
            <p:cNvSpPr/>
            <p:nvPr/>
          </p:nvSpPr>
          <p:spPr>
            <a:xfrm>
              <a:off x="5654478" y="1654648"/>
              <a:ext cx="142187" cy="129477"/>
            </a:xfrm>
            <a:custGeom>
              <a:avLst/>
              <a:gdLst/>
              <a:ahLst/>
              <a:cxnLst/>
              <a:rect l="l" t="t" r="r" b="b"/>
              <a:pathLst>
                <a:path w="3233" h="2944" extrusionOk="0">
                  <a:moveTo>
                    <a:pt x="3039" y="1"/>
                  </a:moveTo>
                  <a:cubicBezTo>
                    <a:pt x="3029" y="1"/>
                    <a:pt x="3018" y="2"/>
                    <a:pt x="3007" y="4"/>
                  </a:cubicBezTo>
                  <a:lnTo>
                    <a:pt x="131" y="643"/>
                  </a:lnTo>
                  <a:lnTo>
                    <a:pt x="0" y="2943"/>
                  </a:lnTo>
                  <a:lnTo>
                    <a:pt x="2974" y="626"/>
                  </a:lnTo>
                  <a:cubicBezTo>
                    <a:pt x="3197" y="454"/>
                    <a:pt x="3233" y="1"/>
                    <a:pt x="3039"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 name="Google Shape;477;p26"/>
            <p:cNvSpPr/>
            <p:nvPr/>
          </p:nvSpPr>
          <p:spPr>
            <a:xfrm>
              <a:off x="5488633" y="1811520"/>
              <a:ext cx="92226" cy="20451"/>
            </a:xfrm>
            <a:custGeom>
              <a:avLst/>
              <a:gdLst/>
              <a:ahLst/>
              <a:cxnLst/>
              <a:rect l="l" t="t" r="r" b="b"/>
              <a:pathLst>
                <a:path w="2097" h="465" extrusionOk="0">
                  <a:moveTo>
                    <a:pt x="2096" y="0"/>
                  </a:moveTo>
                  <a:lnTo>
                    <a:pt x="0" y="465"/>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 name="Google Shape;478;p26"/>
            <p:cNvSpPr/>
            <p:nvPr/>
          </p:nvSpPr>
          <p:spPr>
            <a:xfrm>
              <a:off x="5587102" y="1666478"/>
              <a:ext cx="101198" cy="153842"/>
            </a:xfrm>
            <a:custGeom>
              <a:avLst/>
              <a:gdLst/>
              <a:ahLst/>
              <a:cxnLst/>
              <a:rect l="l" t="t" r="r" b="b"/>
              <a:pathLst>
                <a:path w="2301" h="3498" extrusionOk="0">
                  <a:moveTo>
                    <a:pt x="1594" y="1"/>
                  </a:moveTo>
                  <a:cubicBezTo>
                    <a:pt x="1486" y="1"/>
                    <a:pt x="1367" y="31"/>
                    <a:pt x="1242" y="94"/>
                  </a:cubicBezTo>
                  <a:cubicBezTo>
                    <a:pt x="631" y="404"/>
                    <a:pt x="92" y="1394"/>
                    <a:pt x="42" y="2309"/>
                  </a:cubicBezTo>
                  <a:cubicBezTo>
                    <a:pt x="0" y="3038"/>
                    <a:pt x="280" y="3498"/>
                    <a:pt x="706" y="3498"/>
                  </a:cubicBezTo>
                  <a:cubicBezTo>
                    <a:pt x="815" y="3498"/>
                    <a:pt x="933" y="3468"/>
                    <a:pt x="1058" y="3405"/>
                  </a:cubicBezTo>
                  <a:cubicBezTo>
                    <a:pt x="1672" y="3094"/>
                    <a:pt x="2208" y="2104"/>
                    <a:pt x="2260" y="1189"/>
                  </a:cubicBezTo>
                  <a:cubicBezTo>
                    <a:pt x="2300" y="461"/>
                    <a:pt x="2020" y="1"/>
                    <a:pt x="1594"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 name="Google Shape;479;p26"/>
            <p:cNvSpPr/>
            <p:nvPr/>
          </p:nvSpPr>
          <p:spPr>
            <a:xfrm>
              <a:off x="5587102" y="1666478"/>
              <a:ext cx="101198" cy="153842"/>
            </a:xfrm>
            <a:custGeom>
              <a:avLst/>
              <a:gdLst/>
              <a:ahLst/>
              <a:cxnLst/>
              <a:rect l="l" t="t" r="r" b="b"/>
              <a:pathLst>
                <a:path w="2301" h="3498" extrusionOk="0">
                  <a:moveTo>
                    <a:pt x="1594" y="1"/>
                  </a:moveTo>
                  <a:cubicBezTo>
                    <a:pt x="1486" y="1"/>
                    <a:pt x="1367" y="31"/>
                    <a:pt x="1242" y="94"/>
                  </a:cubicBezTo>
                  <a:cubicBezTo>
                    <a:pt x="631" y="404"/>
                    <a:pt x="92" y="1394"/>
                    <a:pt x="42" y="2309"/>
                  </a:cubicBezTo>
                  <a:cubicBezTo>
                    <a:pt x="0" y="3038"/>
                    <a:pt x="280" y="3498"/>
                    <a:pt x="706" y="3498"/>
                  </a:cubicBezTo>
                  <a:cubicBezTo>
                    <a:pt x="815" y="3498"/>
                    <a:pt x="933" y="3468"/>
                    <a:pt x="1058" y="3405"/>
                  </a:cubicBezTo>
                  <a:cubicBezTo>
                    <a:pt x="1672" y="3094"/>
                    <a:pt x="2208" y="2104"/>
                    <a:pt x="2260" y="1189"/>
                  </a:cubicBezTo>
                  <a:cubicBezTo>
                    <a:pt x="2300" y="461"/>
                    <a:pt x="2020" y="1"/>
                    <a:pt x="1594" y="1"/>
                  </a:cubicBez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 name="Google Shape;480;p26"/>
            <p:cNvSpPr/>
            <p:nvPr/>
          </p:nvSpPr>
          <p:spPr>
            <a:xfrm>
              <a:off x="5605089" y="1693789"/>
              <a:ext cx="65354" cy="99219"/>
            </a:xfrm>
            <a:custGeom>
              <a:avLst/>
              <a:gdLst/>
              <a:ahLst/>
              <a:cxnLst/>
              <a:rect l="l" t="t" r="r" b="b"/>
              <a:pathLst>
                <a:path w="1486" h="2256" extrusionOk="0">
                  <a:moveTo>
                    <a:pt x="1030" y="1"/>
                  </a:moveTo>
                  <a:cubicBezTo>
                    <a:pt x="959" y="1"/>
                    <a:pt x="883" y="20"/>
                    <a:pt x="803" y="60"/>
                  </a:cubicBezTo>
                  <a:cubicBezTo>
                    <a:pt x="407" y="261"/>
                    <a:pt x="58" y="900"/>
                    <a:pt x="25" y="1490"/>
                  </a:cubicBezTo>
                  <a:cubicBezTo>
                    <a:pt x="0" y="1961"/>
                    <a:pt x="182" y="2256"/>
                    <a:pt x="457" y="2256"/>
                  </a:cubicBezTo>
                  <a:cubicBezTo>
                    <a:pt x="527" y="2256"/>
                    <a:pt x="603" y="2237"/>
                    <a:pt x="683" y="2197"/>
                  </a:cubicBezTo>
                  <a:cubicBezTo>
                    <a:pt x="1079" y="1995"/>
                    <a:pt x="1424" y="1357"/>
                    <a:pt x="1458" y="766"/>
                  </a:cubicBezTo>
                  <a:cubicBezTo>
                    <a:pt x="1485" y="296"/>
                    <a:pt x="1304" y="1"/>
                    <a:pt x="1030" y="1"/>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 name="Google Shape;481;p26"/>
            <p:cNvSpPr/>
            <p:nvPr/>
          </p:nvSpPr>
          <p:spPr>
            <a:xfrm>
              <a:off x="5537098" y="1189087"/>
              <a:ext cx="168619" cy="114084"/>
            </a:xfrm>
            <a:custGeom>
              <a:avLst/>
              <a:gdLst/>
              <a:ahLst/>
              <a:cxnLst/>
              <a:rect l="l" t="t" r="r" b="b"/>
              <a:pathLst>
                <a:path w="3834" h="2594" extrusionOk="0">
                  <a:moveTo>
                    <a:pt x="1917" y="1"/>
                  </a:moveTo>
                  <a:cubicBezTo>
                    <a:pt x="1602" y="1"/>
                    <a:pt x="1287" y="46"/>
                    <a:pt x="1004" y="137"/>
                  </a:cubicBezTo>
                  <a:lnTo>
                    <a:pt x="28" y="137"/>
                  </a:lnTo>
                  <a:lnTo>
                    <a:pt x="28" y="1437"/>
                  </a:lnTo>
                  <a:lnTo>
                    <a:pt x="35" y="1437"/>
                  </a:lnTo>
                  <a:cubicBezTo>
                    <a:pt x="1" y="1737"/>
                    <a:pt x="185" y="2044"/>
                    <a:pt x="581" y="2276"/>
                  </a:cubicBezTo>
                  <a:cubicBezTo>
                    <a:pt x="949" y="2488"/>
                    <a:pt x="1433" y="2594"/>
                    <a:pt x="1917" y="2594"/>
                  </a:cubicBezTo>
                  <a:cubicBezTo>
                    <a:pt x="2401" y="2594"/>
                    <a:pt x="2885" y="2488"/>
                    <a:pt x="3253" y="2276"/>
                  </a:cubicBezTo>
                  <a:cubicBezTo>
                    <a:pt x="3652" y="2044"/>
                    <a:pt x="3833" y="1737"/>
                    <a:pt x="3803" y="1437"/>
                  </a:cubicBezTo>
                  <a:lnTo>
                    <a:pt x="3810" y="1437"/>
                  </a:lnTo>
                  <a:lnTo>
                    <a:pt x="3810" y="137"/>
                  </a:lnTo>
                  <a:lnTo>
                    <a:pt x="2830" y="137"/>
                  </a:lnTo>
                  <a:cubicBezTo>
                    <a:pt x="2547" y="46"/>
                    <a:pt x="2232" y="1"/>
                    <a:pt x="1917" y="1"/>
                  </a:cubicBezTo>
                  <a:close/>
                </a:path>
              </a:pathLst>
            </a:custGeom>
            <a:solidFill>
              <a:srgbClr val="E0E0E0"/>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 name="Google Shape;482;p26"/>
            <p:cNvSpPr/>
            <p:nvPr/>
          </p:nvSpPr>
          <p:spPr>
            <a:xfrm>
              <a:off x="5537098" y="1189087"/>
              <a:ext cx="168619" cy="114084"/>
            </a:xfrm>
            <a:custGeom>
              <a:avLst/>
              <a:gdLst/>
              <a:ahLst/>
              <a:cxnLst/>
              <a:rect l="l" t="t" r="r" b="b"/>
              <a:pathLst>
                <a:path w="3834" h="2594" extrusionOk="0">
                  <a:moveTo>
                    <a:pt x="1917" y="1"/>
                  </a:moveTo>
                  <a:cubicBezTo>
                    <a:pt x="1602" y="1"/>
                    <a:pt x="1287" y="46"/>
                    <a:pt x="1004" y="137"/>
                  </a:cubicBezTo>
                  <a:lnTo>
                    <a:pt x="28" y="137"/>
                  </a:lnTo>
                  <a:lnTo>
                    <a:pt x="28" y="1437"/>
                  </a:lnTo>
                  <a:lnTo>
                    <a:pt x="35" y="1437"/>
                  </a:lnTo>
                  <a:cubicBezTo>
                    <a:pt x="1" y="1737"/>
                    <a:pt x="185" y="2044"/>
                    <a:pt x="581" y="2276"/>
                  </a:cubicBezTo>
                  <a:cubicBezTo>
                    <a:pt x="949" y="2488"/>
                    <a:pt x="1433" y="2594"/>
                    <a:pt x="1917" y="2594"/>
                  </a:cubicBezTo>
                  <a:cubicBezTo>
                    <a:pt x="2401" y="2594"/>
                    <a:pt x="2885" y="2488"/>
                    <a:pt x="3253" y="2276"/>
                  </a:cubicBezTo>
                  <a:cubicBezTo>
                    <a:pt x="3652" y="2044"/>
                    <a:pt x="3833" y="1737"/>
                    <a:pt x="3803" y="1437"/>
                  </a:cubicBezTo>
                  <a:lnTo>
                    <a:pt x="3810" y="1437"/>
                  </a:lnTo>
                  <a:lnTo>
                    <a:pt x="3810" y="137"/>
                  </a:lnTo>
                  <a:lnTo>
                    <a:pt x="2830" y="137"/>
                  </a:lnTo>
                  <a:cubicBezTo>
                    <a:pt x="2547" y="46"/>
                    <a:pt x="2232" y="1"/>
                    <a:pt x="1917" y="1"/>
                  </a:cubicBezTo>
                  <a:close/>
                </a:path>
              </a:pathLst>
            </a:custGeom>
            <a:solidFill>
              <a:srgbClr val="26323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 name="Google Shape;483;p26"/>
            <p:cNvSpPr/>
            <p:nvPr/>
          </p:nvSpPr>
          <p:spPr>
            <a:xfrm>
              <a:off x="5530193" y="1147044"/>
              <a:ext cx="182561" cy="96052"/>
            </a:xfrm>
            <a:custGeom>
              <a:avLst/>
              <a:gdLst/>
              <a:ahLst/>
              <a:cxnLst/>
              <a:rect l="l" t="t" r="r" b="b"/>
              <a:pathLst>
                <a:path w="4151" h="2184" extrusionOk="0">
                  <a:moveTo>
                    <a:pt x="2074" y="1"/>
                  </a:moveTo>
                  <a:cubicBezTo>
                    <a:pt x="1590" y="1"/>
                    <a:pt x="1106" y="108"/>
                    <a:pt x="738" y="321"/>
                  </a:cubicBezTo>
                  <a:cubicBezTo>
                    <a:pt x="0" y="748"/>
                    <a:pt x="0" y="1438"/>
                    <a:pt x="738" y="1864"/>
                  </a:cubicBezTo>
                  <a:cubicBezTo>
                    <a:pt x="1106" y="2077"/>
                    <a:pt x="1590" y="2184"/>
                    <a:pt x="2074" y="2184"/>
                  </a:cubicBezTo>
                  <a:cubicBezTo>
                    <a:pt x="2558" y="2184"/>
                    <a:pt x="3042" y="2077"/>
                    <a:pt x="3410" y="1864"/>
                  </a:cubicBezTo>
                  <a:cubicBezTo>
                    <a:pt x="4151" y="1438"/>
                    <a:pt x="4151" y="748"/>
                    <a:pt x="3410" y="321"/>
                  </a:cubicBezTo>
                  <a:cubicBezTo>
                    <a:pt x="3042" y="108"/>
                    <a:pt x="2558" y="1"/>
                    <a:pt x="2074" y="1"/>
                  </a:cubicBezTo>
                  <a:close/>
                </a:path>
              </a:pathLst>
            </a:custGeom>
            <a:solidFill>
              <a:srgbClr val="EBEBE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 name="Google Shape;484;p26"/>
            <p:cNvSpPr/>
            <p:nvPr/>
          </p:nvSpPr>
          <p:spPr>
            <a:xfrm>
              <a:off x="5506357" y="1127473"/>
              <a:ext cx="235997" cy="115579"/>
            </a:xfrm>
            <a:custGeom>
              <a:avLst/>
              <a:gdLst/>
              <a:ahLst/>
              <a:cxnLst/>
              <a:rect l="l" t="t" r="r" b="b"/>
              <a:pathLst>
                <a:path w="5366" h="2628" extrusionOk="0">
                  <a:moveTo>
                    <a:pt x="2682" y="0"/>
                  </a:moveTo>
                  <a:cubicBezTo>
                    <a:pt x="2241" y="0"/>
                    <a:pt x="1800" y="63"/>
                    <a:pt x="1402" y="189"/>
                  </a:cubicBezTo>
                  <a:lnTo>
                    <a:pt x="34" y="189"/>
                  </a:lnTo>
                  <a:lnTo>
                    <a:pt x="34" y="1009"/>
                  </a:lnTo>
                  <a:lnTo>
                    <a:pt x="41" y="1009"/>
                  </a:lnTo>
                  <a:cubicBezTo>
                    <a:pt x="0" y="1429"/>
                    <a:pt x="252" y="1859"/>
                    <a:pt x="809" y="2182"/>
                  </a:cubicBezTo>
                  <a:cubicBezTo>
                    <a:pt x="1326" y="2479"/>
                    <a:pt x="2003" y="2628"/>
                    <a:pt x="2681" y="2628"/>
                  </a:cubicBezTo>
                  <a:cubicBezTo>
                    <a:pt x="3358" y="2628"/>
                    <a:pt x="4036" y="2479"/>
                    <a:pt x="4553" y="2182"/>
                  </a:cubicBezTo>
                  <a:cubicBezTo>
                    <a:pt x="5109" y="1859"/>
                    <a:pt x="5365" y="1429"/>
                    <a:pt x="5321" y="1009"/>
                  </a:cubicBezTo>
                  <a:lnTo>
                    <a:pt x="5328" y="1009"/>
                  </a:lnTo>
                  <a:lnTo>
                    <a:pt x="5328" y="189"/>
                  </a:lnTo>
                  <a:lnTo>
                    <a:pt x="3959" y="189"/>
                  </a:lnTo>
                  <a:cubicBezTo>
                    <a:pt x="3563" y="63"/>
                    <a:pt x="3123" y="0"/>
                    <a:pt x="2682" y="0"/>
                  </a:cubicBezTo>
                  <a:close/>
                </a:path>
              </a:pathLst>
            </a:custGeom>
            <a:solidFill>
              <a:srgbClr val="37474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 name="Google Shape;485;p26"/>
            <p:cNvSpPr/>
            <p:nvPr/>
          </p:nvSpPr>
          <p:spPr>
            <a:xfrm>
              <a:off x="5496418" y="1068585"/>
              <a:ext cx="255700" cy="134403"/>
            </a:xfrm>
            <a:custGeom>
              <a:avLst/>
              <a:gdLst/>
              <a:ahLst/>
              <a:cxnLst/>
              <a:rect l="l" t="t" r="r" b="b"/>
              <a:pathLst>
                <a:path w="5814" h="3056" extrusionOk="0">
                  <a:moveTo>
                    <a:pt x="2907" y="1"/>
                  </a:moveTo>
                  <a:cubicBezTo>
                    <a:pt x="2229" y="1"/>
                    <a:pt x="1552" y="149"/>
                    <a:pt x="1035" y="446"/>
                  </a:cubicBezTo>
                  <a:cubicBezTo>
                    <a:pt x="1" y="1043"/>
                    <a:pt x="1" y="2013"/>
                    <a:pt x="1035" y="2610"/>
                  </a:cubicBezTo>
                  <a:cubicBezTo>
                    <a:pt x="1552" y="2907"/>
                    <a:pt x="2229" y="3056"/>
                    <a:pt x="2907" y="3056"/>
                  </a:cubicBezTo>
                  <a:cubicBezTo>
                    <a:pt x="3584" y="3056"/>
                    <a:pt x="4262" y="2907"/>
                    <a:pt x="4779" y="2610"/>
                  </a:cubicBezTo>
                  <a:cubicBezTo>
                    <a:pt x="5813" y="2013"/>
                    <a:pt x="5813" y="1043"/>
                    <a:pt x="4779" y="446"/>
                  </a:cubicBezTo>
                  <a:cubicBezTo>
                    <a:pt x="4262" y="149"/>
                    <a:pt x="3584" y="1"/>
                    <a:pt x="2907"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 name="Google Shape;486;p26"/>
            <p:cNvSpPr/>
            <p:nvPr/>
          </p:nvSpPr>
          <p:spPr>
            <a:xfrm>
              <a:off x="5456661" y="938100"/>
              <a:ext cx="174293" cy="324265"/>
            </a:xfrm>
            <a:custGeom>
              <a:avLst/>
              <a:gdLst/>
              <a:ahLst/>
              <a:cxnLst/>
              <a:rect l="l" t="t" r="r" b="b"/>
              <a:pathLst>
                <a:path w="3963" h="7373" extrusionOk="0">
                  <a:moveTo>
                    <a:pt x="3813" y="1"/>
                  </a:moveTo>
                  <a:cubicBezTo>
                    <a:pt x="1710" y="1"/>
                    <a:pt x="1" y="1710"/>
                    <a:pt x="1" y="3813"/>
                  </a:cubicBezTo>
                  <a:cubicBezTo>
                    <a:pt x="1" y="5393"/>
                    <a:pt x="949" y="6786"/>
                    <a:pt x="2420" y="7362"/>
                  </a:cubicBezTo>
                  <a:cubicBezTo>
                    <a:pt x="2437" y="7369"/>
                    <a:pt x="2455" y="7373"/>
                    <a:pt x="2475" y="7373"/>
                  </a:cubicBezTo>
                  <a:cubicBezTo>
                    <a:pt x="2532" y="7373"/>
                    <a:pt x="2591" y="7339"/>
                    <a:pt x="2614" y="7277"/>
                  </a:cubicBezTo>
                  <a:cubicBezTo>
                    <a:pt x="2642" y="7202"/>
                    <a:pt x="2605" y="7113"/>
                    <a:pt x="2529" y="7082"/>
                  </a:cubicBezTo>
                  <a:cubicBezTo>
                    <a:pt x="1174" y="6554"/>
                    <a:pt x="297" y="5267"/>
                    <a:pt x="297" y="3813"/>
                  </a:cubicBezTo>
                  <a:cubicBezTo>
                    <a:pt x="297" y="1874"/>
                    <a:pt x="1874" y="301"/>
                    <a:pt x="3813" y="301"/>
                  </a:cubicBezTo>
                  <a:cubicBezTo>
                    <a:pt x="3895" y="301"/>
                    <a:pt x="3963" y="233"/>
                    <a:pt x="3963" y="151"/>
                  </a:cubicBezTo>
                  <a:cubicBezTo>
                    <a:pt x="3963" y="69"/>
                    <a:pt x="3895" y="1"/>
                    <a:pt x="3813" y="1"/>
                  </a:cubicBez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 name="Google Shape;487;p26"/>
            <p:cNvSpPr/>
            <p:nvPr/>
          </p:nvSpPr>
          <p:spPr>
            <a:xfrm>
              <a:off x="6666920" y="1243059"/>
              <a:ext cx="461922" cy="349025"/>
            </a:xfrm>
            <a:custGeom>
              <a:avLst/>
              <a:gdLst/>
              <a:ahLst/>
              <a:cxnLst/>
              <a:rect l="l" t="t" r="r" b="b"/>
              <a:pathLst>
                <a:path w="10503" h="7936" extrusionOk="0">
                  <a:moveTo>
                    <a:pt x="4865" y="0"/>
                  </a:moveTo>
                  <a:cubicBezTo>
                    <a:pt x="4595" y="0"/>
                    <a:pt x="4290" y="88"/>
                    <a:pt x="3967" y="275"/>
                  </a:cubicBezTo>
                  <a:cubicBezTo>
                    <a:pt x="2857" y="916"/>
                    <a:pt x="1956" y="2476"/>
                    <a:pt x="1956" y="3759"/>
                  </a:cubicBezTo>
                  <a:lnTo>
                    <a:pt x="1956" y="4479"/>
                  </a:lnTo>
                  <a:cubicBezTo>
                    <a:pt x="1956" y="4811"/>
                    <a:pt x="2018" y="5090"/>
                    <a:pt x="2127" y="5312"/>
                  </a:cubicBezTo>
                  <a:lnTo>
                    <a:pt x="745" y="6111"/>
                  </a:lnTo>
                  <a:cubicBezTo>
                    <a:pt x="335" y="6350"/>
                    <a:pt x="1" y="6927"/>
                    <a:pt x="1" y="7404"/>
                  </a:cubicBezTo>
                  <a:cubicBezTo>
                    <a:pt x="1" y="7741"/>
                    <a:pt x="169" y="7935"/>
                    <a:pt x="413" y="7935"/>
                  </a:cubicBezTo>
                  <a:cubicBezTo>
                    <a:pt x="513" y="7935"/>
                    <a:pt x="626" y="7903"/>
                    <a:pt x="745" y="7834"/>
                  </a:cubicBezTo>
                  <a:lnTo>
                    <a:pt x="9758" y="2630"/>
                  </a:lnTo>
                  <a:cubicBezTo>
                    <a:pt x="10168" y="2394"/>
                    <a:pt x="10503" y="1814"/>
                    <a:pt x="10503" y="1339"/>
                  </a:cubicBezTo>
                  <a:cubicBezTo>
                    <a:pt x="10503" y="1003"/>
                    <a:pt x="10334" y="807"/>
                    <a:pt x="10090" y="807"/>
                  </a:cubicBezTo>
                  <a:cubicBezTo>
                    <a:pt x="9990" y="807"/>
                    <a:pt x="9877" y="840"/>
                    <a:pt x="9758" y="909"/>
                  </a:cubicBezTo>
                  <a:lnTo>
                    <a:pt x="8093" y="1869"/>
                  </a:lnTo>
                  <a:cubicBezTo>
                    <a:pt x="8104" y="1793"/>
                    <a:pt x="8110" y="1722"/>
                    <a:pt x="8110" y="1650"/>
                  </a:cubicBezTo>
                  <a:lnTo>
                    <a:pt x="8110" y="1166"/>
                  </a:lnTo>
                  <a:cubicBezTo>
                    <a:pt x="8110" y="558"/>
                    <a:pt x="7806" y="206"/>
                    <a:pt x="7365" y="206"/>
                  </a:cubicBezTo>
                  <a:cubicBezTo>
                    <a:pt x="7185" y="206"/>
                    <a:pt x="6981" y="266"/>
                    <a:pt x="6765" y="391"/>
                  </a:cubicBezTo>
                  <a:cubicBezTo>
                    <a:pt x="6465" y="565"/>
                    <a:pt x="6188" y="838"/>
                    <a:pt x="5963" y="1162"/>
                  </a:cubicBezTo>
                  <a:cubicBezTo>
                    <a:pt x="5879" y="422"/>
                    <a:pt x="5455" y="0"/>
                    <a:pt x="4865" y="0"/>
                  </a:cubicBezTo>
                  <a:close/>
                </a:path>
              </a:pathLst>
            </a:custGeom>
            <a:solidFill>
              <a:srgbClr val="999999"/>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8" name="Google Shape;488;p26"/>
            <p:cNvSpPr/>
            <p:nvPr/>
          </p:nvSpPr>
          <p:spPr>
            <a:xfrm>
              <a:off x="6721754" y="3218930"/>
              <a:ext cx="554171" cy="168504"/>
            </a:xfrm>
            <a:custGeom>
              <a:avLst/>
              <a:gdLst/>
              <a:ahLst/>
              <a:cxnLst/>
              <a:rect l="l" t="t" r="r" b="b"/>
              <a:pathLst>
                <a:path w="12530" h="3834" extrusionOk="0">
                  <a:moveTo>
                    <a:pt x="11055" y="1"/>
                  </a:moveTo>
                  <a:lnTo>
                    <a:pt x="0" y="2980"/>
                  </a:lnTo>
                  <a:lnTo>
                    <a:pt x="1471" y="3833"/>
                  </a:lnTo>
                  <a:lnTo>
                    <a:pt x="12529" y="854"/>
                  </a:lnTo>
                  <a:lnTo>
                    <a:pt x="11055" y="1"/>
                  </a:lnTo>
                  <a:close/>
                </a:path>
              </a:pathLst>
            </a:custGeom>
            <a:solidFill>
              <a:srgbClr val="455A6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 name="Google Shape;489;p26"/>
            <p:cNvSpPr/>
            <p:nvPr/>
          </p:nvSpPr>
          <p:spPr>
            <a:xfrm>
              <a:off x="5636182" y="1566734"/>
              <a:ext cx="100846" cy="167696"/>
            </a:xfrm>
            <a:custGeom>
              <a:avLst/>
              <a:gdLst/>
              <a:ahLst/>
              <a:cxnLst/>
              <a:rect l="l" t="t" r="r" b="b"/>
              <a:pathLst>
                <a:path w="2293" h="3813" extrusionOk="0">
                  <a:moveTo>
                    <a:pt x="2150" y="0"/>
                  </a:moveTo>
                  <a:cubicBezTo>
                    <a:pt x="2108" y="0"/>
                    <a:pt x="2057" y="31"/>
                    <a:pt x="2007" y="103"/>
                  </a:cubicBezTo>
                  <a:lnTo>
                    <a:pt x="0" y="2983"/>
                  </a:lnTo>
                  <a:lnTo>
                    <a:pt x="772" y="3813"/>
                  </a:lnTo>
                  <a:lnTo>
                    <a:pt x="2215" y="328"/>
                  </a:lnTo>
                  <a:cubicBezTo>
                    <a:pt x="2292" y="142"/>
                    <a:pt x="2241" y="0"/>
                    <a:pt x="2150" y="0"/>
                  </a:cubicBez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 name="Google Shape;490;p26"/>
            <p:cNvSpPr/>
            <p:nvPr/>
          </p:nvSpPr>
          <p:spPr>
            <a:xfrm>
              <a:off x="5538373" y="1752413"/>
              <a:ext cx="100846" cy="167652"/>
            </a:xfrm>
            <a:custGeom>
              <a:avLst/>
              <a:gdLst/>
              <a:ahLst/>
              <a:cxnLst/>
              <a:rect l="l" t="t" r="r" b="b"/>
              <a:pathLst>
                <a:path w="2293" h="3812" extrusionOk="0">
                  <a:moveTo>
                    <a:pt x="1521" y="0"/>
                  </a:moveTo>
                  <a:lnTo>
                    <a:pt x="77" y="3481"/>
                  </a:lnTo>
                  <a:cubicBezTo>
                    <a:pt x="1" y="3669"/>
                    <a:pt x="52" y="3811"/>
                    <a:pt x="142" y="3811"/>
                  </a:cubicBezTo>
                  <a:cubicBezTo>
                    <a:pt x="184" y="3811"/>
                    <a:pt x="235" y="3780"/>
                    <a:pt x="285" y="3707"/>
                  </a:cubicBezTo>
                  <a:lnTo>
                    <a:pt x="2292" y="829"/>
                  </a:lnTo>
                  <a:lnTo>
                    <a:pt x="1521"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BCAA175-EF00-4B2D-B9C0-BDFA685223BE}"/>
              </a:ext>
            </a:extLst>
          </p:cNvPr>
          <p:cNvSpPr>
            <a:spLocks noGrp="1"/>
          </p:cNvSpPr>
          <p:nvPr>
            <p:ph type="subTitle" idx="1"/>
          </p:nvPr>
        </p:nvSpPr>
        <p:spPr>
          <a:xfrm>
            <a:off x="1085616" y="1761267"/>
            <a:ext cx="6380724" cy="4412822"/>
          </a:xfrm>
        </p:spPr>
        <p:txBody>
          <a:bodyPr/>
          <a:lstStyle/>
          <a:p>
            <a:pPr marL="158750" indent="0" algn="just">
              <a:lnSpc>
                <a:spcPct val="100000"/>
              </a:lnSpc>
              <a:buNone/>
            </a:pPr>
            <a:r>
              <a:rPr lang="en-US" sz="1600" dirty="0"/>
              <a:t>From a very early age, I have been very good at communicating with other people. be it formal or informal communication, I always understand the context and way to communicate with the other parties. I am equally good in written communication as well as verbal communication. When I write a report or essay, I take care of the punctuations, use appropriate headings, keep proper line spacing and keep the content precise and to the point. In my verbal communication as well, I stay brief and professional. As a health professional of NHS, there is no alternative to having clear and good communication skills because marketing is all about attracting through communication. </a:t>
            </a:r>
          </a:p>
          <a:p>
            <a:pPr marL="158750" indent="0" algn="just">
              <a:lnSpc>
                <a:spcPct val="100000"/>
              </a:lnSpc>
              <a:buNone/>
            </a:pPr>
            <a:endParaRPr lang="en-US" sz="1600" dirty="0"/>
          </a:p>
          <a:p>
            <a:pPr marL="158750" indent="0" algn="just">
              <a:lnSpc>
                <a:spcPct val="100000"/>
              </a:lnSpc>
              <a:buNone/>
            </a:pPr>
            <a:r>
              <a:rPr lang="en-US" sz="1600" dirty="0"/>
              <a:t>This particular skill is highly related to my future dream job because in order to provide insightful advice, I need to communicate with various parties who hold different types of mentality and thoughts while communicating. Communication skill may be a key to resolve such barriers. </a:t>
            </a:r>
          </a:p>
        </p:txBody>
      </p:sp>
      <p:sp>
        <p:nvSpPr>
          <p:cNvPr id="3" name="Title 2">
            <a:extLst>
              <a:ext uri="{FF2B5EF4-FFF2-40B4-BE49-F238E27FC236}">
                <a16:creationId xmlns:a16="http://schemas.microsoft.com/office/drawing/2014/main" id="{68E9EA6E-ADFC-4210-BAC3-F43C861D929D}"/>
              </a:ext>
            </a:extLst>
          </p:cNvPr>
          <p:cNvSpPr>
            <a:spLocks noGrp="1"/>
          </p:cNvSpPr>
          <p:nvPr>
            <p:ph type="ctrTitle"/>
          </p:nvPr>
        </p:nvSpPr>
        <p:spPr>
          <a:xfrm>
            <a:off x="1196787" y="533756"/>
            <a:ext cx="9686000" cy="672000"/>
          </a:xfrm>
        </p:spPr>
        <p:txBody>
          <a:bodyPr/>
          <a:lstStyle/>
          <a:p>
            <a:pPr algn="ctr"/>
            <a:r>
              <a:rPr lang="en-US" b="1" dirty="0"/>
              <a:t>Communication Skills</a:t>
            </a:r>
          </a:p>
        </p:txBody>
      </p:sp>
      <p:pic>
        <p:nvPicPr>
          <p:cNvPr id="4" name="Picture 3">
            <a:extLst>
              <a:ext uri="{FF2B5EF4-FFF2-40B4-BE49-F238E27FC236}">
                <a16:creationId xmlns:a16="http://schemas.microsoft.com/office/drawing/2014/main" id="{AB40899A-BB0B-40D4-8537-69D6F8B56295}"/>
              </a:ext>
            </a:extLst>
          </p:cNvPr>
          <p:cNvPicPr>
            <a:picLocks noChangeAspect="1"/>
          </p:cNvPicPr>
          <p:nvPr/>
        </p:nvPicPr>
        <p:blipFill>
          <a:blip r:embed="rId3"/>
          <a:stretch>
            <a:fillRect/>
          </a:stretch>
        </p:blipFill>
        <p:spPr>
          <a:xfrm>
            <a:off x="7748256" y="1928325"/>
            <a:ext cx="4043306" cy="23784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47755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6228C9C6-16DD-45A7-AC04-B978B02A336A}"/>
              </a:ext>
            </a:extLst>
          </p:cNvPr>
          <p:cNvSpPr>
            <a:spLocks noGrp="1"/>
          </p:cNvSpPr>
          <p:nvPr>
            <p:ph type="subTitle" idx="1"/>
          </p:nvPr>
        </p:nvSpPr>
        <p:spPr>
          <a:xfrm>
            <a:off x="1141600" y="1487569"/>
            <a:ext cx="6397535" cy="4555200"/>
          </a:xfrm>
        </p:spPr>
        <p:txBody>
          <a:bodyPr/>
          <a:lstStyle/>
          <a:p>
            <a:pPr marL="158750" indent="0" algn="just">
              <a:buNone/>
            </a:pPr>
            <a:r>
              <a:rPr lang="en-US" sz="1600" dirty="0"/>
              <a:t>The world is dynamic, and it requires the doctors, nurse, advisors of health care to have the ability to critically analyze every situation and bring out the actual essence out of it. Even In the field of health, the specialists have to critically think from the patients' point of view before they try to communicate a specific message to them. Being a hospital, if NHS does not  pass a social message promptly after any social crisis. it will certainly damage its reputation. Being an advisor of NHS, I have the ability to isolate all the factors, analyse them individually, look at the potential problem, look for alternatives and find the most appropriate solution to a problem. An important part of critical thinking skills is the ability to research relevant information to make proper decisions. I personally feel that I lack in the researching department, which is also an academic skill. </a:t>
            </a:r>
          </a:p>
          <a:p>
            <a:pPr marL="158750" indent="0" algn="just">
              <a:buNone/>
            </a:pPr>
            <a:r>
              <a:rPr lang="en-US" sz="1600" dirty="0"/>
              <a:t>In order to deal with various diseases research skills are important alongside observation, analysis, inference and problem solving. I need to work all of these skills to improve my overall critical thinking skills. </a:t>
            </a:r>
          </a:p>
        </p:txBody>
      </p:sp>
      <p:sp>
        <p:nvSpPr>
          <p:cNvPr id="3" name="Title 2">
            <a:extLst>
              <a:ext uri="{FF2B5EF4-FFF2-40B4-BE49-F238E27FC236}">
                <a16:creationId xmlns:a16="http://schemas.microsoft.com/office/drawing/2014/main" id="{3C9EEE0D-B641-42D0-9548-8EFBD48A9E80}"/>
              </a:ext>
            </a:extLst>
          </p:cNvPr>
          <p:cNvSpPr>
            <a:spLocks noGrp="1"/>
          </p:cNvSpPr>
          <p:nvPr>
            <p:ph type="ctrTitle"/>
          </p:nvPr>
        </p:nvSpPr>
        <p:spPr/>
        <p:txBody>
          <a:bodyPr/>
          <a:lstStyle/>
          <a:p>
            <a:pPr algn="ctr"/>
            <a:r>
              <a:rPr lang="en-US" b="1" dirty="0"/>
              <a:t>Critical Thinking Skills</a:t>
            </a:r>
          </a:p>
        </p:txBody>
      </p:sp>
      <p:pic>
        <p:nvPicPr>
          <p:cNvPr id="4" name="Picture 3">
            <a:extLst>
              <a:ext uri="{FF2B5EF4-FFF2-40B4-BE49-F238E27FC236}">
                <a16:creationId xmlns:a16="http://schemas.microsoft.com/office/drawing/2014/main" id="{1DE91948-4DA6-4EF1-A01F-450DE544409C}"/>
              </a:ext>
            </a:extLst>
          </p:cNvPr>
          <p:cNvPicPr>
            <a:picLocks noChangeAspect="1"/>
          </p:cNvPicPr>
          <p:nvPr/>
        </p:nvPicPr>
        <p:blipFill>
          <a:blip r:embed="rId3"/>
          <a:stretch>
            <a:fillRect/>
          </a:stretch>
        </p:blipFill>
        <p:spPr>
          <a:xfrm>
            <a:off x="8190365" y="1779037"/>
            <a:ext cx="3573982" cy="40246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31297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486A9743-CD46-4B28-B1D4-A36209794117}"/>
              </a:ext>
            </a:extLst>
          </p:cNvPr>
          <p:cNvSpPr>
            <a:spLocks noGrp="1"/>
          </p:cNvSpPr>
          <p:nvPr>
            <p:ph type="subTitle" idx="1"/>
          </p:nvPr>
        </p:nvSpPr>
        <p:spPr>
          <a:xfrm>
            <a:off x="1141600" y="1487568"/>
            <a:ext cx="5523360" cy="4750671"/>
          </a:xfrm>
        </p:spPr>
        <p:txBody>
          <a:bodyPr/>
          <a:lstStyle/>
          <a:p>
            <a:pPr marL="158750" indent="0" algn="just">
              <a:buNone/>
            </a:pPr>
            <a:r>
              <a:rPr lang="en-US" sz="1400" dirty="0"/>
              <a:t>I was not always very good at managing time. Until my late teens and before entering the 20’s, I was very casual about time management. this led to high level of procrastination and also high pressure at the end of semesters. Since 2019, I took more interest in time management and I believe that I have made quite a bit of progress. Now, I keep track of my works in a digital activity log, set deadlines and also tie incentives with timely completion of works. Since 2020, I have been using a time management tool named infinity that helps to keep track of the tasks I have and also gives me timely reminder to complete them. I cannot claim that I have become a perfectionist in managing time, but I sincerely hope that I will become more efficient as the days pass.</a:t>
            </a:r>
          </a:p>
          <a:p>
            <a:pPr marL="158750" indent="0" algn="just">
              <a:buNone/>
            </a:pPr>
            <a:endParaRPr lang="en-US" sz="1400" dirty="0"/>
          </a:p>
          <a:p>
            <a:pPr marL="158750" indent="0" algn="just">
              <a:buNone/>
            </a:pPr>
            <a:r>
              <a:rPr lang="en-US" sz="1400" dirty="0"/>
              <a:t>Time management tools tracker, calendar etc. are essential in the field of health. Prompt decisions need to be taken and a very organized life needs to be maintained in the field of health care as any demand may occur at an urgent basis an advisor without having the time management skills, will not be able to provide a valuable decision for the hospital and for the management. </a:t>
            </a:r>
          </a:p>
        </p:txBody>
      </p:sp>
      <p:sp>
        <p:nvSpPr>
          <p:cNvPr id="3" name="Title 2">
            <a:extLst>
              <a:ext uri="{FF2B5EF4-FFF2-40B4-BE49-F238E27FC236}">
                <a16:creationId xmlns:a16="http://schemas.microsoft.com/office/drawing/2014/main" id="{DE1C4EDB-169B-46A8-9293-8A96D4FCC09C}"/>
              </a:ext>
            </a:extLst>
          </p:cNvPr>
          <p:cNvSpPr>
            <a:spLocks noGrp="1"/>
          </p:cNvSpPr>
          <p:nvPr>
            <p:ph type="ctrTitle"/>
          </p:nvPr>
        </p:nvSpPr>
        <p:spPr/>
        <p:txBody>
          <a:bodyPr/>
          <a:lstStyle/>
          <a:p>
            <a:pPr algn="ctr"/>
            <a:r>
              <a:rPr lang="en-US" dirty="0"/>
              <a:t>Time Management Skills</a:t>
            </a:r>
          </a:p>
        </p:txBody>
      </p:sp>
      <p:pic>
        <p:nvPicPr>
          <p:cNvPr id="4" name="Picture 3">
            <a:extLst>
              <a:ext uri="{FF2B5EF4-FFF2-40B4-BE49-F238E27FC236}">
                <a16:creationId xmlns:a16="http://schemas.microsoft.com/office/drawing/2014/main" id="{FAD0D7EA-45F4-4254-80BE-EE35FF172BB6}"/>
              </a:ext>
            </a:extLst>
          </p:cNvPr>
          <p:cNvPicPr>
            <a:picLocks noChangeAspect="1"/>
          </p:cNvPicPr>
          <p:nvPr/>
        </p:nvPicPr>
        <p:blipFill>
          <a:blip r:embed="rId3"/>
          <a:stretch>
            <a:fillRect/>
          </a:stretch>
        </p:blipFill>
        <p:spPr>
          <a:xfrm>
            <a:off x="7072603" y="1749821"/>
            <a:ext cx="4731787" cy="31589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18461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pSp>
        <p:nvGrpSpPr>
          <p:cNvPr id="24" name="Group 23"/>
          <p:cNvGrpSpPr/>
          <p:nvPr/>
        </p:nvGrpSpPr>
        <p:grpSpPr>
          <a:xfrm flipH="1">
            <a:off x="1944334" y="3139662"/>
            <a:ext cx="3256223" cy="1817610"/>
            <a:chOff x="981750" y="2218585"/>
            <a:chExt cx="4341631" cy="2423480"/>
          </a:xfrm>
        </p:grpSpPr>
        <p:cxnSp>
          <p:nvCxnSpPr>
            <p:cNvPr id="22" name="Straight Connector 21"/>
            <p:cNvCxnSpPr/>
            <p:nvPr/>
          </p:nvCxnSpPr>
          <p:spPr>
            <a:xfrm flipV="1">
              <a:off x="981750" y="4638735"/>
              <a:ext cx="4341631" cy="3330"/>
            </a:xfrm>
            <a:prstGeom prst="line">
              <a:avLst/>
            </a:prstGeom>
            <a:ln w="19050">
              <a:solidFill>
                <a:schemeClr val="accent3"/>
              </a:solidFill>
              <a:tailEnd type="ova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981750" y="2218585"/>
              <a:ext cx="4341631" cy="3330"/>
            </a:xfrm>
            <a:prstGeom prst="line">
              <a:avLst/>
            </a:prstGeom>
            <a:ln w="19050">
              <a:solidFill>
                <a:srgbClr val="7030A0"/>
              </a:solidFill>
              <a:tailEnd type="oval"/>
            </a:ln>
          </p:spPr>
          <p:style>
            <a:lnRef idx="1">
              <a:schemeClr val="accent1"/>
            </a:lnRef>
            <a:fillRef idx="0">
              <a:schemeClr val="accent1"/>
            </a:fillRef>
            <a:effectRef idx="0">
              <a:schemeClr val="accent1"/>
            </a:effectRef>
            <a:fontRef idx="minor">
              <a:schemeClr val="tx1"/>
            </a:fontRef>
          </p:style>
        </p:cxnSp>
      </p:grpSp>
      <p:cxnSp>
        <p:nvCxnSpPr>
          <p:cNvPr id="20" name="Straight Connector 19"/>
          <p:cNvCxnSpPr/>
          <p:nvPr/>
        </p:nvCxnSpPr>
        <p:spPr>
          <a:xfrm flipV="1">
            <a:off x="6951824" y="4443715"/>
            <a:ext cx="3256223" cy="2498"/>
          </a:xfrm>
          <a:prstGeom prst="line">
            <a:avLst/>
          </a:prstGeom>
          <a:ln w="19050">
            <a:solidFill>
              <a:srgbClr val="DD3FCE"/>
            </a:solidFill>
            <a:tailEnd type="oval"/>
          </a:ln>
        </p:spPr>
        <p:style>
          <a:lnRef idx="1">
            <a:schemeClr val="accent1"/>
          </a:lnRef>
          <a:fillRef idx="0">
            <a:schemeClr val="accent1"/>
          </a:fillRef>
          <a:effectRef idx="0">
            <a:schemeClr val="accent1"/>
          </a:effectRef>
          <a:fontRef idx="minor">
            <a:schemeClr val="tx1"/>
          </a:fontRef>
        </p:style>
      </p:cxnSp>
      <p:grpSp>
        <p:nvGrpSpPr>
          <p:cNvPr id="13" name="Group 12"/>
          <p:cNvGrpSpPr/>
          <p:nvPr/>
        </p:nvGrpSpPr>
        <p:grpSpPr>
          <a:xfrm>
            <a:off x="4281339" y="1989234"/>
            <a:ext cx="3629325" cy="3629325"/>
            <a:chOff x="3487892" y="1132195"/>
            <a:chExt cx="5216216" cy="5216216"/>
          </a:xfrm>
        </p:grpSpPr>
        <p:sp>
          <p:nvSpPr>
            <p:cNvPr id="4" name="Freeform 747"/>
            <p:cNvSpPr>
              <a:spLocks/>
            </p:cNvSpPr>
            <p:nvPr/>
          </p:nvSpPr>
          <p:spPr bwMode="auto">
            <a:xfrm>
              <a:off x="4588840" y="4051606"/>
              <a:ext cx="2573941" cy="2296805"/>
            </a:xfrm>
            <a:custGeom>
              <a:avLst/>
              <a:gdLst>
                <a:gd name="T0" fmla="*/ 304 w 678"/>
                <a:gd name="T1" fmla="*/ 77 h 605"/>
                <a:gd name="T2" fmla="*/ 412 w 678"/>
                <a:gd name="T3" fmla="*/ 51 h 605"/>
                <a:gd name="T4" fmla="*/ 498 w 678"/>
                <a:gd name="T5" fmla="*/ 64 h 605"/>
                <a:gd name="T6" fmla="*/ 450 w 678"/>
                <a:gd name="T7" fmla="*/ 153 h 605"/>
                <a:gd name="T8" fmla="*/ 663 w 678"/>
                <a:gd name="T9" fmla="*/ 364 h 605"/>
                <a:gd name="T10" fmla="*/ 663 w 678"/>
                <a:gd name="T11" fmla="*/ 418 h 605"/>
                <a:gd name="T12" fmla="*/ 609 w 678"/>
                <a:gd name="T13" fmla="*/ 418 h 605"/>
                <a:gd name="T14" fmla="*/ 578 w 678"/>
                <a:gd name="T15" fmla="*/ 387 h 605"/>
                <a:gd name="T16" fmla="*/ 572 w 678"/>
                <a:gd name="T17" fmla="*/ 385 h 605"/>
                <a:gd name="T18" fmla="*/ 566 w 678"/>
                <a:gd name="T19" fmla="*/ 387 h 605"/>
                <a:gd name="T20" fmla="*/ 566 w 678"/>
                <a:gd name="T21" fmla="*/ 399 h 605"/>
                <a:gd name="T22" fmla="*/ 613 w 678"/>
                <a:gd name="T23" fmla="*/ 446 h 605"/>
                <a:gd name="T24" fmla="*/ 614 w 678"/>
                <a:gd name="T25" fmla="*/ 500 h 605"/>
                <a:gd name="T26" fmla="*/ 614 w 678"/>
                <a:gd name="T27" fmla="*/ 500 h 605"/>
                <a:gd name="T28" fmla="*/ 560 w 678"/>
                <a:gd name="T29" fmla="*/ 500 h 605"/>
                <a:gd name="T30" fmla="*/ 511 w 678"/>
                <a:gd name="T31" fmla="*/ 451 h 605"/>
                <a:gd name="T32" fmla="*/ 505 w 678"/>
                <a:gd name="T33" fmla="*/ 449 h 605"/>
                <a:gd name="T34" fmla="*/ 499 w 678"/>
                <a:gd name="T35" fmla="*/ 451 h 605"/>
                <a:gd name="T36" fmla="*/ 499 w 678"/>
                <a:gd name="T37" fmla="*/ 463 h 605"/>
                <a:gd name="T38" fmla="*/ 536 w 678"/>
                <a:gd name="T39" fmla="*/ 499 h 605"/>
                <a:gd name="T40" fmla="*/ 547 w 678"/>
                <a:gd name="T41" fmla="*/ 526 h 605"/>
                <a:gd name="T42" fmla="*/ 536 w 678"/>
                <a:gd name="T43" fmla="*/ 553 h 605"/>
                <a:gd name="T44" fmla="*/ 482 w 678"/>
                <a:gd name="T45" fmla="*/ 553 h 605"/>
                <a:gd name="T46" fmla="*/ 431 w 678"/>
                <a:gd name="T47" fmla="*/ 502 h 605"/>
                <a:gd name="T48" fmla="*/ 419 w 678"/>
                <a:gd name="T49" fmla="*/ 502 h 605"/>
                <a:gd name="T50" fmla="*/ 419 w 678"/>
                <a:gd name="T51" fmla="*/ 502 h 605"/>
                <a:gd name="T52" fmla="*/ 417 w 678"/>
                <a:gd name="T53" fmla="*/ 508 h 605"/>
                <a:gd name="T54" fmla="*/ 419 w 678"/>
                <a:gd name="T55" fmla="*/ 514 h 605"/>
                <a:gd name="T56" fmla="*/ 442 w 678"/>
                <a:gd name="T57" fmla="*/ 536 h 605"/>
                <a:gd name="T58" fmla="*/ 442 w 678"/>
                <a:gd name="T59" fmla="*/ 590 h 605"/>
                <a:gd name="T60" fmla="*/ 388 w 678"/>
                <a:gd name="T61" fmla="*/ 590 h 605"/>
                <a:gd name="T62" fmla="*/ 207 w 678"/>
                <a:gd name="T63" fmla="*/ 410 h 605"/>
                <a:gd name="T64" fmla="*/ 153 w 678"/>
                <a:gd name="T65" fmla="*/ 337 h 605"/>
                <a:gd name="T66" fmla="*/ 96 w 678"/>
                <a:gd name="T67" fmla="*/ 261 h 605"/>
                <a:gd name="T68" fmla="*/ 0 w 678"/>
                <a:gd name="T69" fmla="*/ 165 h 605"/>
                <a:gd name="T70" fmla="*/ 164 w 678"/>
                <a:gd name="T71" fmla="*/ 0 h 605"/>
                <a:gd name="T72" fmla="*/ 304 w 678"/>
                <a:gd name="T73" fmla="*/ 77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78" h="605">
                  <a:moveTo>
                    <a:pt x="304" y="77"/>
                  </a:moveTo>
                  <a:cubicBezTo>
                    <a:pt x="334" y="93"/>
                    <a:pt x="351" y="82"/>
                    <a:pt x="412" y="51"/>
                  </a:cubicBezTo>
                  <a:cubicBezTo>
                    <a:pt x="472" y="19"/>
                    <a:pt x="498" y="64"/>
                    <a:pt x="498" y="64"/>
                  </a:cubicBezTo>
                  <a:cubicBezTo>
                    <a:pt x="450" y="153"/>
                    <a:pt x="450" y="153"/>
                    <a:pt x="450" y="153"/>
                  </a:cubicBezTo>
                  <a:cubicBezTo>
                    <a:pt x="663" y="364"/>
                    <a:pt x="663" y="364"/>
                    <a:pt x="663" y="364"/>
                  </a:cubicBezTo>
                  <a:cubicBezTo>
                    <a:pt x="677" y="379"/>
                    <a:pt x="678" y="403"/>
                    <a:pt x="663" y="418"/>
                  </a:cubicBezTo>
                  <a:cubicBezTo>
                    <a:pt x="648" y="433"/>
                    <a:pt x="624" y="433"/>
                    <a:pt x="609" y="418"/>
                  </a:cubicBezTo>
                  <a:cubicBezTo>
                    <a:pt x="578" y="387"/>
                    <a:pt x="578" y="387"/>
                    <a:pt x="578" y="387"/>
                  </a:cubicBezTo>
                  <a:cubicBezTo>
                    <a:pt x="576" y="386"/>
                    <a:pt x="574" y="385"/>
                    <a:pt x="572" y="385"/>
                  </a:cubicBezTo>
                  <a:cubicBezTo>
                    <a:pt x="570" y="385"/>
                    <a:pt x="568" y="386"/>
                    <a:pt x="566" y="387"/>
                  </a:cubicBezTo>
                  <a:cubicBezTo>
                    <a:pt x="563" y="390"/>
                    <a:pt x="563" y="396"/>
                    <a:pt x="566" y="399"/>
                  </a:cubicBezTo>
                  <a:cubicBezTo>
                    <a:pt x="613" y="446"/>
                    <a:pt x="613" y="446"/>
                    <a:pt x="613" y="446"/>
                  </a:cubicBezTo>
                  <a:cubicBezTo>
                    <a:pt x="628" y="461"/>
                    <a:pt x="628" y="485"/>
                    <a:pt x="614" y="500"/>
                  </a:cubicBezTo>
                  <a:cubicBezTo>
                    <a:pt x="614" y="500"/>
                    <a:pt x="614" y="500"/>
                    <a:pt x="614" y="500"/>
                  </a:cubicBezTo>
                  <a:cubicBezTo>
                    <a:pt x="599" y="515"/>
                    <a:pt x="575" y="515"/>
                    <a:pt x="560" y="500"/>
                  </a:cubicBezTo>
                  <a:cubicBezTo>
                    <a:pt x="511" y="451"/>
                    <a:pt x="511" y="451"/>
                    <a:pt x="511" y="451"/>
                  </a:cubicBezTo>
                  <a:cubicBezTo>
                    <a:pt x="510" y="450"/>
                    <a:pt x="507" y="449"/>
                    <a:pt x="505" y="449"/>
                  </a:cubicBezTo>
                  <a:cubicBezTo>
                    <a:pt x="503" y="449"/>
                    <a:pt x="501" y="450"/>
                    <a:pt x="499" y="451"/>
                  </a:cubicBezTo>
                  <a:cubicBezTo>
                    <a:pt x="496" y="455"/>
                    <a:pt x="496" y="460"/>
                    <a:pt x="499" y="463"/>
                  </a:cubicBezTo>
                  <a:cubicBezTo>
                    <a:pt x="536" y="499"/>
                    <a:pt x="536" y="499"/>
                    <a:pt x="536" y="499"/>
                  </a:cubicBezTo>
                  <a:cubicBezTo>
                    <a:pt x="543" y="506"/>
                    <a:pt x="547" y="516"/>
                    <a:pt x="547" y="526"/>
                  </a:cubicBezTo>
                  <a:cubicBezTo>
                    <a:pt x="547" y="536"/>
                    <a:pt x="543" y="546"/>
                    <a:pt x="536" y="553"/>
                  </a:cubicBezTo>
                  <a:cubicBezTo>
                    <a:pt x="521" y="568"/>
                    <a:pt x="497" y="568"/>
                    <a:pt x="482" y="553"/>
                  </a:cubicBezTo>
                  <a:cubicBezTo>
                    <a:pt x="431" y="502"/>
                    <a:pt x="431" y="502"/>
                    <a:pt x="431" y="502"/>
                  </a:cubicBezTo>
                  <a:cubicBezTo>
                    <a:pt x="428" y="499"/>
                    <a:pt x="422" y="499"/>
                    <a:pt x="419" y="502"/>
                  </a:cubicBezTo>
                  <a:cubicBezTo>
                    <a:pt x="419" y="502"/>
                    <a:pt x="419" y="502"/>
                    <a:pt x="419" y="502"/>
                  </a:cubicBezTo>
                  <a:cubicBezTo>
                    <a:pt x="418" y="504"/>
                    <a:pt x="417" y="506"/>
                    <a:pt x="417" y="508"/>
                  </a:cubicBezTo>
                  <a:cubicBezTo>
                    <a:pt x="417" y="511"/>
                    <a:pt x="418" y="513"/>
                    <a:pt x="419" y="514"/>
                  </a:cubicBezTo>
                  <a:cubicBezTo>
                    <a:pt x="442" y="536"/>
                    <a:pt x="442" y="536"/>
                    <a:pt x="442" y="536"/>
                  </a:cubicBezTo>
                  <a:cubicBezTo>
                    <a:pt x="456" y="551"/>
                    <a:pt x="457" y="575"/>
                    <a:pt x="442" y="590"/>
                  </a:cubicBezTo>
                  <a:cubicBezTo>
                    <a:pt x="427" y="605"/>
                    <a:pt x="403" y="605"/>
                    <a:pt x="388" y="590"/>
                  </a:cubicBezTo>
                  <a:cubicBezTo>
                    <a:pt x="207" y="410"/>
                    <a:pt x="207" y="410"/>
                    <a:pt x="207" y="410"/>
                  </a:cubicBezTo>
                  <a:cubicBezTo>
                    <a:pt x="185" y="389"/>
                    <a:pt x="167" y="364"/>
                    <a:pt x="153" y="337"/>
                  </a:cubicBezTo>
                  <a:cubicBezTo>
                    <a:pt x="138" y="309"/>
                    <a:pt x="119" y="283"/>
                    <a:pt x="96" y="261"/>
                  </a:cubicBezTo>
                  <a:cubicBezTo>
                    <a:pt x="0" y="165"/>
                    <a:pt x="0" y="165"/>
                    <a:pt x="0" y="165"/>
                  </a:cubicBezTo>
                  <a:cubicBezTo>
                    <a:pt x="164" y="0"/>
                    <a:pt x="164" y="0"/>
                    <a:pt x="164" y="0"/>
                  </a:cubicBezTo>
                  <a:lnTo>
                    <a:pt x="304" y="77"/>
                  </a:lnTo>
                  <a:close/>
                </a:path>
              </a:pathLst>
            </a:custGeom>
            <a:solidFill>
              <a:schemeClr val="accent3"/>
            </a:solidFill>
            <a:ln>
              <a:noFill/>
            </a:ln>
          </p:spPr>
          <p:txBody>
            <a:bodyPr vert="horz" wrap="square" lIns="68580" tIns="34290" rIns="68580" bIns="34290" numCol="1" anchor="t" anchorCtr="0" compatLnSpc="1">
              <a:prstTxWarp prst="textNoShape">
                <a:avLst/>
              </a:prstTxWarp>
            </a:bodyPr>
            <a:lstStyle/>
            <a:p>
              <a:endParaRPr lang="en-US" sz="1350" spc="-23">
                <a:solidFill>
                  <a:prstClr val="black"/>
                </a:solidFill>
                <a:latin typeface="Poppins" panose="02000000000000000000" pitchFamily="2" charset="0"/>
                <a:cs typeface="Poppins" panose="02000000000000000000" pitchFamily="2" charset="0"/>
              </a:endParaRPr>
            </a:p>
          </p:txBody>
        </p:sp>
        <p:sp>
          <p:nvSpPr>
            <p:cNvPr id="5" name="Freeform 748"/>
            <p:cNvSpPr>
              <a:spLocks/>
            </p:cNvSpPr>
            <p:nvPr/>
          </p:nvSpPr>
          <p:spPr bwMode="auto">
            <a:xfrm>
              <a:off x="3487892" y="2233143"/>
              <a:ext cx="2296805" cy="2573941"/>
            </a:xfrm>
            <a:custGeom>
              <a:avLst/>
              <a:gdLst>
                <a:gd name="T0" fmla="*/ 528 w 605"/>
                <a:gd name="T1" fmla="*/ 304 h 678"/>
                <a:gd name="T2" fmla="*/ 554 w 605"/>
                <a:gd name="T3" fmla="*/ 412 h 678"/>
                <a:gd name="T4" fmla="*/ 541 w 605"/>
                <a:gd name="T5" fmla="*/ 498 h 678"/>
                <a:gd name="T6" fmla="*/ 452 w 605"/>
                <a:gd name="T7" fmla="*/ 450 h 678"/>
                <a:gd name="T8" fmla="*/ 241 w 605"/>
                <a:gd name="T9" fmla="*/ 663 h 678"/>
                <a:gd name="T10" fmla="*/ 187 w 605"/>
                <a:gd name="T11" fmla="*/ 663 h 678"/>
                <a:gd name="T12" fmla="*/ 187 w 605"/>
                <a:gd name="T13" fmla="*/ 609 h 678"/>
                <a:gd name="T14" fmla="*/ 218 w 605"/>
                <a:gd name="T15" fmla="*/ 578 h 678"/>
                <a:gd name="T16" fmla="*/ 220 w 605"/>
                <a:gd name="T17" fmla="*/ 572 h 678"/>
                <a:gd name="T18" fmla="*/ 218 w 605"/>
                <a:gd name="T19" fmla="*/ 566 h 678"/>
                <a:gd name="T20" fmla="*/ 206 w 605"/>
                <a:gd name="T21" fmla="*/ 566 h 678"/>
                <a:gd name="T22" fmla="*/ 159 w 605"/>
                <a:gd name="T23" fmla="*/ 614 h 678"/>
                <a:gd name="T24" fmla="*/ 105 w 605"/>
                <a:gd name="T25" fmla="*/ 614 h 678"/>
                <a:gd name="T26" fmla="*/ 105 w 605"/>
                <a:gd name="T27" fmla="*/ 614 h 678"/>
                <a:gd name="T28" fmla="*/ 105 w 605"/>
                <a:gd name="T29" fmla="*/ 560 h 678"/>
                <a:gd name="T30" fmla="*/ 154 w 605"/>
                <a:gd name="T31" fmla="*/ 511 h 678"/>
                <a:gd name="T32" fmla="*/ 156 w 605"/>
                <a:gd name="T33" fmla="*/ 505 h 678"/>
                <a:gd name="T34" fmla="*/ 154 w 605"/>
                <a:gd name="T35" fmla="*/ 499 h 678"/>
                <a:gd name="T36" fmla="*/ 142 w 605"/>
                <a:gd name="T37" fmla="*/ 499 h 678"/>
                <a:gd name="T38" fmla="*/ 106 w 605"/>
                <a:gd name="T39" fmla="*/ 536 h 678"/>
                <a:gd name="T40" fmla="*/ 79 w 605"/>
                <a:gd name="T41" fmla="*/ 547 h 678"/>
                <a:gd name="T42" fmla="*/ 52 w 605"/>
                <a:gd name="T43" fmla="*/ 536 h 678"/>
                <a:gd name="T44" fmla="*/ 52 w 605"/>
                <a:gd name="T45" fmla="*/ 482 h 678"/>
                <a:gd name="T46" fmla="*/ 103 w 605"/>
                <a:gd name="T47" fmla="*/ 431 h 678"/>
                <a:gd name="T48" fmla="*/ 103 w 605"/>
                <a:gd name="T49" fmla="*/ 419 h 678"/>
                <a:gd name="T50" fmla="*/ 103 w 605"/>
                <a:gd name="T51" fmla="*/ 419 h 678"/>
                <a:gd name="T52" fmla="*/ 97 w 605"/>
                <a:gd name="T53" fmla="*/ 417 h 678"/>
                <a:gd name="T54" fmla="*/ 91 w 605"/>
                <a:gd name="T55" fmla="*/ 419 h 678"/>
                <a:gd name="T56" fmla="*/ 69 w 605"/>
                <a:gd name="T57" fmla="*/ 442 h 678"/>
                <a:gd name="T58" fmla="*/ 15 w 605"/>
                <a:gd name="T59" fmla="*/ 442 h 678"/>
                <a:gd name="T60" fmla="*/ 15 w 605"/>
                <a:gd name="T61" fmla="*/ 388 h 678"/>
                <a:gd name="T62" fmla="*/ 195 w 605"/>
                <a:gd name="T63" fmla="*/ 207 h 678"/>
                <a:gd name="T64" fmla="*/ 268 w 605"/>
                <a:gd name="T65" fmla="*/ 153 h 678"/>
                <a:gd name="T66" fmla="*/ 345 w 605"/>
                <a:gd name="T67" fmla="*/ 96 h 678"/>
                <a:gd name="T68" fmla="*/ 440 w 605"/>
                <a:gd name="T69" fmla="*/ 0 h 678"/>
                <a:gd name="T70" fmla="*/ 605 w 605"/>
                <a:gd name="T71" fmla="*/ 164 h 678"/>
                <a:gd name="T72" fmla="*/ 528 w 605"/>
                <a:gd name="T73" fmla="*/ 304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05" h="678">
                  <a:moveTo>
                    <a:pt x="528" y="304"/>
                  </a:moveTo>
                  <a:cubicBezTo>
                    <a:pt x="512" y="334"/>
                    <a:pt x="523" y="351"/>
                    <a:pt x="554" y="412"/>
                  </a:cubicBezTo>
                  <a:cubicBezTo>
                    <a:pt x="586" y="472"/>
                    <a:pt x="541" y="498"/>
                    <a:pt x="541" y="498"/>
                  </a:cubicBezTo>
                  <a:cubicBezTo>
                    <a:pt x="452" y="450"/>
                    <a:pt x="452" y="450"/>
                    <a:pt x="452" y="450"/>
                  </a:cubicBezTo>
                  <a:cubicBezTo>
                    <a:pt x="241" y="663"/>
                    <a:pt x="241" y="663"/>
                    <a:pt x="241" y="663"/>
                  </a:cubicBezTo>
                  <a:cubicBezTo>
                    <a:pt x="226" y="678"/>
                    <a:pt x="202" y="678"/>
                    <a:pt x="187" y="663"/>
                  </a:cubicBezTo>
                  <a:cubicBezTo>
                    <a:pt x="172" y="648"/>
                    <a:pt x="172" y="624"/>
                    <a:pt x="187" y="609"/>
                  </a:cubicBezTo>
                  <a:cubicBezTo>
                    <a:pt x="218" y="578"/>
                    <a:pt x="218" y="578"/>
                    <a:pt x="218" y="578"/>
                  </a:cubicBezTo>
                  <a:cubicBezTo>
                    <a:pt x="220" y="576"/>
                    <a:pt x="220" y="574"/>
                    <a:pt x="220" y="572"/>
                  </a:cubicBezTo>
                  <a:cubicBezTo>
                    <a:pt x="220" y="570"/>
                    <a:pt x="220" y="568"/>
                    <a:pt x="218" y="566"/>
                  </a:cubicBezTo>
                  <a:cubicBezTo>
                    <a:pt x="215" y="563"/>
                    <a:pt x="209" y="563"/>
                    <a:pt x="206" y="566"/>
                  </a:cubicBezTo>
                  <a:cubicBezTo>
                    <a:pt x="159" y="614"/>
                    <a:pt x="159" y="614"/>
                    <a:pt x="159" y="614"/>
                  </a:cubicBezTo>
                  <a:cubicBezTo>
                    <a:pt x="144" y="628"/>
                    <a:pt x="120" y="628"/>
                    <a:pt x="105" y="614"/>
                  </a:cubicBezTo>
                  <a:cubicBezTo>
                    <a:pt x="105" y="614"/>
                    <a:pt x="105" y="614"/>
                    <a:pt x="105" y="614"/>
                  </a:cubicBezTo>
                  <a:cubicBezTo>
                    <a:pt x="91" y="599"/>
                    <a:pt x="90" y="575"/>
                    <a:pt x="105" y="560"/>
                  </a:cubicBezTo>
                  <a:cubicBezTo>
                    <a:pt x="154" y="511"/>
                    <a:pt x="154" y="511"/>
                    <a:pt x="154" y="511"/>
                  </a:cubicBezTo>
                  <a:cubicBezTo>
                    <a:pt x="155" y="510"/>
                    <a:pt x="156" y="508"/>
                    <a:pt x="156" y="505"/>
                  </a:cubicBezTo>
                  <a:cubicBezTo>
                    <a:pt x="156" y="503"/>
                    <a:pt x="155" y="501"/>
                    <a:pt x="154" y="499"/>
                  </a:cubicBezTo>
                  <a:cubicBezTo>
                    <a:pt x="150" y="496"/>
                    <a:pt x="145" y="496"/>
                    <a:pt x="142" y="499"/>
                  </a:cubicBezTo>
                  <a:cubicBezTo>
                    <a:pt x="106" y="536"/>
                    <a:pt x="106" y="536"/>
                    <a:pt x="106" y="536"/>
                  </a:cubicBezTo>
                  <a:cubicBezTo>
                    <a:pt x="99" y="543"/>
                    <a:pt x="89" y="547"/>
                    <a:pt x="79" y="547"/>
                  </a:cubicBezTo>
                  <a:cubicBezTo>
                    <a:pt x="69" y="547"/>
                    <a:pt x="59" y="543"/>
                    <a:pt x="52" y="536"/>
                  </a:cubicBezTo>
                  <a:cubicBezTo>
                    <a:pt x="37" y="521"/>
                    <a:pt x="37" y="497"/>
                    <a:pt x="52" y="482"/>
                  </a:cubicBezTo>
                  <a:cubicBezTo>
                    <a:pt x="103" y="431"/>
                    <a:pt x="103" y="431"/>
                    <a:pt x="103" y="431"/>
                  </a:cubicBezTo>
                  <a:cubicBezTo>
                    <a:pt x="106" y="428"/>
                    <a:pt x="106" y="423"/>
                    <a:pt x="103" y="419"/>
                  </a:cubicBezTo>
                  <a:cubicBezTo>
                    <a:pt x="103" y="419"/>
                    <a:pt x="103" y="419"/>
                    <a:pt x="103" y="419"/>
                  </a:cubicBezTo>
                  <a:cubicBezTo>
                    <a:pt x="101" y="418"/>
                    <a:pt x="99" y="417"/>
                    <a:pt x="97" y="417"/>
                  </a:cubicBezTo>
                  <a:cubicBezTo>
                    <a:pt x="95" y="417"/>
                    <a:pt x="92" y="418"/>
                    <a:pt x="91" y="419"/>
                  </a:cubicBezTo>
                  <a:cubicBezTo>
                    <a:pt x="69" y="442"/>
                    <a:pt x="69" y="442"/>
                    <a:pt x="69" y="442"/>
                  </a:cubicBezTo>
                  <a:cubicBezTo>
                    <a:pt x="54" y="456"/>
                    <a:pt x="30" y="457"/>
                    <a:pt x="15" y="442"/>
                  </a:cubicBezTo>
                  <a:cubicBezTo>
                    <a:pt x="0" y="427"/>
                    <a:pt x="0" y="403"/>
                    <a:pt x="15" y="388"/>
                  </a:cubicBezTo>
                  <a:cubicBezTo>
                    <a:pt x="195" y="207"/>
                    <a:pt x="195" y="207"/>
                    <a:pt x="195" y="207"/>
                  </a:cubicBezTo>
                  <a:cubicBezTo>
                    <a:pt x="217" y="185"/>
                    <a:pt x="241" y="167"/>
                    <a:pt x="268" y="153"/>
                  </a:cubicBezTo>
                  <a:cubicBezTo>
                    <a:pt x="296" y="138"/>
                    <a:pt x="322" y="119"/>
                    <a:pt x="345" y="96"/>
                  </a:cubicBezTo>
                  <a:cubicBezTo>
                    <a:pt x="440" y="0"/>
                    <a:pt x="440" y="0"/>
                    <a:pt x="440" y="0"/>
                  </a:cubicBezTo>
                  <a:cubicBezTo>
                    <a:pt x="605" y="164"/>
                    <a:pt x="605" y="164"/>
                    <a:pt x="605" y="164"/>
                  </a:cubicBezTo>
                  <a:lnTo>
                    <a:pt x="528" y="304"/>
                  </a:lnTo>
                  <a:close/>
                </a:path>
              </a:pathLst>
            </a:custGeom>
            <a:solidFill>
              <a:srgbClr val="7030A0"/>
            </a:solidFill>
            <a:ln>
              <a:noFill/>
            </a:ln>
          </p:spPr>
          <p:txBody>
            <a:bodyPr vert="horz" wrap="square" lIns="68580" tIns="34290" rIns="68580" bIns="34290" numCol="1" anchor="t" anchorCtr="0" compatLnSpc="1">
              <a:prstTxWarp prst="textNoShape">
                <a:avLst/>
              </a:prstTxWarp>
            </a:bodyPr>
            <a:lstStyle/>
            <a:p>
              <a:endParaRPr lang="en-US" sz="1350" spc="-23">
                <a:solidFill>
                  <a:prstClr val="black"/>
                </a:solidFill>
                <a:latin typeface="Poppins" panose="02000000000000000000" pitchFamily="2" charset="0"/>
                <a:cs typeface="Poppins" panose="02000000000000000000" pitchFamily="2" charset="0"/>
              </a:endParaRPr>
            </a:p>
          </p:txBody>
        </p:sp>
        <p:sp>
          <p:nvSpPr>
            <p:cNvPr id="6" name="Freeform 749"/>
            <p:cNvSpPr>
              <a:spLocks/>
            </p:cNvSpPr>
            <p:nvPr/>
          </p:nvSpPr>
          <p:spPr bwMode="auto">
            <a:xfrm>
              <a:off x="5029219" y="1132195"/>
              <a:ext cx="2573941" cy="2296805"/>
            </a:xfrm>
            <a:custGeom>
              <a:avLst/>
              <a:gdLst>
                <a:gd name="T0" fmla="*/ 374 w 678"/>
                <a:gd name="T1" fmla="*/ 528 h 605"/>
                <a:gd name="T2" fmla="*/ 266 w 678"/>
                <a:gd name="T3" fmla="*/ 554 h 605"/>
                <a:gd name="T4" fmla="*/ 180 w 678"/>
                <a:gd name="T5" fmla="*/ 541 h 605"/>
                <a:gd name="T6" fmla="*/ 228 w 678"/>
                <a:gd name="T7" fmla="*/ 452 h 605"/>
                <a:gd name="T8" fmla="*/ 15 w 678"/>
                <a:gd name="T9" fmla="*/ 241 h 605"/>
                <a:gd name="T10" fmla="*/ 15 w 678"/>
                <a:gd name="T11" fmla="*/ 187 h 605"/>
                <a:gd name="T12" fmla="*/ 69 w 678"/>
                <a:gd name="T13" fmla="*/ 187 h 605"/>
                <a:gd name="T14" fmla="*/ 100 w 678"/>
                <a:gd name="T15" fmla="*/ 218 h 605"/>
                <a:gd name="T16" fmla="*/ 106 w 678"/>
                <a:gd name="T17" fmla="*/ 220 h 605"/>
                <a:gd name="T18" fmla="*/ 112 w 678"/>
                <a:gd name="T19" fmla="*/ 218 h 605"/>
                <a:gd name="T20" fmla="*/ 112 w 678"/>
                <a:gd name="T21" fmla="*/ 206 h 605"/>
                <a:gd name="T22" fmla="*/ 65 w 678"/>
                <a:gd name="T23" fmla="*/ 159 h 605"/>
                <a:gd name="T24" fmla="*/ 64 w 678"/>
                <a:gd name="T25" fmla="*/ 105 h 605"/>
                <a:gd name="T26" fmla="*/ 64 w 678"/>
                <a:gd name="T27" fmla="*/ 105 h 605"/>
                <a:gd name="T28" fmla="*/ 118 w 678"/>
                <a:gd name="T29" fmla="*/ 105 h 605"/>
                <a:gd name="T30" fmla="*/ 167 w 678"/>
                <a:gd name="T31" fmla="*/ 154 h 605"/>
                <a:gd name="T32" fmla="*/ 173 w 678"/>
                <a:gd name="T33" fmla="*/ 156 h 605"/>
                <a:gd name="T34" fmla="*/ 179 w 678"/>
                <a:gd name="T35" fmla="*/ 154 h 605"/>
                <a:gd name="T36" fmla="*/ 179 w 678"/>
                <a:gd name="T37" fmla="*/ 142 h 605"/>
                <a:gd name="T38" fmla="*/ 142 w 678"/>
                <a:gd name="T39" fmla="*/ 106 h 605"/>
                <a:gd name="T40" fmla="*/ 131 w 678"/>
                <a:gd name="T41" fmla="*/ 79 h 605"/>
                <a:gd name="T42" fmla="*/ 142 w 678"/>
                <a:gd name="T43" fmla="*/ 52 h 605"/>
                <a:gd name="T44" fmla="*/ 196 w 678"/>
                <a:gd name="T45" fmla="*/ 52 h 605"/>
                <a:gd name="T46" fmla="*/ 247 w 678"/>
                <a:gd name="T47" fmla="*/ 103 h 605"/>
                <a:gd name="T48" fmla="*/ 259 w 678"/>
                <a:gd name="T49" fmla="*/ 103 h 605"/>
                <a:gd name="T50" fmla="*/ 259 w 678"/>
                <a:gd name="T51" fmla="*/ 103 h 605"/>
                <a:gd name="T52" fmla="*/ 261 w 678"/>
                <a:gd name="T53" fmla="*/ 97 h 605"/>
                <a:gd name="T54" fmla="*/ 259 w 678"/>
                <a:gd name="T55" fmla="*/ 91 h 605"/>
                <a:gd name="T56" fmla="*/ 236 w 678"/>
                <a:gd name="T57" fmla="*/ 69 h 605"/>
                <a:gd name="T58" fmla="*/ 236 w 678"/>
                <a:gd name="T59" fmla="*/ 15 h 605"/>
                <a:gd name="T60" fmla="*/ 290 w 678"/>
                <a:gd name="T61" fmla="*/ 15 h 605"/>
                <a:gd name="T62" fmla="*/ 471 w 678"/>
                <a:gd name="T63" fmla="*/ 195 h 605"/>
                <a:gd name="T64" fmla="*/ 525 w 678"/>
                <a:gd name="T65" fmla="*/ 268 h 605"/>
                <a:gd name="T66" fmla="*/ 582 w 678"/>
                <a:gd name="T67" fmla="*/ 345 h 605"/>
                <a:gd name="T68" fmla="*/ 678 w 678"/>
                <a:gd name="T69" fmla="*/ 440 h 605"/>
                <a:gd name="T70" fmla="*/ 514 w 678"/>
                <a:gd name="T71" fmla="*/ 605 h 605"/>
                <a:gd name="T72" fmla="*/ 374 w 678"/>
                <a:gd name="T73" fmla="*/ 528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78" h="605">
                  <a:moveTo>
                    <a:pt x="374" y="528"/>
                  </a:moveTo>
                  <a:cubicBezTo>
                    <a:pt x="344" y="512"/>
                    <a:pt x="327" y="523"/>
                    <a:pt x="266" y="554"/>
                  </a:cubicBezTo>
                  <a:cubicBezTo>
                    <a:pt x="206" y="586"/>
                    <a:pt x="180" y="541"/>
                    <a:pt x="180" y="541"/>
                  </a:cubicBezTo>
                  <a:cubicBezTo>
                    <a:pt x="228" y="452"/>
                    <a:pt x="228" y="452"/>
                    <a:pt x="228" y="452"/>
                  </a:cubicBezTo>
                  <a:cubicBezTo>
                    <a:pt x="15" y="241"/>
                    <a:pt x="15" y="241"/>
                    <a:pt x="15" y="241"/>
                  </a:cubicBezTo>
                  <a:cubicBezTo>
                    <a:pt x="1" y="226"/>
                    <a:pt x="0" y="202"/>
                    <a:pt x="15" y="187"/>
                  </a:cubicBezTo>
                  <a:cubicBezTo>
                    <a:pt x="30" y="172"/>
                    <a:pt x="54" y="172"/>
                    <a:pt x="69" y="187"/>
                  </a:cubicBezTo>
                  <a:cubicBezTo>
                    <a:pt x="100" y="218"/>
                    <a:pt x="100" y="218"/>
                    <a:pt x="100" y="218"/>
                  </a:cubicBezTo>
                  <a:cubicBezTo>
                    <a:pt x="102" y="220"/>
                    <a:pt x="104" y="221"/>
                    <a:pt x="106" y="220"/>
                  </a:cubicBezTo>
                  <a:cubicBezTo>
                    <a:pt x="108" y="220"/>
                    <a:pt x="111" y="220"/>
                    <a:pt x="112" y="218"/>
                  </a:cubicBezTo>
                  <a:cubicBezTo>
                    <a:pt x="115" y="215"/>
                    <a:pt x="115" y="209"/>
                    <a:pt x="112" y="206"/>
                  </a:cubicBezTo>
                  <a:cubicBezTo>
                    <a:pt x="65" y="159"/>
                    <a:pt x="65" y="159"/>
                    <a:pt x="65" y="159"/>
                  </a:cubicBezTo>
                  <a:cubicBezTo>
                    <a:pt x="50" y="144"/>
                    <a:pt x="50" y="120"/>
                    <a:pt x="64" y="105"/>
                  </a:cubicBezTo>
                  <a:cubicBezTo>
                    <a:pt x="64" y="105"/>
                    <a:pt x="64" y="105"/>
                    <a:pt x="64" y="105"/>
                  </a:cubicBezTo>
                  <a:cubicBezTo>
                    <a:pt x="79" y="91"/>
                    <a:pt x="103" y="90"/>
                    <a:pt x="118" y="105"/>
                  </a:cubicBezTo>
                  <a:cubicBezTo>
                    <a:pt x="167" y="154"/>
                    <a:pt x="167" y="154"/>
                    <a:pt x="167" y="154"/>
                  </a:cubicBezTo>
                  <a:cubicBezTo>
                    <a:pt x="168" y="155"/>
                    <a:pt x="171" y="156"/>
                    <a:pt x="173" y="156"/>
                  </a:cubicBezTo>
                  <a:cubicBezTo>
                    <a:pt x="175" y="156"/>
                    <a:pt x="177" y="155"/>
                    <a:pt x="179" y="154"/>
                  </a:cubicBezTo>
                  <a:cubicBezTo>
                    <a:pt x="182" y="150"/>
                    <a:pt x="182" y="145"/>
                    <a:pt x="179" y="142"/>
                  </a:cubicBezTo>
                  <a:cubicBezTo>
                    <a:pt x="142" y="106"/>
                    <a:pt x="142" y="106"/>
                    <a:pt x="142" y="106"/>
                  </a:cubicBezTo>
                  <a:cubicBezTo>
                    <a:pt x="135" y="99"/>
                    <a:pt x="131" y="89"/>
                    <a:pt x="131" y="79"/>
                  </a:cubicBezTo>
                  <a:cubicBezTo>
                    <a:pt x="131" y="69"/>
                    <a:pt x="135" y="59"/>
                    <a:pt x="142" y="52"/>
                  </a:cubicBezTo>
                  <a:cubicBezTo>
                    <a:pt x="157" y="37"/>
                    <a:pt x="181" y="37"/>
                    <a:pt x="196" y="52"/>
                  </a:cubicBezTo>
                  <a:cubicBezTo>
                    <a:pt x="247" y="103"/>
                    <a:pt x="247" y="103"/>
                    <a:pt x="247" y="103"/>
                  </a:cubicBezTo>
                  <a:cubicBezTo>
                    <a:pt x="250" y="106"/>
                    <a:pt x="256" y="106"/>
                    <a:pt x="259" y="103"/>
                  </a:cubicBezTo>
                  <a:cubicBezTo>
                    <a:pt x="259" y="103"/>
                    <a:pt x="259" y="103"/>
                    <a:pt x="259" y="103"/>
                  </a:cubicBezTo>
                  <a:cubicBezTo>
                    <a:pt x="260" y="101"/>
                    <a:pt x="261" y="99"/>
                    <a:pt x="261" y="97"/>
                  </a:cubicBezTo>
                  <a:cubicBezTo>
                    <a:pt x="261" y="95"/>
                    <a:pt x="260" y="93"/>
                    <a:pt x="259" y="91"/>
                  </a:cubicBezTo>
                  <a:cubicBezTo>
                    <a:pt x="236" y="69"/>
                    <a:pt x="236" y="69"/>
                    <a:pt x="236" y="69"/>
                  </a:cubicBezTo>
                  <a:cubicBezTo>
                    <a:pt x="222" y="54"/>
                    <a:pt x="222" y="30"/>
                    <a:pt x="236" y="15"/>
                  </a:cubicBezTo>
                  <a:cubicBezTo>
                    <a:pt x="251" y="0"/>
                    <a:pt x="275" y="0"/>
                    <a:pt x="290" y="15"/>
                  </a:cubicBezTo>
                  <a:cubicBezTo>
                    <a:pt x="471" y="195"/>
                    <a:pt x="471" y="195"/>
                    <a:pt x="471" y="195"/>
                  </a:cubicBezTo>
                  <a:cubicBezTo>
                    <a:pt x="493" y="217"/>
                    <a:pt x="511" y="241"/>
                    <a:pt x="525" y="268"/>
                  </a:cubicBezTo>
                  <a:cubicBezTo>
                    <a:pt x="540" y="296"/>
                    <a:pt x="559" y="322"/>
                    <a:pt x="582" y="345"/>
                  </a:cubicBezTo>
                  <a:cubicBezTo>
                    <a:pt x="678" y="440"/>
                    <a:pt x="678" y="440"/>
                    <a:pt x="678" y="440"/>
                  </a:cubicBezTo>
                  <a:cubicBezTo>
                    <a:pt x="514" y="605"/>
                    <a:pt x="514" y="605"/>
                    <a:pt x="514" y="605"/>
                  </a:cubicBezTo>
                  <a:lnTo>
                    <a:pt x="374" y="528"/>
                  </a:lnTo>
                  <a:close/>
                </a:path>
              </a:pathLst>
            </a:custGeom>
            <a:solidFill>
              <a:schemeClr val="accent4"/>
            </a:solidFill>
            <a:ln>
              <a:noFill/>
            </a:ln>
          </p:spPr>
          <p:txBody>
            <a:bodyPr vert="horz" wrap="square" lIns="68580" tIns="34290" rIns="68580" bIns="34290" numCol="1" anchor="t" anchorCtr="0" compatLnSpc="1">
              <a:prstTxWarp prst="textNoShape">
                <a:avLst/>
              </a:prstTxWarp>
            </a:bodyPr>
            <a:lstStyle/>
            <a:p>
              <a:endParaRPr lang="en-US" sz="1350" spc="-23">
                <a:solidFill>
                  <a:prstClr val="black"/>
                </a:solidFill>
                <a:latin typeface="Poppins" panose="02000000000000000000" pitchFamily="2" charset="0"/>
                <a:cs typeface="Poppins" panose="02000000000000000000" pitchFamily="2" charset="0"/>
              </a:endParaRPr>
            </a:p>
          </p:txBody>
        </p:sp>
        <p:sp>
          <p:nvSpPr>
            <p:cNvPr id="7" name="Freeform 750"/>
            <p:cNvSpPr>
              <a:spLocks/>
            </p:cNvSpPr>
            <p:nvPr/>
          </p:nvSpPr>
          <p:spPr bwMode="auto">
            <a:xfrm>
              <a:off x="6407303" y="2677319"/>
              <a:ext cx="2296805" cy="2570144"/>
            </a:xfrm>
            <a:custGeom>
              <a:avLst/>
              <a:gdLst>
                <a:gd name="T0" fmla="*/ 77 w 605"/>
                <a:gd name="T1" fmla="*/ 373 h 677"/>
                <a:gd name="T2" fmla="*/ 51 w 605"/>
                <a:gd name="T3" fmla="*/ 265 h 677"/>
                <a:gd name="T4" fmla="*/ 64 w 605"/>
                <a:gd name="T5" fmla="*/ 179 h 677"/>
                <a:gd name="T6" fmla="*/ 153 w 605"/>
                <a:gd name="T7" fmla="*/ 227 h 677"/>
                <a:gd name="T8" fmla="*/ 364 w 605"/>
                <a:gd name="T9" fmla="*/ 14 h 677"/>
                <a:gd name="T10" fmla="*/ 418 w 605"/>
                <a:gd name="T11" fmla="*/ 14 h 677"/>
                <a:gd name="T12" fmla="*/ 418 w 605"/>
                <a:gd name="T13" fmla="*/ 68 h 677"/>
                <a:gd name="T14" fmla="*/ 387 w 605"/>
                <a:gd name="T15" fmla="*/ 99 h 677"/>
                <a:gd name="T16" fmla="*/ 385 w 605"/>
                <a:gd name="T17" fmla="*/ 105 h 677"/>
                <a:gd name="T18" fmla="*/ 387 w 605"/>
                <a:gd name="T19" fmla="*/ 111 h 677"/>
                <a:gd name="T20" fmla="*/ 399 w 605"/>
                <a:gd name="T21" fmla="*/ 111 h 677"/>
                <a:gd name="T22" fmla="*/ 446 w 605"/>
                <a:gd name="T23" fmla="*/ 64 h 677"/>
                <a:gd name="T24" fmla="*/ 500 w 605"/>
                <a:gd name="T25" fmla="*/ 63 h 677"/>
                <a:gd name="T26" fmla="*/ 500 w 605"/>
                <a:gd name="T27" fmla="*/ 63 h 677"/>
                <a:gd name="T28" fmla="*/ 500 w 605"/>
                <a:gd name="T29" fmla="*/ 117 h 677"/>
                <a:gd name="T30" fmla="*/ 451 w 605"/>
                <a:gd name="T31" fmla="*/ 166 h 677"/>
                <a:gd name="T32" fmla="*/ 449 w 605"/>
                <a:gd name="T33" fmla="*/ 172 h 677"/>
                <a:gd name="T34" fmla="*/ 451 w 605"/>
                <a:gd name="T35" fmla="*/ 178 h 677"/>
                <a:gd name="T36" fmla="*/ 463 w 605"/>
                <a:gd name="T37" fmla="*/ 178 h 677"/>
                <a:gd name="T38" fmla="*/ 499 w 605"/>
                <a:gd name="T39" fmla="*/ 141 h 677"/>
                <a:gd name="T40" fmla="*/ 526 w 605"/>
                <a:gd name="T41" fmla="*/ 130 h 677"/>
                <a:gd name="T42" fmla="*/ 553 w 605"/>
                <a:gd name="T43" fmla="*/ 141 h 677"/>
                <a:gd name="T44" fmla="*/ 553 w 605"/>
                <a:gd name="T45" fmla="*/ 195 h 677"/>
                <a:gd name="T46" fmla="*/ 502 w 605"/>
                <a:gd name="T47" fmla="*/ 246 h 677"/>
                <a:gd name="T48" fmla="*/ 502 w 605"/>
                <a:gd name="T49" fmla="*/ 258 h 677"/>
                <a:gd name="T50" fmla="*/ 502 w 605"/>
                <a:gd name="T51" fmla="*/ 258 h 677"/>
                <a:gd name="T52" fmla="*/ 508 w 605"/>
                <a:gd name="T53" fmla="*/ 260 h 677"/>
                <a:gd name="T54" fmla="*/ 514 w 605"/>
                <a:gd name="T55" fmla="*/ 258 h 677"/>
                <a:gd name="T56" fmla="*/ 536 w 605"/>
                <a:gd name="T57" fmla="*/ 236 h 677"/>
                <a:gd name="T58" fmla="*/ 590 w 605"/>
                <a:gd name="T59" fmla="*/ 235 h 677"/>
                <a:gd name="T60" fmla="*/ 590 w 605"/>
                <a:gd name="T61" fmla="*/ 289 h 677"/>
                <a:gd name="T62" fmla="*/ 410 w 605"/>
                <a:gd name="T63" fmla="*/ 470 h 677"/>
                <a:gd name="T64" fmla="*/ 337 w 605"/>
                <a:gd name="T65" fmla="*/ 524 h 677"/>
                <a:gd name="T66" fmla="*/ 261 w 605"/>
                <a:gd name="T67" fmla="*/ 581 h 677"/>
                <a:gd name="T68" fmla="*/ 165 w 605"/>
                <a:gd name="T69" fmla="*/ 677 h 677"/>
                <a:gd name="T70" fmla="*/ 0 w 605"/>
                <a:gd name="T71" fmla="*/ 513 h 677"/>
                <a:gd name="T72" fmla="*/ 77 w 605"/>
                <a:gd name="T73" fmla="*/ 373 h 6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05" h="677">
                  <a:moveTo>
                    <a:pt x="77" y="373"/>
                  </a:moveTo>
                  <a:cubicBezTo>
                    <a:pt x="93" y="343"/>
                    <a:pt x="82" y="326"/>
                    <a:pt x="51" y="265"/>
                  </a:cubicBezTo>
                  <a:cubicBezTo>
                    <a:pt x="19" y="205"/>
                    <a:pt x="64" y="179"/>
                    <a:pt x="64" y="179"/>
                  </a:cubicBezTo>
                  <a:cubicBezTo>
                    <a:pt x="153" y="227"/>
                    <a:pt x="153" y="227"/>
                    <a:pt x="153" y="227"/>
                  </a:cubicBezTo>
                  <a:cubicBezTo>
                    <a:pt x="364" y="14"/>
                    <a:pt x="364" y="14"/>
                    <a:pt x="364" y="14"/>
                  </a:cubicBezTo>
                  <a:cubicBezTo>
                    <a:pt x="379" y="0"/>
                    <a:pt x="403" y="0"/>
                    <a:pt x="418" y="14"/>
                  </a:cubicBezTo>
                  <a:cubicBezTo>
                    <a:pt x="433" y="29"/>
                    <a:pt x="433" y="53"/>
                    <a:pt x="418" y="68"/>
                  </a:cubicBezTo>
                  <a:cubicBezTo>
                    <a:pt x="387" y="99"/>
                    <a:pt x="387" y="99"/>
                    <a:pt x="387" y="99"/>
                  </a:cubicBezTo>
                  <a:cubicBezTo>
                    <a:pt x="385" y="101"/>
                    <a:pt x="385" y="103"/>
                    <a:pt x="385" y="105"/>
                  </a:cubicBezTo>
                  <a:cubicBezTo>
                    <a:pt x="385" y="107"/>
                    <a:pt x="385" y="110"/>
                    <a:pt x="387" y="111"/>
                  </a:cubicBezTo>
                  <a:cubicBezTo>
                    <a:pt x="390" y="114"/>
                    <a:pt x="396" y="114"/>
                    <a:pt x="399" y="111"/>
                  </a:cubicBezTo>
                  <a:cubicBezTo>
                    <a:pt x="446" y="64"/>
                    <a:pt x="446" y="64"/>
                    <a:pt x="446" y="64"/>
                  </a:cubicBezTo>
                  <a:cubicBezTo>
                    <a:pt x="461" y="49"/>
                    <a:pt x="485" y="49"/>
                    <a:pt x="500" y="63"/>
                  </a:cubicBezTo>
                  <a:cubicBezTo>
                    <a:pt x="500" y="63"/>
                    <a:pt x="500" y="63"/>
                    <a:pt x="500" y="63"/>
                  </a:cubicBezTo>
                  <a:cubicBezTo>
                    <a:pt x="515" y="78"/>
                    <a:pt x="515" y="102"/>
                    <a:pt x="500" y="117"/>
                  </a:cubicBezTo>
                  <a:cubicBezTo>
                    <a:pt x="451" y="166"/>
                    <a:pt x="451" y="166"/>
                    <a:pt x="451" y="166"/>
                  </a:cubicBezTo>
                  <a:cubicBezTo>
                    <a:pt x="450" y="168"/>
                    <a:pt x="449" y="170"/>
                    <a:pt x="449" y="172"/>
                  </a:cubicBezTo>
                  <a:cubicBezTo>
                    <a:pt x="449" y="174"/>
                    <a:pt x="450" y="176"/>
                    <a:pt x="451" y="178"/>
                  </a:cubicBezTo>
                  <a:cubicBezTo>
                    <a:pt x="455" y="181"/>
                    <a:pt x="460" y="181"/>
                    <a:pt x="463" y="178"/>
                  </a:cubicBezTo>
                  <a:cubicBezTo>
                    <a:pt x="499" y="141"/>
                    <a:pt x="499" y="141"/>
                    <a:pt x="499" y="141"/>
                  </a:cubicBezTo>
                  <a:cubicBezTo>
                    <a:pt x="506" y="134"/>
                    <a:pt x="516" y="130"/>
                    <a:pt x="526" y="130"/>
                  </a:cubicBezTo>
                  <a:cubicBezTo>
                    <a:pt x="536" y="130"/>
                    <a:pt x="546" y="134"/>
                    <a:pt x="553" y="141"/>
                  </a:cubicBezTo>
                  <a:cubicBezTo>
                    <a:pt x="568" y="156"/>
                    <a:pt x="568" y="180"/>
                    <a:pt x="553" y="195"/>
                  </a:cubicBezTo>
                  <a:cubicBezTo>
                    <a:pt x="502" y="246"/>
                    <a:pt x="502" y="246"/>
                    <a:pt x="502" y="246"/>
                  </a:cubicBezTo>
                  <a:cubicBezTo>
                    <a:pt x="499" y="249"/>
                    <a:pt x="499" y="255"/>
                    <a:pt x="502" y="258"/>
                  </a:cubicBezTo>
                  <a:cubicBezTo>
                    <a:pt x="502" y="258"/>
                    <a:pt x="502" y="258"/>
                    <a:pt x="502" y="258"/>
                  </a:cubicBezTo>
                  <a:cubicBezTo>
                    <a:pt x="504" y="259"/>
                    <a:pt x="506" y="260"/>
                    <a:pt x="508" y="260"/>
                  </a:cubicBezTo>
                  <a:cubicBezTo>
                    <a:pt x="510" y="260"/>
                    <a:pt x="513" y="259"/>
                    <a:pt x="514" y="258"/>
                  </a:cubicBezTo>
                  <a:cubicBezTo>
                    <a:pt x="536" y="236"/>
                    <a:pt x="536" y="236"/>
                    <a:pt x="536" y="236"/>
                  </a:cubicBezTo>
                  <a:cubicBezTo>
                    <a:pt x="551" y="221"/>
                    <a:pt x="575" y="221"/>
                    <a:pt x="590" y="235"/>
                  </a:cubicBezTo>
                  <a:cubicBezTo>
                    <a:pt x="605" y="250"/>
                    <a:pt x="605" y="274"/>
                    <a:pt x="590" y="289"/>
                  </a:cubicBezTo>
                  <a:cubicBezTo>
                    <a:pt x="410" y="470"/>
                    <a:pt x="410" y="470"/>
                    <a:pt x="410" y="470"/>
                  </a:cubicBezTo>
                  <a:cubicBezTo>
                    <a:pt x="389" y="492"/>
                    <a:pt x="364" y="510"/>
                    <a:pt x="337" y="524"/>
                  </a:cubicBezTo>
                  <a:cubicBezTo>
                    <a:pt x="309" y="539"/>
                    <a:pt x="283" y="558"/>
                    <a:pt x="261" y="581"/>
                  </a:cubicBezTo>
                  <a:cubicBezTo>
                    <a:pt x="165" y="677"/>
                    <a:pt x="165" y="677"/>
                    <a:pt x="165" y="677"/>
                  </a:cubicBezTo>
                  <a:cubicBezTo>
                    <a:pt x="0" y="513"/>
                    <a:pt x="0" y="513"/>
                    <a:pt x="0" y="513"/>
                  </a:cubicBezTo>
                  <a:lnTo>
                    <a:pt x="77" y="373"/>
                  </a:lnTo>
                  <a:close/>
                </a:path>
              </a:pathLst>
            </a:custGeom>
            <a:solidFill>
              <a:srgbClr val="DD3FCE"/>
            </a:solidFill>
            <a:ln>
              <a:noFill/>
            </a:ln>
          </p:spPr>
          <p:txBody>
            <a:bodyPr vert="horz" wrap="square" lIns="68580" tIns="34290" rIns="68580" bIns="34290" numCol="1" anchor="t" anchorCtr="0" compatLnSpc="1">
              <a:prstTxWarp prst="textNoShape">
                <a:avLst/>
              </a:prstTxWarp>
            </a:bodyPr>
            <a:lstStyle/>
            <a:p>
              <a:endParaRPr lang="en-US" sz="1350" spc="-23">
                <a:solidFill>
                  <a:prstClr val="black"/>
                </a:solidFill>
                <a:latin typeface="Poppins" panose="02000000000000000000" pitchFamily="2" charset="0"/>
                <a:cs typeface="Poppins" panose="02000000000000000000" pitchFamily="2" charset="0"/>
              </a:endParaRPr>
            </a:p>
          </p:txBody>
        </p:sp>
        <p:sp>
          <p:nvSpPr>
            <p:cNvPr id="9" name="Oval 8"/>
            <p:cNvSpPr/>
            <p:nvPr/>
          </p:nvSpPr>
          <p:spPr>
            <a:xfrm>
              <a:off x="6620944" y="1702173"/>
              <a:ext cx="705080" cy="705080"/>
            </a:xfrm>
            <a:prstGeom prst="ellipse">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prstClr val="white"/>
                </a:solidFill>
                <a:latin typeface="Poppins" panose="02000000000000000000" pitchFamily="2" charset="0"/>
                <a:cs typeface="Poppins" panose="02000000000000000000" pitchFamily="2" charset="0"/>
              </a:endParaRPr>
            </a:p>
          </p:txBody>
        </p:sp>
        <p:sp>
          <p:nvSpPr>
            <p:cNvPr id="10" name="Oval 9"/>
            <p:cNvSpPr/>
            <p:nvPr/>
          </p:nvSpPr>
          <p:spPr>
            <a:xfrm>
              <a:off x="7326024" y="4263603"/>
              <a:ext cx="705080" cy="705080"/>
            </a:xfrm>
            <a:prstGeom prst="ellipse">
              <a:avLst/>
            </a:prstGeom>
            <a:solidFill>
              <a:schemeClr val="bg1"/>
            </a:solidFill>
            <a:ln w="38100">
              <a:solidFill>
                <a:srgbClr val="DD3FCE"/>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prstClr val="white"/>
                </a:solidFill>
                <a:latin typeface="Poppins" panose="02000000000000000000" pitchFamily="2" charset="0"/>
                <a:cs typeface="Poppins" panose="02000000000000000000" pitchFamily="2" charset="0"/>
              </a:endParaRPr>
            </a:p>
          </p:txBody>
        </p:sp>
        <p:sp>
          <p:nvSpPr>
            <p:cNvPr id="11" name="Oval 10"/>
            <p:cNvSpPr/>
            <p:nvPr/>
          </p:nvSpPr>
          <p:spPr>
            <a:xfrm>
              <a:off x="4792992" y="4968683"/>
              <a:ext cx="705080" cy="705080"/>
            </a:xfrm>
            <a:prstGeom prst="ellipse">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prstClr val="white"/>
                </a:solidFill>
                <a:latin typeface="Poppins" panose="02000000000000000000" pitchFamily="2" charset="0"/>
                <a:cs typeface="Poppins" panose="02000000000000000000" pitchFamily="2" charset="0"/>
              </a:endParaRPr>
            </a:p>
          </p:txBody>
        </p:sp>
        <p:sp>
          <p:nvSpPr>
            <p:cNvPr id="12" name="Oval 11"/>
            <p:cNvSpPr/>
            <p:nvPr/>
          </p:nvSpPr>
          <p:spPr>
            <a:xfrm>
              <a:off x="4087912" y="2433099"/>
              <a:ext cx="705080" cy="705080"/>
            </a:xfrm>
            <a:prstGeom prst="ellipse">
              <a:avLst/>
            </a:prstGeom>
            <a:solidFill>
              <a:schemeClr val="bg1"/>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solidFill>
                  <a:prstClr val="white"/>
                </a:solidFill>
                <a:latin typeface="Poppins" panose="02000000000000000000" pitchFamily="2" charset="0"/>
                <a:cs typeface="Poppins" panose="02000000000000000000" pitchFamily="2" charset="0"/>
              </a:endParaRPr>
            </a:p>
          </p:txBody>
        </p:sp>
      </p:grpSp>
      <p:sp>
        <p:nvSpPr>
          <p:cNvPr id="14" name="TextBox 13"/>
          <p:cNvSpPr txBox="1"/>
          <p:nvPr/>
        </p:nvSpPr>
        <p:spPr>
          <a:xfrm>
            <a:off x="4707875" y="689680"/>
            <a:ext cx="2776250" cy="415498"/>
          </a:xfrm>
          <a:prstGeom prst="rect">
            <a:avLst/>
          </a:prstGeom>
          <a:noFill/>
        </p:spPr>
        <p:txBody>
          <a:bodyPr wrap="square" rtlCol="0">
            <a:spAutoFit/>
          </a:bodyPr>
          <a:lstStyle/>
          <a:p>
            <a:pPr algn="ctr"/>
            <a:r>
              <a:rPr lang="en-US" sz="2100" spc="225" dirty="0">
                <a:solidFill>
                  <a:prstClr val="black">
                    <a:lumMod val="75000"/>
                    <a:lumOff val="25000"/>
                  </a:prstClr>
                </a:solidFill>
                <a:latin typeface="Poppins SemiBold" panose="02000000000000000000" pitchFamily="2" charset="0"/>
                <a:cs typeface="Poppins SemiBold" panose="02000000000000000000" pitchFamily="2" charset="0"/>
              </a:rPr>
              <a:t>SWOT</a:t>
            </a:r>
          </a:p>
        </p:txBody>
      </p:sp>
      <p:cxnSp>
        <p:nvCxnSpPr>
          <p:cNvPr id="16" name="Straight Connector 15"/>
          <p:cNvCxnSpPr/>
          <p:nvPr/>
        </p:nvCxnSpPr>
        <p:spPr>
          <a:xfrm>
            <a:off x="5879401" y="1131671"/>
            <a:ext cx="433196" cy="0"/>
          </a:xfrm>
          <a:prstGeom prst="line">
            <a:avLst/>
          </a:prstGeom>
          <a:ln w="508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9" idx="6"/>
          </p:cNvCxnSpPr>
          <p:nvPr/>
        </p:nvCxnSpPr>
        <p:spPr>
          <a:xfrm flipV="1">
            <a:off x="6951824" y="2628603"/>
            <a:ext cx="3256223" cy="2498"/>
          </a:xfrm>
          <a:prstGeom prst="line">
            <a:avLst/>
          </a:prstGeom>
          <a:ln w="19050">
            <a:solidFill>
              <a:schemeClr val="accent4"/>
            </a:solidFill>
            <a:tailEnd type="oval"/>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612910" y="2752836"/>
            <a:ext cx="2608416" cy="738664"/>
          </a:xfrm>
          <a:prstGeom prst="rect">
            <a:avLst/>
          </a:prstGeom>
          <a:noFill/>
        </p:spPr>
        <p:txBody>
          <a:bodyPr wrap="square" rtlCol="0">
            <a:spAutoFit/>
          </a:bodyPr>
          <a:lstStyle/>
          <a:p>
            <a:pPr marL="285750" indent="-2857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Lack in Leadership Skills</a:t>
            </a:r>
          </a:p>
          <a:p>
            <a:pPr marL="285750" indent="-2857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Lack in teamwork Skills</a:t>
            </a:r>
          </a:p>
          <a:p>
            <a:pPr marL="285750" indent="-2857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Low Creativity Skills</a:t>
            </a:r>
          </a:p>
        </p:txBody>
      </p:sp>
      <p:sp>
        <p:nvSpPr>
          <p:cNvPr id="27" name="TextBox 26"/>
          <p:cNvSpPr txBox="1"/>
          <p:nvPr/>
        </p:nvSpPr>
        <p:spPr>
          <a:xfrm>
            <a:off x="764931" y="3300251"/>
            <a:ext cx="3409127" cy="1169551"/>
          </a:xfrm>
          <a:prstGeom prst="rect">
            <a:avLst/>
          </a:prstGeom>
          <a:noFill/>
        </p:spPr>
        <p:txBody>
          <a:bodyPr wrap="square" rtlCol="0">
            <a:spAutoFit/>
          </a:bodyPr>
          <a:lstStyle/>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Time Management</a:t>
            </a:r>
          </a:p>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Critical Thinking</a:t>
            </a:r>
          </a:p>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Great Communication Skills</a:t>
            </a:r>
          </a:p>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Great Writing Skills</a:t>
            </a:r>
          </a:p>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Good Decision-Making Skills</a:t>
            </a:r>
          </a:p>
        </p:txBody>
      </p:sp>
      <p:sp>
        <p:nvSpPr>
          <p:cNvPr id="29" name="TextBox 28"/>
          <p:cNvSpPr txBox="1"/>
          <p:nvPr/>
        </p:nvSpPr>
        <p:spPr>
          <a:xfrm>
            <a:off x="5822019" y="2472694"/>
            <a:ext cx="782198" cy="715581"/>
          </a:xfrm>
          <a:prstGeom prst="rect">
            <a:avLst/>
          </a:prstGeom>
          <a:noFill/>
        </p:spPr>
        <p:txBody>
          <a:bodyPr wrap="square" rtlCol="0">
            <a:spAutoFit/>
          </a:bodyPr>
          <a:lstStyle/>
          <a:p>
            <a:pPr algn="ctr"/>
            <a:r>
              <a:rPr lang="en-US" sz="4050" spc="225" dirty="0">
                <a:solidFill>
                  <a:prstClr val="white"/>
                </a:solidFill>
                <a:latin typeface="Poppins" panose="02000000000000000000" pitchFamily="2" charset="0"/>
                <a:cs typeface="Poppins" panose="02000000000000000000" pitchFamily="2" charset="0"/>
              </a:rPr>
              <a:t>W</a:t>
            </a:r>
          </a:p>
        </p:txBody>
      </p:sp>
      <p:sp>
        <p:nvSpPr>
          <p:cNvPr id="30" name="TextBox 29"/>
          <p:cNvSpPr txBox="1"/>
          <p:nvPr/>
        </p:nvSpPr>
        <p:spPr>
          <a:xfrm>
            <a:off x="6739729" y="3570607"/>
            <a:ext cx="782198" cy="715581"/>
          </a:xfrm>
          <a:prstGeom prst="rect">
            <a:avLst/>
          </a:prstGeom>
          <a:noFill/>
        </p:spPr>
        <p:txBody>
          <a:bodyPr wrap="square" rtlCol="0">
            <a:spAutoFit/>
          </a:bodyPr>
          <a:lstStyle/>
          <a:p>
            <a:pPr algn="ctr"/>
            <a:r>
              <a:rPr lang="en-US" sz="4050" spc="225" dirty="0">
                <a:solidFill>
                  <a:prstClr val="white"/>
                </a:solidFill>
                <a:latin typeface="Poppins" panose="02000000000000000000" pitchFamily="2" charset="0"/>
                <a:cs typeface="Poppins" panose="02000000000000000000" pitchFamily="2" charset="0"/>
              </a:rPr>
              <a:t>T</a:t>
            </a:r>
          </a:p>
        </p:txBody>
      </p:sp>
      <p:sp>
        <p:nvSpPr>
          <p:cNvPr id="31" name="TextBox 30"/>
          <p:cNvSpPr txBox="1"/>
          <p:nvPr/>
        </p:nvSpPr>
        <p:spPr>
          <a:xfrm>
            <a:off x="5628914" y="4511350"/>
            <a:ext cx="782198" cy="715581"/>
          </a:xfrm>
          <a:prstGeom prst="rect">
            <a:avLst/>
          </a:prstGeom>
          <a:noFill/>
        </p:spPr>
        <p:txBody>
          <a:bodyPr wrap="square" rtlCol="0">
            <a:spAutoFit/>
          </a:bodyPr>
          <a:lstStyle/>
          <a:p>
            <a:pPr algn="ctr"/>
            <a:r>
              <a:rPr lang="en-US" sz="4050" spc="225" dirty="0">
                <a:solidFill>
                  <a:prstClr val="white"/>
                </a:solidFill>
                <a:latin typeface="Poppins" panose="02000000000000000000" pitchFamily="2" charset="0"/>
                <a:cs typeface="Poppins" panose="02000000000000000000" pitchFamily="2" charset="0"/>
              </a:rPr>
              <a:t>O</a:t>
            </a:r>
          </a:p>
        </p:txBody>
      </p:sp>
      <p:sp>
        <p:nvSpPr>
          <p:cNvPr id="32" name="TextBox 31"/>
          <p:cNvSpPr txBox="1"/>
          <p:nvPr/>
        </p:nvSpPr>
        <p:spPr>
          <a:xfrm>
            <a:off x="4692997" y="3465322"/>
            <a:ext cx="782198" cy="715581"/>
          </a:xfrm>
          <a:prstGeom prst="rect">
            <a:avLst/>
          </a:prstGeom>
          <a:noFill/>
        </p:spPr>
        <p:txBody>
          <a:bodyPr wrap="square" rtlCol="0">
            <a:spAutoFit/>
          </a:bodyPr>
          <a:lstStyle/>
          <a:p>
            <a:pPr algn="ctr"/>
            <a:r>
              <a:rPr lang="en-US" sz="4050" spc="225" dirty="0">
                <a:solidFill>
                  <a:prstClr val="white"/>
                </a:solidFill>
                <a:latin typeface="Poppins" panose="02000000000000000000" pitchFamily="2" charset="0"/>
                <a:cs typeface="Poppins" panose="02000000000000000000" pitchFamily="2" charset="0"/>
              </a:rPr>
              <a:t>s</a:t>
            </a:r>
          </a:p>
        </p:txBody>
      </p:sp>
      <p:sp>
        <p:nvSpPr>
          <p:cNvPr id="33" name="Shape 2787"/>
          <p:cNvSpPr/>
          <p:nvPr/>
        </p:nvSpPr>
        <p:spPr>
          <a:xfrm>
            <a:off x="6592540" y="2502296"/>
            <a:ext cx="245703" cy="245867"/>
          </a:xfrm>
          <a:custGeom>
            <a:avLst/>
            <a:gdLst/>
            <a:ahLst/>
            <a:cxnLst>
              <a:cxn ang="0">
                <a:pos x="wd2" y="hd2"/>
              </a:cxn>
              <a:cxn ang="5400000">
                <a:pos x="wd2" y="hd2"/>
              </a:cxn>
              <a:cxn ang="10800000">
                <a:pos x="wd2" y="hd2"/>
              </a:cxn>
              <a:cxn ang="16200000">
                <a:pos x="wd2" y="hd2"/>
              </a:cxn>
            </a:cxnLst>
            <a:rect l="0" t="0" r="r" b="b"/>
            <a:pathLst>
              <a:path w="21086" h="21600" extrusionOk="0">
                <a:moveTo>
                  <a:pt x="11502" y="10309"/>
                </a:moveTo>
                <a:cubicBezTo>
                  <a:pt x="11767" y="10309"/>
                  <a:pt x="11981" y="10090"/>
                  <a:pt x="11981" y="9818"/>
                </a:cubicBezTo>
                <a:cubicBezTo>
                  <a:pt x="11981" y="9547"/>
                  <a:pt x="11767" y="9327"/>
                  <a:pt x="11502" y="9327"/>
                </a:cubicBezTo>
                <a:cubicBezTo>
                  <a:pt x="11237" y="9327"/>
                  <a:pt x="11022" y="9547"/>
                  <a:pt x="11022" y="9818"/>
                </a:cubicBezTo>
                <a:cubicBezTo>
                  <a:pt x="11022" y="10090"/>
                  <a:pt x="11237" y="10309"/>
                  <a:pt x="11502" y="10309"/>
                </a:cubicBezTo>
                <a:moveTo>
                  <a:pt x="15818" y="4909"/>
                </a:moveTo>
                <a:cubicBezTo>
                  <a:pt x="16083" y="4909"/>
                  <a:pt x="16297" y="5129"/>
                  <a:pt x="16297" y="5400"/>
                </a:cubicBezTo>
                <a:cubicBezTo>
                  <a:pt x="16297" y="5672"/>
                  <a:pt x="16083" y="5891"/>
                  <a:pt x="15818" y="5891"/>
                </a:cubicBezTo>
                <a:cubicBezTo>
                  <a:pt x="15553" y="5891"/>
                  <a:pt x="15338" y="5672"/>
                  <a:pt x="15338" y="5400"/>
                </a:cubicBezTo>
                <a:cubicBezTo>
                  <a:pt x="15338" y="5129"/>
                  <a:pt x="15553" y="4909"/>
                  <a:pt x="15818" y="4909"/>
                </a:cubicBezTo>
                <a:moveTo>
                  <a:pt x="15818" y="6873"/>
                </a:moveTo>
                <a:cubicBezTo>
                  <a:pt x="16612" y="6873"/>
                  <a:pt x="17256" y="6213"/>
                  <a:pt x="17256" y="5400"/>
                </a:cubicBezTo>
                <a:cubicBezTo>
                  <a:pt x="17256" y="4587"/>
                  <a:pt x="16612" y="3928"/>
                  <a:pt x="15818" y="3928"/>
                </a:cubicBezTo>
                <a:cubicBezTo>
                  <a:pt x="15023" y="3928"/>
                  <a:pt x="14379" y="4587"/>
                  <a:pt x="14379" y="5400"/>
                </a:cubicBezTo>
                <a:cubicBezTo>
                  <a:pt x="14379" y="6213"/>
                  <a:pt x="15023" y="6873"/>
                  <a:pt x="15818" y="6873"/>
                </a:cubicBezTo>
                <a:moveTo>
                  <a:pt x="12941" y="11782"/>
                </a:moveTo>
                <a:cubicBezTo>
                  <a:pt x="13206" y="11782"/>
                  <a:pt x="13420" y="11562"/>
                  <a:pt x="13420" y="11291"/>
                </a:cubicBezTo>
                <a:cubicBezTo>
                  <a:pt x="13420" y="11020"/>
                  <a:pt x="13206" y="10800"/>
                  <a:pt x="12941" y="10800"/>
                </a:cubicBezTo>
                <a:cubicBezTo>
                  <a:pt x="12675" y="10800"/>
                  <a:pt x="12461" y="11020"/>
                  <a:pt x="12461" y="11291"/>
                </a:cubicBezTo>
                <a:cubicBezTo>
                  <a:pt x="12461" y="11562"/>
                  <a:pt x="12675" y="11782"/>
                  <a:pt x="12941" y="11782"/>
                </a:cubicBezTo>
                <a:moveTo>
                  <a:pt x="10063" y="7855"/>
                </a:moveTo>
                <a:cubicBezTo>
                  <a:pt x="9798" y="7855"/>
                  <a:pt x="9584" y="8074"/>
                  <a:pt x="9584" y="8346"/>
                </a:cubicBezTo>
                <a:cubicBezTo>
                  <a:pt x="9584" y="8617"/>
                  <a:pt x="9798" y="8836"/>
                  <a:pt x="10063" y="8836"/>
                </a:cubicBezTo>
                <a:cubicBezTo>
                  <a:pt x="10328" y="8836"/>
                  <a:pt x="10543" y="8617"/>
                  <a:pt x="10543" y="8346"/>
                </a:cubicBezTo>
                <a:cubicBezTo>
                  <a:pt x="10543" y="8074"/>
                  <a:pt x="10328" y="7855"/>
                  <a:pt x="10063" y="7855"/>
                </a:cubicBezTo>
                <a:moveTo>
                  <a:pt x="1718" y="19842"/>
                </a:moveTo>
                <a:lnTo>
                  <a:pt x="3451" y="15392"/>
                </a:lnTo>
                <a:cubicBezTo>
                  <a:pt x="3684" y="15834"/>
                  <a:pt x="3973" y="16253"/>
                  <a:pt x="4312" y="16642"/>
                </a:cubicBezTo>
                <a:cubicBezTo>
                  <a:pt x="4824" y="17230"/>
                  <a:pt x="5418" y="17711"/>
                  <a:pt x="6061" y="18068"/>
                </a:cubicBezTo>
                <a:cubicBezTo>
                  <a:pt x="6061" y="18068"/>
                  <a:pt x="1718" y="19842"/>
                  <a:pt x="1718" y="19842"/>
                </a:cubicBezTo>
                <a:close/>
                <a:moveTo>
                  <a:pt x="3717" y="12060"/>
                </a:moveTo>
                <a:lnTo>
                  <a:pt x="0" y="21600"/>
                </a:lnTo>
                <a:lnTo>
                  <a:pt x="9319" y="17795"/>
                </a:lnTo>
                <a:cubicBezTo>
                  <a:pt x="9153" y="17815"/>
                  <a:pt x="8987" y="17824"/>
                  <a:pt x="8822" y="17824"/>
                </a:cubicBezTo>
                <a:cubicBezTo>
                  <a:pt x="5971" y="17824"/>
                  <a:pt x="3389" y="15002"/>
                  <a:pt x="3717" y="12060"/>
                </a:cubicBezTo>
                <a:moveTo>
                  <a:pt x="16115" y="10657"/>
                </a:moveTo>
                <a:cubicBezTo>
                  <a:pt x="15925" y="10851"/>
                  <a:pt x="15627" y="11171"/>
                  <a:pt x="15280" y="11542"/>
                </a:cubicBezTo>
                <a:cubicBezTo>
                  <a:pt x="14662" y="12204"/>
                  <a:pt x="13712" y="13221"/>
                  <a:pt x="13147" y="13753"/>
                </a:cubicBezTo>
                <a:lnTo>
                  <a:pt x="7665" y="8141"/>
                </a:lnTo>
                <a:cubicBezTo>
                  <a:pt x="8185" y="7563"/>
                  <a:pt x="9179" y="6590"/>
                  <a:pt x="9825" y="5958"/>
                </a:cubicBezTo>
                <a:cubicBezTo>
                  <a:pt x="10188" y="5603"/>
                  <a:pt x="10500" y="5298"/>
                  <a:pt x="10690" y="5103"/>
                </a:cubicBezTo>
                <a:cubicBezTo>
                  <a:pt x="13284" y="2447"/>
                  <a:pt x="18271" y="993"/>
                  <a:pt x="20136" y="982"/>
                </a:cubicBezTo>
                <a:cubicBezTo>
                  <a:pt x="20132" y="2572"/>
                  <a:pt x="18824" y="7884"/>
                  <a:pt x="16115" y="10657"/>
                </a:cubicBezTo>
                <a:moveTo>
                  <a:pt x="12477" y="14563"/>
                </a:moveTo>
                <a:cubicBezTo>
                  <a:pt x="12127" y="15873"/>
                  <a:pt x="11665" y="17072"/>
                  <a:pt x="11154" y="18035"/>
                </a:cubicBezTo>
                <a:cubicBezTo>
                  <a:pt x="10943" y="17454"/>
                  <a:pt x="10642" y="16798"/>
                  <a:pt x="10214" y="16110"/>
                </a:cubicBezTo>
                <a:cubicBezTo>
                  <a:pt x="10035" y="15823"/>
                  <a:pt x="9728" y="15656"/>
                  <a:pt x="9405" y="15656"/>
                </a:cubicBezTo>
                <a:cubicBezTo>
                  <a:pt x="9329" y="15656"/>
                  <a:pt x="9252" y="15665"/>
                  <a:pt x="9176" y="15684"/>
                </a:cubicBezTo>
                <a:cubicBezTo>
                  <a:pt x="8990" y="15731"/>
                  <a:pt x="8799" y="15755"/>
                  <a:pt x="8610" y="15755"/>
                </a:cubicBezTo>
                <a:cubicBezTo>
                  <a:pt x="7905" y="15755"/>
                  <a:pt x="7217" y="15432"/>
                  <a:pt x="6621" y="14822"/>
                </a:cubicBezTo>
                <a:cubicBezTo>
                  <a:pt x="5861" y="14044"/>
                  <a:pt x="5561" y="13114"/>
                  <a:pt x="5779" y="12206"/>
                </a:cubicBezTo>
                <a:cubicBezTo>
                  <a:pt x="5877" y="11797"/>
                  <a:pt x="5709" y="11370"/>
                  <a:pt x="5363" y="11144"/>
                </a:cubicBezTo>
                <a:cubicBezTo>
                  <a:pt x="4690" y="10706"/>
                  <a:pt x="4050" y="10398"/>
                  <a:pt x="3482" y="10183"/>
                </a:cubicBezTo>
                <a:cubicBezTo>
                  <a:pt x="4423" y="9658"/>
                  <a:pt x="5594" y="9186"/>
                  <a:pt x="6874" y="8827"/>
                </a:cubicBezTo>
                <a:cubicBezTo>
                  <a:pt x="6900" y="8820"/>
                  <a:pt x="6921" y="8803"/>
                  <a:pt x="6946" y="8793"/>
                </a:cubicBezTo>
                <a:lnTo>
                  <a:pt x="12510" y="14490"/>
                </a:lnTo>
                <a:cubicBezTo>
                  <a:pt x="12501" y="14515"/>
                  <a:pt x="12484" y="14536"/>
                  <a:pt x="12477" y="14563"/>
                </a:cubicBezTo>
                <a:moveTo>
                  <a:pt x="20922" y="167"/>
                </a:moveTo>
                <a:cubicBezTo>
                  <a:pt x="20813" y="55"/>
                  <a:pt x="20545" y="0"/>
                  <a:pt x="20157" y="0"/>
                </a:cubicBezTo>
                <a:cubicBezTo>
                  <a:pt x="18131" y="0"/>
                  <a:pt x="12842" y="1511"/>
                  <a:pt x="10012" y="4409"/>
                </a:cubicBezTo>
                <a:cubicBezTo>
                  <a:pt x="9345" y="5092"/>
                  <a:pt x="7134" y="7175"/>
                  <a:pt x="6621" y="7880"/>
                </a:cubicBezTo>
                <a:cubicBezTo>
                  <a:pt x="4961" y="8346"/>
                  <a:pt x="2544" y="9277"/>
                  <a:pt x="1196" y="10657"/>
                </a:cubicBezTo>
                <a:cubicBezTo>
                  <a:pt x="1196" y="10657"/>
                  <a:pt x="2841" y="10663"/>
                  <a:pt x="4848" y="11972"/>
                </a:cubicBezTo>
                <a:cubicBezTo>
                  <a:pt x="4556" y="13190"/>
                  <a:pt x="4926" y="14475"/>
                  <a:pt x="5943" y="15516"/>
                </a:cubicBezTo>
                <a:cubicBezTo>
                  <a:pt x="6735" y="16327"/>
                  <a:pt x="7672" y="16737"/>
                  <a:pt x="8610" y="16737"/>
                </a:cubicBezTo>
                <a:cubicBezTo>
                  <a:pt x="8876" y="16737"/>
                  <a:pt x="9142" y="16704"/>
                  <a:pt x="9405" y="16637"/>
                </a:cubicBezTo>
                <a:cubicBezTo>
                  <a:pt x="10683" y="18692"/>
                  <a:pt x="10690" y="20376"/>
                  <a:pt x="10690" y="20376"/>
                </a:cubicBezTo>
                <a:cubicBezTo>
                  <a:pt x="12038" y="18996"/>
                  <a:pt x="12948" y="16521"/>
                  <a:pt x="13402" y="14822"/>
                </a:cubicBezTo>
                <a:cubicBezTo>
                  <a:pt x="14091" y="14297"/>
                  <a:pt x="16126" y="12034"/>
                  <a:pt x="16793" y="11351"/>
                </a:cubicBezTo>
                <a:cubicBezTo>
                  <a:pt x="20164" y="7900"/>
                  <a:pt x="21600" y="861"/>
                  <a:pt x="20922" y="167"/>
                </a:cubicBezTo>
              </a:path>
            </a:pathLst>
          </a:custGeom>
          <a:solidFill>
            <a:schemeClr val="accent4"/>
          </a:solidFill>
          <a:ln w="12700">
            <a:miter lim="400000"/>
          </a:ln>
        </p:spPr>
        <p:txBody>
          <a:bodyPr lIns="28568" tIns="28568" rIns="28568" bIns="28568" anchor="ctr"/>
          <a:lstStyle/>
          <a:p>
            <a:pPr defTabSz="342809">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2249">
              <a:solidFill>
                <a:srgbClr val="FFFFFF"/>
              </a:solidFill>
              <a:effectLst>
                <a:outerShdw blurRad="38100" dist="12700" dir="5400000" rotWithShape="0">
                  <a:srgbClr val="000000">
                    <a:alpha val="50000"/>
                  </a:srgbClr>
                </a:outerShdw>
              </a:effectLst>
              <a:latin typeface="Poppins" panose="02000000000000000000" pitchFamily="2" charset="0"/>
              <a:cs typeface="Poppins" panose="02000000000000000000" pitchFamily="2" charset="0"/>
              <a:sym typeface="Gill Sans"/>
            </a:endParaRPr>
          </a:p>
        </p:txBody>
      </p:sp>
      <p:sp>
        <p:nvSpPr>
          <p:cNvPr id="34" name="Shape 2665"/>
          <p:cNvSpPr/>
          <p:nvPr/>
        </p:nvSpPr>
        <p:spPr>
          <a:xfrm>
            <a:off x="7046690" y="4343252"/>
            <a:ext cx="308174" cy="168096"/>
          </a:xfrm>
          <a:custGeom>
            <a:avLst/>
            <a:gdLst/>
            <a:ahLst/>
            <a:cxnLst>
              <a:cxn ang="0">
                <a:pos x="wd2" y="hd2"/>
              </a:cxn>
              <a:cxn ang="5400000">
                <a:pos x="wd2" y="hd2"/>
              </a:cxn>
              <a:cxn ang="10800000">
                <a:pos x="wd2" y="hd2"/>
              </a:cxn>
              <a:cxn ang="16200000">
                <a:pos x="wd2" y="hd2"/>
              </a:cxn>
            </a:cxnLst>
            <a:rect l="0" t="0" r="r" b="b"/>
            <a:pathLst>
              <a:path w="21600" h="21600" extrusionOk="0">
                <a:moveTo>
                  <a:pt x="19636" y="18000"/>
                </a:moveTo>
                <a:cubicBezTo>
                  <a:pt x="19636" y="18995"/>
                  <a:pt x="19196" y="19800"/>
                  <a:pt x="18655" y="19800"/>
                </a:cubicBezTo>
                <a:lnTo>
                  <a:pt x="1964" y="19800"/>
                </a:lnTo>
                <a:cubicBezTo>
                  <a:pt x="1422" y="19800"/>
                  <a:pt x="982" y="18995"/>
                  <a:pt x="982" y="18000"/>
                </a:cubicBezTo>
                <a:lnTo>
                  <a:pt x="982" y="3600"/>
                </a:lnTo>
                <a:cubicBezTo>
                  <a:pt x="982" y="2607"/>
                  <a:pt x="1422" y="1800"/>
                  <a:pt x="1964" y="1800"/>
                </a:cubicBezTo>
                <a:lnTo>
                  <a:pt x="18655" y="1800"/>
                </a:lnTo>
                <a:cubicBezTo>
                  <a:pt x="19196" y="1800"/>
                  <a:pt x="19636" y="2607"/>
                  <a:pt x="19636" y="3600"/>
                </a:cubicBezTo>
                <a:cubicBezTo>
                  <a:pt x="19636" y="3600"/>
                  <a:pt x="19636" y="18000"/>
                  <a:pt x="19636" y="18000"/>
                </a:cubicBezTo>
                <a:close/>
                <a:moveTo>
                  <a:pt x="20618" y="7200"/>
                </a:moveTo>
                <a:lnTo>
                  <a:pt x="20618" y="3600"/>
                </a:lnTo>
                <a:cubicBezTo>
                  <a:pt x="20618" y="1612"/>
                  <a:pt x="19739" y="0"/>
                  <a:pt x="18655" y="0"/>
                </a:cubicBezTo>
                <a:lnTo>
                  <a:pt x="1964" y="0"/>
                </a:lnTo>
                <a:cubicBezTo>
                  <a:pt x="879" y="0"/>
                  <a:pt x="0" y="1612"/>
                  <a:pt x="0" y="3600"/>
                </a:cubicBezTo>
                <a:lnTo>
                  <a:pt x="0" y="18000"/>
                </a:lnTo>
                <a:cubicBezTo>
                  <a:pt x="0" y="19989"/>
                  <a:pt x="879" y="21600"/>
                  <a:pt x="1964" y="21600"/>
                </a:cubicBezTo>
                <a:lnTo>
                  <a:pt x="18655" y="21600"/>
                </a:lnTo>
                <a:cubicBezTo>
                  <a:pt x="19739" y="21600"/>
                  <a:pt x="20618" y="19989"/>
                  <a:pt x="20618" y="18000"/>
                </a:cubicBezTo>
                <a:lnTo>
                  <a:pt x="20618" y="14400"/>
                </a:lnTo>
                <a:cubicBezTo>
                  <a:pt x="21160" y="14400"/>
                  <a:pt x="21600" y="13595"/>
                  <a:pt x="21600" y="12600"/>
                </a:cubicBezTo>
                <a:lnTo>
                  <a:pt x="21600" y="9000"/>
                </a:lnTo>
                <a:cubicBezTo>
                  <a:pt x="21600" y="8007"/>
                  <a:pt x="21160" y="7200"/>
                  <a:pt x="20618" y="7200"/>
                </a:cubicBezTo>
                <a:moveTo>
                  <a:pt x="1964" y="18000"/>
                </a:moveTo>
                <a:lnTo>
                  <a:pt x="6873" y="18000"/>
                </a:lnTo>
                <a:lnTo>
                  <a:pt x="6873" y="3600"/>
                </a:lnTo>
                <a:lnTo>
                  <a:pt x="1964" y="3600"/>
                </a:lnTo>
                <a:cubicBezTo>
                  <a:pt x="1964" y="3600"/>
                  <a:pt x="1964" y="18000"/>
                  <a:pt x="1964" y="18000"/>
                </a:cubicBezTo>
                <a:close/>
              </a:path>
            </a:pathLst>
          </a:custGeom>
          <a:solidFill>
            <a:srgbClr val="DD3FCE"/>
          </a:solidFill>
          <a:ln w="12700">
            <a:miter lim="400000"/>
          </a:ln>
        </p:spPr>
        <p:txBody>
          <a:bodyPr lIns="28568" tIns="28568" rIns="28568" bIns="28568" anchor="ctr"/>
          <a:lstStyle/>
          <a:p>
            <a:pPr defTabSz="342809">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2249">
              <a:solidFill>
                <a:srgbClr val="FFFFFF"/>
              </a:solidFill>
              <a:effectLst>
                <a:outerShdw blurRad="38100" dist="12700" dir="5400000" rotWithShape="0">
                  <a:srgbClr val="000000">
                    <a:alpha val="50000"/>
                  </a:srgbClr>
                </a:outerShdw>
              </a:effectLst>
              <a:latin typeface="Poppins" panose="02000000000000000000" pitchFamily="2" charset="0"/>
              <a:cs typeface="Poppins" panose="02000000000000000000" pitchFamily="2" charset="0"/>
              <a:sym typeface="Gill Sans"/>
            </a:endParaRPr>
          </a:p>
        </p:txBody>
      </p:sp>
      <p:sp>
        <p:nvSpPr>
          <p:cNvPr id="35" name="TextBox 34"/>
          <p:cNvSpPr txBox="1"/>
          <p:nvPr/>
        </p:nvSpPr>
        <p:spPr>
          <a:xfrm>
            <a:off x="7445074" y="2281269"/>
            <a:ext cx="2776250" cy="338554"/>
          </a:xfrm>
          <a:prstGeom prst="rect">
            <a:avLst/>
          </a:prstGeom>
          <a:noFill/>
        </p:spPr>
        <p:txBody>
          <a:bodyPr wrap="square" rtlCol="0">
            <a:spAutoFit/>
          </a:bodyPr>
          <a:lstStyle/>
          <a:p>
            <a:pPr algn="r"/>
            <a:r>
              <a:rPr lang="en-US" sz="1600" spc="225" dirty="0">
                <a:solidFill>
                  <a:srgbClr val="FFC000"/>
                </a:solidFill>
                <a:latin typeface="Poppins SemiBold" panose="02000000000000000000" pitchFamily="2" charset="0"/>
                <a:cs typeface="Poppins SemiBold" panose="02000000000000000000" pitchFamily="2" charset="0"/>
              </a:rPr>
              <a:t>Weaknesses</a:t>
            </a:r>
          </a:p>
        </p:txBody>
      </p:sp>
      <p:sp>
        <p:nvSpPr>
          <p:cNvPr id="36" name="TextBox 35"/>
          <p:cNvSpPr txBox="1"/>
          <p:nvPr/>
        </p:nvSpPr>
        <p:spPr>
          <a:xfrm>
            <a:off x="7445074" y="4099706"/>
            <a:ext cx="2776250" cy="338554"/>
          </a:xfrm>
          <a:prstGeom prst="rect">
            <a:avLst/>
          </a:prstGeom>
          <a:noFill/>
        </p:spPr>
        <p:txBody>
          <a:bodyPr wrap="square" rtlCol="0">
            <a:spAutoFit/>
          </a:bodyPr>
          <a:lstStyle/>
          <a:p>
            <a:pPr algn="r"/>
            <a:r>
              <a:rPr lang="en-US" sz="1600" spc="225" dirty="0">
                <a:solidFill>
                  <a:srgbClr val="DD3FCE"/>
                </a:solidFill>
                <a:latin typeface="Poppins SemiBold" panose="02000000000000000000" pitchFamily="2" charset="0"/>
                <a:cs typeface="Poppins SemiBold" panose="02000000000000000000" pitchFamily="2" charset="0"/>
              </a:rPr>
              <a:t>Threats</a:t>
            </a:r>
          </a:p>
        </p:txBody>
      </p:sp>
      <p:sp>
        <p:nvSpPr>
          <p:cNvPr id="37" name="TextBox 36"/>
          <p:cNvSpPr txBox="1"/>
          <p:nvPr/>
        </p:nvSpPr>
        <p:spPr>
          <a:xfrm>
            <a:off x="1931625" y="2801104"/>
            <a:ext cx="2776250" cy="338554"/>
          </a:xfrm>
          <a:prstGeom prst="rect">
            <a:avLst/>
          </a:prstGeom>
          <a:noFill/>
        </p:spPr>
        <p:txBody>
          <a:bodyPr wrap="square" rtlCol="0">
            <a:spAutoFit/>
          </a:bodyPr>
          <a:lstStyle/>
          <a:p>
            <a:r>
              <a:rPr lang="en-US" sz="1600" spc="225" dirty="0">
                <a:solidFill>
                  <a:srgbClr val="7030A0"/>
                </a:solidFill>
                <a:latin typeface="Poppins SemiBold" panose="02000000000000000000" pitchFamily="2" charset="0"/>
                <a:cs typeface="Poppins SemiBold" panose="02000000000000000000" pitchFamily="2" charset="0"/>
              </a:rPr>
              <a:t>Strengths </a:t>
            </a:r>
          </a:p>
        </p:txBody>
      </p:sp>
      <p:sp>
        <p:nvSpPr>
          <p:cNvPr id="38" name="TextBox 37"/>
          <p:cNvSpPr txBox="1"/>
          <p:nvPr/>
        </p:nvSpPr>
        <p:spPr>
          <a:xfrm>
            <a:off x="1954791" y="4627866"/>
            <a:ext cx="2776250" cy="338554"/>
          </a:xfrm>
          <a:prstGeom prst="rect">
            <a:avLst/>
          </a:prstGeom>
          <a:noFill/>
        </p:spPr>
        <p:txBody>
          <a:bodyPr wrap="square" rtlCol="0">
            <a:spAutoFit/>
          </a:bodyPr>
          <a:lstStyle/>
          <a:p>
            <a:r>
              <a:rPr lang="en-US" sz="1600" spc="225" dirty="0">
                <a:solidFill>
                  <a:srgbClr val="A5A5A5"/>
                </a:solidFill>
                <a:latin typeface="Poppins SemiBold" panose="02000000000000000000" pitchFamily="2" charset="0"/>
                <a:cs typeface="Poppins SemiBold" panose="02000000000000000000" pitchFamily="2" charset="0"/>
              </a:rPr>
              <a:t>Opportunities</a:t>
            </a:r>
          </a:p>
        </p:txBody>
      </p:sp>
      <p:sp>
        <p:nvSpPr>
          <p:cNvPr id="39" name="Shape 2621"/>
          <p:cNvSpPr/>
          <p:nvPr/>
        </p:nvSpPr>
        <p:spPr>
          <a:xfrm>
            <a:off x="5277066" y="4817538"/>
            <a:ext cx="327620" cy="208486"/>
          </a:xfrm>
          <a:custGeom>
            <a:avLst/>
            <a:gdLst/>
            <a:ahLst/>
            <a:cxnLst>
              <a:cxn ang="0">
                <a:pos x="wd2" y="hd2"/>
              </a:cxn>
              <a:cxn ang="5400000">
                <a:pos x="wd2" y="hd2"/>
              </a:cxn>
              <a:cxn ang="10800000">
                <a:pos x="wd2" y="hd2"/>
              </a:cxn>
              <a:cxn ang="16200000">
                <a:pos x="wd2" y="hd2"/>
              </a:cxn>
            </a:cxnLst>
            <a:rect l="0" t="0" r="r" b="b"/>
            <a:pathLst>
              <a:path w="21600" h="21600" extrusionOk="0">
                <a:moveTo>
                  <a:pt x="10800" y="20057"/>
                </a:moveTo>
                <a:cubicBezTo>
                  <a:pt x="5378" y="20057"/>
                  <a:pt x="982" y="13445"/>
                  <a:pt x="982" y="10800"/>
                </a:cubicBezTo>
                <a:cubicBezTo>
                  <a:pt x="982" y="8155"/>
                  <a:pt x="5378" y="1543"/>
                  <a:pt x="10800" y="1543"/>
                </a:cubicBezTo>
                <a:cubicBezTo>
                  <a:pt x="16223" y="1543"/>
                  <a:pt x="20618" y="8155"/>
                  <a:pt x="20618" y="10800"/>
                </a:cubicBezTo>
                <a:cubicBezTo>
                  <a:pt x="20618" y="13445"/>
                  <a:pt x="16223" y="20057"/>
                  <a:pt x="10800" y="20057"/>
                </a:cubicBezTo>
                <a:moveTo>
                  <a:pt x="10800" y="0"/>
                </a:moveTo>
                <a:cubicBezTo>
                  <a:pt x="4835" y="0"/>
                  <a:pt x="0" y="7714"/>
                  <a:pt x="0" y="10800"/>
                </a:cubicBezTo>
                <a:cubicBezTo>
                  <a:pt x="0" y="13886"/>
                  <a:pt x="4835" y="21600"/>
                  <a:pt x="10800" y="21600"/>
                </a:cubicBezTo>
                <a:cubicBezTo>
                  <a:pt x="16765" y="21600"/>
                  <a:pt x="21600" y="13886"/>
                  <a:pt x="21600" y="10800"/>
                </a:cubicBezTo>
                <a:cubicBezTo>
                  <a:pt x="21600" y="7714"/>
                  <a:pt x="16765" y="0"/>
                  <a:pt x="10800" y="0"/>
                </a:cubicBezTo>
                <a:moveTo>
                  <a:pt x="10800" y="16971"/>
                </a:moveTo>
                <a:cubicBezTo>
                  <a:pt x="8631" y="16971"/>
                  <a:pt x="6873" y="14209"/>
                  <a:pt x="6873" y="10800"/>
                </a:cubicBezTo>
                <a:cubicBezTo>
                  <a:pt x="6873" y="7392"/>
                  <a:pt x="8631" y="4629"/>
                  <a:pt x="10800" y="4629"/>
                </a:cubicBezTo>
                <a:cubicBezTo>
                  <a:pt x="12969" y="4629"/>
                  <a:pt x="14727" y="7392"/>
                  <a:pt x="14727" y="10800"/>
                </a:cubicBezTo>
                <a:cubicBezTo>
                  <a:pt x="14727" y="14209"/>
                  <a:pt x="12969" y="16971"/>
                  <a:pt x="10800" y="16971"/>
                </a:cubicBezTo>
                <a:moveTo>
                  <a:pt x="10800" y="3087"/>
                </a:moveTo>
                <a:cubicBezTo>
                  <a:pt x="8088" y="3087"/>
                  <a:pt x="5891" y="6540"/>
                  <a:pt x="5891" y="10800"/>
                </a:cubicBezTo>
                <a:cubicBezTo>
                  <a:pt x="5891" y="15061"/>
                  <a:pt x="8088" y="18514"/>
                  <a:pt x="10800" y="18514"/>
                </a:cubicBezTo>
                <a:cubicBezTo>
                  <a:pt x="13512" y="18514"/>
                  <a:pt x="15709" y="15061"/>
                  <a:pt x="15709" y="10800"/>
                </a:cubicBezTo>
                <a:cubicBezTo>
                  <a:pt x="15709" y="6540"/>
                  <a:pt x="13512" y="3087"/>
                  <a:pt x="10800" y="3087"/>
                </a:cubicBezTo>
                <a:moveTo>
                  <a:pt x="10800" y="8486"/>
                </a:moveTo>
                <a:cubicBezTo>
                  <a:pt x="9987" y="8486"/>
                  <a:pt x="9327" y="9523"/>
                  <a:pt x="9327" y="10800"/>
                </a:cubicBezTo>
                <a:cubicBezTo>
                  <a:pt x="9327" y="12078"/>
                  <a:pt x="9987" y="13114"/>
                  <a:pt x="10800" y="13114"/>
                </a:cubicBezTo>
                <a:cubicBezTo>
                  <a:pt x="11613" y="13114"/>
                  <a:pt x="12273" y="12078"/>
                  <a:pt x="12273" y="10800"/>
                </a:cubicBezTo>
                <a:cubicBezTo>
                  <a:pt x="12273" y="9523"/>
                  <a:pt x="11613" y="8486"/>
                  <a:pt x="10800" y="8486"/>
                </a:cubicBezTo>
              </a:path>
            </a:pathLst>
          </a:custGeom>
          <a:solidFill>
            <a:schemeClr val="accent3"/>
          </a:solidFill>
          <a:ln w="12700">
            <a:miter lim="400000"/>
          </a:ln>
        </p:spPr>
        <p:txBody>
          <a:bodyPr lIns="28568" tIns="28568" rIns="28568" bIns="28568" anchor="ctr"/>
          <a:lstStyle/>
          <a:p>
            <a:pPr defTabSz="342809">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2249">
              <a:solidFill>
                <a:srgbClr val="FFFFFF"/>
              </a:solidFill>
              <a:effectLst>
                <a:outerShdw blurRad="38100" dist="12700" dir="5400000" rotWithShape="0">
                  <a:srgbClr val="000000">
                    <a:alpha val="50000"/>
                  </a:srgbClr>
                </a:outerShdw>
              </a:effectLst>
              <a:latin typeface="Poppins" panose="02000000000000000000" pitchFamily="2" charset="0"/>
              <a:cs typeface="Poppins" panose="02000000000000000000" pitchFamily="2" charset="0"/>
              <a:sym typeface="Gill Sans"/>
            </a:endParaRPr>
          </a:p>
        </p:txBody>
      </p:sp>
      <p:sp>
        <p:nvSpPr>
          <p:cNvPr id="40" name="Shape 2630"/>
          <p:cNvSpPr/>
          <p:nvPr/>
        </p:nvSpPr>
        <p:spPr>
          <a:xfrm>
            <a:off x="4866108" y="3001150"/>
            <a:ext cx="165057" cy="302590"/>
          </a:xfrm>
          <a:custGeom>
            <a:avLst/>
            <a:gdLst/>
            <a:ahLst/>
            <a:cxnLst>
              <a:cxn ang="0">
                <a:pos x="wd2" y="hd2"/>
              </a:cxn>
              <a:cxn ang="5400000">
                <a:pos x="wd2" y="hd2"/>
              </a:cxn>
              <a:cxn ang="10800000">
                <a:pos x="wd2" y="hd2"/>
              </a:cxn>
              <a:cxn ang="16200000">
                <a:pos x="wd2" y="hd2"/>
              </a:cxn>
            </a:cxnLst>
            <a:rect l="0" t="0" r="r" b="b"/>
            <a:pathLst>
              <a:path w="21600" h="21600" extrusionOk="0">
                <a:moveTo>
                  <a:pt x="9507" y="18651"/>
                </a:moveTo>
                <a:lnTo>
                  <a:pt x="10795" y="12327"/>
                </a:lnTo>
                <a:lnTo>
                  <a:pt x="10781" y="12326"/>
                </a:lnTo>
                <a:cubicBezTo>
                  <a:pt x="10785" y="12307"/>
                  <a:pt x="10800" y="12292"/>
                  <a:pt x="10800" y="12273"/>
                </a:cubicBezTo>
                <a:cubicBezTo>
                  <a:pt x="10800" y="12001"/>
                  <a:pt x="10398" y="11782"/>
                  <a:pt x="9900" y="11782"/>
                </a:cubicBezTo>
                <a:lnTo>
                  <a:pt x="2149" y="11782"/>
                </a:lnTo>
                <a:lnTo>
                  <a:pt x="8749" y="982"/>
                </a:lnTo>
                <a:lnTo>
                  <a:pt x="15850" y="982"/>
                </a:lnTo>
                <a:lnTo>
                  <a:pt x="11436" y="8190"/>
                </a:lnTo>
                <a:lnTo>
                  <a:pt x="11447" y="8192"/>
                </a:lnTo>
                <a:cubicBezTo>
                  <a:pt x="11417" y="8241"/>
                  <a:pt x="11391" y="8291"/>
                  <a:pt x="11391" y="8345"/>
                </a:cubicBezTo>
                <a:cubicBezTo>
                  <a:pt x="11391" y="8617"/>
                  <a:pt x="11794" y="8836"/>
                  <a:pt x="12291" y="8836"/>
                </a:cubicBezTo>
                <a:lnTo>
                  <a:pt x="19195" y="8836"/>
                </a:lnTo>
                <a:cubicBezTo>
                  <a:pt x="19195" y="8836"/>
                  <a:pt x="9507" y="18651"/>
                  <a:pt x="9507" y="18651"/>
                </a:cubicBezTo>
                <a:close/>
                <a:moveTo>
                  <a:pt x="21600" y="8345"/>
                </a:moveTo>
                <a:cubicBezTo>
                  <a:pt x="21600" y="8074"/>
                  <a:pt x="21197" y="7855"/>
                  <a:pt x="20700" y="7855"/>
                </a:cubicBezTo>
                <a:lnTo>
                  <a:pt x="13541" y="7855"/>
                </a:lnTo>
                <a:lnTo>
                  <a:pt x="17954" y="646"/>
                </a:lnTo>
                <a:lnTo>
                  <a:pt x="17944" y="644"/>
                </a:lnTo>
                <a:cubicBezTo>
                  <a:pt x="17974" y="595"/>
                  <a:pt x="18000" y="545"/>
                  <a:pt x="18000" y="491"/>
                </a:cubicBezTo>
                <a:cubicBezTo>
                  <a:pt x="18000" y="220"/>
                  <a:pt x="17598" y="0"/>
                  <a:pt x="17100" y="0"/>
                </a:cubicBezTo>
                <a:lnTo>
                  <a:pt x="8101" y="0"/>
                </a:lnTo>
                <a:cubicBezTo>
                  <a:pt x="7703" y="0"/>
                  <a:pt x="7376" y="143"/>
                  <a:pt x="7257" y="337"/>
                </a:cubicBezTo>
                <a:lnTo>
                  <a:pt x="7246" y="335"/>
                </a:lnTo>
                <a:lnTo>
                  <a:pt x="47" y="12117"/>
                </a:lnTo>
                <a:lnTo>
                  <a:pt x="57" y="12120"/>
                </a:lnTo>
                <a:cubicBezTo>
                  <a:pt x="27" y="12168"/>
                  <a:pt x="0" y="12218"/>
                  <a:pt x="0" y="12273"/>
                </a:cubicBezTo>
                <a:cubicBezTo>
                  <a:pt x="0" y="12544"/>
                  <a:pt x="403" y="12764"/>
                  <a:pt x="900" y="12764"/>
                </a:cubicBezTo>
                <a:lnTo>
                  <a:pt x="8895" y="12764"/>
                </a:lnTo>
                <a:lnTo>
                  <a:pt x="7206" y="21055"/>
                </a:lnTo>
                <a:lnTo>
                  <a:pt x="7220" y="21056"/>
                </a:lnTo>
                <a:cubicBezTo>
                  <a:pt x="7216" y="21074"/>
                  <a:pt x="7200" y="21090"/>
                  <a:pt x="7200" y="21109"/>
                </a:cubicBezTo>
                <a:cubicBezTo>
                  <a:pt x="7200" y="21380"/>
                  <a:pt x="7603" y="21600"/>
                  <a:pt x="8101" y="21600"/>
                </a:cubicBezTo>
                <a:cubicBezTo>
                  <a:pt x="8464" y="21600"/>
                  <a:pt x="8761" y="21480"/>
                  <a:pt x="8900" y="21310"/>
                </a:cubicBezTo>
                <a:lnTo>
                  <a:pt x="8918" y="21315"/>
                </a:lnTo>
                <a:lnTo>
                  <a:pt x="21517" y="8551"/>
                </a:lnTo>
                <a:lnTo>
                  <a:pt x="21513" y="8550"/>
                </a:lnTo>
                <a:cubicBezTo>
                  <a:pt x="21567" y="8487"/>
                  <a:pt x="21600" y="8419"/>
                  <a:pt x="21600" y="8345"/>
                </a:cubicBezTo>
              </a:path>
            </a:pathLst>
          </a:custGeom>
          <a:solidFill>
            <a:srgbClr val="7030A0"/>
          </a:solidFill>
          <a:ln w="12700">
            <a:miter lim="400000"/>
          </a:ln>
        </p:spPr>
        <p:txBody>
          <a:bodyPr lIns="28568" tIns="28568" rIns="28568" bIns="28568" anchor="ctr"/>
          <a:lstStyle/>
          <a:p>
            <a:pPr defTabSz="342809">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2249">
              <a:solidFill>
                <a:srgbClr val="FFFFFF"/>
              </a:solidFill>
              <a:effectLst>
                <a:outerShdw blurRad="38100" dist="12700" dir="5400000" rotWithShape="0">
                  <a:srgbClr val="000000">
                    <a:alpha val="50000"/>
                  </a:srgbClr>
                </a:outerShdw>
              </a:effectLst>
              <a:latin typeface="Poppins" panose="02000000000000000000" pitchFamily="2" charset="0"/>
              <a:cs typeface="Poppins" panose="02000000000000000000" pitchFamily="2" charset="0"/>
              <a:sym typeface="Gill Sans"/>
            </a:endParaRPr>
          </a:p>
        </p:txBody>
      </p:sp>
      <p:sp>
        <p:nvSpPr>
          <p:cNvPr id="42" name="TextBox 41">
            <a:extLst>
              <a:ext uri="{FF2B5EF4-FFF2-40B4-BE49-F238E27FC236}">
                <a16:creationId xmlns:a16="http://schemas.microsoft.com/office/drawing/2014/main" id="{4A5F1B8A-AF19-442D-95B7-A2CF58F12075}"/>
              </a:ext>
            </a:extLst>
          </p:cNvPr>
          <p:cNvSpPr txBox="1"/>
          <p:nvPr/>
        </p:nvSpPr>
        <p:spPr>
          <a:xfrm>
            <a:off x="1468316" y="5103661"/>
            <a:ext cx="3501324" cy="954107"/>
          </a:xfrm>
          <a:prstGeom prst="rect">
            <a:avLst/>
          </a:prstGeom>
          <a:noFill/>
        </p:spPr>
        <p:txBody>
          <a:bodyPr wrap="square" rtlCol="0">
            <a:spAutoFit/>
          </a:bodyPr>
          <a:lstStyle/>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Develop Better leadership and Teamwork Skills</a:t>
            </a:r>
          </a:p>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Develop Creativity </a:t>
            </a:r>
          </a:p>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Develop Interpersonal Skills</a:t>
            </a:r>
          </a:p>
        </p:txBody>
      </p:sp>
      <p:sp>
        <p:nvSpPr>
          <p:cNvPr id="43" name="TextBox 42">
            <a:extLst>
              <a:ext uri="{FF2B5EF4-FFF2-40B4-BE49-F238E27FC236}">
                <a16:creationId xmlns:a16="http://schemas.microsoft.com/office/drawing/2014/main" id="{299318F5-A04B-404E-9667-A64123187600}"/>
              </a:ext>
            </a:extLst>
          </p:cNvPr>
          <p:cNvSpPr txBox="1"/>
          <p:nvPr/>
        </p:nvSpPr>
        <p:spPr>
          <a:xfrm>
            <a:off x="6980288" y="4532105"/>
            <a:ext cx="3165741" cy="523220"/>
          </a:xfrm>
          <a:prstGeom prst="rect">
            <a:avLst/>
          </a:prstGeom>
          <a:noFill/>
        </p:spPr>
        <p:txBody>
          <a:bodyPr wrap="square" rtlCol="0">
            <a:spAutoFit/>
          </a:bodyPr>
          <a:lstStyle/>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Tough Competition</a:t>
            </a:r>
          </a:p>
          <a:p>
            <a:pPr marL="171450" indent="-171450" algn="r">
              <a:buFont typeface="Arial" panose="020B0604020202020204" pitchFamily="34" charset="0"/>
              <a:buChar char="•"/>
            </a:pPr>
            <a:r>
              <a:rPr lang="en-US" sz="1400" b="1" dirty="0">
                <a:solidFill>
                  <a:prstClr val="black">
                    <a:lumMod val="75000"/>
                    <a:lumOff val="25000"/>
                  </a:prstClr>
                </a:solidFill>
                <a:latin typeface="Poppins" panose="02000000000000000000" pitchFamily="2" charset="0"/>
                <a:cs typeface="Poppins" panose="02000000000000000000" pitchFamily="2" charset="0"/>
              </a:rPr>
              <a:t>Shortage of Time </a:t>
            </a:r>
          </a:p>
        </p:txBody>
      </p:sp>
    </p:spTree>
    <p:extLst>
      <p:ext uri="{BB962C8B-B14F-4D97-AF65-F5344CB8AC3E}">
        <p14:creationId xmlns:p14="http://schemas.microsoft.com/office/powerpoint/2010/main" val="2195207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BB897-F1ED-41B5-BE8D-D34E0AFF05E2}"/>
              </a:ext>
            </a:extLst>
          </p:cNvPr>
          <p:cNvSpPr>
            <a:spLocks noGrp="1"/>
          </p:cNvSpPr>
          <p:nvPr>
            <p:ph type="title"/>
          </p:nvPr>
        </p:nvSpPr>
        <p:spPr/>
        <p:txBody>
          <a:bodyPr/>
          <a:lstStyle/>
          <a:p>
            <a:pPr algn="ctr"/>
            <a:r>
              <a:rPr lang="en-US" b="1" dirty="0"/>
              <a:t>PDP For Skills I wish to Develop</a:t>
            </a:r>
          </a:p>
        </p:txBody>
      </p:sp>
      <p:graphicFrame>
        <p:nvGraphicFramePr>
          <p:cNvPr id="3" name="Table 2">
            <a:extLst>
              <a:ext uri="{FF2B5EF4-FFF2-40B4-BE49-F238E27FC236}">
                <a16:creationId xmlns:a16="http://schemas.microsoft.com/office/drawing/2014/main" id="{8DE40B83-06C5-44AF-B1E0-85EA9A5FE624}"/>
              </a:ext>
            </a:extLst>
          </p:cNvPr>
          <p:cNvGraphicFramePr>
            <a:graphicFrameLocks noGrp="1"/>
          </p:cNvGraphicFramePr>
          <p:nvPr>
            <p:extLst>
              <p:ext uri="{D42A27DB-BD31-4B8C-83A1-F6EECF244321}">
                <p14:modId xmlns:p14="http://schemas.microsoft.com/office/powerpoint/2010/main" val="2296305752"/>
              </p:ext>
            </p:extLst>
          </p:nvPr>
        </p:nvGraphicFramePr>
        <p:xfrm>
          <a:off x="838200" y="1502795"/>
          <a:ext cx="10363200" cy="4990078"/>
        </p:xfrm>
        <a:graphic>
          <a:graphicData uri="http://schemas.openxmlformats.org/drawingml/2006/table">
            <a:tbl>
              <a:tblPr firstRow="1" bandRow="1">
                <a:tableStyleId>{5C22544A-7EE6-4342-B048-85BDC9FD1C3A}</a:tableStyleId>
              </a:tblPr>
              <a:tblGrid>
                <a:gridCol w="1931377">
                  <a:extLst>
                    <a:ext uri="{9D8B030D-6E8A-4147-A177-3AD203B41FA5}">
                      <a16:colId xmlns:a16="http://schemas.microsoft.com/office/drawing/2014/main" val="2176842120"/>
                    </a:ext>
                  </a:extLst>
                </a:gridCol>
                <a:gridCol w="2795954">
                  <a:extLst>
                    <a:ext uri="{9D8B030D-6E8A-4147-A177-3AD203B41FA5}">
                      <a16:colId xmlns:a16="http://schemas.microsoft.com/office/drawing/2014/main" val="2114874274"/>
                    </a:ext>
                  </a:extLst>
                </a:gridCol>
                <a:gridCol w="2839915">
                  <a:extLst>
                    <a:ext uri="{9D8B030D-6E8A-4147-A177-3AD203B41FA5}">
                      <a16:colId xmlns:a16="http://schemas.microsoft.com/office/drawing/2014/main" val="3816854648"/>
                    </a:ext>
                  </a:extLst>
                </a:gridCol>
                <a:gridCol w="2795954">
                  <a:extLst>
                    <a:ext uri="{9D8B030D-6E8A-4147-A177-3AD203B41FA5}">
                      <a16:colId xmlns:a16="http://schemas.microsoft.com/office/drawing/2014/main" val="2451850659"/>
                    </a:ext>
                  </a:extLst>
                </a:gridCol>
              </a:tblGrid>
              <a:tr h="1142130">
                <a:tc>
                  <a:txBody>
                    <a:bodyPr/>
                    <a:lstStyle/>
                    <a:p>
                      <a:pPr algn="ctr"/>
                      <a:r>
                        <a:rPr lang="en-US" dirty="0"/>
                        <a:t>Particulars</a:t>
                      </a:r>
                    </a:p>
                  </a:txBody>
                  <a:tcPr/>
                </a:tc>
                <a:tc>
                  <a:txBody>
                    <a:bodyPr/>
                    <a:lstStyle/>
                    <a:p>
                      <a:pPr algn="ctr"/>
                      <a:r>
                        <a:rPr lang="en-US" dirty="0"/>
                        <a:t>Leadership</a:t>
                      </a:r>
                    </a:p>
                  </a:txBody>
                  <a:tcPr/>
                </a:tc>
                <a:tc>
                  <a:txBody>
                    <a:bodyPr/>
                    <a:lstStyle/>
                    <a:p>
                      <a:pPr algn="ctr"/>
                      <a:r>
                        <a:rPr lang="en-US" dirty="0"/>
                        <a:t>Creativity</a:t>
                      </a:r>
                    </a:p>
                  </a:txBody>
                  <a:tcPr/>
                </a:tc>
                <a:tc>
                  <a:txBody>
                    <a:bodyPr/>
                    <a:lstStyle/>
                    <a:p>
                      <a:pPr algn="ctr"/>
                      <a:r>
                        <a:rPr lang="en-US" dirty="0"/>
                        <a:t>Interpersonal Skills and Teamwork</a:t>
                      </a:r>
                    </a:p>
                  </a:txBody>
                  <a:tcPr/>
                </a:tc>
                <a:extLst>
                  <a:ext uri="{0D108BD9-81ED-4DB2-BD59-A6C34878D82A}">
                    <a16:rowId xmlns:a16="http://schemas.microsoft.com/office/drawing/2014/main" val="3906623114"/>
                  </a:ext>
                </a:extLst>
              </a:tr>
              <a:tr h="738988">
                <a:tc>
                  <a:txBody>
                    <a:bodyPr/>
                    <a:lstStyle/>
                    <a:p>
                      <a:pPr algn="ctr"/>
                      <a:r>
                        <a:rPr lang="en-US" b="1" dirty="0"/>
                        <a:t>Activities to be Completed</a:t>
                      </a:r>
                    </a:p>
                  </a:txBody>
                  <a:tcPr/>
                </a:tc>
                <a:tc>
                  <a:txBody>
                    <a:bodyPr/>
                    <a:lstStyle/>
                    <a:p>
                      <a:pPr marL="285750" indent="-285750">
                        <a:buFont typeface="Arial" panose="020B0604020202020204" pitchFamily="34" charset="0"/>
                        <a:buChar char="•"/>
                      </a:pPr>
                      <a:r>
                        <a:rPr lang="en-US" dirty="0"/>
                        <a:t>Read books on health and current health related topics. </a:t>
                      </a:r>
                    </a:p>
                    <a:p>
                      <a:pPr marL="285750" indent="-285750">
                        <a:buFont typeface="Arial" panose="020B0604020202020204" pitchFamily="34" charset="0"/>
                        <a:buChar char="•"/>
                      </a:pPr>
                      <a:r>
                        <a:rPr lang="en-US" dirty="0"/>
                        <a:t>Complete online courses on Coursera and Udemy regarding health care. </a:t>
                      </a:r>
                    </a:p>
                    <a:p>
                      <a:pPr marL="285750" indent="-285750">
                        <a:buFont typeface="Arial" panose="020B0604020202020204" pitchFamily="34" charset="0"/>
                        <a:buChar char="•"/>
                      </a:pPr>
                      <a:r>
                        <a:rPr lang="en-US" dirty="0"/>
                        <a:t>Act as the leader of group presentations and group works and try to insightful advice </a:t>
                      </a:r>
                    </a:p>
                  </a:txBody>
                  <a:tcPr/>
                </a:tc>
                <a:tc>
                  <a:txBody>
                    <a:bodyPr/>
                    <a:lstStyle/>
                    <a:p>
                      <a:pPr marL="285750" indent="-285750">
                        <a:buFont typeface="Arial" panose="020B0604020202020204" pitchFamily="34" charset="0"/>
                        <a:buChar char="•"/>
                      </a:pPr>
                      <a:r>
                        <a:rPr lang="en-US" dirty="0"/>
                        <a:t>Read books on increasing creativity</a:t>
                      </a:r>
                    </a:p>
                    <a:p>
                      <a:pPr marL="285750" indent="-285750">
                        <a:buFont typeface="Arial" panose="020B0604020202020204" pitchFamily="34" charset="0"/>
                        <a:buChar char="•"/>
                      </a:pPr>
                      <a:r>
                        <a:rPr lang="en-US" dirty="0"/>
                        <a:t>Look at the NHS strategy in case of handling the crisis raised out of the pandemic.</a:t>
                      </a:r>
                    </a:p>
                    <a:p>
                      <a:pPr marL="285750" indent="-285750">
                        <a:buFont typeface="Arial" panose="020B0604020202020204" pitchFamily="34" charset="0"/>
                        <a:buChar char="•"/>
                      </a:pPr>
                      <a:r>
                        <a:rPr lang="en-US" dirty="0"/>
                        <a:t>Practice writing creative contents regarding health-related content and sharing them on social media</a:t>
                      </a:r>
                    </a:p>
                  </a:txBody>
                  <a:tcPr/>
                </a:tc>
                <a:tc>
                  <a:txBody>
                    <a:bodyPr/>
                    <a:lstStyle/>
                    <a:p>
                      <a:pPr marL="285750" indent="-285750">
                        <a:buFont typeface="Arial" panose="020B0604020202020204" pitchFamily="34" charset="0"/>
                        <a:buChar char="•"/>
                      </a:pPr>
                      <a:r>
                        <a:rPr lang="en-US" dirty="0"/>
                        <a:t>Interact more with people with different mind-set. </a:t>
                      </a:r>
                    </a:p>
                    <a:p>
                      <a:pPr marL="285750" indent="-285750">
                        <a:buFont typeface="Arial" panose="020B0604020202020204" pitchFamily="34" charset="0"/>
                        <a:buChar char="•"/>
                      </a:pPr>
                      <a:r>
                        <a:rPr lang="en-US" dirty="0"/>
                        <a:t>Force myself to interact under uncomfortable situations</a:t>
                      </a:r>
                    </a:p>
                    <a:p>
                      <a:pPr marL="285750" indent="-285750">
                        <a:buFont typeface="Arial" panose="020B0604020202020204" pitchFamily="34" charset="0"/>
                        <a:buChar char="•"/>
                      </a:pPr>
                      <a:r>
                        <a:rPr lang="en-US" dirty="0"/>
                        <a:t>Complete online courses on Udemy and Coursera</a:t>
                      </a:r>
                    </a:p>
                    <a:p>
                      <a:pPr marL="285750" indent="-285750">
                        <a:buFont typeface="Arial" panose="020B0604020202020204" pitchFamily="34" charset="0"/>
                        <a:buChar char="•"/>
                      </a:pPr>
                      <a:r>
                        <a:rPr lang="en-US" dirty="0"/>
                        <a:t>Read books and journals on increasing interpersonal skills</a:t>
                      </a:r>
                    </a:p>
                  </a:txBody>
                  <a:tcPr/>
                </a:tc>
                <a:extLst>
                  <a:ext uri="{0D108BD9-81ED-4DB2-BD59-A6C34878D82A}">
                    <a16:rowId xmlns:a16="http://schemas.microsoft.com/office/drawing/2014/main" val="1211113490"/>
                  </a:ext>
                </a:extLst>
              </a:tr>
              <a:tr h="738988">
                <a:tc>
                  <a:txBody>
                    <a:bodyPr/>
                    <a:lstStyle/>
                    <a:p>
                      <a:pPr algn="ctr"/>
                      <a:r>
                        <a:rPr lang="en-US" b="1" dirty="0"/>
                        <a:t>Time Frame</a:t>
                      </a:r>
                    </a:p>
                  </a:txBody>
                  <a:tcPr/>
                </a:tc>
                <a:tc>
                  <a:txBody>
                    <a:bodyPr/>
                    <a:lstStyle/>
                    <a:p>
                      <a:pPr algn="ctr"/>
                      <a:r>
                        <a:rPr lang="en-US" dirty="0"/>
                        <a:t>1.5 years</a:t>
                      </a:r>
                    </a:p>
                  </a:txBody>
                  <a:tcPr/>
                </a:tc>
                <a:tc>
                  <a:txBody>
                    <a:bodyPr/>
                    <a:lstStyle/>
                    <a:p>
                      <a:pPr algn="ctr"/>
                      <a:r>
                        <a:rPr lang="en-US" dirty="0"/>
                        <a:t>2 years</a:t>
                      </a:r>
                    </a:p>
                  </a:txBody>
                  <a:tcPr/>
                </a:tc>
                <a:tc>
                  <a:txBody>
                    <a:bodyPr/>
                    <a:lstStyle/>
                    <a:p>
                      <a:pPr algn="ctr"/>
                      <a:r>
                        <a:rPr lang="en-US" dirty="0"/>
                        <a:t>1.5 years</a:t>
                      </a:r>
                    </a:p>
                  </a:txBody>
                  <a:tcPr/>
                </a:tc>
                <a:extLst>
                  <a:ext uri="{0D108BD9-81ED-4DB2-BD59-A6C34878D82A}">
                    <a16:rowId xmlns:a16="http://schemas.microsoft.com/office/drawing/2014/main" val="521281592"/>
                  </a:ext>
                </a:extLst>
              </a:tr>
            </a:tbl>
          </a:graphicData>
        </a:graphic>
      </p:graphicFrame>
    </p:spTree>
    <p:extLst>
      <p:ext uri="{BB962C8B-B14F-4D97-AF65-F5344CB8AC3E}">
        <p14:creationId xmlns:p14="http://schemas.microsoft.com/office/powerpoint/2010/main" val="3806692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5034E484-A06C-4797-B5F0-32F8A50A3F01}"/>
              </a:ext>
            </a:extLst>
          </p:cNvPr>
          <p:cNvSpPr>
            <a:spLocks noGrp="1"/>
          </p:cNvSpPr>
          <p:nvPr>
            <p:ph type="subTitle" idx="1"/>
          </p:nvPr>
        </p:nvSpPr>
        <p:spPr/>
        <p:txBody>
          <a:bodyPr/>
          <a:lstStyle/>
          <a:p>
            <a:pPr marL="158750" indent="0" algn="just">
              <a:buNone/>
            </a:pPr>
            <a:r>
              <a:rPr lang="en-US" sz="2400" dirty="0"/>
              <a:t>As an aspiring  health-care advisor of the future, I believe that I still have a lot to learn before I can truly harness my potential. Having great critical thinking ability, writing ability, time management skills and communication skills will definitely help me get a head-start. But without the ability to interact with people and lead them, I will always be valued at a personal level, but never at an organisational level. So, my target will be to develop my interpersonal skills as much as possible so that I can become a great leader and a team player. </a:t>
            </a:r>
          </a:p>
        </p:txBody>
      </p:sp>
      <p:sp>
        <p:nvSpPr>
          <p:cNvPr id="3" name="Title 2">
            <a:extLst>
              <a:ext uri="{FF2B5EF4-FFF2-40B4-BE49-F238E27FC236}">
                <a16:creationId xmlns:a16="http://schemas.microsoft.com/office/drawing/2014/main" id="{0336551B-597B-4C7D-BEC1-323085AFE19F}"/>
              </a:ext>
            </a:extLst>
          </p:cNvPr>
          <p:cNvSpPr>
            <a:spLocks noGrp="1"/>
          </p:cNvSpPr>
          <p:nvPr>
            <p:ph type="ctrTitle"/>
          </p:nvPr>
        </p:nvSpPr>
        <p:spPr/>
        <p:txBody>
          <a:bodyPr/>
          <a:lstStyle/>
          <a:p>
            <a:pPr algn="ctr"/>
            <a:r>
              <a:rPr lang="en-US" b="1" dirty="0"/>
              <a:t>Conclusion</a:t>
            </a:r>
          </a:p>
        </p:txBody>
      </p:sp>
    </p:spTree>
    <p:extLst>
      <p:ext uri="{BB962C8B-B14F-4D97-AF65-F5344CB8AC3E}">
        <p14:creationId xmlns:p14="http://schemas.microsoft.com/office/powerpoint/2010/main" val="169558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93B5E486-C88A-4FD9-B5BC-AF95593F2E7B}"/>
              </a:ext>
            </a:extLst>
          </p:cNvPr>
          <p:cNvSpPr>
            <a:spLocks noGrp="1"/>
          </p:cNvSpPr>
          <p:nvPr>
            <p:ph type="subTitle" idx="1"/>
          </p:nvPr>
        </p:nvSpPr>
        <p:spPr>
          <a:xfrm>
            <a:off x="1114705" y="1227591"/>
            <a:ext cx="10458729" cy="5056667"/>
          </a:xfrm>
        </p:spPr>
        <p:txBody>
          <a:bodyPr/>
          <a:lstStyle/>
          <a:p>
            <a:r>
              <a:rPr lang="en-US" sz="2400" dirty="0"/>
              <a:t>Hartley, P., 2015. Business-health Communication. Oxford: Taylor and Francis.</a:t>
            </a:r>
          </a:p>
          <a:p>
            <a:r>
              <a:rPr lang="en-US" sz="2400" dirty="0"/>
              <a:t>Horton, S., 2016. The Leader's Guide to Negotiation at Hospital. Harlow: Pearson.</a:t>
            </a:r>
          </a:p>
          <a:p>
            <a:r>
              <a:rPr lang="en-US" sz="2400" dirty="0"/>
              <a:t>J. </a:t>
            </a:r>
            <a:r>
              <a:rPr lang="en-US" sz="2400" dirty="0" err="1"/>
              <a:t>Crawhall</a:t>
            </a:r>
            <a:r>
              <a:rPr lang="en-US" sz="2400" dirty="0"/>
              <a:t>, R., 2018. Time to Innovate: Reflections and Recommendations on Time Management for Innovation Managers. Technology Innovation Management Review, 3(9), pp.13-19.</a:t>
            </a:r>
          </a:p>
          <a:p>
            <a:r>
              <a:rPr lang="en-US" sz="2400" dirty="0"/>
              <a:t>Vanderburgh, M., 2021. Critical Thinking | </a:t>
            </a:r>
            <a:r>
              <a:rPr lang="en-US" sz="2400" dirty="0" err="1"/>
              <a:t>SkillsYouNeed</a:t>
            </a:r>
            <a:r>
              <a:rPr lang="en-US" sz="2400" dirty="0"/>
              <a:t>. [online] Skillsyouneed.com. Available at: &lt;https://www.skillsyouneed.com/learn/critical-thinking.html&gt; [Accessed 7 December 2021].</a:t>
            </a:r>
          </a:p>
          <a:p>
            <a:r>
              <a:rPr lang="en-US" sz="2400" dirty="0"/>
              <a:t>Wright, B., 2015. Interpersonal skills. 9th ed. Keswick: M &amp; K Update.</a:t>
            </a:r>
          </a:p>
        </p:txBody>
      </p:sp>
      <p:sp>
        <p:nvSpPr>
          <p:cNvPr id="3" name="Title 2">
            <a:extLst>
              <a:ext uri="{FF2B5EF4-FFF2-40B4-BE49-F238E27FC236}">
                <a16:creationId xmlns:a16="http://schemas.microsoft.com/office/drawing/2014/main" id="{A6C721D6-8381-4364-A826-BDAF07DBBD70}"/>
              </a:ext>
            </a:extLst>
          </p:cNvPr>
          <p:cNvSpPr>
            <a:spLocks noGrp="1"/>
          </p:cNvSpPr>
          <p:nvPr>
            <p:ph type="ctrTitle"/>
          </p:nvPr>
        </p:nvSpPr>
        <p:spPr/>
        <p:txBody>
          <a:bodyPr/>
          <a:lstStyle/>
          <a:p>
            <a:pPr algn="ctr"/>
            <a:r>
              <a:rPr lang="en-US" b="1" dirty="0"/>
              <a:t>References</a:t>
            </a:r>
          </a:p>
        </p:txBody>
      </p:sp>
    </p:spTree>
    <p:extLst>
      <p:ext uri="{BB962C8B-B14F-4D97-AF65-F5344CB8AC3E}">
        <p14:creationId xmlns:p14="http://schemas.microsoft.com/office/powerpoint/2010/main" val="3807235562"/>
      </p:ext>
    </p:extLst>
  </p:cSld>
  <p:clrMapOvr>
    <a:masterClrMapping/>
  </p:clrMapOvr>
</p:sld>
</file>

<file path=ppt/theme/theme1.xml><?xml version="1.0" encoding="utf-8"?>
<a:theme xmlns:a="http://schemas.openxmlformats.org/drawingml/2006/main" name="Isometric Proposal by Slidesgo">
  <a:themeElements>
    <a:clrScheme name="Simple Light">
      <a:dk1>
        <a:srgbClr val="263238"/>
      </a:dk1>
      <a:lt1>
        <a:srgbClr val="37474F"/>
      </a:lt1>
      <a:dk2>
        <a:srgbClr val="455A64"/>
      </a:dk2>
      <a:lt2>
        <a:srgbClr val="999999"/>
      </a:lt2>
      <a:accent1>
        <a:srgbClr val="E0E0E0"/>
      </a:accent1>
      <a:accent2>
        <a:srgbClr val="EBEBEB"/>
      </a:accent2>
      <a:accent3>
        <a:srgbClr val="FAFAFA"/>
      </a:accent3>
      <a:accent4>
        <a:srgbClr val="1FB299"/>
      </a:accent4>
      <a:accent5>
        <a:srgbClr val="23C7AC"/>
      </a:accent5>
      <a:accent6>
        <a:srgbClr val="7DEBD9"/>
      </a:accent6>
      <a:hlink>
        <a:srgbClr val="7DEBD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186</TotalTime>
  <Words>2469</Words>
  <Application>Microsoft Office PowerPoint</Application>
  <PresentationFormat>Widescreen</PresentationFormat>
  <Paragraphs>102</Paragraphs>
  <Slides>11</Slides>
  <Notes>11</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11</vt:i4>
      </vt:variant>
    </vt:vector>
  </HeadingPairs>
  <TitlesOfParts>
    <vt:vector size="27" baseType="lpstr">
      <vt:lpstr>Abel</vt:lpstr>
      <vt:lpstr>Arial</vt:lpstr>
      <vt:lpstr>Calibri</vt:lpstr>
      <vt:lpstr>Calibri Light</vt:lpstr>
      <vt:lpstr>Dosis</vt:lpstr>
      <vt:lpstr>Dosis ExtraLight</vt:lpstr>
      <vt:lpstr>Fira Sans Condensed ExtraLight</vt:lpstr>
      <vt:lpstr>Fira Sans Extra Condensed Medium</vt:lpstr>
      <vt:lpstr>Josefin Sans</vt:lpstr>
      <vt:lpstr>Poppins</vt:lpstr>
      <vt:lpstr>Poppins SemiBold</vt:lpstr>
      <vt:lpstr>Squada One</vt:lpstr>
      <vt:lpstr>Staatliches</vt:lpstr>
      <vt:lpstr>Wingdings</vt:lpstr>
      <vt:lpstr>Isometric Proposal by Slidesgo</vt:lpstr>
      <vt:lpstr>Office Theme</vt:lpstr>
      <vt:lpstr>Welcome</vt:lpstr>
      <vt:lpstr>OVERVIEW</vt:lpstr>
      <vt:lpstr>Introduction</vt:lpstr>
      <vt:lpstr>My Aim</vt:lpstr>
      <vt:lpstr>Communication Skills</vt:lpstr>
      <vt:lpstr>Critical Thinking Skills</vt:lpstr>
      <vt:lpstr>Time Management Skills</vt:lpstr>
      <vt:lpstr>PowerPoint Presentation</vt:lpstr>
      <vt:lpstr>PDP For Skills I wish to Develop</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USER</dc:creator>
  <cp:lastModifiedBy>valentina bocirnea</cp:lastModifiedBy>
  <cp:revision>34</cp:revision>
  <dcterms:created xsi:type="dcterms:W3CDTF">2021-12-07T06:33:43Z</dcterms:created>
  <dcterms:modified xsi:type="dcterms:W3CDTF">2021-12-08T20:27:16Z</dcterms:modified>
</cp:coreProperties>
</file>