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73" r:id="rId3"/>
    <p:sldId id="274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Essay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Structuring an Essay</a:t>
            </a:r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Continuation between the paragraphs.</a:t>
            </a:r>
          </a:p>
          <a:p>
            <a:endParaRPr lang="en-US" dirty="0"/>
          </a:p>
          <a:p>
            <a:r>
              <a:rPr lang="en-US" dirty="0"/>
              <a:t>When writing academically, it is essential that paragraphs follow on from each other logically</a:t>
            </a:r>
          </a:p>
          <a:p>
            <a:endParaRPr lang="en-US" dirty="0"/>
          </a:p>
          <a:p>
            <a:r>
              <a:rPr lang="en-US" dirty="0"/>
              <a:t>It is also important to use appropriate words to start a new paragraph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Paragraphs</a:t>
            </a:r>
          </a:p>
        </p:txBody>
      </p:sp>
    </p:spTree>
    <p:extLst>
      <p:ext uri="{BB962C8B-B14F-4D97-AF65-F5344CB8AC3E}">
        <p14:creationId xmlns:p14="http://schemas.microsoft.com/office/powerpoint/2010/main" val="360247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Moreover</a:t>
            </a:r>
          </a:p>
          <a:p>
            <a:r>
              <a:rPr lang="en-US" dirty="0"/>
              <a:t>Nevertheless</a:t>
            </a:r>
          </a:p>
          <a:p>
            <a:r>
              <a:rPr lang="en-US" dirty="0"/>
              <a:t>In addition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Starters</a:t>
            </a:r>
          </a:p>
        </p:txBody>
      </p:sp>
    </p:spTree>
    <p:extLst>
      <p:ext uri="{BB962C8B-B14F-4D97-AF65-F5344CB8AC3E}">
        <p14:creationId xmlns:p14="http://schemas.microsoft.com/office/powerpoint/2010/main" val="1396994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cannot begin a sentence with AND or BUT</a:t>
            </a:r>
          </a:p>
          <a:p>
            <a:r>
              <a:rPr lang="en-US" dirty="0"/>
              <a:t>Use AND rarely</a:t>
            </a:r>
          </a:p>
          <a:p>
            <a:r>
              <a:rPr lang="en-US" dirty="0"/>
              <a:t>Split long sentences</a:t>
            </a:r>
          </a:p>
          <a:p>
            <a:r>
              <a:rPr lang="en-US" dirty="0"/>
              <a:t>Journalese – over emphasis – very, more and more</a:t>
            </a:r>
          </a:p>
          <a:p>
            <a:r>
              <a:rPr lang="en-US" dirty="0"/>
              <a:t>Cliché – Slang not to be used</a:t>
            </a:r>
          </a:p>
          <a:p>
            <a:r>
              <a:rPr lang="en-US" dirty="0"/>
              <a:t>Rhetorical questions – use a phrase not a question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293705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not use GET, find another word</a:t>
            </a:r>
          </a:p>
          <a:p>
            <a:r>
              <a:rPr lang="en-US" dirty="0"/>
              <a:t>Difference between less and few (i.e. number of people – fewer)</a:t>
            </a:r>
          </a:p>
          <a:p>
            <a:r>
              <a:rPr lang="en-US" dirty="0"/>
              <a:t>Avoid Contractions – Don’t, Won’t should be used in full</a:t>
            </a:r>
          </a:p>
          <a:p>
            <a:r>
              <a:rPr lang="en-US" dirty="0"/>
              <a:t>A LOT OF – bad style – use MANY or another relevant word</a:t>
            </a:r>
          </a:p>
          <a:p>
            <a:r>
              <a:rPr lang="en-US" dirty="0"/>
              <a:t>Can/May – use in the right context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925645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Apostrophe – the dog’s mouth, the lady’s shoes, the ladies shoes</a:t>
            </a:r>
          </a:p>
          <a:p>
            <a:r>
              <a:rPr lang="en-US" dirty="0"/>
              <a:t>Incomplete sentences</a:t>
            </a:r>
          </a:p>
          <a:p>
            <a:r>
              <a:rPr lang="en-US" dirty="0"/>
              <a:t>Do Not Use ING </a:t>
            </a:r>
            <a:r>
              <a:rPr lang="en-US"/>
              <a:t>words unnecessarily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97516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111</TotalTime>
  <Words>172</Words>
  <Application>Microsoft Office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</vt:lpstr>
      <vt:lpstr>Hardcover</vt:lpstr>
      <vt:lpstr>Essay Writing</vt:lpstr>
      <vt:lpstr>Paragraphs</vt:lpstr>
      <vt:lpstr>Starters</vt:lpstr>
      <vt:lpstr>Common Essay Errors</vt:lpstr>
      <vt:lpstr>Common Essay Errors</vt:lpstr>
      <vt:lpstr>Common Essay Errors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Maria Heffernan</cp:lastModifiedBy>
  <cp:revision>13</cp:revision>
  <dcterms:created xsi:type="dcterms:W3CDTF">2015-08-28T07:16:22Z</dcterms:created>
  <dcterms:modified xsi:type="dcterms:W3CDTF">2022-03-16T14:47:25Z</dcterms:modified>
</cp:coreProperties>
</file>