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1"/>
  </p:notesMasterIdLst>
  <p:sldIdLst>
    <p:sldId id="258" r:id="rId2"/>
    <p:sldId id="269" r:id="rId3"/>
    <p:sldId id="270" r:id="rId4"/>
    <p:sldId id="256" r:id="rId5"/>
    <p:sldId id="265" r:id="rId6"/>
    <p:sldId id="257" r:id="rId7"/>
    <p:sldId id="262" r:id="rId8"/>
    <p:sldId id="259" r:id="rId9"/>
    <p:sldId id="264" r:id="rId10"/>
    <p:sldId id="315" r:id="rId11"/>
    <p:sldId id="267" r:id="rId12"/>
    <p:sldId id="316" r:id="rId13"/>
    <p:sldId id="317" r:id="rId14"/>
    <p:sldId id="260" r:id="rId15"/>
    <p:sldId id="318" r:id="rId16"/>
    <p:sldId id="319" r:id="rId17"/>
    <p:sldId id="263" r:id="rId18"/>
    <p:sldId id="271" r:id="rId19"/>
    <p:sldId id="272" r:id="rId20"/>
    <p:sldId id="273" r:id="rId21"/>
    <p:sldId id="274" r:id="rId22"/>
    <p:sldId id="275" r:id="rId23"/>
    <p:sldId id="293" r:id="rId24"/>
    <p:sldId id="294" r:id="rId25"/>
    <p:sldId id="295" r:id="rId26"/>
    <p:sldId id="303" r:id="rId27"/>
    <p:sldId id="304" r:id="rId28"/>
    <p:sldId id="306" r:id="rId29"/>
    <p:sldId id="307" r:id="rId30"/>
    <p:sldId id="300" r:id="rId31"/>
    <p:sldId id="301" r:id="rId32"/>
    <p:sldId id="313" r:id="rId33"/>
    <p:sldId id="311" r:id="rId34"/>
    <p:sldId id="268" r:id="rId35"/>
    <p:sldId id="312" r:id="rId36"/>
    <p:sldId id="314" r:id="rId37"/>
    <p:sldId id="297" r:id="rId38"/>
    <p:sldId id="308" r:id="rId39"/>
    <p:sldId id="298"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2E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17CFD4-68A5-45E3-851C-00DC75051A30}" v="192" dt="2022-11-03T11:11:39.4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1" autoAdjust="0"/>
    <p:restoredTop sz="94660"/>
  </p:normalViewPr>
  <p:slideViewPr>
    <p:cSldViewPr snapToGrid="0">
      <p:cViewPr varScale="1">
        <p:scale>
          <a:sx n="100" d="100"/>
          <a:sy n="100" d="100"/>
        </p:scale>
        <p:origin x="90" y="510"/>
      </p:cViewPr>
      <p:guideLst/>
    </p:cSldViewPr>
  </p:slideViewPr>
  <p:notesTextViewPr>
    <p:cViewPr>
      <p:scale>
        <a:sx n="1" d="1"/>
        <a:sy n="1" d="1"/>
      </p:scale>
      <p:origin x="0" y="0"/>
    </p:cViewPr>
  </p:notesTextViewPr>
  <p:sorterViewPr>
    <p:cViewPr>
      <p:scale>
        <a:sx n="50" d="100"/>
        <a:sy n="50" d="100"/>
      </p:scale>
      <p:origin x="0" y="-2094"/>
    </p:cViewPr>
  </p:sorterViewPr>
  <p:notesViewPr>
    <p:cSldViewPr snapToGrid="0">
      <p:cViewPr>
        <p:scale>
          <a:sx n="69" d="100"/>
          <a:sy n="69" d="100"/>
        </p:scale>
        <p:origin x="1197" y="-12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raint Lloyd" userId="648438fa9c54db8f" providerId="LiveId" clId="{3617CFD4-68A5-45E3-851C-00DC75051A30}"/>
    <pc:docChg chg="undo custSel modSld">
      <pc:chgData name="Geraint Lloyd" userId="648438fa9c54db8f" providerId="LiveId" clId="{3617CFD4-68A5-45E3-851C-00DC75051A30}" dt="2022-11-03T15:21:15.982" v="1481" actId="790"/>
      <pc:docMkLst>
        <pc:docMk/>
      </pc:docMkLst>
      <pc:sldChg chg="modSp mod">
        <pc:chgData name="Geraint Lloyd" userId="648438fa9c54db8f" providerId="LiveId" clId="{3617CFD4-68A5-45E3-851C-00DC75051A30}" dt="2022-11-03T10:26:28.608" v="715" actId="790"/>
        <pc:sldMkLst>
          <pc:docMk/>
          <pc:sldMk cId="1378199854" sldId="256"/>
        </pc:sldMkLst>
        <pc:spChg chg="mod">
          <ac:chgData name="Geraint Lloyd" userId="648438fa9c54db8f" providerId="LiveId" clId="{3617CFD4-68A5-45E3-851C-00DC75051A30}" dt="2022-11-03T10:26:28.608" v="715" actId="790"/>
          <ac:spMkLst>
            <pc:docMk/>
            <pc:sldMk cId="1378199854" sldId="256"/>
            <ac:spMk id="2" creationId="{00000000-0000-0000-0000-000000000000}"/>
          </ac:spMkLst>
        </pc:spChg>
        <pc:spChg chg="mod">
          <ac:chgData name="Geraint Lloyd" userId="648438fa9c54db8f" providerId="LiveId" clId="{3617CFD4-68A5-45E3-851C-00DC75051A30}" dt="2022-11-03T08:07:44.429" v="35" actId="20577"/>
          <ac:spMkLst>
            <pc:docMk/>
            <pc:sldMk cId="1378199854" sldId="256"/>
            <ac:spMk id="3" creationId="{00000000-0000-0000-0000-000000000000}"/>
          </ac:spMkLst>
        </pc:spChg>
      </pc:sldChg>
      <pc:sldChg chg="modSp mod">
        <pc:chgData name="Geraint Lloyd" userId="648438fa9c54db8f" providerId="LiveId" clId="{3617CFD4-68A5-45E3-851C-00DC75051A30}" dt="2022-11-03T10:33:13.600" v="747" actId="790"/>
        <pc:sldMkLst>
          <pc:docMk/>
          <pc:sldMk cId="2910426495" sldId="257"/>
        </pc:sldMkLst>
        <pc:spChg chg="mod">
          <ac:chgData name="Geraint Lloyd" userId="648438fa9c54db8f" providerId="LiveId" clId="{3617CFD4-68A5-45E3-851C-00DC75051A30}" dt="2022-11-03T10:33:05.067" v="746" actId="790"/>
          <ac:spMkLst>
            <pc:docMk/>
            <pc:sldMk cId="2910426495" sldId="257"/>
            <ac:spMk id="2" creationId="{00000000-0000-0000-0000-000000000000}"/>
          </ac:spMkLst>
        </pc:spChg>
        <pc:spChg chg="mod">
          <ac:chgData name="Geraint Lloyd" userId="648438fa9c54db8f" providerId="LiveId" clId="{3617CFD4-68A5-45E3-851C-00DC75051A30}" dt="2022-11-03T10:33:13.600" v="747" actId="790"/>
          <ac:spMkLst>
            <pc:docMk/>
            <pc:sldMk cId="2910426495" sldId="257"/>
            <ac:spMk id="3" creationId="{00000000-0000-0000-0000-000000000000}"/>
          </ac:spMkLst>
        </pc:spChg>
      </pc:sldChg>
      <pc:sldChg chg="modSp mod">
        <pc:chgData name="Geraint Lloyd" userId="648438fa9c54db8f" providerId="LiveId" clId="{3617CFD4-68A5-45E3-851C-00DC75051A30}" dt="2022-11-03T10:23:06.352" v="714" actId="790"/>
        <pc:sldMkLst>
          <pc:docMk/>
          <pc:sldMk cId="3211207054" sldId="258"/>
        </pc:sldMkLst>
        <pc:spChg chg="mod">
          <ac:chgData name="Geraint Lloyd" userId="648438fa9c54db8f" providerId="LiveId" clId="{3617CFD4-68A5-45E3-851C-00DC75051A30}" dt="2022-11-03T10:22:17.010" v="713" actId="20577"/>
          <ac:spMkLst>
            <pc:docMk/>
            <pc:sldMk cId="3211207054" sldId="258"/>
            <ac:spMk id="2" creationId="{00000000-0000-0000-0000-000000000000}"/>
          </ac:spMkLst>
        </pc:spChg>
        <pc:spChg chg="mod">
          <ac:chgData name="Geraint Lloyd" userId="648438fa9c54db8f" providerId="LiveId" clId="{3617CFD4-68A5-45E3-851C-00DC75051A30}" dt="2022-11-03T10:23:06.352" v="714" actId="790"/>
          <ac:spMkLst>
            <pc:docMk/>
            <pc:sldMk cId="3211207054" sldId="258"/>
            <ac:spMk id="14" creationId="{00000000-0000-0000-0000-000000000000}"/>
          </ac:spMkLst>
        </pc:spChg>
      </pc:sldChg>
      <pc:sldChg chg="modSp mod">
        <pc:chgData name="Geraint Lloyd" userId="648438fa9c54db8f" providerId="LiveId" clId="{3617CFD4-68A5-45E3-851C-00DC75051A30}" dt="2022-11-03T10:38:26.687" v="766" actId="20577"/>
        <pc:sldMkLst>
          <pc:docMk/>
          <pc:sldMk cId="754462874" sldId="259"/>
        </pc:sldMkLst>
        <pc:spChg chg="mod">
          <ac:chgData name="Geraint Lloyd" userId="648438fa9c54db8f" providerId="LiveId" clId="{3617CFD4-68A5-45E3-851C-00DC75051A30}" dt="2022-11-03T10:38:26.687" v="766" actId="20577"/>
          <ac:spMkLst>
            <pc:docMk/>
            <pc:sldMk cId="754462874" sldId="259"/>
            <ac:spMk id="3" creationId="{00000000-0000-0000-0000-000000000000}"/>
          </ac:spMkLst>
        </pc:spChg>
      </pc:sldChg>
      <pc:sldChg chg="modSp mod">
        <pc:chgData name="Geraint Lloyd" userId="648438fa9c54db8f" providerId="LiveId" clId="{3617CFD4-68A5-45E3-851C-00DC75051A30}" dt="2022-11-03T11:21:52.541" v="985" actId="6549"/>
        <pc:sldMkLst>
          <pc:docMk/>
          <pc:sldMk cId="0" sldId="260"/>
        </pc:sldMkLst>
        <pc:spChg chg="mod">
          <ac:chgData name="Geraint Lloyd" userId="648438fa9c54db8f" providerId="LiveId" clId="{3617CFD4-68A5-45E3-851C-00DC75051A30}" dt="2022-11-03T11:21:52.541" v="985" actId="6549"/>
          <ac:spMkLst>
            <pc:docMk/>
            <pc:sldMk cId="0" sldId="260"/>
            <ac:spMk id="5" creationId="{00000000-0000-0000-0000-000000000000}"/>
          </ac:spMkLst>
        </pc:spChg>
        <pc:spChg chg="mod">
          <ac:chgData name="Geraint Lloyd" userId="648438fa9c54db8f" providerId="LiveId" clId="{3617CFD4-68A5-45E3-851C-00DC75051A30}" dt="2022-11-03T11:15:07.726" v="910" actId="790"/>
          <ac:spMkLst>
            <pc:docMk/>
            <pc:sldMk cId="0" sldId="260"/>
            <ac:spMk id="6" creationId="{00000000-0000-0000-0000-000000000000}"/>
          </ac:spMkLst>
        </pc:spChg>
      </pc:sldChg>
      <pc:sldChg chg="modSp mod">
        <pc:chgData name="Geraint Lloyd" userId="648438fa9c54db8f" providerId="LiveId" clId="{3617CFD4-68A5-45E3-851C-00DC75051A30}" dt="2022-11-03T10:34:44.324" v="755" actId="20577"/>
        <pc:sldMkLst>
          <pc:docMk/>
          <pc:sldMk cId="424072455" sldId="262"/>
        </pc:sldMkLst>
        <pc:spChg chg="mod">
          <ac:chgData name="Geraint Lloyd" userId="648438fa9c54db8f" providerId="LiveId" clId="{3617CFD4-68A5-45E3-851C-00DC75051A30}" dt="2022-11-03T10:33:44.549" v="748" actId="790"/>
          <ac:spMkLst>
            <pc:docMk/>
            <pc:sldMk cId="424072455" sldId="262"/>
            <ac:spMk id="2" creationId="{00000000-0000-0000-0000-000000000000}"/>
          </ac:spMkLst>
        </pc:spChg>
        <pc:spChg chg="mod">
          <ac:chgData name="Geraint Lloyd" userId="648438fa9c54db8f" providerId="LiveId" clId="{3617CFD4-68A5-45E3-851C-00DC75051A30}" dt="2022-11-03T10:34:44.324" v="755" actId="20577"/>
          <ac:spMkLst>
            <pc:docMk/>
            <pc:sldMk cId="424072455" sldId="262"/>
            <ac:spMk id="4" creationId="{00000000-0000-0000-0000-000000000000}"/>
          </ac:spMkLst>
        </pc:spChg>
      </pc:sldChg>
      <pc:sldChg chg="modSp mod">
        <pc:chgData name="Geraint Lloyd" userId="648438fa9c54db8f" providerId="LiveId" clId="{3617CFD4-68A5-45E3-851C-00DC75051A30}" dt="2022-11-03T11:52:56.621" v="1120" actId="20577"/>
        <pc:sldMkLst>
          <pc:docMk/>
          <pc:sldMk cId="1745506733" sldId="263"/>
        </pc:sldMkLst>
        <pc:spChg chg="mod">
          <ac:chgData name="Geraint Lloyd" userId="648438fa9c54db8f" providerId="LiveId" clId="{3617CFD4-68A5-45E3-851C-00DC75051A30}" dt="2022-11-03T11:52:00.416" v="1110" actId="790"/>
          <ac:spMkLst>
            <pc:docMk/>
            <pc:sldMk cId="1745506733" sldId="263"/>
            <ac:spMk id="2" creationId="{00000000-0000-0000-0000-000000000000}"/>
          </ac:spMkLst>
        </pc:spChg>
        <pc:spChg chg="mod">
          <ac:chgData name="Geraint Lloyd" userId="648438fa9c54db8f" providerId="LiveId" clId="{3617CFD4-68A5-45E3-851C-00DC75051A30}" dt="2022-11-03T11:52:56.621" v="1120" actId="20577"/>
          <ac:spMkLst>
            <pc:docMk/>
            <pc:sldMk cId="1745506733" sldId="263"/>
            <ac:spMk id="3" creationId="{00000000-0000-0000-0000-000000000000}"/>
          </ac:spMkLst>
        </pc:spChg>
      </pc:sldChg>
      <pc:sldChg chg="modSp mod">
        <pc:chgData name="Geraint Lloyd" userId="648438fa9c54db8f" providerId="LiveId" clId="{3617CFD4-68A5-45E3-851C-00DC75051A30}" dt="2022-11-03T10:43:38.136" v="783" actId="2711"/>
        <pc:sldMkLst>
          <pc:docMk/>
          <pc:sldMk cId="2080093460" sldId="264"/>
        </pc:sldMkLst>
        <pc:spChg chg="mod">
          <ac:chgData name="Geraint Lloyd" userId="648438fa9c54db8f" providerId="LiveId" clId="{3617CFD4-68A5-45E3-851C-00DC75051A30}" dt="2022-11-03T10:40:30.584" v="769" actId="20577"/>
          <ac:spMkLst>
            <pc:docMk/>
            <pc:sldMk cId="2080093460" sldId="264"/>
            <ac:spMk id="2" creationId="{00000000-0000-0000-0000-000000000000}"/>
          </ac:spMkLst>
        </pc:spChg>
        <pc:spChg chg="mod">
          <ac:chgData name="Geraint Lloyd" userId="648438fa9c54db8f" providerId="LiveId" clId="{3617CFD4-68A5-45E3-851C-00DC75051A30}" dt="2022-11-03T10:43:38.136" v="783" actId="2711"/>
          <ac:spMkLst>
            <pc:docMk/>
            <pc:sldMk cId="2080093460" sldId="264"/>
            <ac:spMk id="3" creationId="{00000000-0000-0000-0000-000000000000}"/>
          </ac:spMkLst>
        </pc:spChg>
      </pc:sldChg>
      <pc:sldChg chg="modSp mod">
        <pc:chgData name="Geraint Lloyd" userId="648438fa9c54db8f" providerId="LiveId" clId="{3617CFD4-68A5-45E3-851C-00DC75051A30}" dt="2022-11-03T10:31:47.340" v="745" actId="20577"/>
        <pc:sldMkLst>
          <pc:docMk/>
          <pc:sldMk cId="4227003271" sldId="265"/>
        </pc:sldMkLst>
        <pc:spChg chg="mod">
          <ac:chgData name="Geraint Lloyd" userId="648438fa9c54db8f" providerId="LiveId" clId="{3617CFD4-68A5-45E3-851C-00DC75051A30}" dt="2022-11-03T10:26:43.223" v="716" actId="790"/>
          <ac:spMkLst>
            <pc:docMk/>
            <pc:sldMk cId="4227003271" sldId="265"/>
            <ac:spMk id="2" creationId="{00000000-0000-0000-0000-000000000000}"/>
          </ac:spMkLst>
        </pc:spChg>
        <pc:spChg chg="mod">
          <ac:chgData name="Geraint Lloyd" userId="648438fa9c54db8f" providerId="LiveId" clId="{3617CFD4-68A5-45E3-851C-00DC75051A30}" dt="2022-11-03T10:31:47.340" v="745" actId="20577"/>
          <ac:spMkLst>
            <pc:docMk/>
            <pc:sldMk cId="4227003271" sldId="265"/>
            <ac:spMk id="3" creationId="{00000000-0000-0000-0000-000000000000}"/>
          </ac:spMkLst>
        </pc:spChg>
      </pc:sldChg>
      <pc:sldChg chg="modSp mod">
        <pc:chgData name="Geraint Lloyd" userId="648438fa9c54db8f" providerId="LiveId" clId="{3617CFD4-68A5-45E3-851C-00DC75051A30}" dt="2022-11-03T11:02:23.232" v="862" actId="20577"/>
        <pc:sldMkLst>
          <pc:docMk/>
          <pc:sldMk cId="0" sldId="267"/>
        </pc:sldMkLst>
        <pc:spChg chg="mod">
          <ac:chgData name="Geraint Lloyd" userId="648438fa9c54db8f" providerId="LiveId" clId="{3617CFD4-68A5-45E3-851C-00DC75051A30}" dt="2022-11-03T10:48:22.567" v="788" actId="790"/>
          <ac:spMkLst>
            <pc:docMk/>
            <pc:sldMk cId="0" sldId="267"/>
            <ac:spMk id="2" creationId="{00000000-0000-0000-0000-000000000000}"/>
          </ac:spMkLst>
        </pc:spChg>
        <pc:spChg chg="mod">
          <ac:chgData name="Geraint Lloyd" userId="648438fa9c54db8f" providerId="LiveId" clId="{3617CFD4-68A5-45E3-851C-00DC75051A30}" dt="2022-11-03T11:02:23.232" v="862" actId="20577"/>
          <ac:spMkLst>
            <pc:docMk/>
            <pc:sldMk cId="0" sldId="267"/>
            <ac:spMk id="3" creationId="{00000000-0000-0000-0000-000000000000}"/>
          </ac:spMkLst>
        </pc:spChg>
      </pc:sldChg>
      <pc:sldChg chg="modSp mod">
        <pc:chgData name="Geraint Lloyd" userId="648438fa9c54db8f" providerId="LiveId" clId="{3617CFD4-68A5-45E3-851C-00DC75051A30}" dt="2022-11-03T15:18:02.288" v="1472" actId="20577"/>
        <pc:sldMkLst>
          <pc:docMk/>
          <pc:sldMk cId="1989123391" sldId="268"/>
        </pc:sldMkLst>
        <pc:spChg chg="mod">
          <ac:chgData name="Geraint Lloyd" userId="648438fa9c54db8f" providerId="LiveId" clId="{3617CFD4-68A5-45E3-851C-00DC75051A30}" dt="2022-11-03T15:15:06.344" v="1432" actId="790"/>
          <ac:spMkLst>
            <pc:docMk/>
            <pc:sldMk cId="1989123391" sldId="268"/>
            <ac:spMk id="2" creationId="{00000000-0000-0000-0000-000000000000}"/>
          </ac:spMkLst>
        </pc:spChg>
        <pc:spChg chg="mod">
          <ac:chgData name="Geraint Lloyd" userId="648438fa9c54db8f" providerId="LiveId" clId="{3617CFD4-68A5-45E3-851C-00DC75051A30}" dt="2022-11-03T15:18:02.288" v="1472" actId="20577"/>
          <ac:spMkLst>
            <pc:docMk/>
            <pc:sldMk cId="1989123391" sldId="268"/>
            <ac:spMk id="3" creationId="{00000000-0000-0000-0000-000000000000}"/>
          </ac:spMkLst>
        </pc:spChg>
      </pc:sldChg>
      <pc:sldChg chg="modSp mod">
        <pc:chgData name="Geraint Lloyd" userId="648438fa9c54db8f" providerId="LiveId" clId="{3617CFD4-68A5-45E3-851C-00DC75051A30}" dt="2022-11-03T08:07:23.972" v="30" actId="20577"/>
        <pc:sldMkLst>
          <pc:docMk/>
          <pc:sldMk cId="3917755711" sldId="270"/>
        </pc:sldMkLst>
        <pc:spChg chg="mod">
          <ac:chgData name="Geraint Lloyd" userId="648438fa9c54db8f" providerId="LiveId" clId="{3617CFD4-68A5-45E3-851C-00DC75051A30}" dt="2022-11-03T08:07:23.972" v="30" actId="20577"/>
          <ac:spMkLst>
            <pc:docMk/>
            <pc:sldMk cId="3917755711" sldId="270"/>
            <ac:spMk id="2" creationId="{00000000-0000-0000-0000-000000000000}"/>
          </ac:spMkLst>
        </pc:spChg>
      </pc:sldChg>
      <pc:sldChg chg="modSp mod">
        <pc:chgData name="Geraint Lloyd" userId="648438fa9c54db8f" providerId="LiveId" clId="{3617CFD4-68A5-45E3-851C-00DC75051A30}" dt="2022-11-03T11:53:57.444" v="1131" actId="20577"/>
        <pc:sldMkLst>
          <pc:docMk/>
          <pc:sldMk cId="3741323346" sldId="271"/>
        </pc:sldMkLst>
        <pc:spChg chg="mod">
          <ac:chgData name="Geraint Lloyd" userId="648438fa9c54db8f" providerId="LiveId" clId="{3617CFD4-68A5-45E3-851C-00DC75051A30}" dt="2022-11-03T11:53:14.966" v="1121" actId="790"/>
          <ac:spMkLst>
            <pc:docMk/>
            <pc:sldMk cId="3741323346" sldId="271"/>
            <ac:spMk id="2" creationId="{00000000-0000-0000-0000-000000000000}"/>
          </ac:spMkLst>
        </pc:spChg>
        <pc:spChg chg="mod">
          <ac:chgData name="Geraint Lloyd" userId="648438fa9c54db8f" providerId="LiveId" clId="{3617CFD4-68A5-45E3-851C-00DC75051A30}" dt="2022-11-03T11:53:57.444" v="1131" actId="20577"/>
          <ac:spMkLst>
            <pc:docMk/>
            <pc:sldMk cId="3741323346" sldId="271"/>
            <ac:spMk id="5" creationId="{00000000-0000-0000-0000-000000000000}"/>
          </ac:spMkLst>
        </pc:spChg>
      </pc:sldChg>
      <pc:sldChg chg="modSp mod">
        <pc:chgData name="Geraint Lloyd" userId="648438fa9c54db8f" providerId="LiveId" clId="{3617CFD4-68A5-45E3-851C-00DC75051A30}" dt="2022-11-03T11:55:21.980" v="1134" actId="20577"/>
        <pc:sldMkLst>
          <pc:docMk/>
          <pc:sldMk cId="2075199195" sldId="272"/>
        </pc:sldMkLst>
        <pc:spChg chg="mod">
          <ac:chgData name="Geraint Lloyd" userId="648438fa9c54db8f" providerId="LiveId" clId="{3617CFD4-68A5-45E3-851C-00DC75051A30}" dt="2022-11-03T11:54:11.631" v="1132" actId="790"/>
          <ac:spMkLst>
            <pc:docMk/>
            <pc:sldMk cId="2075199195" sldId="272"/>
            <ac:spMk id="2" creationId="{00000000-0000-0000-0000-000000000000}"/>
          </ac:spMkLst>
        </pc:spChg>
        <pc:spChg chg="mod">
          <ac:chgData name="Geraint Lloyd" userId="648438fa9c54db8f" providerId="LiveId" clId="{3617CFD4-68A5-45E3-851C-00DC75051A30}" dt="2022-11-03T11:55:21.980" v="1134" actId="20577"/>
          <ac:spMkLst>
            <pc:docMk/>
            <pc:sldMk cId="2075199195" sldId="272"/>
            <ac:spMk id="11267" creationId="{00000000-0000-0000-0000-000000000000}"/>
          </ac:spMkLst>
        </pc:spChg>
      </pc:sldChg>
      <pc:sldChg chg="modSp mod">
        <pc:chgData name="Geraint Lloyd" userId="648438fa9c54db8f" providerId="LiveId" clId="{3617CFD4-68A5-45E3-851C-00DC75051A30}" dt="2022-11-03T11:56:04.748" v="1140" actId="20577"/>
        <pc:sldMkLst>
          <pc:docMk/>
          <pc:sldMk cId="1556549609" sldId="273"/>
        </pc:sldMkLst>
        <pc:spChg chg="mod">
          <ac:chgData name="Geraint Lloyd" userId="648438fa9c54db8f" providerId="LiveId" clId="{3617CFD4-68A5-45E3-851C-00DC75051A30}" dt="2022-11-03T11:55:42.201" v="1135" actId="790"/>
          <ac:spMkLst>
            <pc:docMk/>
            <pc:sldMk cId="1556549609" sldId="273"/>
            <ac:spMk id="2" creationId="{00000000-0000-0000-0000-000000000000}"/>
          </ac:spMkLst>
        </pc:spChg>
        <pc:spChg chg="mod">
          <ac:chgData name="Geraint Lloyd" userId="648438fa9c54db8f" providerId="LiveId" clId="{3617CFD4-68A5-45E3-851C-00DC75051A30}" dt="2022-11-03T11:56:04.748" v="1140" actId="20577"/>
          <ac:spMkLst>
            <pc:docMk/>
            <pc:sldMk cId="1556549609" sldId="273"/>
            <ac:spMk id="12291" creationId="{00000000-0000-0000-0000-000000000000}"/>
          </ac:spMkLst>
        </pc:spChg>
      </pc:sldChg>
      <pc:sldChg chg="modSp mod">
        <pc:chgData name="Geraint Lloyd" userId="648438fa9c54db8f" providerId="LiveId" clId="{3617CFD4-68A5-45E3-851C-00DC75051A30}" dt="2022-11-03T14:03:31.339" v="1157" actId="313"/>
        <pc:sldMkLst>
          <pc:docMk/>
          <pc:sldMk cId="2388197313" sldId="274"/>
        </pc:sldMkLst>
        <pc:spChg chg="mod">
          <ac:chgData name="Geraint Lloyd" userId="648438fa9c54db8f" providerId="LiveId" clId="{3617CFD4-68A5-45E3-851C-00DC75051A30}" dt="2022-11-03T14:02:14.048" v="1141" actId="790"/>
          <ac:spMkLst>
            <pc:docMk/>
            <pc:sldMk cId="2388197313" sldId="274"/>
            <ac:spMk id="2" creationId="{00000000-0000-0000-0000-000000000000}"/>
          </ac:spMkLst>
        </pc:spChg>
        <pc:spChg chg="mod">
          <ac:chgData name="Geraint Lloyd" userId="648438fa9c54db8f" providerId="LiveId" clId="{3617CFD4-68A5-45E3-851C-00DC75051A30}" dt="2022-11-03T14:03:31.339" v="1157" actId="313"/>
          <ac:spMkLst>
            <pc:docMk/>
            <pc:sldMk cId="2388197313" sldId="274"/>
            <ac:spMk id="4" creationId="{00000000-0000-0000-0000-000000000000}"/>
          </ac:spMkLst>
        </pc:spChg>
      </pc:sldChg>
      <pc:sldChg chg="modSp mod">
        <pc:chgData name="Geraint Lloyd" userId="648438fa9c54db8f" providerId="LiveId" clId="{3617CFD4-68A5-45E3-851C-00DC75051A30}" dt="2022-11-03T14:07:41.644" v="1163" actId="20577"/>
        <pc:sldMkLst>
          <pc:docMk/>
          <pc:sldMk cId="1807853379" sldId="275"/>
        </pc:sldMkLst>
        <pc:spChg chg="mod">
          <ac:chgData name="Geraint Lloyd" userId="648438fa9c54db8f" providerId="LiveId" clId="{3617CFD4-68A5-45E3-851C-00DC75051A30}" dt="2022-11-03T14:06:04.028" v="1158" actId="790"/>
          <ac:spMkLst>
            <pc:docMk/>
            <pc:sldMk cId="1807853379" sldId="275"/>
            <ac:spMk id="2" creationId="{00000000-0000-0000-0000-000000000000}"/>
          </ac:spMkLst>
        </pc:spChg>
        <pc:spChg chg="mod">
          <ac:chgData name="Geraint Lloyd" userId="648438fa9c54db8f" providerId="LiveId" clId="{3617CFD4-68A5-45E3-851C-00DC75051A30}" dt="2022-11-03T14:07:41.644" v="1163" actId="20577"/>
          <ac:spMkLst>
            <pc:docMk/>
            <pc:sldMk cId="1807853379" sldId="275"/>
            <ac:spMk id="4" creationId="{00000000-0000-0000-0000-000000000000}"/>
          </ac:spMkLst>
        </pc:spChg>
      </pc:sldChg>
      <pc:sldChg chg="modSp mod">
        <pc:chgData name="Geraint Lloyd" userId="648438fa9c54db8f" providerId="LiveId" clId="{3617CFD4-68A5-45E3-851C-00DC75051A30}" dt="2022-11-03T14:10:59.164" v="1267" actId="790"/>
        <pc:sldMkLst>
          <pc:docMk/>
          <pc:sldMk cId="1943894258" sldId="293"/>
        </pc:sldMkLst>
        <pc:spChg chg="mod">
          <ac:chgData name="Geraint Lloyd" userId="648438fa9c54db8f" providerId="LiveId" clId="{3617CFD4-68A5-45E3-851C-00DC75051A30}" dt="2022-11-03T14:08:00.865" v="1164" actId="790"/>
          <ac:spMkLst>
            <pc:docMk/>
            <pc:sldMk cId="1943894258" sldId="293"/>
            <ac:spMk id="2" creationId="{00000000-0000-0000-0000-000000000000}"/>
          </ac:spMkLst>
        </pc:spChg>
        <pc:spChg chg="mod">
          <ac:chgData name="Geraint Lloyd" userId="648438fa9c54db8f" providerId="LiveId" clId="{3617CFD4-68A5-45E3-851C-00DC75051A30}" dt="2022-11-03T08:49:11.940" v="403" actId="20577"/>
          <ac:spMkLst>
            <pc:docMk/>
            <pc:sldMk cId="1943894258" sldId="293"/>
            <ac:spMk id="3" creationId="{00000000-0000-0000-0000-000000000000}"/>
          </ac:spMkLst>
        </pc:spChg>
        <pc:spChg chg="mod">
          <ac:chgData name="Geraint Lloyd" userId="648438fa9c54db8f" providerId="LiveId" clId="{3617CFD4-68A5-45E3-851C-00DC75051A30}" dt="2022-11-03T14:10:49.931" v="1266" actId="790"/>
          <ac:spMkLst>
            <pc:docMk/>
            <pc:sldMk cId="1943894258" sldId="293"/>
            <ac:spMk id="4" creationId="{00000000-0000-0000-0000-000000000000}"/>
          </ac:spMkLst>
        </pc:spChg>
        <pc:spChg chg="mod">
          <ac:chgData name="Geraint Lloyd" userId="648438fa9c54db8f" providerId="LiveId" clId="{3617CFD4-68A5-45E3-851C-00DC75051A30}" dt="2022-11-03T08:51:09.032" v="414" actId="20577"/>
          <ac:spMkLst>
            <pc:docMk/>
            <pc:sldMk cId="1943894258" sldId="293"/>
            <ac:spMk id="5" creationId="{00000000-0000-0000-0000-000000000000}"/>
          </ac:spMkLst>
        </pc:spChg>
        <pc:spChg chg="mod">
          <ac:chgData name="Geraint Lloyd" userId="648438fa9c54db8f" providerId="LiveId" clId="{3617CFD4-68A5-45E3-851C-00DC75051A30}" dt="2022-11-03T14:10:59.164" v="1267" actId="790"/>
          <ac:spMkLst>
            <pc:docMk/>
            <pc:sldMk cId="1943894258" sldId="293"/>
            <ac:spMk id="6" creationId="{00000000-0000-0000-0000-000000000000}"/>
          </ac:spMkLst>
        </pc:spChg>
      </pc:sldChg>
      <pc:sldChg chg="modSp mod">
        <pc:chgData name="Geraint Lloyd" userId="648438fa9c54db8f" providerId="LiveId" clId="{3617CFD4-68A5-45E3-851C-00DC75051A30}" dt="2022-11-03T14:11:43.347" v="1270" actId="20577"/>
        <pc:sldMkLst>
          <pc:docMk/>
          <pc:sldMk cId="451656629" sldId="294"/>
        </pc:sldMkLst>
        <pc:spChg chg="mod">
          <ac:chgData name="Geraint Lloyd" userId="648438fa9c54db8f" providerId="LiveId" clId="{3617CFD4-68A5-45E3-851C-00DC75051A30}" dt="2022-11-03T14:11:25.758" v="1268" actId="790"/>
          <ac:spMkLst>
            <pc:docMk/>
            <pc:sldMk cId="451656629" sldId="294"/>
            <ac:spMk id="2" creationId="{00000000-0000-0000-0000-000000000000}"/>
          </ac:spMkLst>
        </pc:spChg>
        <pc:spChg chg="mod">
          <ac:chgData name="Geraint Lloyd" userId="648438fa9c54db8f" providerId="LiveId" clId="{3617CFD4-68A5-45E3-851C-00DC75051A30}" dt="2022-11-03T14:11:43.347" v="1270" actId="20577"/>
          <ac:spMkLst>
            <pc:docMk/>
            <pc:sldMk cId="451656629" sldId="294"/>
            <ac:spMk id="33795" creationId="{00000000-0000-0000-0000-000000000000}"/>
          </ac:spMkLst>
        </pc:spChg>
      </pc:sldChg>
      <pc:sldChg chg="modSp mod">
        <pc:chgData name="Geraint Lloyd" userId="648438fa9c54db8f" providerId="LiveId" clId="{3617CFD4-68A5-45E3-851C-00DC75051A30}" dt="2022-11-03T14:12:24.870" v="1271" actId="790"/>
        <pc:sldMkLst>
          <pc:docMk/>
          <pc:sldMk cId="3994342581" sldId="295"/>
        </pc:sldMkLst>
        <pc:spChg chg="mod">
          <ac:chgData name="Geraint Lloyd" userId="648438fa9c54db8f" providerId="LiveId" clId="{3617CFD4-68A5-45E3-851C-00DC75051A30}" dt="2022-11-03T14:12:24.870" v="1271" actId="790"/>
          <ac:spMkLst>
            <pc:docMk/>
            <pc:sldMk cId="3994342581" sldId="295"/>
            <ac:spMk id="2" creationId="{00000000-0000-0000-0000-000000000000}"/>
          </ac:spMkLst>
        </pc:spChg>
      </pc:sldChg>
      <pc:sldChg chg="modSp mod">
        <pc:chgData name="Geraint Lloyd" userId="648438fa9c54db8f" providerId="LiveId" clId="{3617CFD4-68A5-45E3-851C-00DC75051A30}" dt="2022-11-03T15:20:47.605" v="1479" actId="790"/>
        <pc:sldMkLst>
          <pc:docMk/>
          <pc:sldMk cId="3170093676" sldId="297"/>
        </pc:sldMkLst>
        <pc:spChg chg="mod">
          <ac:chgData name="Geraint Lloyd" userId="648438fa9c54db8f" providerId="LiveId" clId="{3617CFD4-68A5-45E3-851C-00DC75051A30}" dt="2022-11-03T15:20:47.605" v="1479" actId="790"/>
          <ac:spMkLst>
            <pc:docMk/>
            <pc:sldMk cId="3170093676" sldId="297"/>
            <ac:spMk id="2" creationId="{00000000-0000-0000-0000-000000000000}"/>
          </ac:spMkLst>
        </pc:spChg>
      </pc:sldChg>
      <pc:sldChg chg="modSp mod">
        <pc:chgData name="Geraint Lloyd" userId="648438fa9c54db8f" providerId="LiveId" clId="{3617CFD4-68A5-45E3-851C-00DC75051A30}" dt="2022-11-03T15:21:15.982" v="1481" actId="790"/>
        <pc:sldMkLst>
          <pc:docMk/>
          <pc:sldMk cId="778416991" sldId="298"/>
        </pc:sldMkLst>
        <pc:spChg chg="mod">
          <ac:chgData name="Geraint Lloyd" userId="648438fa9c54db8f" providerId="LiveId" clId="{3617CFD4-68A5-45E3-851C-00DC75051A30}" dt="2022-11-03T15:21:15.982" v="1481" actId="790"/>
          <ac:spMkLst>
            <pc:docMk/>
            <pc:sldMk cId="778416991" sldId="298"/>
            <ac:spMk id="2" creationId="{00000000-0000-0000-0000-000000000000}"/>
          </ac:spMkLst>
        </pc:spChg>
        <pc:spChg chg="mod">
          <ac:chgData name="Geraint Lloyd" userId="648438fa9c54db8f" providerId="LiveId" clId="{3617CFD4-68A5-45E3-851C-00DC75051A30}" dt="2022-11-03T10:22:02.385" v="708" actId="20577"/>
          <ac:spMkLst>
            <pc:docMk/>
            <pc:sldMk cId="778416991" sldId="298"/>
            <ac:spMk id="37890" creationId="{00000000-0000-0000-0000-000000000000}"/>
          </ac:spMkLst>
        </pc:spChg>
      </pc:sldChg>
      <pc:sldChg chg="modSp mod">
        <pc:chgData name="Geraint Lloyd" userId="648438fa9c54db8f" providerId="LiveId" clId="{3617CFD4-68A5-45E3-851C-00DC75051A30}" dt="2022-11-03T14:17:21.507" v="1368" actId="790"/>
        <pc:sldMkLst>
          <pc:docMk/>
          <pc:sldMk cId="1785044868" sldId="300"/>
        </pc:sldMkLst>
        <pc:spChg chg="mod">
          <ac:chgData name="Geraint Lloyd" userId="648438fa9c54db8f" providerId="LiveId" clId="{3617CFD4-68A5-45E3-851C-00DC75051A30}" dt="2022-11-03T14:17:21.507" v="1368" actId="790"/>
          <ac:spMkLst>
            <pc:docMk/>
            <pc:sldMk cId="1785044868" sldId="300"/>
            <ac:spMk id="2" creationId="{00000000-0000-0000-0000-000000000000}"/>
          </ac:spMkLst>
        </pc:spChg>
      </pc:sldChg>
      <pc:sldChg chg="modSp mod">
        <pc:chgData name="Geraint Lloyd" userId="648438fa9c54db8f" providerId="LiveId" clId="{3617CFD4-68A5-45E3-851C-00DC75051A30}" dt="2022-11-03T14:15:26.349" v="1348" actId="20577"/>
        <pc:sldMkLst>
          <pc:docMk/>
          <pc:sldMk cId="277349918" sldId="303"/>
        </pc:sldMkLst>
        <pc:spChg chg="mod">
          <ac:chgData name="Geraint Lloyd" userId="648438fa9c54db8f" providerId="LiveId" clId="{3617CFD4-68A5-45E3-851C-00DC75051A30}" dt="2022-11-03T14:12:40.867" v="1272" actId="790"/>
          <ac:spMkLst>
            <pc:docMk/>
            <pc:sldMk cId="277349918" sldId="303"/>
            <ac:spMk id="2" creationId="{00000000-0000-0000-0000-000000000000}"/>
          </ac:spMkLst>
        </pc:spChg>
        <pc:spChg chg="mod">
          <ac:chgData name="Geraint Lloyd" userId="648438fa9c54db8f" providerId="LiveId" clId="{3617CFD4-68A5-45E3-851C-00DC75051A30}" dt="2022-11-03T14:15:26.349" v="1348" actId="20577"/>
          <ac:spMkLst>
            <pc:docMk/>
            <pc:sldMk cId="277349918" sldId="303"/>
            <ac:spMk id="3" creationId="{00000000-0000-0000-0000-000000000000}"/>
          </ac:spMkLst>
        </pc:spChg>
      </pc:sldChg>
      <pc:sldChg chg="modSp mod">
        <pc:chgData name="Geraint Lloyd" userId="648438fa9c54db8f" providerId="LiveId" clId="{3617CFD4-68A5-45E3-851C-00DC75051A30}" dt="2022-11-03T14:15:49.578" v="1349" actId="790"/>
        <pc:sldMkLst>
          <pc:docMk/>
          <pc:sldMk cId="2406600" sldId="304"/>
        </pc:sldMkLst>
        <pc:spChg chg="mod">
          <ac:chgData name="Geraint Lloyd" userId="648438fa9c54db8f" providerId="LiveId" clId="{3617CFD4-68A5-45E3-851C-00DC75051A30}" dt="2022-11-03T14:15:49.578" v="1349" actId="790"/>
          <ac:spMkLst>
            <pc:docMk/>
            <pc:sldMk cId="2406600" sldId="304"/>
            <ac:spMk id="2" creationId="{00000000-0000-0000-0000-000000000000}"/>
          </ac:spMkLst>
        </pc:spChg>
      </pc:sldChg>
      <pc:sldChg chg="modSp mod">
        <pc:chgData name="Geraint Lloyd" userId="648438fa9c54db8f" providerId="LiveId" clId="{3617CFD4-68A5-45E3-851C-00DC75051A30}" dt="2022-11-03T14:16:25.645" v="1359" actId="6549"/>
        <pc:sldMkLst>
          <pc:docMk/>
          <pc:sldMk cId="574392251" sldId="306"/>
        </pc:sldMkLst>
        <pc:spChg chg="mod">
          <ac:chgData name="Geraint Lloyd" userId="648438fa9c54db8f" providerId="LiveId" clId="{3617CFD4-68A5-45E3-851C-00DC75051A30}" dt="2022-11-03T08:56:12.822" v="552" actId="6549"/>
          <ac:spMkLst>
            <pc:docMk/>
            <pc:sldMk cId="574392251" sldId="306"/>
            <ac:spMk id="45058" creationId="{00000000-0000-0000-0000-000000000000}"/>
          </ac:spMkLst>
        </pc:spChg>
        <pc:spChg chg="mod">
          <ac:chgData name="Geraint Lloyd" userId="648438fa9c54db8f" providerId="LiveId" clId="{3617CFD4-68A5-45E3-851C-00DC75051A30}" dt="2022-11-03T14:16:25.645" v="1359" actId="6549"/>
          <ac:spMkLst>
            <pc:docMk/>
            <pc:sldMk cId="574392251" sldId="306"/>
            <ac:spMk id="45059" creationId="{00000000-0000-0000-0000-000000000000}"/>
          </ac:spMkLst>
        </pc:spChg>
      </pc:sldChg>
      <pc:sldChg chg="modSp mod">
        <pc:chgData name="Geraint Lloyd" userId="648438fa9c54db8f" providerId="LiveId" clId="{3617CFD4-68A5-45E3-851C-00DC75051A30}" dt="2022-11-03T14:17:06.168" v="1367" actId="20577"/>
        <pc:sldMkLst>
          <pc:docMk/>
          <pc:sldMk cId="4051539432" sldId="307"/>
        </pc:sldMkLst>
        <pc:spChg chg="mod">
          <ac:chgData name="Geraint Lloyd" userId="648438fa9c54db8f" providerId="LiveId" clId="{3617CFD4-68A5-45E3-851C-00DC75051A30}" dt="2022-11-03T08:57:45.750" v="564" actId="6549"/>
          <ac:spMkLst>
            <pc:docMk/>
            <pc:sldMk cId="4051539432" sldId="307"/>
            <ac:spMk id="46082" creationId="{00000000-0000-0000-0000-000000000000}"/>
          </ac:spMkLst>
        </pc:spChg>
        <pc:spChg chg="mod">
          <ac:chgData name="Geraint Lloyd" userId="648438fa9c54db8f" providerId="LiveId" clId="{3617CFD4-68A5-45E3-851C-00DC75051A30}" dt="2022-11-03T14:17:06.168" v="1367" actId="20577"/>
          <ac:spMkLst>
            <pc:docMk/>
            <pc:sldMk cId="4051539432" sldId="307"/>
            <ac:spMk id="46083" creationId="{00000000-0000-0000-0000-000000000000}"/>
          </ac:spMkLst>
        </pc:spChg>
      </pc:sldChg>
      <pc:sldChg chg="modSp mod">
        <pc:chgData name="Geraint Lloyd" userId="648438fa9c54db8f" providerId="LiveId" clId="{3617CFD4-68A5-45E3-851C-00DC75051A30}" dt="2022-11-03T15:20:58.586" v="1480" actId="790"/>
        <pc:sldMkLst>
          <pc:docMk/>
          <pc:sldMk cId="230125050" sldId="308"/>
        </pc:sldMkLst>
        <pc:spChg chg="mod">
          <ac:chgData name="Geraint Lloyd" userId="648438fa9c54db8f" providerId="LiveId" clId="{3617CFD4-68A5-45E3-851C-00DC75051A30}" dt="2022-11-03T15:20:58.586" v="1480" actId="790"/>
          <ac:spMkLst>
            <pc:docMk/>
            <pc:sldMk cId="230125050" sldId="308"/>
            <ac:spMk id="2" creationId="{00000000-0000-0000-0000-000000000000}"/>
          </ac:spMkLst>
        </pc:spChg>
      </pc:sldChg>
      <pc:sldChg chg="modSp mod">
        <pc:chgData name="Geraint Lloyd" userId="648438fa9c54db8f" providerId="LiveId" clId="{3617CFD4-68A5-45E3-851C-00DC75051A30}" dt="2022-11-03T15:14:39.988" v="1431" actId="20577"/>
        <pc:sldMkLst>
          <pc:docMk/>
          <pc:sldMk cId="3069802065" sldId="311"/>
        </pc:sldMkLst>
        <pc:spChg chg="mod">
          <ac:chgData name="Geraint Lloyd" userId="648438fa9c54db8f" providerId="LiveId" clId="{3617CFD4-68A5-45E3-851C-00DC75051A30}" dt="2022-11-03T15:09:54.966" v="1423" actId="790"/>
          <ac:spMkLst>
            <pc:docMk/>
            <pc:sldMk cId="3069802065" sldId="311"/>
            <ac:spMk id="2" creationId="{00000000-0000-0000-0000-000000000000}"/>
          </ac:spMkLst>
        </pc:spChg>
        <pc:spChg chg="mod">
          <ac:chgData name="Geraint Lloyd" userId="648438fa9c54db8f" providerId="LiveId" clId="{3617CFD4-68A5-45E3-851C-00DC75051A30}" dt="2022-11-03T15:14:39.988" v="1431" actId="20577"/>
          <ac:spMkLst>
            <pc:docMk/>
            <pc:sldMk cId="3069802065" sldId="311"/>
            <ac:spMk id="3" creationId="{00000000-0000-0000-0000-000000000000}"/>
          </ac:spMkLst>
        </pc:spChg>
      </pc:sldChg>
      <pc:sldChg chg="modSp mod">
        <pc:chgData name="Geraint Lloyd" userId="648438fa9c54db8f" providerId="LiveId" clId="{3617CFD4-68A5-45E3-851C-00DC75051A30}" dt="2022-11-03T15:18:37.173" v="1474" actId="790"/>
        <pc:sldMkLst>
          <pc:docMk/>
          <pc:sldMk cId="2672000245" sldId="312"/>
        </pc:sldMkLst>
        <pc:spChg chg="mod">
          <ac:chgData name="Geraint Lloyd" userId="648438fa9c54db8f" providerId="LiveId" clId="{3617CFD4-68A5-45E3-851C-00DC75051A30}" dt="2022-11-03T15:18:27.320" v="1473" actId="790"/>
          <ac:spMkLst>
            <pc:docMk/>
            <pc:sldMk cId="2672000245" sldId="312"/>
            <ac:spMk id="2" creationId="{00000000-0000-0000-0000-000000000000}"/>
          </ac:spMkLst>
        </pc:spChg>
        <pc:spChg chg="mod">
          <ac:chgData name="Geraint Lloyd" userId="648438fa9c54db8f" providerId="LiveId" clId="{3617CFD4-68A5-45E3-851C-00DC75051A30}" dt="2022-11-03T15:18:37.173" v="1474" actId="790"/>
          <ac:spMkLst>
            <pc:docMk/>
            <pc:sldMk cId="2672000245" sldId="312"/>
            <ac:spMk id="3" creationId="{00000000-0000-0000-0000-000000000000}"/>
          </ac:spMkLst>
        </pc:spChg>
      </pc:sldChg>
      <pc:sldChg chg="modSp mod">
        <pc:chgData name="Geraint Lloyd" userId="648438fa9c54db8f" providerId="LiveId" clId="{3617CFD4-68A5-45E3-851C-00DC75051A30}" dt="2022-11-03T15:08:08.577" v="1421" actId="6549"/>
        <pc:sldMkLst>
          <pc:docMk/>
          <pc:sldMk cId="3254167814" sldId="313"/>
        </pc:sldMkLst>
        <pc:spChg chg="mod">
          <ac:chgData name="Geraint Lloyd" userId="648438fa9c54db8f" providerId="LiveId" clId="{3617CFD4-68A5-45E3-851C-00DC75051A30}" dt="2022-11-03T15:03:40.163" v="1369" actId="790"/>
          <ac:spMkLst>
            <pc:docMk/>
            <pc:sldMk cId="3254167814" sldId="313"/>
            <ac:spMk id="2" creationId="{EC252BAA-5DE8-9BD6-1846-CFB7D26E5616}"/>
          </ac:spMkLst>
        </pc:spChg>
        <pc:spChg chg="mod">
          <ac:chgData name="Geraint Lloyd" userId="648438fa9c54db8f" providerId="LiveId" clId="{3617CFD4-68A5-45E3-851C-00DC75051A30}" dt="2022-11-03T15:08:08.577" v="1421" actId="6549"/>
          <ac:spMkLst>
            <pc:docMk/>
            <pc:sldMk cId="3254167814" sldId="313"/>
            <ac:spMk id="3" creationId="{3599F637-FC85-D997-011B-E11D053AC9FB}"/>
          </ac:spMkLst>
        </pc:spChg>
      </pc:sldChg>
      <pc:sldChg chg="modSp mod">
        <pc:chgData name="Geraint Lloyd" userId="648438fa9c54db8f" providerId="LiveId" clId="{3617CFD4-68A5-45E3-851C-00DC75051A30}" dt="2022-11-03T15:20:27.136" v="1478" actId="20577"/>
        <pc:sldMkLst>
          <pc:docMk/>
          <pc:sldMk cId="2426944253" sldId="314"/>
        </pc:sldMkLst>
        <pc:spChg chg="mod">
          <ac:chgData name="Geraint Lloyd" userId="648438fa9c54db8f" providerId="LiveId" clId="{3617CFD4-68A5-45E3-851C-00DC75051A30}" dt="2022-11-03T15:19:31.742" v="1475" actId="790"/>
          <ac:spMkLst>
            <pc:docMk/>
            <pc:sldMk cId="2426944253" sldId="314"/>
            <ac:spMk id="2" creationId="{63EEA26A-E295-E8D8-C996-015D4C649229}"/>
          </ac:spMkLst>
        </pc:spChg>
        <pc:spChg chg="mod">
          <ac:chgData name="Geraint Lloyd" userId="648438fa9c54db8f" providerId="LiveId" clId="{3617CFD4-68A5-45E3-851C-00DC75051A30}" dt="2022-11-03T15:20:27.136" v="1478" actId="20577"/>
          <ac:spMkLst>
            <pc:docMk/>
            <pc:sldMk cId="2426944253" sldId="314"/>
            <ac:spMk id="3" creationId="{123EB1EE-2259-76D0-45C8-F498C3FD939F}"/>
          </ac:spMkLst>
        </pc:spChg>
      </pc:sldChg>
      <pc:sldChg chg="modSp mod">
        <pc:chgData name="Geraint Lloyd" userId="648438fa9c54db8f" providerId="LiveId" clId="{3617CFD4-68A5-45E3-851C-00DC75051A30}" dt="2022-11-03T10:45:43.837" v="787" actId="20577"/>
        <pc:sldMkLst>
          <pc:docMk/>
          <pc:sldMk cId="0" sldId="315"/>
        </pc:sldMkLst>
        <pc:spChg chg="mod">
          <ac:chgData name="Geraint Lloyd" userId="648438fa9c54db8f" providerId="LiveId" clId="{3617CFD4-68A5-45E3-851C-00DC75051A30}" dt="2022-11-03T10:44:03.515" v="784" actId="790"/>
          <ac:spMkLst>
            <pc:docMk/>
            <pc:sldMk cId="0" sldId="315"/>
            <ac:spMk id="2" creationId="{00000000-0000-0000-0000-000000000000}"/>
          </ac:spMkLst>
        </pc:spChg>
        <pc:spChg chg="mod">
          <ac:chgData name="Geraint Lloyd" userId="648438fa9c54db8f" providerId="LiveId" clId="{3617CFD4-68A5-45E3-851C-00DC75051A30}" dt="2022-11-03T10:45:43.837" v="787" actId="20577"/>
          <ac:spMkLst>
            <pc:docMk/>
            <pc:sldMk cId="0" sldId="315"/>
            <ac:spMk id="3" creationId="{00000000-0000-0000-0000-000000000000}"/>
          </ac:spMkLst>
        </pc:spChg>
      </pc:sldChg>
      <pc:sldChg chg="modSp mod">
        <pc:chgData name="Geraint Lloyd" userId="648438fa9c54db8f" providerId="LiveId" clId="{3617CFD4-68A5-45E3-851C-00DC75051A30}" dt="2022-11-03T11:06:09.268" v="894" actId="20577"/>
        <pc:sldMkLst>
          <pc:docMk/>
          <pc:sldMk cId="0" sldId="316"/>
        </pc:sldMkLst>
        <pc:spChg chg="mod">
          <ac:chgData name="Geraint Lloyd" userId="648438fa9c54db8f" providerId="LiveId" clId="{3617CFD4-68A5-45E3-851C-00DC75051A30}" dt="2022-11-03T11:00:04.610" v="840" actId="20577"/>
          <ac:spMkLst>
            <pc:docMk/>
            <pc:sldMk cId="0" sldId="316"/>
            <ac:spMk id="2" creationId="{00000000-0000-0000-0000-000000000000}"/>
          </ac:spMkLst>
        </pc:spChg>
        <pc:spChg chg="mod">
          <ac:chgData name="Geraint Lloyd" userId="648438fa9c54db8f" providerId="LiveId" clId="{3617CFD4-68A5-45E3-851C-00DC75051A30}" dt="2022-11-03T11:06:09.268" v="894" actId="20577"/>
          <ac:spMkLst>
            <pc:docMk/>
            <pc:sldMk cId="0" sldId="316"/>
            <ac:spMk id="3" creationId="{00000000-0000-0000-0000-000000000000}"/>
          </ac:spMkLst>
        </pc:spChg>
      </pc:sldChg>
      <pc:sldChg chg="modSp mod">
        <pc:chgData name="Geraint Lloyd" userId="648438fa9c54db8f" providerId="LiveId" clId="{3617CFD4-68A5-45E3-851C-00DC75051A30}" dt="2022-11-03T11:12:35.926" v="908" actId="20577"/>
        <pc:sldMkLst>
          <pc:docMk/>
          <pc:sldMk cId="0" sldId="317"/>
        </pc:sldMkLst>
        <pc:spChg chg="mod">
          <ac:chgData name="Geraint Lloyd" userId="648438fa9c54db8f" providerId="LiveId" clId="{3617CFD4-68A5-45E3-851C-00DC75051A30}" dt="2022-11-03T11:10:42.332" v="895" actId="790"/>
          <ac:spMkLst>
            <pc:docMk/>
            <pc:sldMk cId="0" sldId="317"/>
            <ac:spMk id="2" creationId="{00000000-0000-0000-0000-000000000000}"/>
          </ac:spMkLst>
        </pc:spChg>
        <pc:spChg chg="mod">
          <ac:chgData name="Geraint Lloyd" userId="648438fa9c54db8f" providerId="LiveId" clId="{3617CFD4-68A5-45E3-851C-00DC75051A30}" dt="2022-11-03T11:12:35.926" v="908" actId="20577"/>
          <ac:spMkLst>
            <pc:docMk/>
            <pc:sldMk cId="0" sldId="317"/>
            <ac:spMk id="3" creationId="{00000000-0000-0000-0000-000000000000}"/>
          </ac:spMkLst>
        </pc:spChg>
      </pc:sldChg>
      <pc:sldChg chg="modSp mod">
        <pc:chgData name="Geraint Lloyd" userId="648438fa9c54db8f" providerId="LiveId" clId="{3617CFD4-68A5-45E3-851C-00DC75051A30}" dt="2022-11-03T11:45:35.740" v="1065" actId="20577"/>
        <pc:sldMkLst>
          <pc:docMk/>
          <pc:sldMk cId="0" sldId="318"/>
        </pc:sldMkLst>
        <pc:spChg chg="mod">
          <ac:chgData name="Geraint Lloyd" userId="648438fa9c54db8f" providerId="LiveId" clId="{3617CFD4-68A5-45E3-851C-00DC75051A30}" dt="2022-11-03T11:41:45.393" v="986" actId="790"/>
          <ac:spMkLst>
            <pc:docMk/>
            <pc:sldMk cId="0" sldId="318"/>
            <ac:spMk id="2" creationId="{00000000-0000-0000-0000-000000000000}"/>
          </ac:spMkLst>
        </pc:spChg>
        <pc:spChg chg="mod">
          <ac:chgData name="Geraint Lloyd" userId="648438fa9c54db8f" providerId="LiveId" clId="{3617CFD4-68A5-45E3-851C-00DC75051A30}" dt="2022-11-03T11:45:35.740" v="1065" actId="20577"/>
          <ac:spMkLst>
            <pc:docMk/>
            <pc:sldMk cId="0" sldId="318"/>
            <ac:spMk id="3" creationId="{00000000-0000-0000-0000-000000000000}"/>
          </ac:spMkLst>
        </pc:spChg>
      </pc:sldChg>
      <pc:sldChg chg="modSp mod">
        <pc:chgData name="Geraint Lloyd" userId="648438fa9c54db8f" providerId="LiveId" clId="{3617CFD4-68A5-45E3-851C-00DC75051A30}" dt="2022-11-03T11:50:33.745" v="1109" actId="6549"/>
        <pc:sldMkLst>
          <pc:docMk/>
          <pc:sldMk cId="0" sldId="319"/>
        </pc:sldMkLst>
        <pc:spChg chg="mod">
          <ac:chgData name="Geraint Lloyd" userId="648438fa9c54db8f" providerId="LiveId" clId="{3617CFD4-68A5-45E3-851C-00DC75051A30}" dt="2022-11-03T11:46:04.829" v="1066" actId="790"/>
          <ac:spMkLst>
            <pc:docMk/>
            <pc:sldMk cId="0" sldId="319"/>
            <ac:spMk id="2" creationId="{00000000-0000-0000-0000-000000000000}"/>
          </ac:spMkLst>
        </pc:spChg>
        <pc:spChg chg="mod">
          <ac:chgData name="Geraint Lloyd" userId="648438fa9c54db8f" providerId="LiveId" clId="{3617CFD4-68A5-45E3-851C-00DC75051A30}" dt="2022-11-03T11:50:33.745" v="1109" actId="6549"/>
          <ac:spMkLst>
            <pc:docMk/>
            <pc:sldMk cId="0" sldId="31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96A0B2-A254-43F0-8121-E99C8F1CF97B}" type="datetimeFigureOut">
              <a:rPr lang="en-GB" smtClean="0"/>
              <a:t>03/11/2022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4117BB-56F2-4DDA-A171-CE25573F348F}" type="slidenum">
              <a:rPr lang="en-GB" smtClean="0"/>
              <a:t>‹#›</a:t>
            </a:fld>
            <a:endParaRPr lang="en-GB"/>
          </a:p>
        </p:txBody>
      </p:sp>
    </p:spTree>
    <p:extLst>
      <p:ext uri="{BB962C8B-B14F-4D97-AF65-F5344CB8AC3E}">
        <p14:creationId xmlns:p14="http://schemas.microsoft.com/office/powerpoint/2010/main" val="619399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74117BB-56F2-4DDA-A171-CE25573F348F}" type="slidenum">
              <a:rPr lang="en-GB" smtClean="0"/>
              <a:t>6</a:t>
            </a:fld>
            <a:endParaRPr lang="en-GB"/>
          </a:p>
        </p:txBody>
      </p:sp>
    </p:spTree>
    <p:extLst>
      <p:ext uri="{BB962C8B-B14F-4D97-AF65-F5344CB8AC3E}">
        <p14:creationId xmlns:p14="http://schemas.microsoft.com/office/powerpoint/2010/main" val="3812049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3679625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4151032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2119258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34136364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397653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2367489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2137697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21788416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a:solidFill>
                  <a:schemeClr val="tx1"/>
                </a:solidFill>
                <a:latin typeface="Tahoma" charset="0"/>
                <a:ea typeface="ＭＳ Ｐゴシック" charset="0"/>
              </a:defRPr>
            </a:lvl1pPr>
            <a:lvl2pPr marL="742950" indent="-285750" eaLnBrk="0" hangingPunct="0">
              <a:defRPr>
                <a:solidFill>
                  <a:schemeClr val="tx1"/>
                </a:solidFill>
                <a:latin typeface="Tahoma" charset="0"/>
                <a:ea typeface="ＭＳ Ｐゴシック" charset="0"/>
              </a:defRPr>
            </a:lvl2pPr>
            <a:lvl3pPr marL="1143000" indent="-228600" eaLnBrk="0" hangingPunct="0">
              <a:defRPr>
                <a:solidFill>
                  <a:schemeClr val="tx1"/>
                </a:solidFill>
                <a:latin typeface="Tahoma" charset="0"/>
                <a:ea typeface="ＭＳ Ｐゴシック" charset="0"/>
              </a:defRPr>
            </a:lvl3pPr>
            <a:lvl4pPr marL="1600200" indent="-228600" eaLnBrk="0" hangingPunct="0">
              <a:defRPr>
                <a:solidFill>
                  <a:schemeClr val="tx1"/>
                </a:solidFill>
                <a:latin typeface="Tahoma" charset="0"/>
                <a:ea typeface="ＭＳ Ｐゴシック" charset="0"/>
              </a:defRPr>
            </a:lvl4pPr>
            <a:lvl5pPr marL="2057400" indent="-228600" eaLnBrk="0" hangingPunct="0">
              <a:defRPr>
                <a:solidFill>
                  <a:schemeClr val="tx1"/>
                </a:solidFill>
                <a:latin typeface="Tahoma" charset="0"/>
                <a:ea typeface="ＭＳ Ｐゴシック" charset="0"/>
              </a:defRPr>
            </a:lvl5pPr>
            <a:lvl6pPr marL="2514600" indent="-228600" eaLnBrk="0" fontAlgn="base" hangingPunct="0">
              <a:spcBef>
                <a:spcPct val="0"/>
              </a:spcBef>
              <a:spcAft>
                <a:spcPct val="0"/>
              </a:spcAft>
              <a:defRPr>
                <a:solidFill>
                  <a:schemeClr val="tx1"/>
                </a:solidFill>
                <a:latin typeface="Tahoma" charset="0"/>
                <a:ea typeface="ＭＳ Ｐゴシック" charset="0"/>
              </a:defRPr>
            </a:lvl6pPr>
            <a:lvl7pPr marL="2971800" indent="-228600" eaLnBrk="0" fontAlgn="base" hangingPunct="0">
              <a:spcBef>
                <a:spcPct val="0"/>
              </a:spcBef>
              <a:spcAft>
                <a:spcPct val="0"/>
              </a:spcAft>
              <a:defRPr>
                <a:solidFill>
                  <a:schemeClr val="tx1"/>
                </a:solidFill>
                <a:latin typeface="Tahoma" charset="0"/>
                <a:ea typeface="ＭＳ Ｐゴシック" charset="0"/>
              </a:defRPr>
            </a:lvl7pPr>
            <a:lvl8pPr marL="3429000" indent="-228600" eaLnBrk="0" fontAlgn="base" hangingPunct="0">
              <a:spcBef>
                <a:spcPct val="0"/>
              </a:spcBef>
              <a:spcAft>
                <a:spcPct val="0"/>
              </a:spcAft>
              <a:defRPr>
                <a:solidFill>
                  <a:schemeClr val="tx1"/>
                </a:solidFill>
                <a:latin typeface="Tahoma" charset="0"/>
                <a:ea typeface="ＭＳ Ｐゴシック" charset="0"/>
              </a:defRPr>
            </a:lvl8pPr>
            <a:lvl9pPr marL="3886200" indent="-228600" eaLnBrk="0" fontAlgn="base" hangingPunct="0">
              <a:spcBef>
                <a:spcPct val="0"/>
              </a:spcBef>
              <a:spcAft>
                <a:spcPct val="0"/>
              </a:spcAft>
              <a:defRPr>
                <a:solidFill>
                  <a:schemeClr val="tx1"/>
                </a:solidFill>
                <a:latin typeface="Tahoma" charset="0"/>
                <a:ea typeface="ＭＳ Ｐゴシック" charset="0"/>
              </a:defRPr>
            </a:lvl9pPr>
          </a:lstStyle>
          <a:p>
            <a:pPr eaLnBrk="1" hangingPunct="1">
              <a:defRPr/>
            </a:pPr>
            <a:fld id="{6C402A57-A65E-9C4B-8375-23B72870CA99}" type="slidenum">
              <a:rPr lang="en-GB" smtClean="0"/>
              <a:pPr eaLnBrk="1" hangingPunct="1">
                <a:defRPr/>
              </a:pPr>
              <a:t>28</a:t>
            </a:fld>
            <a:endParaRPr lang="en-GB"/>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eaLnBrk="1" hangingPunct="1">
              <a:defRPr/>
            </a:pPr>
            <a:endParaRPr lang="en-GB">
              <a:cs typeface="+mn-cs"/>
            </a:endParaRPr>
          </a:p>
        </p:txBody>
      </p:sp>
    </p:spTree>
    <p:extLst>
      <p:ext uri="{BB962C8B-B14F-4D97-AF65-F5344CB8AC3E}">
        <p14:creationId xmlns:p14="http://schemas.microsoft.com/office/powerpoint/2010/main" val="1574859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a:solidFill>
                  <a:schemeClr val="tx1"/>
                </a:solidFill>
                <a:latin typeface="Tahoma" charset="0"/>
                <a:ea typeface="ＭＳ Ｐゴシック" charset="0"/>
              </a:defRPr>
            </a:lvl1pPr>
            <a:lvl2pPr marL="742950" indent="-285750" eaLnBrk="0" hangingPunct="0">
              <a:defRPr>
                <a:solidFill>
                  <a:schemeClr val="tx1"/>
                </a:solidFill>
                <a:latin typeface="Tahoma" charset="0"/>
                <a:ea typeface="ＭＳ Ｐゴシック" charset="0"/>
              </a:defRPr>
            </a:lvl2pPr>
            <a:lvl3pPr marL="1143000" indent="-228600" eaLnBrk="0" hangingPunct="0">
              <a:defRPr>
                <a:solidFill>
                  <a:schemeClr val="tx1"/>
                </a:solidFill>
                <a:latin typeface="Tahoma" charset="0"/>
                <a:ea typeface="ＭＳ Ｐゴシック" charset="0"/>
              </a:defRPr>
            </a:lvl3pPr>
            <a:lvl4pPr marL="1600200" indent="-228600" eaLnBrk="0" hangingPunct="0">
              <a:defRPr>
                <a:solidFill>
                  <a:schemeClr val="tx1"/>
                </a:solidFill>
                <a:latin typeface="Tahoma" charset="0"/>
                <a:ea typeface="ＭＳ Ｐゴシック" charset="0"/>
              </a:defRPr>
            </a:lvl4pPr>
            <a:lvl5pPr marL="2057400" indent="-228600" eaLnBrk="0" hangingPunct="0">
              <a:defRPr>
                <a:solidFill>
                  <a:schemeClr val="tx1"/>
                </a:solidFill>
                <a:latin typeface="Tahoma" charset="0"/>
                <a:ea typeface="ＭＳ Ｐゴシック" charset="0"/>
              </a:defRPr>
            </a:lvl5pPr>
            <a:lvl6pPr marL="2514600" indent="-228600" eaLnBrk="0" fontAlgn="base" hangingPunct="0">
              <a:spcBef>
                <a:spcPct val="0"/>
              </a:spcBef>
              <a:spcAft>
                <a:spcPct val="0"/>
              </a:spcAft>
              <a:defRPr>
                <a:solidFill>
                  <a:schemeClr val="tx1"/>
                </a:solidFill>
                <a:latin typeface="Tahoma" charset="0"/>
                <a:ea typeface="ＭＳ Ｐゴシック" charset="0"/>
              </a:defRPr>
            </a:lvl6pPr>
            <a:lvl7pPr marL="2971800" indent="-228600" eaLnBrk="0" fontAlgn="base" hangingPunct="0">
              <a:spcBef>
                <a:spcPct val="0"/>
              </a:spcBef>
              <a:spcAft>
                <a:spcPct val="0"/>
              </a:spcAft>
              <a:defRPr>
                <a:solidFill>
                  <a:schemeClr val="tx1"/>
                </a:solidFill>
                <a:latin typeface="Tahoma" charset="0"/>
                <a:ea typeface="ＭＳ Ｐゴシック" charset="0"/>
              </a:defRPr>
            </a:lvl7pPr>
            <a:lvl8pPr marL="3429000" indent="-228600" eaLnBrk="0" fontAlgn="base" hangingPunct="0">
              <a:spcBef>
                <a:spcPct val="0"/>
              </a:spcBef>
              <a:spcAft>
                <a:spcPct val="0"/>
              </a:spcAft>
              <a:defRPr>
                <a:solidFill>
                  <a:schemeClr val="tx1"/>
                </a:solidFill>
                <a:latin typeface="Tahoma" charset="0"/>
                <a:ea typeface="ＭＳ Ｐゴシック" charset="0"/>
              </a:defRPr>
            </a:lvl8pPr>
            <a:lvl9pPr marL="3886200" indent="-228600" eaLnBrk="0" fontAlgn="base" hangingPunct="0">
              <a:spcBef>
                <a:spcPct val="0"/>
              </a:spcBef>
              <a:spcAft>
                <a:spcPct val="0"/>
              </a:spcAft>
              <a:defRPr>
                <a:solidFill>
                  <a:schemeClr val="tx1"/>
                </a:solidFill>
                <a:latin typeface="Tahoma" charset="0"/>
                <a:ea typeface="ＭＳ Ｐゴシック" charset="0"/>
              </a:defRPr>
            </a:lvl9pPr>
          </a:lstStyle>
          <a:p>
            <a:pPr eaLnBrk="1" hangingPunct="1">
              <a:defRPr/>
            </a:pPr>
            <a:fld id="{3CAA28C3-4E2F-E943-8661-62ADB5DE02F0}" type="slidenum">
              <a:rPr lang="en-GB" smtClean="0"/>
              <a:pPr eaLnBrk="1" hangingPunct="1">
                <a:defRPr/>
              </a:pPr>
              <a:t>29</a:t>
            </a:fld>
            <a:endParaRPr lang="en-GB"/>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eaLnBrk="1" hangingPunct="1">
              <a:defRPr/>
            </a:pPr>
            <a:endParaRPr lang="en-GB">
              <a:cs typeface="+mn-cs"/>
            </a:endParaRPr>
          </a:p>
        </p:txBody>
      </p:sp>
    </p:spTree>
    <p:extLst>
      <p:ext uri="{BB962C8B-B14F-4D97-AF65-F5344CB8AC3E}">
        <p14:creationId xmlns:p14="http://schemas.microsoft.com/office/powerpoint/2010/main" val="830054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1243747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Calibri" panose="020F0502020204030204" pitchFamily="34" charset="0"/>
            </a:endParaRPr>
          </a:p>
        </p:txBody>
      </p:sp>
    </p:spTree>
    <p:extLst>
      <p:ext uri="{BB962C8B-B14F-4D97-AF65-F5344CB8AC3E}">
        <p14:creationId xmlns:p14="http://schemas.microsoft.com/office/powerpoint/2010/main" val="1749438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smtClean="0"/>
              <a:t>11/3/2022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4.jpg"/><Relationship Id="rId13" Type="http://schemas.openxmlformats.org/officeDocument/2006/relationships/image" Target="../media/image19.png"/><Relationship Id="rId18" Type="http://schemas.openxmlformats.org/officeDocument/2006/relationships/image" Target="../media/image24.jpg"/><Relationship Id="rId3" Type="http://schemas.openxmlformats.org/officeDocument/2006/relationships/image" Target="../media/image9.png"/><Relationship Id="rId7" Type="http://schemas.openxmlformats.org/officeDocument/2006/relationships/image" Target="../media/image13.jpg"/><Relationship Id="rId12" Type="http://schemas.openxmlformats.org/officeDocument/2006/relationships/image" Target="../media/image18.png"/><Relationship Id="rId17" Type="http://schemas.openxmlformats.org/officeDocument/2006/relationships/image" Target="../media/image23.jpg"/><Relationship Id="rId2" Type="http://schemas.openxmlformats.org/officeDocument/2006/relationships/image" Target="../media/image8.jpg"/><Relationship Id="rId16"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jpg"/><Relationship Id="rId5" Type="http://schemas.openxmlformats.org/officeDocument/2006/relationships/image" Target="../media/image11.jpg"/><Relationship Id="rId15" Type="http://schemas.openxmlformats.org/officeDocument/2006/relationships/image" Target="../media/image21.png"/><Relationship Id="rId10" Type="http://schemas.openxmlformats.org/officeDocument/2006/relationships/image" Target="../media/image16.png"/><Relationship Id="rId19" Type="http://schemas.openxmlformats.org/officeDocument/2006/relationships/image" Target="../media/image25.jpg"/><Relationship Id="rId4" Type="http://schemas.openxmlformats.org/officeDocument/2006/relationships/image" Target="../media/image10.jpg"/><Relationship Id="rId9" Type="http://schemas.openxmlformats.org/officeDocument/2006/relationships/image" Target="../media/image15.png"/><Relationship Id="rId14" Type="http://schemas.openxmlformats.org/officeDocument/2006/relationships/image" Target="../media/image20.png"/></Relationships>
</file>

<file path=ppt/slides/_rels/slide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youtube.com/watch?v=eqKhrcxMA2U"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uwtsd.ac.uk/library/infoskills/basic-skills-finding-and-using-information/" TargetMode="External"/><Relationship Id="rId2" Type="http://schemas.openxmlformats.org/officeDocument/2006/relationships/hyperlink" Target="https://uwtsd.ac.uk/media/uwtsd-website/content-assets/documents/library-and-learning-resources/infoskills/Harvard-eng_v.1.2.pdf" TargetMode="External"/><Relationship Id="rId1" Type="http://schemas.openxmlformats.org/officeDocument/2006/relationships/slideLayout" Target="../slideLayouts/slideLayout2.xml"/><Relationship Id="rId4" Type="http://schemas.openxmlformats.org/officeDocument/2006/relationships/hyperlink" Target="https://www.uwtsd.ac.uk/media/uwtsd-website/content-assets/documents/academic-office/aqh-chapters/chapters---en/Academic-Misconduct-Policy-02-2020.pdf"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www.lancs.ac.uk/depts/celt/sldc/materials.writing/referencing.htm"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www.uwtsd.ac.uk/search/?q=plagiarism" TargetMode="External"/><Relationship Id="rId2" Type="http://schemas.openxmlformats.org/officeDocument/2006/relationships/hyperlink" Target="https://www.essex.ac.uk/myskills/Plagiarism_and_how_to_avoid_it.pdf" TargetMode="External"/><Relationship Id="rId1" Type="http://schemas.openxmlformats.org/officeDocument/2006/relationships/slideLayout" Target="../slideLayouts/slideLayout2.xml"/><Relationship Id="rId4" Type="http://schemas.openxmlformats.org/officeDocument/2006/relationships/hyperlink" Target="https://dysgu.ydds.ac.uk/login/index.php"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crime-security.org/71-thief/001-thief.html"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Yr Her </a:t>
            </a:r>
            <a:r>
              <a:rPr lang="en-GB" dirty="0" err="1"/>
              <a:t>Llythrennau</a:t>
            </a:r>
            <a:r>
              <a:rPr lang="en-GB" dirty="0"/>
              <a:t>! </a:t>
            </a:r>
          </a:p>
        </p:txBody>
      </p:sp>
      <p:sp>
        <p:nvSpPr>
          <p:cNvPr id="4" name="Rectangle 3"/>
          <p:cNvSpPr/>
          <p:nvPr/>
        </p:nvSpPr>
        <p:spPr>
          <a:xfrm rot="768931">
            <a:off x="8445628" y="1817531"/>
            <a:ext cx="852407" cy="82141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bg1"/>
                </a:solidFill>
              </a:rPr>
              <a:t>P</a:t>
            </a:r>
          </a:p>
        </p:txBody>
      </p:sp>
      <p:sp>
        <p:nvSpPr>
          <p:cNvPr id="14" name="Content Placeholder 13"/>
          <p:cNvSpPr>
            <a:spLocks noGrp="1"/>
          </p:cNvSpPr>
          <p:nvPr>
            <p:ph idx="1"/>
          </p:nvPr>
        </p:nvSpPr>
        <p:spPr>
          <a:xfrm>
            <a:off x="1103312" y="4876800"/>
            <a:ext cx="8946541" cy="1371599"/>
          </a:xfrm>
        </p:spPr>
        <p:txBody>
          <a:bodyPr>
            <a:normAutofit fontScale="85000" lnSpcReduction="10000"/>
          </a:bodyPr>
          <a:lstStyle/>
          <a:p>
            <a:r>
              <a:rPr lang="cy-GB" sz="4000" dirty="0"/>
              <a:t>Faint o eiriau gallwch chi eu gwneud?</a:t>
            </a:r>
          </a:p>
          <a:p>
            <a:r>
              <a:rPr lang="cy-GB" sz="2400" dirty="0"/>
              <a:t>1 pwynt am bob llythyren, mae un gair 10 llythyren, allwch chi ddod o hyd iddo?</a:t>
            </a:r>
          </a:p>
        </p:txBody>
      </p:sp>
      <p:sp>
        <p:nvSpPr>
          <p:cNvPr id="15" name="Rectangle 14"/>
          <p:cNvSpPr/>
          <p:nvPr/>
        </p:nvSpPr>
        <p:spPr>
          <a:xfrm rot="21066564">
            <a:off x="3556000" y="2537710"/>
            <a:ext cx="827314" cy="827314"/>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bg1"/>
                </a:solidFill>
              </a:rPr>
              <a:t>L</a:t>
            </a:r>
          </a:p>
        </p:txBody>
      </p:sp>
      <p:sp>
        <p:nvSpPr>
          <p:cNvPr id="16" name="Rectangle 15"/>
          <p:cNvSpPr/>
          <p:nvPr/>
        </p:nvSpPr>
        <p:spPr>
          <a:xfrm>
            <a:off x="5225143" y="2537710"/>
            <a:ext cx="899886" cy="827314"/>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bg1"/>
                </a:solidFill>
              </a:rPr>
              <a:t>A</a:t>
            </a:r>
          </a:p>
        </p:txBody>
      </p:sp>
      <p:pic>
        <p:nvPicPr>
          <p:cNvPr id="17" name="Picture 16"/>
          <p:cNvPicPr>
            <a:picLocks noChangeAspect="1"/>
          </p:cNvPicPr>
          <p:nvPr/>
        </p:nvPicPr>
        <p:blipFill>
          <a:blip r:embed="rId2"/>
          <a:stretch>
            <a:fillRect/>
          </a:stretch>
        </p:blipFill>
        <p:spPr>
          <a:xfrm>
            <a:off x="2115518" y="3590433"/>
            <a:ext cx="1188823" cy="1286367"/>
          </a:xfrm>
          <a:prstGeom prst="rect">
            <a:avLst/>
          </a:prstGeom>
        </p:spPr>
      </p:pic>
      <p:sp>
        <p:nvSpPr>
          <p:cNvPr id="18" name="Rectangle 17"/>
          <p:cNvSpPr/>
          <p:nvPr/>
        </p:nvSpPr>
        <p:spPr>
          <a:xfrm rot="21246022">
            <a:off x="6618134" y="2059663"/>
            <a:ext cx="798285" cy="82141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bg1"/>
                </a:solidFill>
              </a:rPr>
              <a:t>G</a:t>
            </a:r>
          </a:p>
        </p:txBody>
      </p:sp>
      <p:sp>
        <p:nvSpPr>
          <p:cNvPr id="19" name="Rectangle 18"/>
          <p:cNvSpPr/>
          <p:nvPr/>
        </p:nvSpPr>
        <p:spPr>
          <a:xfrm>
            <a:off x="6277954" y="3675812"/>
            <a:ext cx="798285" cy="725714"/>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bg1"/>
                </a:solidFill>
              </a:rPr>
              <a:t>I</a:t>
            </a:r>
          </a:p>
        </p:txBody>
      </p:sp>
      <p:pic>
        <p:nvPicPr>
          <p:cNvPr id="20" name="Picture 19"/>
          <p:cNvPicPr>
            <a:picLocks noChangeAspect="1"/>
          </p:cNvPicPr>
          <p:nvPr/>
        </p:nvPicPr>
        <p:blipFill>
          <a:blip r:embed="rId3"/>
          <a:stretch>
            <a:fillRect/>
          </a:stretch>
        </p:blipFill>
        <p:spPr>
          <a:xfrm rot="1087403">
            <a:off x="1825658" y="2061270"/>
            <a:ext cx="1019142" cy="1443214"/>
          </a:xfrm>
          <a:prstGeom prst="rect">
            <a:avLst/>
          </a:prstGeom>
        </p:spPr>
      </p:pic>
      <p:sp>
        <p:nvSpPr>
          <p:cNvPr id="21" name="Rectangle 20"/>
          <p:cNvSpPr/>
          <p:nvPr/>
        </p:nvSpPr>
        <p:spPr>
          <a:xfrm rot="19625574">
            <a:off x="9746766" y="2928121"/>
            <a:ext cx="740228" cy="75588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bg1"/>
                </a:solidFill>
              </a:rPr>
              <a:t>R</a:t>
            </a:r>
          </a:p>
        </p:txBody>
      </p:sp>
      <p:sp>
        <p:nvSpPr>
          <p:cNvPr id="22" name="Rectangle 21"/>
          <p:cNvSpPr/>
          <p:nvPr/>
        </p:nvSpPr>
        <p:spPr>
          <a:xfrm>
            <a:off x="7866743" y="3675812"/>
            <a:ext cx="841829" cy="725714"/>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bg1"/>
                </a:solidFill>
              </a:rPr>
              <a:t>S</a:t>
            </a:r>
          </a:p>
        </p:txBody>
      </p:sp>
      <p:sp>
        <p:nvSpPr>
          <p:cNvPr id="23" name="Rectangle 22"/>
          <p:cNvSpPr/>
          <p:nvPr/>
        </p:nvSpPr>
        <p:spPr>
          <a:xfrm>
            <a:off x="4484914" y="4038669"/>
            <a:ext cx="841829" cy="725427"/>
          </a:xfrm>
          <a:prstGeom prst="rect">
            <a:avLst/>
          </a:prstGeom>
          <a:solidFill>
            <a:srgbClr val="DA2EA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bg1"/>
                </a:solidFill>
              </a:rPr>
              <a:t>M</a:t>
            </a:r>
          </a:p>
        </p:txBody>
      </p:sp>
    </p:spTree>
    <p:extLst>
      <p:ext uri="{BB962C8B-B14F-4D97-AF65-F5344CB8AC3E}">
        <p14:creationId xmlns:p14="http://schemas.microsoft.com/office/powerpoint/2010/main" val="3211207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4" name="Picture 4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646141">
            <a:off x="10019721" y="404802"/>
            <a:ext cx="2030124" cy="1350955"/>
          </a:xfrm>
          <a:prstGeom prst="rect">
            <a:avLst/>
          </a:prstGeom>
        </p:spPr>
      </p:pic>
      <p:pic>
        <p:nvPicPr>
          <p:cNvPr id="45" name="Picture 44"/>
          <p:cNvPicPr>
            <a:picLocks noChangeAspect="1"/>
          </p:cNvPicPr>
          <p:nvPr/>
        </p:nvPicPr>
        <p:blipFill rotWithShape="1">
          <a:blip r:embed="rId3">
            <a:extLst>
              <a:ext uri="{28A0092B-C50C-407E-A947-70E740481C1C}">
                <a14:useLocalDpi xmlns:a14="http://schemas.microsoft.com/office/drawing/2010/main" val="0"/>
              </a:ext>
            </a:extLst>
          </a:blip>
          <a:srcRect l="14507" r="18101" b="4339"/>
          <a:stretch/>
        </p:blipFill>
        <p:spPr>
          <a:xfrm rot="20943366">
            <a:off x="9881678" y="2048692"/>
            <a:ext cx="1662545" cy="1767667"/>
          </a:xfrm>
          <a:prstGeom prst="rect">
            <a:avLst/>
          </a:prstGeom>
        </p:spPr>
      </p:pic>
      <p:pic>
        <p:nvPicPr>
          <p:cNvPr id="43" name="Content Placeholder 42"/>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rot="20665450">
            <a:off x="95337" y="460467"/>
            <a:ext cx="1975558" cy="1314644"/>
          </a:xfrm>
        </p:spPr>
      </p:pic>
      <p:pic>
        <p:nvPicPr>
          <p:cNvPr id="46" name="Picture 4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75269" y="219374"/>
            <a:ext cx="3009900" cy="1514475"/>
          </a:xfrm>
          <a:prstGeom prst="rect">
            <a:avLst/>
          </a:prstGeom>
        </p:spPr>
      </p:pic>
      <p:pic>
        <p:nvPicPr>
          <p:cNvPr id="47" name="Picture 4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05267" y="227033"/>
            <a:ext cx="2065920" cy="1374776"/>
          </a:xfrm>
          <a:prstGeom prst="rect">
            <a:avLst/>
          </a:prstGeom>
        </p:spPr>
      </p:pic>
      <p:pic>
        <p:nvPicPr>
          <p:cNvPr id="48" name="Picture 4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697995">
            <a:off x="10075163" y="5057272"/>
            <a:ext cx="1987175" cy="1488463"/>
          </a:xfrm>
          <a:prstGeom prst="rect">
            <a:avLst/>
          </a:prstGeom>
        </p:spPr>
      </p:pic>
      <p:pic>
        <p:nvPicPr>
          <p:cNvPr id="51" name="Picture 5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45244">
            <a:off x="6650380" y="2270096"/>
            <a:ext cx="2638425" cy="1733550"/>
          </a:xfrm>
          <a:prstGeom prst="rect">
            <a:avLst/>
          </a:prstGeom>
        </p:spPr>
      </p:pic>
      <p:pic>
        <p:nvPicPr>
          <p:cNvPr id="49" name="Picture 4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60628" y="2273300"/>
            <a:ext cx="1913175" cy="1031074"/>
          </a:xfrm>
          <a:prstGeom prst="rect">
            <a:avLst/>
          </a:prstGeom>
        </p:spPr>
      </p:pic>
      <p:pic>
        <p:nvPicPr>
          <p:cNvPr id="50" name="Picture 4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1432499">
            <a:off x="2330031" y="245624"/>
            <a:ext cx="1625140" cy="1625140"/>
          </a:xfrm>
          <a:prstGeom prst="rect">
            <a:avLst/>
          </a:prstGeom>
        </p:spPr>
      </p:pic>
      <p:pic>
        <p:nvPicPr>
          <p:cNvPr id="52" name="Picture 5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0492" y="1853248"/>
            <a:ext cx="1746818" cy="1209833"/>
          </a:xfrm>
          <a:prstGeom prst="rect">
            <a:avLst/>
          </a:prstGeom>
        </p:spPr>
      </p:pic>
      <p:pic>
        <p:nvPicPr>
          <p:cNvPr id="53" name="Picture 5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223055">
            <a:off x="128235" y="3531850"/>
            <a:ext cx="1010866" cy="1700358"/>
          </a:xfrm>
          <a:prstGeom prst="rect">
            <a:avLst/>
          </a:prstGeom>
        </p:spPr>
      </p:pic>
      <p:pic>
        <p:nvPicPr>
          <p:cNvPr id="54" name="Picture 5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382631">
            <a:off x="9017046" y="3939625"/>
            <a:ext cx="1254125" cy="1328912"/>
          </a:xfrm>
          <a:prstGeom prst="rect">
            <a:avLst/>
          </a:prstGeom>
        </p:spPr>
      </p:pic>
      <p:pic>
        <p:nvPicPr>
          <p:cNvPr id="55" name="Picture 5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21142628">
            <a:off x="4372698" y="3208502"/>
            <a:ext cx="1978787" cy="955699"/>
          </a:xfrm>
          <a:prstGeom prst="rect">
            <a:avLst/>
          </a:prstGeom>
        </p:spPr>
      </p:pic>
      <p:pic>
        <p:nvPicPr>
          <p:cNvPr id="56" name="Picture 5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68716" y="5511800"/>
            <a:ext cx="983395" cy="1219000"/>
          </a:xfrm>
          <a:prstGeom prst="rect">
            <a:avLst/>
          </a:prstGeom>
        </p:spPr>
      </p:pic>
      <p:pic>
        <p:nvPicPr>
          <p:cNvPr id="57" name="Picture 5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713724" y="4500772"/>
            <a:ext cx="2286000" cy="1905000"/>
          </a:xfrm>
          <a:prstGeom prst="rect">
            <a:avLst/>
          </a:prstGeom>
        </p:spPr>
      </p:pic>
      <p:pic>
        <p:nvPicPr>
          <p:cNvPr id="58" name="Picture 57"/>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479572">
            <a:off x="4282558" y="4561798"/>
            <a:ext cx="2131828" cy="1915314"/>
          </a:xfrm>
          <a:prstGeom prst="rect">
            <a:avLst/>
          </a:prstGeom>
        </p:spPr>
      </p:pic>
      <p:pic>
        <p:nvPicPr>
          <p:cNvPr id="59" name="Picture 58"/>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980386" y="5299875"/>
            <a:ext cx="1332289" cy="1332289"/>
          </a:xfrm>
          <a:prstGeom prst="rect">
            <a:avLst/>
          </a:prstGeom>
        </p:spPr>
      </p:pic>
      <p:pic>
        <p:nvPicPr>
          <p:cNvPr id="60" name="Picture 59"/>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rot="21317838">
            <a:off x="1312760" y="3553354"/>
            <a:ext cx="2752725" cy="1657350"/>
          </a:xfrm>
          <a:prstGeom prst="rect">
            <a:avLst/>
          </a:prstGeom>
        </p:spPr>
      </p:pic>
    </p:spTree>
    <p:extLst>
      <p:ext uri="{BB962C8B-B14F-4D97-AF65-F5344CB8AC3E}">
        <p14:creationId xmlns:p14="http://schemas.microsoft.com/office/powerpoint/2010/main" val="1146614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Faint o </a:t>
            </a:r>
            <a:r>
              <a:rPr lang="en-GB" dirty="0" err="1"/>
              <a:t>eiriau</a:t>
            </a:r>
            <a:r>
              <a:rPr lang="en-GB" dirty="0"/>
              <a:t> </a:t>
            </a:r>
            <a:r>
              <a:rPr lang="en-GB" dirty="0" err="1"/>
              <a:t>gwnaethoch</a:t>
            </a:r>
            <a:r>
              <a:rPr lang="en-GB" dirty="0"/>
              <a:t> chi </a:t>
            </a:r>
            <a:r>
              <a:rPr lang="en-GB" dirty="0" err="1"/>
              <a:t>ddod</a:t>
            </a:r>
            <a:r>
              <a:rPr lang="en-GB" dirty="0"/>
              <a:t> o </a:t>
            </a:r>
            <a:r>
              <a:rPr lang="en-GB" dirty="0" err="1"/>
              <a:t>hyd</a:t>
            </a:r>
            <a:r>
              <a:rPr lang="en-GB" dirty="0"/>
              <a:t> </a:t>
            </a:r>
            <a:r>
              <a:rPr lang="en-GB" dirty="0" err="1"/>
              <a:t>iddyn</a:t>
            </a:r>
            <a:r>
              <a:rPr lang="en-GB" dirty="0"/>
              <a:t> </a:t>
            </a:r>
            <a:r>
              <a:rPr lang="en-GB" dirty="0" err="1"/>
              <a:t>nhw</a:t>
            </a:r>
            <a:r>
              <a:rPr lang="en-GB" dirty="0"/>
              <a:t>?</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38601" y="2093120"/>
            <a:ext cx="2755899" cy="2755899"/>
          </a:xfrm>
        </p:spPr>
      </p:pic>
    </p:spTree>
    <p:extLst>
      <p:ext uri="{BB962C8B-B14F-4D97-AF65-F5344CB8AC3E}">
        <p14:creationId xmlns:p14="http://schemas.microsoft.com/office/powerpoint/2010/main" val="3917755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cy-GB" dirty="0"/>
              <a:t>Sut i osgoi llên-ladrad</a:t>
            </a:r>
            <a:r>
              <a:rPr lang="en-GB" dirty="0"/>
              <a:t>
</a:t>
            </a:r>
          </a:p>
        </p:txBody>
      </p:sp>
      <p:sp>
        <p:nvSpPr>
          <p:cNvPr id="3" name="Subtitle 2"/>
          <p:cNvSpPr>
            <a:spLocks noGrp="1"/>
          </p:cNvSpPr>
          <p:nvPr>
            <p:ph type="subTitle" idx="1"/>
          </p:nvPr>
        </p:nvSpPr>
        <p:spPr/>
        <p:txBody>
          <a:bodyPr/>
          <a:lstStyle/>
          <a:p>
            <a:r>
              <a:rPr lang="en-GB" dirty="0"/>
              <a:t>GAN Heike Griffiths, a Caroline Lohmann Hancock, 2016</a:t>
            </a:r>
          </a:p>
        </p:txBody>
      </p:sp>
    </p:spTree>
    <p:extLst>
      <p:ext uri="{BB962C8B-B14F-4D97-AF65-F5344CB8AC3E}">
        <p14:creationId xmlns:p14="http://schemas.microsoft.com/office/powerpoint/2010/main" val="1378199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452718"/>
            <a:ext cx="10299700" cy="1600200"/>
          </a:xfrm>
        </p:spPr>
        <p:txBody>
          <a:bodyPr/>
          <a:lstStyle/>
          <a:p>
            <a:pPr algn="ctr"/>
            <a:br>
              <a:rPr lang="en-GB" dirty="0"/>
            </a:br>
            <a:r>
              <a:rPr lang="cy-GB" sz="3200" b="1" dirty="0"/>
              <a:t>Cynnwys y ddarlith </a:t>
            </a:r>
          </a:p>
        </p:txBody>
      </p:sp>
      <p:sp>
        <p:nvSpPr>
          <p:cNvPr id="3" name="Content Placeholder 2"/>
          <p:cNvSpPr>
            <a:spLocks noGrp="1"/>
          </p:cNvSpPr>
          <p:nvPr>
            <p:ph idx="1"/>
          </p:nvPr>
        </p:nvSpPr>
        <p:spPr>
          <a:xfrm>
            <a:off x="1103312" y="2387600"/>
            <a:ext cx="8946541" cy="3860799"/>
          </a:xfrm>
        </p:spPr>
        <p:txBody>
          <a:bodyPr>
            <a:normAutofit/>
          </a:bodyPr>
          <a:lstStyle/>
          <a:p>
            <a:r>
              <a:rPr lang="cy-GB" dirty="0"/>
              <a:t>Termau, cysyniadau 
Defnyddio dyfyniadau'n gywir ac yn briodol/cysylltu testun a dyfyniadau/defnyddio brawddegau cyfansawdd gyda geiriau adferfol </a:t>
            </a:r>
          </a:p>
          <a:p>
            <a:r>
              <a:rPr lang="cy-GB" dirty="0"/>
              <a:t>Aralleiriad/defnyddio iaith academaidd/llais goddefol/lleferydd anuniongyrchol
Canfod llên-ladrad/</a:t>
            </a:r>
            <a:r>
              <a:rPr lang="cy-GB" dirty="0" err="1"/>
              <a:t>Turnitin</a:t>
            </a:r>
            <a:endParaRPr lang="cy-GB" dirty="0"/>
          </a:p>
          <a:p>
            <a:r>
              <a:rPr lang="cy-GB" dirty="0"/>
              <a:t>Rôl cydlynydd y modwl/cymorth myfyrwyr/mathau eraill o gymorth
Prosesau Academaidd unwaith y amheuir arfer annheg</a:t>
            </a:r>
          </a:p>
          <a:p>
            <a:endParaRPr lang="en-GB" dirty="0"/>
          </a:p>
          <a:p>
            <a:endParaRPr lang="en-GB" dirty="0"/>
          </a:p>
        </p:txBody>
      </p:sp>
    </p:spTree>
    <p:extLst>
      <p:ext uri="{BB962C8B-B14F-4D97-AF65-F5344CB8AC3E}">
        <p14:creationId xmlns:p14="http://schemas.microsoft.com/office/powerpoint/2010/main" val="4227003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r>
              <a:rPr lang="cy-GB" dirty="0"/>
              <a:t>Ydych chi erioed wedi cael unrhyw beth wedi'i ddwyn?</a:t>
            </a:r>
          </a:p>
        </p:txBody>
      </p:sp>
      <p:sp>
        <p:nvSpPr>
          <p:cNvPr id="3" name="Content Placeholder 2"/>
          <p:cNvSpPr>
            <a:spLocks noGrp="1"/>
          </p:cNvSpPr>
          <p:nvPr>
            <p:ph idx="1"/>
          </p:nvPr>
        </p:nvSpPr>
        <p:spPr>
          <a:xfrm>
            <a:off x="1103312" y="2650210"/>
            <a:ext cx="10504919" cy="3634476"/>
          </a:xfrm>
        </p:spPr>
        <p:txBody>
          <a:bodyPr>
            <a:normAutofit fontScale="25000" lnSpcReduction="20000"/>
          </a:bodyPr>
          <a:lstStyle/>
          <a:p>
            <a:endParaRPr lang="en-GB" dirty="0"/>
          </a:p>
          <a:p>
            <a:r>
              <a:rPr lang="cy-GB" sz="14400" dirty="0"/>
              <a:t>Ffôn symudol 
Arian</a:t>
            </a:r>
          </a:p>
          <a:p>
            <a:r>
              <a:rPr lang="cy-GB" sz="14400" dirty="0"/>
              <a:t>Hunaniaeth
</a:t>
            </a:r>
            <a:r>
              <a:rPr lang="cy-GB" sz="14400" dirty="0" err="1"/>
              <a:t>Awduraeth</a:t>
            </a:r>
            <a:r>
              <a:rPr lang="cy-GB" sz="14400" dirty="0"/>
              <a:t> </a:t>
            </a:r>
          </a:p>
          <a:p>
            <a:pPr marL="0" indent="0">
              <a:buNone/>
            </a:pPr>
            <a:r>
              <a:rPr lang="en-GB" sz="11200" dirty="0"/>
              <a:t>    ‘refers to the production and ownership of ideas and </a:t>
            </a:r>
          </a:p>
          <a:p>
            <a:pPr marL="0" indent="0">
              <a:buNone/>
            </a:pPr>
            <a:r>
              <a:rPr lang="en-GB" sz="11200" dirty="0"/>
              <a:t>     intellectual material, such as books, articles, images, </a:t>
            </a:r>
            <a:r>
              <a:rPr lang="en-GB" sz="11200" dirty="0" err="1"/>
              <a:t>etc</a:t>
            </a:r>
            <a:r>
              <a:rPr lang="en-GB" sz="11200" dirty="0"/>
              <a:t>‘</a:t>
            </a:r>
          </a:p>
          <a:p>
            <a:pPr marL="0" indent="0">
              <a:buNone/>
            </a:pPr>
            <a:endParaRPr lang="en-GB" sz="8000" dirty="0"/>
          </a:p>
          <a:p>
            <a:pPr marL="0" indent="0">
              <a:buNone/>
            </a:pPr>
            <a:r>
              <a:rPr lang="en-GB" sz="8000" dirty="0"/>
              <a:t>(University of Essex, </a:t>
            </a:r>
            <a:r>
              <a:rPr lang="en-GB" sz="8000" dirty="0" err="1"/>
              <a:t>n.d.</a:t>
            </a:r>
            <a:r>
              <a:rPr lang="en-GB" sz="8000" dirty="0"/>
              <a:t>, p: 4)</a:t>
            </a:r>
          </a:p>
          <a:p>
            <a:endParaRPr lang="en-GB" dirty="0"/>
          </a:p>
          <a:p>
            <a:endParaRPr lang="en-GB" dirty="0"/>
          </a:p>
          <a:p>
            <a:endParaRPr lang="en-GB" dirty="0"/>
          </a:p>
          <a:p>
            <a:endParaRPr lang="en-GB" dirty="0"/>
          </a:p>
          <a:p>
            <a:endParaRPr lang="en-GB" dirty="0"/>
          </a:p>
          <a:p>
            <a:endParaRPr lang="en-GB" dirty="0"/>
          </a:p>
          <a:p>
            <a:endParaRPr lang="en-GB" dirty="0"/>
          </a:p>
          <a:p>
            <a:pPr marL="0" indent="0">
              <a:buNone/>
            </a:pPr>
            <a:r>
              <a:rPr lang="en-GB" sz="1100" dirty="0">
                <a:solidFill>
                  <a:srgbClr val="FF0000"/>
                </a:solidFill>
              </a:rPr>
              <a:t>                                                                                                                                                                                                               http://crime-security.org/71-thief/001-thief.html</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4301" y="1853248"/>
            <a:ext cx="2894903" cy="2363186"/>
          </a:xfrm>
          <a:prstGeom prst="rect">
            <a:avLst/>
          </a:prstGeom>
        </p:spPr>
      </p:pic>
      <p:sp>
        <p:nvSpPr>
          <p:cNvPr id="5" name="TextBox 4"/>
          <p:cNvSpPr txBox="1"/>
          <p:nvPr/>
        </p:nvSpPr>
        <p:spPr>
          <a:xfrm>
            <a:off x="8394301" y="3847102"/>
            <a:ext cx="2554515" cy="369332"/>
          </a:xfrm>
          <a:prstGeom prst="rect">
            <a:avLst/>
          </a:prstGeom>
          <a:noFill/>
        </p:spPr>
        <p:txBody>
          <a:bodyPr wrap="square" rtlCol="0">
            <a:spAutoFit/>
          </a:bodyPr>
          <a:lstStyle/>
          <a:p>
            <a:r>
              <a:rPr lang="en-GB" dirty="0">
                <a:solidFill>
                  <a:schemeClr val="bg1"/>
                </a:solidFill>
              </a:rPr>
              <a:t>Image 1</a:t>
            </a:r>
          </a:p>
        </p:txBody>
      </p:sp>
    </p:spTree>
    <p:extLst>
      <p:ext uri="{BB962C8B-B14F-4D97-AF65-F5344CB8AC3E}">
        <p14:creationId xmlns:p14="http://schemas.microsoft.com/office/powerpoint/2010/main" val="2910426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z="4800" dirty="0"/>
              <a:t>Felly beth yn union yw llên-ladrad</a:t>
            </a:r>
            <a:r>
              <a:rPr lang="en-GB" sz="4800" dirty="0"/>
              <a:t>?</a:t>
            </a:r>
          </a:p>
        </p:txBody>
      </p:sp>
      <p:sp>
        <p:nvSpPr>
          <p:cNvPr id="3" name="Content Placeholder 2"/>
          <p:cNvSpPr>
            <a:spLocks noGrp="1"/>
          </p:cNvSpPr>
          <p:nvPr>
            <p:ph idx="1"/>
          </p:nvPr>
        </p:nvSpPr>
        <p:spPr/>
        <p:txBody>
          <a:bodyPr/>
          <a:lstStyle/>
          <a:p>
            <a:endParaRPr lang="en-GB" dirty="0"/>
          </a:p>
        </p:txBody>
      </p:sp>
      <p:sp>
        <p:nvSpPr>
          <p:cNvPr id="4" name="Rectangle 3"/>
          <p:cNvSpPr/>
          <p:nvPr/>
        </p:nvSpPr>
        <p:spPr>
          <a:xfrm>
            <a:off x="1103312" y="2145348"/>
            <a:ext cx="8662988" cy="4103051"/>
          </a:xfrm>
          <a:prstGeom prst="rect">
            <a:avLst/>
          </a:prstGeom>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4400" b="1" i="1" dirty="0">
                <a:solidFill>
                  <a:schemeClr val="bg1"/>
                </a:solidFill>
              </a:rPr>
              <a:t>‘</a:t>
            </a:r>
            <a:r>
              <a:rPr lang="cy-GB" sz="4400" b="1" i="1" dirty="0">
                <a:solidFill>
                  <a:schemeClr val="bg1"/>
                </a:solidFill>
              </a:rPr>
              <a:t>Defnyddio neu gopïo gwaith pobl eraill (boed yn ysgrifenedig, yn argraffedig neu ar unrhyw ffurf arall) heb gydnabyddiaeth briodol mewn unrhyw waith cwrs</a:t>
            </a:r>
            <a:r>
              <a:rPr lang="en-GB" sz="4400" b="1" i="1" dirty="0">
                <a:solidFill>
                  <a:schemeClr val="bg1"/>
                </a:solidFill>
              </a:rPr>
              <a:t>’ </a:t>
            </a:r>
            <a:r>
              <a:rPr lang="en-GB" sz="2400" b="1" i="1" dirty="0">
                <a:solidFill>
                  <a:schemeClr val="bg1"/>
                </a:solidFill>
              </a:rPr>
              <a:t>(PCYDDS, </a:t>
            </a:r>
            <a:r>
              <a:rPr lang="en-GB" sz="2400" b="1" i="1" dirty="0" err="1">
                <a:solidFill>
                  <a:schemeClr val="bg1"/>
                </a:solidFill>
              </a:rPr>
              <a:t>d.d.</a:t>
            </a:r>
            <a:r>
              <a:rPr lang="en-GB" sz="2400" b="1" i="1" dirty="0">
                <a:solidFill>
                  <a:schemeClr val="bg1"/>
                </a:solidFill>
              </a:rPr>
              <a:t>)</a:t>
            </a:r>
          </a:p>
        </p:txBody>
      </p:sp>
    </p:spTree>
    <p:extLst>
      <p:ext uri="{BB962C8B-B14F-4D97-AF65-F5344CB8AC3E}">
        <p14:creationId xmlns:p14="http://schemas.microsoft.com/office/powerpoint/2010/main" val="424072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spcBef>
                <a:spcPts val="1000"/>
              </a:spcBef>
            </a:pPr>
            <a:r>
              <a:rPr lang="en-GB" sz="3200" dirty="0">
                <a:solidFill>
                  <a:prstClr val="white"/>
                </a:solidFill>
              </a:rPr>
              <a:t>‘Respecting authorship through good academic practice is one of the key values of higher education in the UK.’ </a:t>
            </a:r>
            <a:r>
              <a:rPr lang="en-GB" sz="2000" dirty="0">
                <a:solidFill>
                  <a:prstClr val="white"/>
                </a:solidFill>
              </a:rPr>
              <a:t>(University of Essex, </a:t>
            </a:r>
            <a:r>
              <a:rPr lang="en-GB" sz="2000" dirty="0" err="1">
                <a:solidFill>
                  <a:prstClr val="white"/>
                </a:solidFill>
              </a:rPr>
              <a:t>n.d.</a:t>
            </a:r>
            <a:r>
              <a:rPr lang="en-GB" sz="2000" dirty="0">
                <a:solidFill>
                  <a:prstClr val="white"/>
                </a:solidFill>
              </a:rPr>
              <a:t>)</a:t>
            </a:r>
            <a:br>
              <a:rPr lang="en-GB" sz="3200" dirty="0">
                <a:solidFill>
                  <a:prstClr val="white"/>
                </a:solidFill>
              </a:rPr>
            </a:br>
            <a:endParaRPr lang="en-GB" sz="3200" dirty="0"/>
          </a:p>
        </p:txBody>
      </p:sp>
      <p:sp>
        <p:nvSpPr>
          <p:cNvPr id="3" name="Content Placeholder 2"/>
          <p:cNvSpPr>
            <a:spLocks noGrp="1"/>
          </p:cNvSpPr>
          <p:nvPr>
            <p:ph idx="1"/>
          </p:nvPr>
        </p:nvSpPr>
        <p:spPr>
          <a:xfrm>
            <a:off x="1104293" y="2645465"/>
            <a:ext cx="8946541" cy="3314699"/>
          </a:xfrm>
        </p:spPr>
        <p:txBody>
          <a:bodyPr>
            <a:normAutofit/>
          </a:bodyPr>
          <a:lstStyle/>
          <a:p>
            <a:pPr marL="0" indent="0">
              <a:buNone/>
            </a:pPr>
            <a:r>
              <a:rPr lang="cy-GB" sz="2800" dirty="0"/>
              <a:t>Llên-ladrad </a:t>
            </a:r>
          </a:p>
          <a:p>
            <a:r>
              <a:rPr lang="cy-GB" sz="2800" dirty="0"/>
              <a:t>term a ddefnyddir i ddisgrifio camddefnyddio </a:t>
            </a:r>
            <a:r>
              <a:rPr lang="cy-GB" sz="2800" dirty="0" err="1"/>
              <a:t>awduraeth</a:t>
            </a:r>
            <a:r>
              <a:rPr lang="cy-GB" sz="2800" dirty="0"/>
              <a:t>. </a:t>
            </a:r>
          </a:p>
          <a:p>
            <a:r>
              <a:rPr lang="cy-GB" sz="2800" dirty="0"/>
              <a:t>trosedd academaidd ddifrifol ac sy'n cael ei thrin felly gan Brifysgol Cymru Y Drindod Dewi Sant.</a:t>
            </a:r>
          </a:p>
        </p:txBody>
      </p:sp>
    </p:spTree>
    <p:extLst>
      <p:ext uri="{BB962C8B-B14F-4D97-AF65-F5344CB8AC3E}">
        <p14:creationId xmlns:p14="http://schemas.microsoft.com/office/powerpoint/2010/main" val="754462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Osgoi llên-ladrad – ymwybyddiaeth o'r rhesymau drosto</a:t>
            </a:r>
            <a:r>
              <a:rPr lang="en-GB" dirty="0"/>
              <a:t>
</a:t>
            </a:r>
          </a:p>
        </p:txBody>
      </p:sp>
      <p:sp>
        <p:nvSpPr>
          <p:cNvPr id="3" name="Content Placeholder 2"/>
          <p:cNvSpPr>
            <a:spLocks noGrp="1"/>
          </p:cNvSpPr>
          <p:nvPr>
            <p:ph idx="1"/>
          </p:nvPr>
        </p:nvSpPr>
        <p:spPr>
          <a:xfrm>
            <a:off x="646112" y="2052918"/>
            <a:ext cx="9403742" cy="4449482"/>
          </a:xfrm>
        </p:spPr>
        <p:txBody>
          <a:bodyPr>
            <a:normAutofit lnSpcReduction="10000"/>
          </a:bodyPr>
          <a:lstStyle/>
          <a:p>
            <a:r>
              <a:rPr lang="cy-GB" dirty="0">
                <a:latin typeface="ZapfDingbats"/>
              </a:rPr>
              <a:t>Bod yn aneglur am beth yw llên-ladrad
Sgiliau rheoli amser gwael </a:t>
            </a:r>
          </a:p>
          <a:p>
            <a:r>
              <a:rPr lang="cy-GB" dirty="0">
                <a:latin typeface="ZapfDingbats"/>
              </a:rPr>
              <a:t>Dull aneffeithiol o gymryd nodiadau – e.e. ddim bob amser yn cofnodi ffynhonnell gwybodaeth
Teimlo dan bwysau eithriadol i basio neu lwyddo </a:t>
            </a:r>
          </a:p>
          <a:p>
            <a:r>
              <a:rPr lang="cy-GB" dirty="0">
                <a:latin typeface="ZapfDingbats"/>
              </a:rPr>
              <a:t>Gwerthoedd diwylliannol gwahanol / arfer gwahanol gonfensiynau academaidd
Credu na fydd yn cael ei ganfod</a:t>
            </a:r>
          </a:p>
          <a:p>
            <a:r>
              <a:rPr lang="cy-GB" dirty="0">
                <a:latin typeface="ZapfDingbats"/>
              </a:rPr>
              <a:t>Gwybod bod y maes llafur wedi aros yr un fath bob blwyddyn – e.e. mynediad i waith myfyrwyr blaenorol
Diffyg hyder academaidd</a:t>
            </a:r>
          </a:p>
          <a:p>
            <a:r>
              <a:rPr lang="cy-GB" dirty="0">
                <a:latin typeface="ZapfDingbats"/>
              </a:rPr>
              <a:t>Cael ei gyflyru o addysg uwchradd</a:t>
            </a:r>
            <a:r>
              <a:rPr lang="en-GB" dirty="0">
                <a:latin typeface="Arial" panose="020B0604020202020204" pitchFamily="34" charset="0"/>
              </a:rPr>
              <a:t> </a:t>
            </a:r>
          </a:p>
        </p:txBody>
      </p:sp>
    </p:spTree>
    <p:extLst>
      <p:ext uri="{BB962C8B-B14F-4D97-AF65-F5344CB8AC3E}">
        <p14:creationId xmlns:p14="http://schemas.microsoft.com/office/powerpoint/2010/main" val="20800934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457200"/>
            <a:ext cx="7467600" cy="731838"/>
          </a:xfrm>
        </p:spPr>
        <p:txBody>
          <a:bodyPr/>
          <a:lstStyle/>
          <a:p>
            <a:r>
              <a:rPr lang="cy-GB" dirty="0">
                <a:solidFill>
                  <a:schemeClr val="accent1"/>
                </a:solidFill>
              </a:rPr>
              <a:t>Llên-ladrad Anfwriadol</a:t>
            </a:r>
            <a:r>
              <a:rPr lang="en-US" dirty="0">
                <a:solidFill>
                  <a:schemeClr val="accent1"/>
                </a:solidFill>
              </a:rPr>
              <a:t>
</a:t>
            </a:r>
          </a:p>
        </p:txBody>
      </p:sp>
      <p:sp>
        <p:nvSpPr>
          <p:cNvPr id="3" name="Content Placeholder 2"/>
          <p:cNvSpPr>
            <a:spLocks noGrp="1"/>
          </p:cNvSpPr>
          <p:nvPr>
            <p:ph sz="quarter" idx="1"/>
          </p:nvPr>
        </p:nvSpPr>
        <p:spPr/>
        <p:txBody>
          <a:bodyPr>
            <a:normAutofit/>
          </a:bodyPr>
          <a:lstStyle/>
          <a:p>
            <a:r>
              <a:rPr lang="cy-GB" u="sng" dirty="0"/>
              <a:t>Aralleirio'n wael</a:t>
            </a:r>
            <a:r>
              <a:rPr lang="cy-GB" dirty="0"/>
              <a:t>: Newid ychydig o eiriau heb newid strwythur brawddegau'r gwreiddiol, neu newid strwythur y frawddeg ond nid y geiriau.  </a:t>
            </a:r>
          </a:p>
          <a:p>
            <a:r>
              <a:rPr lang="cy-GB" u="sng" dirty="0"/>
              <a:t>Dyfynnu'n wael</a:t>
            </a:r>
            <a:r>
              <a:rPr lang="cy-GB" dirty="0"/>
              <a:t>:  rhoi dyfynodau o gwmpas rhan o ddyfyniad ond nid y cyfan, NEU o gwmpas darn sydd wedi'i aralleirio'n rhannol. </a:t>
            </a:r>
          </a:p>
          <a:p>
            <a:r>
              <a:rPr lang="cy-GB" u="sng" dirty="0"/>
              <a:t>Dyfynnu'n wael</a:t>
            </a:r>
            <a:r>
              <a:rPr lang="cy-GB" dirty="0"/>
              <a:t>:  heb ddyfynnu'n glir, yn rheolaidd neu'n gywir, mewn testun ac ar ddiwedd papurau</a:t>
            </a:r>
            <a:r>
              <a:rPr lang="en-US" dirty="0"/>
              <a:t>.</a:t>
            </a:r>
          </a:p>
          <a:p>
            <a:endParaRPr lang="en-US" dirty="0"/>
          </a:p>
          <a:p>
            <a:pPr>
              <a:buNone/>
            </a:pPr>
            <a:r>
              <a:rPr lang="en-US" sz="1600" dirty="0"/>
              <a:t>(The Modern Language Association of America </a:t>
            </a:r>
            <a:r>
              <a:rPr lang="en-US" sz="1600" i="1" dirty="0"/>
              <a:t>MLA, </a:t>
            </a:r>
            <a:r>
              <a:rPr lang="en-US" sz="1600" dirty="0"/>
              <a:t>2009)</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solidFill>
                  <a:schemeClr val="accent1"/>
                </a:solidFill>
              </a:rPr>
              <a:t>Llên-ladrad Bwriadol</a:t>
            </a:r>
            <a:r>
              <a:rPr lang="en-US" dirty="0">
                <a:solidFill>
                  <a:schemeClr val="accent1"/>
                </a:solidFill>
              </a:rPr>
              <a:t>
</a:t>
            </a:r>
          </a:p>
        </p:txBody>
      </p:sp>
      <p:sp>
        <p:nvSpPr>
          <p:cNvPr id="3" name="Content Placeholder 2"/>
          <p:cNvSpPr>
            <a:spLocks noGrp="1"/>
          </p:cNvSpPr>
          <p:nvPr>
            <p:ph sz="quarter" idx="1"/>
          </p:nvPr>
        </p:nvSpPr>
        <p:spPr/>
        <p:txBody>
          <a:bodyPr>
            <a:normAutofit/>
          </a:bodyPr>
          <a:lstStyle/>
          <a:p>
            <a:r>
              <a:rPr lang="cy-GB" dirty="0"/>
              <a:t>Defnyddio papurau a ysgrifennwyd ymlaen llaw, "wedi'u benthyg" neu eu prynu o'r Rhyngrwyd neu ffynonellau eraill.</a:t>
            </a:r>
          </a:p>
          <a:p>
            <a:r>
              <a:rPr lang="cy-GB" dirty="0"/>
              <a:t>Copïo rhannau o draethawd, erthygl neu wefan o'r Rhyngrwyd neu gronfa ddata electronig heb ddyfynnu na rhoi cydnabyddiaeth.</a:t>
            </a:r>
          </a:p>
          <a:p>
            <a:r>
              <a:rPr lang="cy-GB" dirty="0"/>
              <a:t>Torri a gludo o fwy nag un ffynhonnell i greu papur heb ddyfynnu na rhoi cydnabyddiaeth.</a:t>
            </a:r>
          </a:p>
          <a:p>
            <a:r>
              <a:rPr lang="cy-GB" dirty="0"/>
              <a:t>Benthyca geiriau neu syniadau gan fyfyrwyr neu ffynonellau eraill heb roi cydnabyddiaeth</a:t>
            </a:r>
            <a:r>
              <a:rPr lang="en-US" dirty="0"/>
              <a:t>.</a:t>
            </a:r>
          </a:p>
          <a:p>
            <a:pPr>
              <a:buNone/>
            </a:pPr>
            <a:r>
              <a:rPr lang="en-US" sz="1600" dirty="0"/>
              <a:t> (The Modern Language Association of America, 2009)</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solidFill>
                  <a:schemeClr val="tx1"/>
                </a:solidFill>
              </a:rPr>
              <a:t>Llên-ladrad Gair am Air</a:t>
            </a:r>
          </a:p>
        </p:txBody>
      </p:sp>
      <p:sp>
        <p:nvSpPr>
          <p:cNvPr id="3" name="Content Placeholder 2"/>
          <p:cNvSpPr>
            <a:spLocks noGrp="1"/>
          </p:cNvSpPr>
          <p:nvPr>
            <p:ph sz="quarter" idx="1"/>
          </p:nvPr>
        </p:nvSpPr>
        <p:spPr/>
        <p:txBody>
          <a:bodyPr>
            <a:normAutofit/>
          </a:bodyPr>
          <a:lstStyle/>
          <a:p>
            <a:r>
              <a:rPr lang="cy-GB" dirty="0">
                <a:latin typeface="Franklin Gothic Heavy" pitchFamily="34" charset="0"/>
                <a:cs typeface="Times New Roman" pitchFamily="18" charset="0"/>
              </a:rPr>
              <a:t>Llên-ladrad Geiriau</a:t>
            </a:r>
          </a:p>
          <a:p>
            <a:pPr marL="365760" lvl="1" indent="0">
              <a:buNone/>
            </a:pPr>
            <a:r>
              <a:rPr lang="cy-GB" dirty="0">
                <a:latin typeface="Century Schoolbook" pitchFamily="18" charset="0"/>
                <a:cs typeface="Times New Roman" pitchFamily="18" charset="0"/>
              </a:rPr>
              <a:t>Y defnydd o union eiriau rhywun arall heb ddyfyniadau na chydnabod yr awdur neu'r ffynhonnell 
</a:t>
            </a:r>
          </a:p>
          <a:p>
            <a:pPr lvl="1"/>
            <a:r>
              <a:rPr lang="cy-GB" b="1" dirty="0">
                <a:latin typeface="Century Schoolbook" pitchFamily="18" charset="0"/>
                <a:cs typeface="Times New Roman" pitchFamily="18" charset="0"/>
              </a:rPr>
              <a:t>Anghywir</a:t>
            </a:r>
          </a:p>
          <a:p>
            <a:pPr lvl="2"/>
            <a:r>
              <a:rPr lang="cy-GB" dirty="0">
                <a:latin typeface="Century Schoolbook" pitchFamily="18" charset="0"/>
                <a:cs typeface="Times New Roman" pitchFamily="18" charset="0"/>
              </a:rPr>
              <a:t>Llên-ladrad yw atgynhyrchu geiriau, syniadau neu ganfyddiadau rhywun arall a'u cyflwyno fel eich gwaith ei hun heb gydnabyddiaeth briodol.</a:t>
            </a:r>
          </a:p>
          <a:p>
            <a:pPr lvl="1"/>
            <a:r>
              <a:rPr lang="cy-GB" b="1" dirty="0">
                <a:latin typeface="Century Schoolbook" pitchFamily="18" charset="0"/>
                <a:cs typeface="Times New Roman" pitchFamily="18" charset="0"/>
              </a:rPr>
              <a:t>Cywir</a:t>
            </a:r>
          </a:p>
          <a:p>
            <a:pPr lvl="2"/>
            <a:r>
              <a:rPr lang="cy-GB" dirty="0">
                <a:latin typeface="Century Schoolbook" pitchFamily="18" charset="0"/>
                <a:cs typeface="Times New Roman" pitchFamily="18" charset="0"/>
              </a:rPr>
              <a:t>Llên-ladrad yw "atgynhyrchu geiriau, syniadau neu ganfyddiadau rhywun arall a'u cyflwyno fel eich gwaith eich hun heb gydnabyddiaeth briodol</a:t>
            </a:r>
            <a:r>
              <a:rPr lang="en-US" dirty="0">
                <a:latin typeface="Century Schoolbook" pitchFamily="18" charset="0"/>
                <a:cs typeface="Times New Roman" pitchFamily="18" charset="0"/>
              </a:rPr>
              <a:t>” </a:t>
            </a:r>
          </a:p>
          <a:p>
            <a:pPr marL="731520" lvl="2" indent="0">
              <a:buNone/>
            </a:pPr>
            <a:r>
              <a:rPr lang="en-US" dirty="0">
                <a:latin typeface="Century Schoolbook" pitchFamily="18" charset="0"/>
                <a:cs typeface="Times New Roman" pitchFamily="18" charset="0"/>
              </a:rPr>
              <a:t>(</a:t>
            </a:r>
            <a:r>
              <a:rPr lang="en-US" i="1" dirty="0">
                <a:latin typeface="Century Schoolbook" pitchFamily="18" charset="0"/>
                <a:cs typeface="Times New Roman" pitchFamily="18" charset="0"/>
              </a:rPr>
              <a:t>PCYDDS, 2020, t. 3</a:t>
            </a:r>
            <a:r>
              <a:rPr lang="en-US" dirty="0">
                <a:latin typeface="Century Schoolbook" pitchFamily="18" charset="0"/>
                <a:cs typeface="Times New Roman" pitchFamily="18" charset="0"/>
              </a:rPr>
              <a:t>) </a:t>
            </a:r>
          </a:p>
          <a:p>
            <a:pPr lvl="1"/>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Llên-ladrad Clytwaith
</a:t>
            </a:r>
          </a:p>
        </p:txBody>
      </p:sp>
      <p:sp>
        <p:nvSpPr>
          <p:cNvPr id="3" name="Content Placeholder 2"/>
          <p:cNvSpPr>
            <a:spLocks noGrp="1"/>
          </p:cNvSpPr>
          <p:nvPr>
            <p:ph sz="quarter" idx="1"/>
          </p:nvPr>
        </p:nvSpPr>
        <p:spPr/>
        <p:txBody>
          <a:bodyPr/>
          <a:lstStyle/>
          <a:p>
            <a:pPr marL="0" indent="0">
              <a:buNone/>
            </a:pPr>
            <a:endParaRPr lang="en-US" sz="2400" dirty="0">
              <a:solidFill>
                <a:schemeClr val="tx1">
                  <a:lumMod val="50000"/>
                  <a:lumOff val="50000"/>
                </a:schemeClr>
              </a:solidFill>
              <a:latin typeface="Franklin Gothic Heavy" pitchFamily="34" charset="0"/>
              <a:cs typeface="Times New Roman" pitchFamily="18" charset="0"/>
            </a:endParaRPr>
          </a:p>
          <a:p>
            <a:pPr marL="365760" lvl="1" indent="0">
              <a:buNone/>
            </a:pPr>
            <a:r>
              <a:rPr lang="cy-GB" dirty="0">
                <a:latin typeface="Century Schoolbook" pitchFamily="18" charset="0"/>
                <a:cs typeface="Times New Roman" pitchFamily="18" charset="0"/>
              </a:rPr>
              <a:t>Aralleiriad gwael sy'n defnyddio geirio a/neu adeiladu brawddegau gwreiddiol hyd yn oed pan ddyfynnir ffynhonnell
</a:t>
            </a:r>
          </a:p>
          <a:p>
            <a:pPr lvl="1"/>
            <a:r>
              <a:rPr lang="cy-GB" b="1" dirty="0"/>
              <a:t>Gwreiddiol:</a:t>
            </a:r>
            <a:r>
              <a:rPr lang="cy-GB" dirty="0"/>
              <a:t> “Y peth pwysicaf yw eich bod yn gwirio gyda'ch darlithydd os ydych yn ansicr am y ffordd rydych chi'n defnyddio ffynhonnell benodol” (PCYDDS, 2020).</a:t>
            </a:r>
          </a:p>
          <a:p>
            <a:pPr lvl="1"/>
            <a:endParaRPr lang="cy-GB" b="1" dirty="0">
              <a:latin typeface="Century Schoolbook" pitchFamily="18" charset="0"/>
              <a:cs typeface="Times New Roman" pitchFamily="18" charset="0"/>
            </a:endParaRPr>
          </a:p>
          <a:p>
            <a:pPr lvl="1"/>
            <a:r>
              <a:rPr lang="cy-GB" b="1" dirty="0">
                <a:latin typeface="Century Schoolbook" pitchFamily="18" charset="0"/>
                <a:cs typeface="Times New Roman" pitchFamily="18" charset="0"/>
              </a:rPr>
              <a:t>Anghywir: </a:t>
            </a:r>
            <a:r>
              <a:rPr lang="cy-GB" dirty="0">
                <a:latin typeface="Century Schoolbook" pitchFamily="18" charset="0"/>
                <a:cs typeface="Times New Roman" pitchFamily="18" charset="0"/>
              </a:rPr>
              <a:t>Yn ôl yr MLA, mae’n </a:t>
            </a:r>
            <a:r>
              <a:rPr lang="cy-GB" dirty="0">
                <a:solidFill>
                  <a:srgbClr val="C00000"/>
                </a:solidFill>
                <a:latin typeface="Century Schoolbook" pitchFamily="18" charset="0"/>
                <a:cs typeface="Times New Roman" pitchFamily="18" charset="0"/>
              </a:rPr>
              <a:t>bwysig eich bod yn gwirio gyda'ch </a:t>
            </a:r>
            <a:r>
              <a:rPr lang="cy-GB" dirty="0">
                <a:latin typeface="Century Schoolbook" pitchFamily="18" charset="0"/>
                <a:cs typeface="Times New Roman" pitchFamily="18" charset="0"/>
              </a:rPr>
              <a:t>athro </a:t>
            </a:r>
            <a:r>
              <a:rPr lang="cy-GB" dirty="0">
                <a:solidFill>
                  <a:srgbClr val="C00000"/>
                </a:solidFill>
                <a:latin typeface="Century Schoolbook" pitchFamily="18" charset="0"/>
                <a:cs typeface="Times New Roman" pitchFamily="18" charset="0"/>
              </a:rPr>
              <a:t>am y ffordd rydych chi'n defnyddio ffynhonnell </a:t>
            </a:r>
            <a:r>
              <a:rPr lang="cy-GB" dirty="0">
                <a:latin typeface="Century Schoolbook" pitchFamily="18" charset="0"/>
                <a:cs typeface="Times New Roman" pitchFamily="18" charset="0"/>
              </a:rPr>
              <a:t>benodol </a:t>
            </a:r>
            <a:r>
              <a:rPr lang="en-US" dirty="0">
                <a:latin typeface="Century Schoolbook" pitchFamily="18" charset="0"/>
                <a:cs typeface="Times New Roman" pitchFamily="18" charset="0"/>
              </a:rPr>
              <a:t>(PCYDDS, 2020).</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half" idx="2"/>
          </p:nvPr>
        </p:nvSpPr>
        <p:spPr>
          <a:xfrm>
            <a:off x="1828800" y="914401"/>
            <a:ext cx="8839200" cy="5714999"/>
          </a:xfrm>
        </p:spPr>
        <p:txBody>
          <a:bodyPr>
            <a:normAutofit/>
          </a:bodyPr>
          <a:lstStyle/>
          <a:p>
            <a:r>
              <a:rPr lang="cy-GB" sz="2000" dirty="0">
                <a:solidFill>
                  <a:schemeClr val="accent1"/>
                </a:solidFill>
                <a:latin typeface="Franklin Gothic Heavy" pitchFamily="34" charset="0"/>
                <a:cs typeface="Times New Roman" pitchFamily="18" charset="0"/>
              </a:rPr>
              <a:t>   </a:t>
            </a:r>
          </a:p>
          <a:p>
            <a:pPr marL="342900" indent="-342900">
              <a:buFont typeface="Wingdings" panose="05000000000000000000" pitchFamily="2" charset="2"/>
              <a:buChar char="q"/>
            </a:pPr>
            <a:r>
              <a:rPr lang="cy-GB" sz="2400" dirty="0">
                <a:latin typeface="Franklin Gothic Heavy" pitchFamily="34" charset="0"/>
                <a:cs typeface="Times New Roman" pitchFamily="18" charset="0"/>
              </a:rPr>
              <a:t>Llên-ladrad Syniadau</a:t>
            </a:r>
          </a:p>
          <a:p>
            <a:pPr marL="365760" lvl="1"/>
            <a:r>
              <a:rPr lang="cy-GB" sz="2000" dirty="0">
                <a:latin typeface="Century Schoolbook" panose="02040604050505020304" pitchFamily="18" charset="0"/>
                <a:cs typeface="Times New Roman" pitchFamily="18" charset="0"/>
              </a:rPr>
              <a:t>Cyflwyno syniadau rhywun arall fel eich rhai eich hun 
heb gydnabod y meddyliwr, ymchwilydd, 
neu awdur gwreiddiol yn briodol yn eich gwaith
</a:t>
            </a:r>
            <a:endParaRPr lang="cy-GB" sz="2000" dirty="0">
              <a:solidFill>
                <a:schemeClr val="accent1"/>
              </a:solidFill>
              <a:latin typeface="Century Schoolbook" panose="02040604050505020304" pitchFamily="18" charset="0"/>
              <a:cs typeface="Times New Roman" pitchFamily="18" charset="0"/>
            </a:endParaRPr>
          </a:p>
          <a:p>
            <a:pPr marL="365760" lvl="1">
              <a:spcBef>
                <a:spcPts val="0"/>
              </a:spcBef>
            </a:pPr>
            <a:r>
              <a:rPr lang="cy-GB" sz="2000" u="sng" dirty="0">
                <a:solidFill>
                  <a:schemeClr val="accent1"/>
                </a:solidFill>
                <a:latin typeface="Century Schoolbook" panose="02040604050505020304" pitchFamily="18" charset="0"/>
                <a:cs typeface="Times New Roman" pitchFamily="18" charset="0"/>
              </a:rPr>
              <a:t>Gwreiddiol</a:t>
            </a:r>
            <a:r>
              <a:rPr lang="cy-GB" sz="2000" dirty="0">
                <a:solidFill>
                  <a:schemeClr val="accent1"/>
                </a:solidFill>
                <a:latin typeface="Century Schoolbook" panose="02040604050505020304" pitchFamily="18" charset="0"/>
                <a:cs typeface="Times New Roman" pitchFamily="18" charset="0"/>
              </a:rPr>
              <a:t>: “Mae angen system arnom i ddogfennu
ffynonellau sy'n dechrau gydag rhai egwyddorion 
yn hytrach na rhestr hir o reolau” (MLA, 2021, t. 34).</a:t>
            </a:r>
          </a:p>
          <a:p>
            <a:pPr lvl="1">
              <a:spcBef>
                <a:spcPts val="0"/>
              </a:spcBef>
            </a:pPr>
            <a:endParaRPr lang="cy-GB" sz="2000" dirty="0">
              <a:solidFill>
                <a:schemeClr val="accent1"/>
              </a:solidFill>
              <a:latin typeface="Century Schoolbook" panose="02040604050505020304" pitchFamily="18" charset="0"/>
              <a:cs typeface="Times New Roman" pitchFamily="18" charset="0"/>
            </a:endParaRPr>
          </a:p>
          <a:p>
            <a:pPr marL="365760" lvl="1">
              <a:spcBef>
                <a:spcPts val="0"/>
              </a:spcBef>
            </a:pPr>
            <a:r>
              <a:rPr lang="cy-GB" sz="2000" u="sng" dirty="0">
                <a:solidFill>
                  <a:schemeClr val="accent1"/>
                </a:solidFill>
                <a:latin typeface="Century Schoolbook" panose="02040604050505020304" pitchFamily="18" charset="0"/>
                <a:cs typeface="Times New Roman" pitchFamily="18" charset="0"/>
              </a:rPr>
              <a:t>Anghywir</a:t>
            </a:r>
            <a:r>
              <a:rPr lang="cy-GB" sz="2000" dirty="0">
                <a:solidFill>
                  <a:schemeClr val="accent1"/>
                </a:solidFill>
                <a:latin typeface="Century Schoolbook" panose="02040604050505020304" pitchFamily="18" charset="0"/>
                <a:cs typeface="Times New Roman" pitchFamily="18" charset="0"/>
              </a:rPr>
              <a:t>: Yn y byd sydd ohoni, credaf ei bod hi’n bryd
defnyddio dull newydd o ddogfennu sy'n seiliedig ar egwyddorion, nid rheolau hir.</a:t>
            </a:r>
          </a:p>
        </p:txBody>
      </p:sp>
      <p:sp>
        <p:nvSpPr>
          <p:cNvPr id="6" name="Rectangle 5"/>
          <p:cNvSpPr/>
          <p:nvPr/>
        </p:nvSpPr>
        <p:spPr>
          <a:xfrm>
            <a:off x="1828800" y="390882"/>
            <a:ext cx="7467600" cy="1015663"/>
          </a:xfrm>
          <a:prstGeom prst="rect">
            <a:avLst/>
          </a:prstGeom>
        </p:spPr>
        <p:txBody>
          <a:bodyPr wrap="square">
            <a:spAutoFit/>
          </a:bodyPr>
          <a:lstStyle/>
          <a:p>
            <a:r>
              <a:rPr lang="cy-GB" sz="3000" cap="small" dirty="0">
                <a:solidFill>
                  <a:srgbClr val="575F6D"/>
                </a:solidFill>
                <a:ea typeface="+mj-ea"/>
                <a:cs typeface="+mj-cs"/>
              </a:rPr>
              <a:t>Aralleirio Llên-ladrad</a:t>
            </a:r>
            <a:r>
              <a:rPr lang="en-US" sz="3000" cap="small" dirty="0">
                <a:solidFill>
                  <a:srgbClr val="575F6D"/>
                </a:solidFill>
                <a:ea typeface="+mj-ea"/>
                <a:cs typeface="+mj-cs"/>
              </a:rPr>
              <a:t>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oil.otago.ac.nz/oil/centraltafe/module1/Use-information/Cite-and-reference-your-information/Plagiarism/Types-of-Plagiarism/mainParagraphs/0/image/plagiarism%20doctored.jpg"/>
          <p:cNvPicPr>
            <a:picLocks noChangeAspect="1" noChangeArrowheads="1"/>
          </p:cNvPicPr>
          <p:nvPr/>
        </p:nvPicPr>
        <p:blipFill>
          <a:blip r:embed="rId2" cstate="print"/>
          <a:srcRect/>
          <a:stretch>
            <a:fillRect/>
          </a:stretch>
        </p:blipFill>
        <p:spPr bwMode="auto">
          <a:xfrm>
            <a:off x="5410200" y="1747246"/>
            <a:ext cx="4262628" cy="4579661"/>
          </a:xfrm>
          <a:prstGeom prst="rect">
            <a:avLst/>
          </a:prstGeom>
          <a:noFill/>
        </p:spPr>
      </p:pic>
      <p:sp>
        <p:nvSpPr>
          <p:cNvPr id="2" name="Title 1"/>
          <p:cNvSpPr>
            <a:spLocks noGrp="1"/>
          </p:cNvSpPr>
          <p:nvPr>
            <p:ph type="title"/>
          </p:nvPr>
        </p:nvSpPr>
        <p:spPr>
          <a:xfrm>
            <a:off x="1981200" y="838200"/>
            <a:ext cx="6172200" cy="579438"/>
          </a:xfrm>
          <a:noFill/>
        </p:spPr>
        <p:txBody>
          <a:bodyPr>
            <a:normAutofit fontScale="90000"/>
          </a:bodyPr>
          <a:lstStyle/>
          <a:p>
            <a:r>
              <a:rPr lang="cy-GB" dirty="0">
                <a:solidFill>
                  <a:schemeClr val="tx1"/>
                </a:solidFill>
              </a:rPr>
              <a:t>Llên-ladrad byd-eang</a:t>
            </a:r>
            <a:r>
              <a:rPr lang="en-US" dirty="0">
                <a:solidFill>
                  <a:schemeClr val="tx1"/>
                </a:solidFill>
              </a:rPr>
              <a:t>
</a:t>
            </a:r>
          </a:p>
        </p:txBody>
      </p:sp>
      <p:sp>
        <p:nvSpPr>
          <p:cNvPr id="3" name="Content Placeholder 2"/>
          <p:cNvSpPr>
            <a:spLocks noGrp="1"/>
          </p:cNvSpPr>
          <p:nvPr>
            <p:ph sz="quarter" idx="1"/>
          </p:nvPr>
        </p:nvSpPr>
        <p:spPr>
          <a:xfrm>
            <a:off x="345440" y="1600200"/>
            <a:ext cx="8646160" cy="4873752"/>
          </a:xfrm>
        </p:spPr>
        <p:txBody>
          <a:bodyPr>
            <a:normAutofit/>
          </a:bodyPr>
          <a:lstStyle/>
          <a:p>
            <a:pPr>
              <a:buNone/>
            </a:pPr>
            <a:r>
              <a:rPr lang="en-US" dirty="0">
                <a:solidFill>
                  <a:schemeClr val="accent1"/>
                </a:solidFill>
                <a:latin typeface="Franklin Gothic Heavy" pitchFamily="34" charset="0"/>
                <a:cs typeface="Times New Roman" pitchFamily="18" charset="0"/>
              </a:rPr>
              <a:t>    </a:t>
            </a:r>
          </a:p>
          <a:p>
            <a:pPr>
              <a:buNone/>
            </a:pPr>
            <a:r>
              <a:rPr lang="en-US" dirty="0">
                <a:solidFill>
                  <a:schemeClr val="accent1"/>
                </a:solidFill>
                <a:latin typeface="Franklin Gothic Heavy" pitchFamily="34" charset="0"/>
                <a:cs typeface="Times New Roman" pitchFamily="18" charset="0"/>
              </a:rPr>
              <a:t>	  </a:t>
            </a:r>
            <a:r>
              <a:rPr lang="cy-GB" dirty="0">
                <a:latin typeface="Franklin Gothic Heavy" pitchFamily="34" charset="0"/>
                <a:cs typeface="Times New Roman" pitchFamily="18" charset="0"/>
              </a:rPr>
              <a:t>Llên-ladrad </a:t>
            </a:r>
            <a:r>
              <a:rPr lang="cy-GB" dirty="0" err="1">
                <a:latin typeface="Franklin Gothic Heavy" pitchFamily="34" charset="0"/>
                <a:cs typeface="Times New Roman" pitchFamily="18" charset="0"/>
              </a:rPr>
              <a:t>Awduraeth</a:t>
            </a:r>
            <a:r>
              <a:rPr lang="cy-GB" dirty="0">
                <a:latin typeface="Franklin Gothic Heavy" pitchFamily="34" charset="0"/>
                <a:cs typeface="Times New Roman" pitchFamily="18" charset="0"/>
              </a:rPr>
              <a:t>
</a:t>
            </a:r>
          </a:p>
          <a:p>
            <a:endParaRPr lang="cy-GB" dirty="0">
              <a:solidFill>
                <a:schemeClr val="bg1"/>
              </a:solidFill>
              <a:latin typeface="Franklin Gothic Heavy" pitchFamily="34" charset="0"/>
              <a:cs typeface="Times New Roman" pitchFamily="18" charset="0"/>
            </a:endParaRPr>
          </a:p>
          <a:p>
            <a:pPr lvl="1"/>
            <a:r>
              <a:rPr lang="cy-GB" dirty="0">
                <a:solidFill>
                  <a:schemeClr val="tx2"/>
                </a:solidFill>
                <a:cs typeface="Times New Roman" pitchFamily="18" charset="0"/>
              </a:rPr>
              <a:t>Cyflwyno dyblygiad o waith </a:t>
            </a:r>
          </a:p>
          <a:p>
            <a:pPr marL="457200" lvl="1" indent="0">
              <a:buNone/>
            </a:pPr>
            <a:r>
              <a:rPr lang="cy-GB" dirty="0">
                <a:solidFill>
                  <a:schemeClr val="tx2"/>
                </a:solidFill>
                <a:cs typeface="Times New Roman" pitchFamily="18" charset="0"/>
              </a:rPr>
              <a:t>rhywun arall fel eich gwaith eich hun</a:t>
            </a:r>
          </a:p>
          <a:p>
            <a:pPr lvl="1"/>
            <a:endParaRPr lang="cy-GB" dirty="0">
              <a:solidFill>
                <a:schemeClr val="tx2"/>
              </a:solidFill>
              <a:cs typeface="Times New Roman" pitchFamily="18" charset="0"/>
            </a:endParaRPr>
          </a:p>
          <a:p>
            <a:pPr lvl="1"/>
            <a:r>
              <a:rPr lang="cy-GB" dirty="0">
                <a:solidFill>
                  <a:schemeClr val="tx2"/>
                </a:solidFill>
                <a:cs typeface="Times New Roman" pitchFamily="18" charset="0"/>
              </a:rPr>
              <a:t>Cyflwyno papur a brynwyd, a </a:t>
            </a:r>
          </a:p>
          <a:p>
            <a:pPr marL="457200" lvl="1" indent="0">
              <a:buNone/>
            </a:pPr>
            <a:r>
              <a:rPr lang="cy-GB" dirty="0">
                <a:solidFill>
                  <a:schemeClr val="tx2"/>
                </a:solidFill>
                <a:cs typeface="Times New Roman" pitchFamily="18" charset="0"/>
              </a:rPr>
              <a:t>fenthycwyd neu a gopïwyd gennych o'r rhyngrwyd </a:t>
            </a:r>
          </a:p>
          <a:p>
            <a:pPr marL="457200" lvl="1" indent="0">
              <a:buNone/>
            </a:pPr>
            <a:r>
              <a:rPr lang="cy-GB" dirty="0">
                <a:solidFill>
                  <a:schemeClr val="tx2"/>
                </a:solidFill>
                <a:cs typeface="Times New Roman" pitchFamily="18" charset="0"/>
              </a:rPr>
              <a:t>neu gan gyfaill a’i gyflwyno fel </a:t>
            </a:r>
          </a:p>
          <a:p>
            <a:pPr marL="457200" lvl="1" indent="0">
              <a:buNone/>
            </a:pPr>
            <a:r>
              <a:rPr lang="cy-GB" dirty="0">
                <a:solidFill>
                  <a:schemeClr val="tx2"/>
                </a:solidFill>
                <a:cs typeface="Times New Roman" pitchFamily="18" charset="0"/>
              </a:rPr>
              <a:t>eich gwaith eich hun </a:t>
            </a:r>
            <a:endParaRPr lang="cy-GB" dirty="0">
              <a:solidFill>
                <a:schemeClr val="tx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685800"/>
            <a:ext cx="6477000" cy="457200"/>
          </a:xfrm>
        </p:spPr>
        <p:txBody>
          <a:bodyPr>
            <a:noAutofit/>
          </a:bodyPr>
          <a:lstStyle/>
          <a:p>
            <a:r>
              <a:rPr lang="cy-GB" sz="3000" dirty="0"/>
              <a:t>Hunan lên-ladrad</a:t>
            </a:r>
            <a:r>
              <a:rPr lang="en-US" sz="3000" dirty="0"/>
              <a:t>
</a:t>
            </a:r>
          </a:p>
        </p:txBody>
      </p:sp>
      <p:sp>
        <p:nvSpPr>
          <p:cNvPr id="3" name="Content Placeholder 2"/>
          <p:cNvSpPr>
            <a:spLocks noGrp="1"/>
          </p:cNvSpPr>
          <p:nvPr>
            <p:ph type="body" idx="2"/>
          </p:nvPr>
        </p:nvSpPr>
        <p:spPr>
          <a:xfrm>
            <a:off x="1905000" y="1524000"/>
            <a:ext cx="5105400" cy="3810000"/>
          </a:xfrm>
        </p:spPr>
        <p:txBody>
          <a:bodyPr>
            <a:normAutofit/>
          </a:bodyPr>
          <a:lstStyle/>
          <a:p>
            <a:pPr lvl="0">
              <a:buClr>
                <a:srgbClr val="FE8637"/>
              </a:buClr>
            </a:pPr>
            <a:r>
              <a:rPr lang="cy-GB" sz="2000" dirty="0">
                <a:latin typeface="Franklin Gothic Heavy" pitchFamily="34" charset="0"/>
                <a:cs typeface="Times New Roman" pitchFamily="18" charset="0"/>
              </a:rPr>
              <a:t>Llên-ladrad o’ch Hunan
</a:t>
            </a:r>
            <a:r>
              <a:rPr lang="cy-GB" sz="1800" dirty="0">
                <a:cs typeface="Times New Roman" pitchFamily="18" charset="0"/>
              </a:rPr>
              <a:t>Defnyddio gwaith blaenorol ar gyfer aseiniad neu gwrs ar wahân.</a:t>
            </a:r>
          </a:p>
          <a:p>
            <a:pPr marL="285750" indent="-285750">
              <a:buClr>
                <a:srgbClr val="FE8637"/>
              </a:buClr>
              <a:buFont typeface="Wingdings" panose="05000000000000000000" pitchFamily="2" charset="2"/>
              <a:buChar char="q"/>
            </a:pPr>
            <a:r>
              <a:rPr lang="cy-GB" sz="1800" dirty="0">
                <a:cs typeface="Times New Roman" pitchFamily="18" charset="0"/>
              </a:rPr>
              <a:t>Er mai eich geiriau a/neu syniadau gwreiddiol chi oedd y rhain, mae derbyn clod am aseiniad blaenorol yn academaidd anonest.</a:t>
            </a:r>
          </a:p>
          <a:p>
            <a:pPr marL="285750" indent="-285750">
              <a:buClr>
                <a:srgbClr val="FE8637"/>
              </a:buClr>
              <a:buFont typeface="Wingdings" panose="05000000000000000000" pitchFamily="2" charset="2"/>
              <a:buChar char="q"/>
            </a:pPr>
            <a:r>
              <a:rPr lang="cy-GB" sz="1800" dirty="0">
                <a:cs typeface="Times New Roman" pitchFamily="18" charset="0"/>
              </a:rPr>
              <a:t>Mewn </a:t>
            </a:r>
            <a:r>
              <a:rPr lang="cy-GB" sz="1800" u="sng" dirty="0">
                <a:cs typeface="Times New Roman" pitchFamily="18" charset="0"/>
              </a:rPr>
              <a:t>rhai</a:t>
            </a:r>
            <a:r>
              <a:rPr lang="cy-GB" sz="1800" dirty="0">
                <a:cs typeface="Times New Roman" pitchFamily="18" charset="0"/>
              </a:rPr>
              <a:t> achosion gall darlithydd ganiatáu parhad neu addasiad o waith blaenorol, ond mae'n RHAID bod gennych ei ganiatâd</a:t>
            </a:r>
            <a:endParaRPr lang="cy-GB" sz="1800" dirty="0">
              <a:solidFill>
                <a:schemeClr val="tx1">
                  <a:lumMod val="50000"/>
                  <a:lumOff val="50000"/>
                </a:schemeClr>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1" y="452718"/>
            <a:ext cx="9796834" cy="1400530"/>
          </a:xfrm>
        </p:spPr>
        <p:txBody>
          <a:bodyPr/>
          <a:lstStyle/>
          <a:p>
            <a:br>
              <a:rPr lang="en-GB" dirty="0"/>
            </a:br>
            <a:r>
              <a:rPr lang="cy-GB" dirty="0"/>
              <a:t>Beth yw 'cydnabyddiaeth briodol?</a:t>
            </a:r>
          </a:p>
        </p:txBody>
      </p:sp>
      <p:sp>
        <p:nvSpPr>
          <p:cNvPr id="3" name="Content Placeholder 2"/>
          <p:cNvSpPr>
            <a:spLocks noGrp="1"/>
          </p:cNvSpPr>
          <p:nvPr>
            <p:ph idx="1"/>
          </p:nvPr>
        </p:nvSpPr>
        <p:spPr/>
        <p:txBody>
          <a:bodyPr>
            <a:normAutofit/>
          </a:bodyPr>
          <a:lstStyle/>
          <a:p>
            <a:pPr marL="0" indent="0">
              <a:buNone/>
            </a:pPr>
            <a:r>
              <a:rPr lang="cy-GB" sz="2800" dirty="0">
                <a:latin typeface="Arial" panose="020B0604020202020204" pitchFamily="34" charset="0"/>
              </a:rPr>
              <a:t>Dyfynnu gwaith eraill </a:t>
            </a:r>
          </a:p>
          <a:p>
            <a:r>
              <a:rPr lang="cy-GB" sz="2800" b="1" dirty="0">
                <a:latin typeface="Arial" panose="020B0604020202020204" pitchFamily="34" charset="0"/>
              </a:rPr>
              <a:t>drwy ddefnyddio dyfynodau </a:t>
            </a:r>
            <a:r>
              <a:rPr lang="cy-GB" sz="2800" dirty="0">
                <a:latin typeface="Arial" panose="020B0604020202020204" pitchFamily="34" charset="0"/>
              </a:rPr>
              <a:t>neu</a:t>
            </a:r>
          </a:p>
          <a:p>
            <a:r>
              <a:rPr lang="cy-GB" sz="2800" dirty="0">
                <a:latin typeface="Arial" panose="020B0604020202020204" pitchFamily="34" charset="0"/>
              </a:rPr>
              <a:t>ei aralleirio</a:t>
            </a:r>
          </a:p>
          <a:p>
            <a:pPr marL="0" indent="0">
              <a:buNone/>
            </a:pPr>
            <a:r>
              <a:rPr lang="cy-GB" sz="2800" dirty="0">
                <a:latin typeface="Arial" panose="020B0604020202020204" pitchFamily="34" charset="0"/>
              </a:rPr>
              <a:t>Pa ddull bynnag a ddewiswch, rhaid i chi bob amser gynnwys 
Dyfyniad (h.y. cyfeiriad byr yn y testun, e.e. Andrews, 2008, t.22) </a:t>
            </a:r>
            <a:r>
              <a:rPr lang="cy-GB" sz="2800" b="1" u="sng" dirty="0">
                <a:latin typeface="Arial" panose="020B0604020202020204" pitchFamily="34" charset="0"/>
              </a:rPr>
              <a:t>a</a:t>
            </a:r>
            <a:endParaRPr lang="cy-GB" sz="2800" dirty="0">
              <a:latin typeface="Arial" panose="020B0604020202020204" pitchFamily="34" charset="0"/>
            </a:endParaRPr>
          </a:p>
          <a:p>
            <a:r>
              <a:rPr lang="cy-GB" sz="2800" dirty="0">
                <a:latin typeface="Arial" panose="020B0604020202020204" pitchFamily="34" charset="0"/>
              </a:rPr>
              <a:t>Chyfeiriad llyfryddol</a:t>
            </a:r>
            <a:endParaRPr lang="cy-GB" sz="2800" dirty="0"/>
          </a:p>
        </p:txBody>
      </p:sp>
    </p:spTree>
    <p:extLst>
      <p:ext uri="{BB962C8B-B14F-4D97-AF65-F5344CB8AC3E}">
        <p14:creationId xmlns:p14="http://schemas.microsoft.com/office/powerpoint/2010/main" val="17455067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cy-GB" i="1" dirty="0"/>
              <a:t>Osgoi Llên-ladrad
</a:t>
            </a:r>
          </a:p>
        </p:txBody>
      </p:sp>
      <p:sp>
        <p:nvSpPr>
          <p:cNvPr id="5" name="Content Placeholder 4"/>
          <p:cNvSpPr>
            <a:spLocks noGrp="1"/>
          </p:cNvSpPr>
          <p:nvPr>
            <p:ph idx="1"/>
          </p:nvPr>
        </p:nvSpPr>
        <p:spPr/>
        <p:txBody>
          <a:bodyPr>
            <a:normAutofit fontScale="92500" lnSpcReduction="10000"/>
          </a:bodyPr>
          <a:lstStyle/>
          <a:p>
            <a:pPr marL="109728" indent="0">
              <a:buNone/>
              <a:defRPr/>
            </a:pPr>
            <a:r>
              <a:rPr lang="cy-GB" i="1" dirty="0"/>
              <a:t>Beth galla i ei 'ddarllen’?</a:t>
            </a:r>
          </a:p>
          <a:p>
            <a:pPr marL="365760" indent="-256032">
              <a:buFont typeface="Wingdings 3"/>
              <a:buChar char=""/>
              <a:defRPr/>
            </a:pPr>
            <a:r>
              <a:rPr lang="cy-GB" i="1" dirty="0"/>
              <a:t>Llyfrau
Cyfnodolion</a:t>
            </a:r>
          </a:p>
          <a:p>
            <a:pPr marL="365760" indent="-256032">
              <a:buFont typeface="Wingdings 3"/>
              <a:buChar char=""/>
              <a:defRPr/>
            </a:pPr>
            <a:r>
              <a:rPr lang="cy-GB" i="1" dirty="0"/>
              <a:t>Cyhoeddiadau'r llywodraeth
Y rhyngrwyd</a:t>
            </a:r>
          </a:p>
          <a:p>
            <a:pPr marL="365760" indent="-256032">
              <a:buFont typeface="Wingdings 3"/>
              <a:buChar char=""/>
              <a:defRPr/>
            </a:pPr>
            <a:r>
              <a:rPr lang="cy-GB" i="1" dirty="0"/>
              <a:t>E-byst
Adroddiadau (e.e. CU, </a:t>
            </a:r>
            <a:r>
              <a:rPr lang="cy-GB" i="1" dirty="0" err="1"/>
              <a:t>LlC</a:t>
            </a:r>
            <a:r>
              <a:rPr lang="cy-GB" i="1" dirty="0"/>
              <a:t>, NICE)</a:t>
            </a:r>
          </a:p>
          <a:p>
            <a:pPr marL="365760" indent="-256032">
              <a:buFont typeface="Wingdings 3"/>
              <a:buChar char=""/>
              <a:defRPr/>
            </a:pPr>
            <a:r>
              <a:rPr lang="cy-GB" i="1" dirty="0"/>
              <a:t>Rhaglenni teledu, caneuon, cerddi, cynnwys cyfryngau cymdeithasol i swm cyfyngedig </a:t>
            </a:r>
          </a:p>
          <a:p>
            <a:pPr marL="365760" indent="-256032">
              <a:buFont typeface="Wingdings 3"/>
              <a:buChar char=""/>
              <a:defRPr/>
            </a:pPr>
            <a:endParaRPr lang="en-US" i="1" dirty="0"/>
          </a:p>
          <a:p>
            <a:pPr marL="365760" indent="-256032">
              <a:buFont typeface="Wingdings 3"/>
              <a:buChar char=""/>
              <a:defRPr/>
            </a:pPr>
            <a:r>
              <a:rPr lang="en-US" i="1" dirty="0"/>
              <a:t>CYFEIRIWCH Y RHAIN I OSGOI LLÊN-LADRAD</a:t>
            </a:r>
          </a:p>
        </p:txBody>
      </p:sp>
    </p:spTree>
    <p:extLst>
      <p:ext uri="{BB962C8B-B14F-4D97-AF65-F5344CB8AC3E}">
        <p14:creationId xmlns:p14="http://schemas.microsoft.com/office/powerpoint/2010/main" val="3741323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br>
              <a:rPr lang="en-US" dirty="0"/>
            </a:br>
            <a:r>
              <a:rPr lang="cy-GB" i="1" dirty="0"/>
              <a:t>Osgoi Llên-ladrad</a:t>
            </a:r>
          </a:p>
        </p:txBody>
      </p:sp>
      <p:sp>
        <p:nvSpPr>
          <p:cNvPr id="11267" name="Content Placeholder 3"/>
          <p:cNvSpPr>
            <a:spLocks noGrp="1"/>
          </p:cNvSpPr>
          <p:nvPr>
            <p:ph idx="1"/>
          </p:nvPr>
        </p:nvSpPr>
        <p:spPr/>
        <p:txBody>
          <a:bodyPr>
            <a:normAutofit/>
          </a:bodyPr>
          <a:lstStyle/>
          <a:p>
            <a:pPr marL="365760" indent="-256032">
              <a:buFont typeface="Wingdings 3"/>
              <a:buChar char=""/>
              <a:defRPr/>
            </a:pPr>
            <a:r>
              <a:rPr lang="cy-GB" i="1" dirty="0"/>
              <a:t>Wrth baratoi am aseiniad</a:t>
            </a:r>
          </a:p>
          <a:p>
            <a:pPr marL="365760" indent="-256032">
              <a:buFont typeface="Wingdings 3"/>
              <a:buChar char=""/>
              <a:defRPr/>
            </a:pPr>
            <a:endParaRPr lang="cy-GB" i="1" dirty="0"/>
          </a:p>
          <a:p>
            <a:pPr marL="365760" indent="-256032">
              <a:buFont typeface="Wingdings 3"/>
              <a:buChar char=""/>
              <a:defRPr/>
            </a:pPr>
            <a:r>
              <a:rPr lang="cy-GB" i="1" dirty="0"/>
              <a:t>PWYSIG - YSGRIFENNWCH</a:t>
            </a:r>
          </a:p>
          <a:p>
            <a:pPr marL="365760" indent="-256032">
              <a:buFont typeface="Wingdings 3"/>
              <a:buChar char=""/>
              <a:defRPr/>
            </a:pPr>
            <a:endParaRPr lang="cy-GB" i="1" dirty="0"/>
          </a:p>
          <a:p>
            <a:pPr marL="365760" indent="-256032">
              <a:buFont typeface="Wingdings 3"/>
              <a:buChar char=""/>
              <a:defRPr/>
            </a:pPr>
            <a:r>
              <a:rPr lang="cy-GB" i="1" dirty="0"/>
              <a:t>Pwy ddywedodd hyn?</a:t>
            </a:r>
          </a:p>
          <a:p>
            <a:pPr marL="365760" indent="-256032">
              <a:buFont typeface="Wingdings 3"/>
              <a:buChar char=""/>
              <a:defRPr/>
            </a:pPr>
            <a:r>
              <a:rPr lang="cy-GB" i="1" dirty="0"/>
              <a:t>Beth maen nhw'n ei ddweud?</a:t>
            </a:r>
          </a:p>
          <a:p>
            <a:pPr marL="365760" indent="-256032">
              <a:buFont typeface="Wingdings 3"/>
              <a:buChar char=""/>
              <a:defRPr/>
            </a:pPr>
            <a:r>
              <a:rPr lang="cy-GB" i="1" dirty="0"/>
              <a:t>Ble maen nhw wedi ei ddweud?</a:t>
            </a:r>
          </a:p>
        </p:txBody>
      </p:sp>
    </p:spTree>
    <p:extLst>
      <p:ext uri="{BB962C8B-B14F-4D97-AF65-F5344CB8AC3E}">
        <p14:creationId xmlns:p14="http://schemas.microsoft.com/office/powerpoint/2010/main" val="2075199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br>
              <a:rPr lang="en-US" dirty="0"/>
            </a:br>
            <a:r>
              <a:rPr lang="cy-GB" i="1" dirty="0"/>
              <a:t>Osgoi Llên-ladrad</a:t>
            </a:r>
          </a:p>
        </p:txBody>
      </p:sp>
      <p:sp>
        <p:nvSpPr>
          <p:cNvPr id="12291" name="Content Placeholder 8"/>
          <p:cNvSpPr>
            <a:spLocks noGrp="1"/>
          </p:cNvSpPr>
          <p:nvPr>
            <p:ph idx="1"/>
          </p:nvPr>
        </p:nvSpPr>
        <p:spPr/>
        <p:txBody>
          <a:bodyPr/>
          <a:lstStyle/>
          <a:p>
            <a:r>
              <a:rPr lang="cy-GB" altLang="en-US" i="1" dirty="0"/>
              <a:t>Cyfeiriwch eich waith bob amser
Cofiwch gynnwys CYFEIRIADAU</a:t>
            </a:r>
          </a:p>
          <a:p>
            <a:r>
              <a:rPr lang="cy-GB" altLang="en-US" i="1" dirty="0"/>
              <a:t>Defnyddiwch syniadau GWREIDDIOL
Defnyddiwch </a:t>
            </a:r>
            <a:r>
              <a:rPr lang="cy-GB" altLang="en-US" i="1" dirty="0" err="1"/>
              <a:t>Turnitin</a:t>
            </a:r>
            <a:endParaRPr lang="cy-GB" altLang="en-US" i="1" dirty="0"/>
          </a:p>
        </p:txBody>
      </p:sp>
      <p:pic>
        <p:nvPicPr>
          <p:cNvPr id="12293"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64363" y="4260850"/>
            <a:ext cx="17399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65496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015924" y="1990425"/>
            <a:ext cx="1177549" cy="4525962"/>
          </a:xfrm>
        </p:spPr>
        <p:txBody>
          <a:bodyPr>
            <a:normAutofit/>
          </a:bodyPr>
          <a:lstStyle/>
          <a:p>
            <a:pPr marL="365760" indent="-256032">
              <a:buFont typeface="Wingdings 3"/>
              <a:buChar char=""/>
              <a:defRPr/>
            </a:pPr>
            <a:endParaRPr lang="en-US" dirty="0"/>
          </a:p>
        </p:txBody>
      </p:sp>
      <p:sp>
        <p:nvSpPr>
          <p:cNvPr id="4" name="Content Placeholder 3"/>
          <p:cNvSpPr>
            <a:spLocks noGrp="1"/>
          </p:cNvSpPr>
          <p:nvPr>
            <p:ph sz="half" idx="2"/>
          </p:nvPr>
        </p:nvSpPr>
        <p:spPr>
          <a:xfrm>
            <a:off x="2632364" y="1990425"/>
            <a:ext cx="7624735" cy="4525962"/>
          </a:xfrm>
        </p:spPr>
        <p:txBody>
          <a:bodyPr>
            <a:normAutofit/>
          </a:bodyPr>
          <a:lstStyle/>
          <a:p>
            <a:pPr marL="365760" indent="-256032">
              <a:buFont typeface="Wingdings 3"/>
              <a:buChar char=""/>
              <a:defRPr/>
            </a:pPr>
            <a:r>
              <a:rPr lang="cy-GB" i="1" dirty="0"/>
              <a:t>Wrth ysgrifennu’n academaidd mae'n hanfodol eich bod yn nodi'n glir pa rai yw eich syniadau chi a pha rai sy'n syniadau pobl eraill
Mae 'cyfeirnodi' neu ‘ddyfynnu' yn golygu eich bod yn dangos o ble mae eich syniadau / gwybodaeth wedi dod.</a:t>
            </a:r>
          </a:p>
        </p:txBody>
      </p:sp>
      <p:sp>
        <p:nvSpPr>
          <p:cNvPr id="2" name="Title 1"/>
          <p:cNvSpPr>
            <a:spLocks noGrp="1"/>
          </p:cNvSpPr>
          <p:nvPr>
            <p:ph type="title"/>
          </p:nvPr>
        </p:nvSpPr>
        <p:spPr/>
        <p:txBody>
          <a:bodyPr>
            <a:normAutofit/>
          </a:bodyPr>
          <a:lstStyle/>
          <a:p>
            <a:pPr>
              <a:defRPr/>
            </a:pPr>
            <a:br>
              <a:rPr lang="en-US" dirty="0"/>
            </a:br>
            <a:r>
              <a:rPr lang="cy-GB" i="1" dirty="0"/>
              <a:t>Cyfeirnodi</a:t>
            </a:r>
          </a:p>
        </p:txBody>
      </p:sp>
    </p:spTree>
    <p:extLst>
      <p:ext uri="{BB962C8B-B14F-4D97-AF65-F5344CB8AC3E}">
        <p14:creationId xmlns:p14="http://schemas.microsoft.com/office/powerpoint/2010/main" val="2388197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981200" y="1481138"/>
            <a:ext cx="4038600" cy="4525962"/>
          </a:xfrm>
        </p:spPr>
        <p:txBody>
          <a:bodyPr>
            <a:normAutofit/>
          </a:bodyPr>
          <a:lstStyle/>
          <a:p>
            <a:pPr marL="109728" indent="0">
              <a:buNone/>
              <a:defRPr/>
            </a:pPr>
            <a:endParaRPr lang="en-US" dirty="0"/>
          </a:p>
        </p:txBody>
      </p:sp>
      <p:sp>
        <p:nvSpPr>
          <p:cNvPr id="4" name="Content Placeholder 3"/>
          <p:cNvSpPr>
            <a:spLocks noGrp="1"/>
          </p:cNvSpPr>
          <p:nvPr>
            <p:ph sz="half" idx="2"/>
          </p:nvPr>
        </p:nvSpPr>
        <p:spPr>
          <a:xfrm>
            <a:off x="2001520" y="1775778"/>
            <a:ext cx="8059271" cy="4525962"/>
          </a:xfrm>
        </p:spPr>
        <p:txBody>
          <a:bodyPr>
            <a:normAutofit/>
          </a:bodyPr>
          <a:lstStyle/>
          <a:p>
            <a:pPr marL="365760" indent="-256032">
              <a:buFont typeface="Wingdings 3"/>
              <a:buChar char=""/>
              <a:defRPr/>
            </a:pPr>
            <a:r>
              <a:rPr lang="cy-GB" i="1" dirty="0"/>
              <a:t>I ddangos eich bod yn deall y prif syniadau yn ein maes astudio
I ddangos eich bod wedi darllen yn eang am bwnc- mae bod yn fyfyriwr yn brentisiaeth lle mae angen i chi astudio pynciau
I danlinellu’r pwyntiau rydych chi'n ceisio eu gwneud- mae llenyddiaeth yn rhoi tystiolaeth i'ch syniadau</a:t>
            </a:r>
            <a:r>
              <a:rPr lang="en-US" i="1" dirty="0"/>
              <a:t>
</a:t>
            </a:r>
          </a:p>
        </p:txBody>
      </p:sp>
      <p:sp>
        <p:nvSpPr>
          <p:cNvPr id="2" name="Title 1"/>
          <p:cNvSpPr>
            <a:spLocks noGrp="1"/>
          </p:cNvSpPr>
          <p:nvPr>
            <p:ph type="title"/>
          </p:nvPr>
        </p:nvSpPr>
        <p:spPr>
          <a:xfrm>
            <a:off x="1981200" y="274638"/>
            <a:ext cx="8577072" cy="1143000"/>
          </a:xfrm>
        </p:spPr>
        <p:txBody>
          <a:bodyPr>
            <a:noAutofit/>
          </a:bodyPr>
          <a:lstStyle/>
          <a:p>
            <a:pPr>
              <a:defRPr/>
            </a:pPr>
            <a:br>
              <a:rPr lang="en-US" sz="2800" dirty="0"/>
            </a:br>
            <a:r>
              <a:rPr lang="cy-GB" sz="2800" i="1" dirty="0"/>
              <a:t>Pam Defnyddio Gwaith Awduron Eraill</a:t>
            </a:r>
            <a:r>
              <a:rPr lang="en-US" sz="2800" i="1" dirty="0"/>
              <a:t>?</a:t>
            </a:r>
          </a:p>
        </p:txBody>
      </p:sp>
    </p:spTree>
    <p:extLst>
      <p:ext uri="{BB962C8B-B14F-4D97-AF65-F5344CB8AC3E}">
        <p14:creationId xmlns:p14="http://schemas.microsoft.com/office/powerpoint/2010/main" val="18078533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br>
              <a:rPr lang="en-US" dirty="0"/>
            </a:br>
            <a:r>
              <a:rPr lang="cy-GB" i="1" dirty="0"/>
              <a:t>Rhannu eich Barn</a:t>
            </a:r>
          </a:p>
        </p:txBody>
      </p:sp>
      <p:sp>
        <p:nvSpPr>
          <p:cNvPr id="3" name="Text Placeholder 2"/>
          <p:cNvSpPr>
            <a:spLocks noGrp="1"/>
          </p:cNvSpPr>
          <p:nvPr>
            <p:ph type="body" idx="1"/>
          </p:nvPr>
        </p:nvSpPr>
        <p:spPr/>
        <p: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Jones (2014, t.34) </a:t>
            </a:r>
          </a:p>
        </p:txBody>
      </p:sp>
      <p:sp>
        <p:nvSpPr>
          <p:cNvPr id="4" name="Content Placeholder 3"/>
          <p:cNvSpPr>
            <a:spLocks noGrp="1"/>
          </p:cNvSpPr>
          <p:nvPr>
            <p:ph sz="half" idx="2"/>
          </p:nvPr>
        </p:nvSpPr>
        <p:spPr/>
        <p:txBody>
          <a:bodyPr>
            <a:normAutofit/>
          </a:bodyPr>
          <a:lstStyle/>
          <a:p>
            <a:pPr marL="651066" lvl="1">
              <a:defRPr/>
            </a:pPr>
            <a:r>
              <a:rPr lang="cy-GB" i="1" dirty="0"/>
              <a:t>cyfeiria at…</a:t>
            </a:r>
          </a:p>
          <a:p>
            <a:pPr marL="621348" lvl="1" indent="-256032">
              <a:buFont typeface="Wingdings 3"/>
              <a:buChar char=""/>
              <a:defRPr/>
            </a:pPr>
            <a:r>
              <a:rPr lang="cy-GB" i="1" dirty="0"/>
              <a:t>awgryma fod….</a:t>
            </a:r>
          </a:p>
          <a:p>
            <a:pPr marL="621348" lvl="1" indent="-256032">
              <a:buFont typeface="Wingdings 3"/>
              <a:buChar char=""/>
              <a:defRPr/>
            </a:pPr>
            <a:r>
              <a:rPr lang="cy-GB" i="1" dirty="0"/>
              <a:t>cynigia wahanol naratif…</a:t>
            </a:r>
          </a:p>
          <a:p>
            <a:pPr marL="621348" lvl="1" indent="-256032">
              <a:buFont typeface="Wingdings 3"/>
              <a:buChar char=""/>
              <a:defRPr/>
            </a:pPr>
            <a:r>
              <a:rPr lang="cy-GB" i="1" dirty="0" err="1"/>
              <a:t>damcaniaetha</a:t>
            </a:r>
            <a:r>
              <a:rPr lang="cy-GB" i="1" dirty="0"/>
              <a:t> fod
datgana fod </a:t>
            </a:r>
          </a:p>
          <a:p>
            <a:pPr marL="621348" lvl="1" indent="-256032">
              <a:buFont typeface="Wingdings 3"/>
              <a:buChar char=""/>
              <a:defRPr/>
            </a:pPr>
            <a:r>
              <a:rPr lang="cy-GB" i="1" dirty="0"/>
              <a:t>dadleua fod
llunia</a:t>
            </a:r>
          </a:p>
          <a:p>
            <a:pPr marL="621348" lvl="1" indent="-256032">
              <a:buFont typeface="Wingdings 3"/>
              <a:buChar char=""/>
              <a:defRPr/>
            </a:pPr>
            <a:r>
              <a:rPr lang="cy-GB" i="1" dirty="0"/>
              <a:t>tybia</a:t>
            </a:r>
          </a:p>
          <a:p>
            <a:pPr marL="621348" lvl="1" indent="-256032">
              <a:buNone/>
              <a:defRPr/>
            </a:pPr>
            <a:endParaRPr lang="en-US" i="1" dirty="0"/>
          </a:p>
        </p:txBody>
      </p:sp>
      <p:sp>
        <p:nvSpPr>
          <p:cNvPr id="5" name="Text Placeholder 4"/>
          <p:cNvSpPr>
            <a:spLocks noGrp="1"/>
          </p:cNvSpPr>
          <p:nvPr>
            <p:ph type="body" sz="quarter" idx="3"/>
          </p:nvPr>
        </p:nvSpPr>
        <p:spPr/>
        <p:txBody>
          <a:bodyPr/>
          <a:lstStyle/>
          <a:p>
            <a:r>
              <a:rPr lang="en-GB" dirty="0"/>
              <a:t>Jones (2014, t.34)</a:t>
            </a:r>
          </a:p>
        </p:txBody>
      </p:sp>
      <p:sp>
        <p:nvSpPr>
          <p:cNvPr id="6" name="Content Placeholder 5"/>
          <p:cNvSpPr>
            <a:spLocks noGrp="1"/>
          </p:cNvSpPr>
          <p:nvPr>
            <p:ph sz="quarter" idx="4"/>
          </p:nvPr>
        </p:nvSpPr>
        <p:spPr/>
        <p:txBody>
          <a:bodyPr/>
          <a:lstStyle/>
          <a:p>
            <a:r>
              <a:rPr lang="cy-GB" dirty="0"/>
              <a:t>Mae ei ymchwil yn dangos bod..</a:t>
            </a:r>
          </a:p>
          <a:p>
            <a:r>
              <a:rPr lang="cy-GB" dirty="0"/>
              <a:t>Mae ei waith yn awgrymu bod…</a:t>
            </a:r>
          </a:p>
          <a:p>
            <a:r>
              <a:rPr lang="cy-GB" dirty="0"/>
              <a:t>Ei ddadl yw bod…</a:t>
            </a:r>
          </a:p>
          <a:p>
            <a:r>
              <a:rPr lang="cy-GB" dirty="0"/>
              <a:t>Ei brofiad yw bod…</a:t>
            </a:r>
          </a:p>
          <a:p>
            <a:r>
              <a:rPr lang="cy-GB" dirty="0"/>
              <a:t>Mae ei ddadansoddiad yn cyfeirio at ……</a:t>
            </a:r>
          </a:p>
          <a:p>
            <a:r>
              <a:rPr lang="cy-GB" dirty="0"/>
              <a:t>Gallai ei synthesis olygu
Mae ei ragdybiaeth yn seiliedig ar </a:t>
            </a:r>
          </a:p>
          <a:p>
            <a:endParaRPr lang="en-GB" dirty="0"/>
          </a:p>
        </p:txBody>
      </p:sp>
    </p:spTree>
    <p:extLst>
      <p:ext uri="{BB962C8B-B14F-4D97-AF65-F5344CB8AC3E}">
        <p14:creationId xmlns:p14="http://schemas.microsoft.com/office/powerpoint/2010/main" val="19438942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p:cNvSpPr>
            <a:spLocks noGrp="1"/>
          </p:cNvSpPr>
          <p:nvPr>
            <p:ph sz="half" idx="1"/>
          </p:nvPr>
        </p:nvSpPr>
        <p:spPr>
          <a:xfrm>
            <a:off x="1981200" y="2025148"/>
            <a:ext cx="4038600" cy="4525962"/>
          </a:xfrm>
        </p:spPr>
        <p:txBody>
          <a:bodyPr/>
          <a:lstStyle/>
          <a:p>
            <a:pPr eaLnBrk="1" hangingPunct="1"/>
            <a:endParaRPr lang="en-US" altLang="en-US" dirty="0"/>
          </a:p>
        </p:txBody>
      </p:sp>
      <p:sp>
        <p:nvSpPr>
          <p:cNvPr id="33795" name="Content Placeholder 3"/>
          <p:cNvSpPr>
            <a:spLocks noGrp="1"/>
          </p:cNvSpPr>
          <p:nvPr>
            <p:ph sz="half" idx="2"/>
          </p:nvPr>
        </p:nvSpPr>
        <p:spPr>
          <a:xfrm>
            <a:off x="782918" y="1853248"/>
            <a:ext cx="9439457" cy="4525962"/>
          </a:xfrm>
        </p:spPr>
        <p:txBody>
          <a:bodyPr/>
          <a:lstStyle/>
          <a:p>
            <a:r>
              <a:rPr lang="cy-GB" altLang="en-US" i="1" dirty="0"/>
              <a:t>Dangos ffynhonnell y syniadau
</a:t>
            </a:r>
            <a:r>
              <a:rPr lang="cy-GB" altLang="en-US" b="1" i="1" u="sng" dirty="0"/>
              <a:t>Peidiwch â </a:t>
            </a:r>
            <a:r>
              <a:rPr lang="cy-GB" altLang="en-US" i="1" dirty="0"/>
              <a:t> cheisio cyflwyno syniadau eraill fel eich rhai chi</a:t>
            </a:r>
          </a:p>
          <a:p>
            <a:r>
              <a:rPr lang="cy-GB" altLang="en-US" i="1" dirty="0"/>
              <a:t>Os nad ydych chi’n siŵr, gwiriwch</a:t>
            </a:r>
            <a:r>
              <a:rPr lang="en-US" altLang="en-US" i="1" dirty="0"/>
              <a:t>
</a:t>
            </a:r>
          </a:p>
        </p:txBody>
      </p:sp>
      <p:sp>
        <p:nvSpPr>
          <p:cNvPr id="2" name="Title 1"/>
          <p:cNvSpPr>
            <a:spLocks noGrp="1"/>
          </p:cNvSpPr>
          <p:nvPr>
            <p:ph type="title"/>
          </p:nvPr>
        </p:nvSpPr>
        <p:spPr/>
        <p:txBody>
          <a:bodyPr>
            <a:normAutofit/>
          </a:bodyPr>
          <a:lstStyle/>
          <a:p>
            <a:pPr>
              <a:defRPr/>
            </a:pPr>
            <a:br>
              <a:rPr lang="en-US" dirty="0"/>
            </a:br>
            <a:r>
              <a:rPr lang="cy-GB" i="1" dirty="0"/>
              <a:t>Cyfeirnodi</a:t>
            </a:r>
          </a:p>
        </p:txBody>
      </p:sp>
    </p:spTree>
    <p:extLst>
      <p:ext uri="{BB962C8B-B14F-4D97-AF65-F5344CB8AC3E}">
        <p14:creationId xmlns:p14="http://schemas.microsoft.com/office/powerpoint/2010/main" val="4516566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sz="half" idx="1"/>
          </p:nvPr>
        </p:nvSpPr>
        <p:spPr>
          <a:xfrm>
            <a:off x="1981200" y="1481138"/>
            <a:ext cx="4038600" cy="4525962"/>
          </a:xfrm>
        </p:spPr>
        <p:txBody>
          <a:bodyPr/>
          <a:lstStyle/>
          <a:p>
            <a:pPr algn="ctr" eaLnBrk="1" hangingPunct="1">
              <a:buFont typeface="Wingdings 3" panose="05040102010807070707" pitchFamily="18" charset="2"/>
              <a:buNone/>
            </a:pPr>
            <a:endParaRPr lang="en-US" altLang="en-US" dirty="0"/>
          </a:p>
          <a:p>
            <a:pPr algn="ctr" eaLnBrk="1" hangingPunct="1">
              <a:buFont typeface="Wingdings 3" panose="05040102010807070707" pitchFamily="18" charset="2"/>
              <a:buNone/>
            </a:pPr>
            <a:endParaRPr lang="en-US" altLang="en-US" dirty="0"/>
          </a:p>
        </p:txBody>
      </p:sp>
      <p:sp>
        <p:nvSpPr>
          <p:cNvPr id="34819" name="Content Placeholder 3"/>
          <p:cNvSpPr>
            <a:spLocks noGrp="1"/>
          </p:cNvSpPr>
          <p:nvPr>
            <p:ph sz="half" idx="2"/>
          </p:nvPr>
        </p:nvSpPr>
        <p:spPr>
          <a:xfrm>
            <a:off x="460188" y="2306638"/>
            <a:ext cx="9750612" cy="3700462"/>
          </a:xfrm>
        </p:spPr>
        <p:txBody>
          <a:bodyPr/>
          <a:lstStyle/>
          <a:p>
            <a:pPr algn="ctr">
              <a:buFont typeface="Wingdings 3" panose="05040102010807070707" pitchFamily="18" charset="2"/>
              <a:buNone/>
            </a:pPr>
            <a:r>
              <a:rPr lang="en-US" altLang="en-US" sz="3200" i="1" dirty="0"/>
              <a:t>DEFNYDDIWCH EICH LLAWLYFR CYFEIRIO!</a:t>
            </a:r>
          </a:p>
          <a:p>
            <a:endParaRPr lang="en-GB" altLang="en-US" dirty="0"/>
          </a:p>
          <a:p>
            <a:endParaRPr lang="en-GB" altLang="en-US" dirty="0"/>
          </a:p>
        </p:txBody>
      </p:sp>
      <p:sp>
        <p:nvSpPr>
          <p:cNvPr id="2" name="Title 1"/>
          <p:cNvSpPr>
            <a:spLocks noGrp="1"/>
          </p:cNvSpPr>
          <p:nvPr>
            <p:ph type="title"/>
          </p:nvPr>
        </p:nvSpPr>
        <p:spPr/>
        <p:txBody>
          <a:bodyPr>
            <a:normAutofit/>
          </a:bodyPr>
          <a:lstStyle/>
          <a:p>
            <a:pPr>
              <a:defRPr/>
            </a:pPr>
            <a:br>
              <a:rPr lang="en-US" dirty="0"/>
            </a:br>
            <a:r>
              <a:rPr lang="cy-GB" i="1" dirty="0"/>
              <a:t>Cyfeirnodi Cywir</a:t>
            </a:r>
          </a:p>
        </p:txBody>
      </p:sp>
    </p:spTree>
    <p:extLst>
      <p:ext uri="{BB962C8B-B14F-4D97-AF65-F5344CB8AC3E}">
        <p14:creationId xmlns:p14="http://schemas.microsoft.com/office/powerpoint/2010/main" val="39943425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Rhesymau i gyfeirio
</a:t>
            </a:r>
          </a:p>
        </p:txBody>
      </p:sp>
      <p:sp>
        <p:nvSpPr>
          <p:cNvPr id="3" name="Content Placeholder 2"/>
          <p:cNvSpPr>
            <a:spLocks noGrp="1"/>
          </p:cNvSpPr>
          <p:nvPr>
            <p:ph idx="1"/>
          </p:nvPr>
        </p:nvSpPr>
        <p:spPr/>
        <p:txBody>
          <a:bodyPr/>
          <a:lstStyle/>
          <a:p>
            <a:r>
              <a:rPr lang="cy-GB" dirty="0"/>
              <a:t>Yn dangos eich ymchwil
Yn ategu eich dadl – a dangos nad dim ond eich barn chi yw hyn</a:t>
            </a:r>
          </a:p>
          <a:p>
            <a:r>
              <a:rPr lang="cy-GB" dirty="0"/>
              <a:t>Mae'n drosedd academaidd ddifrifol 'dwyn' gwaith pobl eraill!</a:t>
            </a:r>
          </a:p>
        </p:txBody>
      </p:sp>
    </p:spTree>
    <p:extLst>
      <p:ext uri="{BB962C8B-B14F-4D97-AF65-F5344CB8AC3E}">
        <p14:creationId xmlns:p14="http://schemas.microsoft.com/office/powerpoint/2010/main" val="2773499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Felly, osgowch lên-ladrad</a:t>
            </a:r>
            <a:r>
              <a:rPr lang="en-US" dirty="0"/>
              <a:t>
</a:t>
            </a:r>
          </a:p>
        </p:txBody>
      </p:sp>
      <p:pic>
        <p:nvPicPr>
          <p:cNvPr id="4" name="Content Placeholder 3" descr="bart-simpson-plagiarize.png"/>
          <p:cNvPicPr>
            <a:picLocks noGrp="1" noChangeAspect="1"/>
          </p:cNvPicPr>
          <p:nvPr>
            <p:ph idx="1"/>
          </p:nvPr>
        </p:nvPicPr>
        <p:blipFill>
          <a:blip r:embed="rId2">
            <a:extLst>
              <a:ext uri="{28A0092B-C50C-407E-A947-70E740481C1C}">
                <a14:useLocalDpi xmlns:a14="http://schemas.microsoft.com/office/drawing/2010/main" val="0"/>
              </a:ext>
            </a:extLst>
          </a:blip>
          <a:srcRect t="10909" b="10909"/>
          <a:stretch>
            <a:fillRect/>
          </a:stretch>
        </p:blipFill>
        <p:spPr/>
      </p:pic>
    </p:spTree>
    <p:extLst>
      <p:ext uri="{BB962C8B-B14F-4D97-AF65-F5344CB8AC3E}">
        <p14:creationId xmlns:p14="http://schemas.microsoft.com/office/powerpoint/2010/main" val="24066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defRPr/>
            </a:pPr>
            <a:r>
              <a:rPr lang="en-GB" dirty="0">
                <a:latin typeface="Tahoma" charset="0"/>
                <a:cs typeface="+mj-cs"/>
              </a:rPr>
              <a:t>System Harvard</a:t>
            </a:r>
          </a:p>
        </p:txBody>
      </p:sp>
      <p:sp>
        <p:nvSpPr>
          <p:cNvPr id="45059" name="Rectangle 3"/>
          <p:cNvSpPr>
            <a:spLocks noGrp="1" noChangeArrowheads="1"/>
          </p:cNvSpPr>
          <p:nvPr>
            <p:ph type="body" idx="1"/>
          </p:nvPr>
        </p:nvSpPr>
        <p:spPr>
          <a:xfrm>
            <a:off x="2590800" y="1981200"/>
            <a:ext cx="7543800" cy="4256088"/>
          </a:xfrm>
        </p:spPr>
        <p:txBody>
          <a:bodyPr>
            <a:normAutofit/>
          </a:bodyPr>
          <a:lstStyle/>
          <a:p>
            <a:pPr>
              <a:lnSpc>
                <a:spcPct val="80000"/>
              </a:lnSpc>
              <a:defRPr/>
            </a:pPr>
            <a:r>
              <a:rPr lang="cy-GB" sz="3600" dirty="0">
                <a:latin typeface="Tahoma" charset="0"/>
                <a:cs typeface="+mn-cs"/>
              </a:rPr>
              <a:t>Wrth gyfeirio LLYFR rhaid nodi:</a:t>
            </a:r>
          </a:p>
          <a:p>
            <a:pPr>
              <a:lnSpc>
                <a:spcPct val="80000"/>
              </a:lnSpc>
              <a:defRPr/>
            </a:pPr>
            <a:r>
              <a:rPr lang="cy-GB" sz="2800" dirty="0">
                <a:latin typeface="Tahoma" charset="0"/>
                <a:cs typeface="+mn-cs"/>
              </a:rPr>
              <a:t>Awdur
Dyddiad</a:t>
            </a:r>
          </a:p>
          <a:p>
            <a:pPr>
              <a:lnSpc>
                <a:spcPct val="80000"/>
              </a:lnSpc>
              <a:defRPr/>
            </a:pPr>
            <a:r>
              <a:rPr lang="cy-GB" sz="2800" dirty="0">
                <a:latin typeface="Tahoma" charset="0"/>
                <a:cs typeface="+mn-cs"/>
              </a:rPr>
              <a:t>Teitl
Man cyhoeddi </a:t>
            </a:r>
          </a:p>
          <a:p>
            <a:pPr>
              <a:lnSpc>
                <a:spcPct val="80000"/>
              </a:lnSpc>
              <a:defRPr/>
            </a:pPr>
            <a:r>
              <a:rPr lang="cy-GB" sz="2800" dirty="0">
                <a:latin typeface="Tahoma" charset="0"/>
                <a:cs typeface="+mn-cs"/>
              </a:rPr>
              <a:t>Cyhoeddwr
yn y drefn hon:</a:t>
            </a:r>
          </a:p>
          <a:p>
            <a:pPr eaLnBrk="1" hangingPunct="1">
              <a:lnSpc>
                <a:spcPct val="80000"/>
              </a:lnSpc>
              <a:buFont typeface="Wingdings" charset="0"/>
              <a:buNone/>
              <a:defRPr/>
            </a:pPr>
            <a:r>
              <a:rPr lang="cy-GB" sz="2800" dirty="0">
                <a:latin typeface="Tahoma" charset="0"/>
                <a:cs typeface="+mn-cs"/>
              </a:rPr>
              <a:t> e.e: Bowen, Z. (1988)</a:t>
            </a:r>
            <a:r>
              <a:rPr lang="cy-GB" sz="2800" i="1" dirty="0">
                <a:latin typeface="Tahoma" charset="0"/>
                <a:cs typeface="+mn-cs"/>
              </a:rPr>
              <a:t> </a:t>
            </a:r>
            <a:r>
              <a:rPr lang="cy-GB" sz="2800" dirty="0">
                <a:latin typeface="Tahoma" charset="0"/>
                <a:cs typeface="+mn-cs"/>
              </a:rPr>
              <a:t>Wales’  </a:t>
            </a:r>
            <a:r>
              <a:rPr lang="cy-GB" sz="2800" dirty="0" err="1">
                <a:latin typeface="Tahoma" charset="0"/>
                <a:cs typeface="+mn-cs"/>
              </a:rPr>
              <a:t>Great</a:t>
            </a:r>
            <a:r>
              <a:rPr lang="cy-GB" sz="2800" dirty="0">
                <a:latin typeface="Tahoma" charset="0"/>
                <a:cs typeface="+mn-cs"/>
              </a:rPr>
              <a:t> </a:t>
            </a:r>
            <a:r>
              <a:rPr lang="cy-GB" sz="2800" dirty="0" err="1">
                <a:latin typeface="Tahoma" charset="0"/>
                <a:cs typeface="+mn-cs"/>
              </a:rPr>
              <a:t>Story</a:t>
            </a:r>
            <a:r>
              <a:rPr lang="cy-GB" sz="2800" dirty="0">
                <a:latin typeface="Tahoma" charset="0"/>
                <a:cs typeface="+mn-cs"/>
              </a:rPr>
              <a:t>, </a:t>
            </a:r>
            <a:r>
              <a:rPr lang="cy-GB" sz="2800" dirty="0" err="1">
                <a:latin typeface="Tahoma" charset="0"/>
                <a:cs typeface="+mn-cs"/>
              </a:rPr>
              <a:t>Cambridge</a:t>
            </a:r>
            <a:r>
              <a:rPr lang="cy-GB" sz="2800" dirty="0">
                <a:latin typeface="Tahoma" charset="0"/>
                <a:cs typeface="+mn-cs"/>
              </a:rPr>
              <a:t>: </a:t>
            </a:r>
            <a:r>
              <a:rPr lang="cy-GB" sz="2800" dirty="0" err="1">
                <a:latin typeface="Tahoma" charset="0"/>
                <a:cs typeface="+mn-cs"/>
              </a:rPr>
              <a:t>Cambridge</a:t>
            </a:r>
            <a:r>
              <a:rPr lang="cy-GB" sz="2800" dirty="0">
                <a:latin typeface="Tahoma" charset="0"/>
                <a:cs typeface="+mn-cs"/>
              </a:rPr>
              <a:t> </a:t>
            </a:r>
            <a:r>
              <a:rPr lang="cy-GB" sz="2800" dirty="0" err="1">
                <a:latin typeface="Tahoma" charset="0"/>
                <a:cs typeface="+mn-cs"/>
              </a:rPr>
              <a:t>University</a:t>
            </a:r>
            <a:r>
              <a:rPr lang="cy-GB" sz="2800" dirty="0">
                <a:latin typeface="Tahoma" charset="0"/>
                <a:cs typeface="+mn-cs"/>
              </a:rPr>
              <a:t> Pres</a:t>
            </a:r>
            <a:r>
              <a:rPr lang="en-GB" sz="2800" dirty="0">
                <a:latin typeface="Tahoma" charset="0"/>
                <a:cs typeface="+mn-cs"/>
              </a:rPr>
              <a:t>s.</a:t>
            </a:r>
          </a:p>
        </p:txBody>
      </p:sp>
    </p:spTree>
    <p:extLst>
      <p:ext uri="{BB962C8B-B14F-4D97-AF65-F5344CB8AC3E}">
        <p14:creationId xmlns:p14="http://schemas.microsoft.com/office/powerpoint/2010/main" val="5743922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a:defRPr/>
            </a:pPr>
            <a:r>
              <a:rPr lang="en-GB" dirty="0">
                <a:latin typeface="Tahoma" charset="0"/>
              </a:rPr>
              <a:t>System Harvard 
</a:t>
            </a:r>
            <a:endParaRPr lang="en-GB" dirty="0">
              <a:latin typeface="Tahoma" charset="0"/>
              <a:cs typeface="+mj-cs"/>
            </a:endParaRPr>
          </a:p>
        </p:txBody>
      </p:sp>
      <p:sp>
        <p:nvSpPr>
          <p:cNvPr id="46083" name="Rectangle 3"/>
          <p:cNvSpPr>
            <a:spLocks noGrp="1" noChangeArrowheads="1"/>
          </p:cNvSpPr>
          <p:nvPr>
            <p:ph type="body" idx="1"/>
          </p:nvPr>
        </p:nvSpPr>
        <p:spPr/>
        <p:txBody>
          <a:bodyPr>
            <a:normAutofit lnSpcReduction="10000"/>
          </a:bodyPr>
          <a:lstStyle/>
          <a:p>
            <a:pPr>
              <a:lnSpc>
                <a:spcPct val="90000"/>
              </a:lnSpc>
              <a:defRPr/>
            </a:pPr>
            <a:r>
              <a:rPr lang="cy-GB" dirty="0">
                <a:latin typeface="Tahoma" charset="0"/>
                <a:cs typeface="+mn-cs"/>
              </a:rPr>
              <a:t>Wrth gyfeirio cyfnodolyn, sylwer:</a:t>
            </a:r>
          </a:p>
          <a:p>
            <a:pPr>
              <a:lnSpc>
                <a:spcPct val="90000"/>
              </a:lnSpc>
              <a:defRPr/>
            </a:pPr>
            <a:r>
              <a:rPr lang="cy-GB" sz="2400" dirty="0">
                <a:latin typeface="Tahoma" charset="0"/>
                <a:cs typeface="+mn-cs"/>
              </a:rPr>
              <a:t>Awdur
Dyddiad</a:t>
            </a:r>
          </a:p>
          <a:p>
            <a:pPr>
              <a:lnSpc>
                <a:spcPct val="90000"/>
              </a:lnSpc>
              <a:defRPr/>
            </a:pPr>
            <a:r>
              <a:rPr lang="cy-GB" sz="2400" dirty="0">
                <a:latin typeface="Tahoma" charset="0"/>
                <a:cs typeface="+mn-cs"/>
              </a:rPr>
              <a:t>Teitl yr erthygl
Teitl y cyfnodolyn</a:t>
            </a:r>
          </a:p>
          <a:p>
            <a:pPr>
              <a:lnSpc>
                <a:spcPct val="90000"/>
              </a:lnSpc>
              <a:defRPr/>
            </a:pPr>
            <a:r>
              <a:rPr lang="cy-GB" sz="2400" dirty="0">
                <a:latin typeface="Tahoma" charset="0"/>
                <a:cs typeface="+mn-cs"/>
              </a:rPr>
              <a:t>Rhif/mis y gyfrol
Tudalennau’r erthygl </a:t>
            </a:r>
          </a:p>
          <a:p>
            <a:pPr>
              <a:lnSpc>
                <a:spcPct val="90000"/>
              </a:lnSpc>
              <a:buNone/>
              <a:defRPr/>
            </a:pPr>
            <a:r>
              <a:rPr lang="cy-GB" sz="2400" dirty="0">
                <a:latin typeface="Tahoma" charset="0"/>
                <a:cs typeface="+mn-cs"/>
              </a:rPr>
              <a:t> yn y drefn hon:</a:t>
            </a:r>
          </a:p>
          <a:p>
            <a:pPr eaLnBrk="1" hangingPunct="1">
              <a:lnSpc>
                <a:spcPct val="90000"/>
              </a:lnSpc>
              <a:buFont typeface="Wingdings" charset="0"/>
              <a:buNone/>
              <a:defRPr/>
            </a:pPr>
            <a:r>
              <a:rPr lang="en-GB" sz="2400" dirty="0">
                <a:latin typeface="Tahoma" charset="0"/>
                <a:cs typeface="+mn-cs"/>
              </a:rPr>
              <a:t>	Davies, B. and Edwards, R. (1991) ‘Beth </a:t>
            </a:r>
            <a:r>
              <a:rPr lang="en-GB" sz="2400" dirty="0" err="1">
                <a:latin typeface="Tahoma" charset="0"/>
                <a:cs typeface="+mn-cs"/>
              </a:rPr>
              <a:t>yw</a:t>
            </a:r>
            <a:r>
              <a:rPr lang="en-GB" sz="2400" dirty="0">
                <a:latin typeface="Tahoma" charset="0"/>
                <a:cs typeface="+mn-cs"/>
              </a:rPr>
              <a:t> </a:t>
            </a:r>
            <a:r>
              <a:rPr lang="en-GB" sz="2400" dirty="0" err="1">
                <a:latin typeface="Tahoma" charset="0"/>
                <a:cs typeface="+mn-cs"/>
              </a:rPr>
              <a:t>Mesur</a:t>
            </a:r>
            <a:r>
              <a:rPr lang="en-GB" sz="2400" dirty="0">
                <a:latin typeface="Tahoma" charset="0"/>
                <a:cs typeface="+mn-cs"/>
              </a:rPr>
              <a:t> </a:t>
            </a:r>
            <a:r>
              <a:rPr lang="en-GB" sz="2400" dirty="0" err="1">
                <a:latin typeface="Tahoma" charset="0"/>
                <a:cs typeface="+mn-cs"/>
              </a:rPr>
              <a:t>Glas</a:t>
            </a:r>
            <a:r>
              <a:rPr lang="en-GB" sz="2400" dirty="0">
                <a:latin typeface="Tahoma" charset="0"/>
                <a:cs typeface="+mn-cs"/>
              </a:rPr>
              <a:t> y </a:t>
            </a:r>
            <a:r>
              <a:rPr lang="en-GB" sz="2400" dirty="0" err="1">
                <a:latin typeface="Tahoma" charset="0"/>
                <a:cs typeface="+mn-cs"/>
              </a:rPr>
              <a:t>Nen</a:t>
            </a:r>
            <a:r>
              <a:rPr lang="en-GB" sz="2400" dirty="0">
                <a:latin typeface="Tahoma" charset="0"/>
                <a:cs typeface="+mn-cs"/>
              </a:rPr>
              <a:t>?’, </a:t>
            </a:r>
            <a:r>
              <a:rPr lang="en-GB" sz="2400" i="1" dirty="0">
                <a:latin typeface="Tahoma" charset="0"/>
                <a:cs typeface="+mn-cs"/>
              </a:rPr>
              <a:t>The Astronomy Journal</a:t>
            </a:r>
            <a:r>
              <a:rPr lang="en-GB" sz="2400" dirty="0">
                <a:latin typeface="Tahoma" charset="0"/>
                <a:cs typeface="+mn-cs"/>
              </a:rPr>
              <a:t>, </a:t>
            </a:r>
            <a:r>
              <a:rPr lang="en-GB" sz="2400" b="1" dirty="0">
                <a:latin typeface="Tahoma" charset="0"/>
                <a:cs typeface="+mn-cs"/>
              </a:rPr>
              <a:t>2</a:t>
            </a:r>
            <a:r>
              <a:rPr lang="en-GB" sz="2400" dirty="0">
                <a:latin typeface="Tahoma" charset="0"/>
                <a:cs typeface="+mn-cs"/>
              </a:rPr>
              <a:t>, 4 172-90.</a:t>
            </a:r>
          </a:p>
          <a:p>
            <a:pPr eaLnBrk="1" hangingPunct="1">
              <a:lnSpc>
                <a:spcPct val="90000"/>
              </a:lnSpc>
              <a:buFont typeface="Wingdings" charset="0"/>
              <a:buNone/>
              <a:defRPr/>
            </a:pPr>
            <a:endParaRPr lang="en-GB" sz="2400" dirty="0">
              <a:latin typeface="Tahoma" charset="0"/>
              <a:cs typeface="+mn-cs"/>
            </a:endParaRPr>
          </a:p>
        </p:txBody>
      </p:sp>
    </p:spTree>
    <p:extLst>
      <p:ext uri="{BB962C8B-B14F-4D97-AF65-F5344CB8AC3E}">
        <p14:creationId xmlns:p14="http://schemas.microsoft.com/office/powerpoint/2010/main" val="40515394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Canfod Llên-ladrad</a:t>
            </a:r>
            <a:r>
              <a:rPr lang="en-GB" dirty="0"/>
              <a:t>
</a:t>
            </a:r>
          </a:p>
        </p:txBody>
      </p:sp>
      <p:pic>
        <p:nvPicPr>
          <p:cNvPr id="4" name="Content Placeholder 3"/>
          <p:cNvPicPr>
            <a:picLocks noGrp="1"/>
          </p:cNvPicPr>
          <p:nvPr>
            <p:ph idx="1"/>
          </p:nvPr>
        </p:nvPicPr>
        <p:blipFill rotWithShape="1">
          <a:blip r:embed="rId2"/>
          <a:srcRect l="831" t="10344" r="1784" b="9261"/>
          <a:stretch/>
        </p:blipFill>
        <p:spPr bwMode="auto">
          <a:xfrm>
            <a:off x="646111" y="1992949"/>
            <a:ext cx="9404352" cy="4373628"/>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4140200" y="2247900"/>
            <a:ext cx="2222500" cy="369332"/>
          </a:xfrm>
          <a:prstGeom prst="rect">
            <a:avLst/>
          </a:prstGeom>
          <a:noFill/>
        </p:spPr>
        <p:txBody>
          <a:bodyPr wrap="square" rtlCol="0">
            <a:spAutoFit/>
          </a:bodyPr>
          <a:lstStyle/>
          <a:p>
            <a:endParaRPr lang="en-GB" dirty="0"/>
          </a:p>
        </p:txBody>
      </p:sp>
      <p:sp>
        <p:nvSpPr>
          <p:cNvPr id="6" name="TextBox 5"/>
          <p:cNvSpPr txBox="1"/>
          <p:nvPr/>
        </p:nvSpPr>
        <p:spPr>
          <a:xfrm>
            <a:off x="4140200" y="2247899"/>
            <a:ext cx="2222500" cy="369332"/>
          </a:xfrm>
          <a:prstGeom prst="rect">
            <a:avLst/>
          </a:prstGeom>
          <a:solidFill>
            <a:schemeClr val="bg1"/>
          </a:solidFill>
        </p:spPr>
        <p:txBody>
          <a:bodyPr wrap="square" rtlCol="0">
            <a:spAutoFit/>
          </a:bodyPr>
          <a:lstStyle/>
          <a:p>
            <a:endParaRPr lang="en-GB" dirty="0"/>
          </a:p>
        </p:txBody>
      </p:sp>
      <p:sp>
        <p:nvSpPr>
          <p:cNvPr id="7" name="TextBox 6"/>
          <p:cNvSpPr txBox="1"/>
          <p:nvPr/>
        </p:nvSpPr>
        <p:spPr>
          <a:xfrm>
            <a:off x="1524000" y="6489700"/>
            <a:ext cx="3746500" cy="369332"/>
          </a:xfrm>
          <a:prstGeom prst="rect">
            <a:avLst/>
          </a:prstGeom>
          <a:noFill/>
        </p:spPr>
        <p:txBody>
          <a:bodyPr wrap="square" rtlCol="0">
            <a:spAutoFit/>
          </a:bodyPr>
          <a:lstStyle/>
          <a:p>
            <a:r>
              <a:rPr lang="en-GB" dirty="0"/>
              <a:t>(</a:t>
            </a:r>
            <a:r>
              <a:rPr lang="en-GB" dirty="0" err="1"/>
              <a:t>Turnitin</a:t>
            </a:r>
            <a:r>
              <a:rPr lang="en-GB" dirty="0"/>
              <a:t>, 2015)</a:t>
            </a:r>
          </a:p>
        </p:txBody>
      </p:sp>
    </p:spTree>
    <p:extLst>
      <p:ext uri="{BB962C8B-B14F-4D97-AF65-F5344CB8AC3E}">
        <p14:creationId xmlns:p14="http://schemas.microsoft.com/office/powerpoint/2010/main" val="1785044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1122368"/>
          </a:xfrm>
        </p:spPr>
        <p:txBody>
          <a:bodyPr/>
          <a:lstStyle/>
          <a:p>
            <a:r>
              <a:rPr lang="en-GB" dirty="0" err="1"/>
              <a:t>Canfod</a:t>
            </a:r>
            <a:r>
              <a:rPr lang="en-GB" dirty="0"/>
              <a:t> </a:t>
            </a:r>
            <a:r>
              <a:rPr lang="en-GB" dirty="0" err="1"/>
              <a:t>Llên-ladrad</a:t>
            </a:r>
            <a:r>
              <a:rPr lang="en-GB" dirty="0"/>
              <a:t>
</a:t>
            </a:r>
          </a:p>
        </p:txBody>
      </p:sp>
      <p:pic>
        <p:nvPicPr>
          <p:cNvPr id="4" name="Content Placeholder 3"/>
          <p:cNvPicPr>
            <a:picLocks noGrp="1" noChangeAspect="1"/>
          </p:cNvPicPr>
          <p:nvPr>
            <p:ph idx="1"/>
          </p:nvPr>
        </p:nvPicPr>
        <p:blipFill rotWithShape="1">
          <a:blip r:embed="rId2"/>
          <a:srcRect t="10405" r="1861" b="5751"/>
          <a:stretch/>
        </p:blipFill>
        <p:spPr>
          <a:xfrm>
            <a:off x="443541" y="1676400"/>
            <a:ext cx="9809862" cy="4711986"/>
          </a:xfrm>
          <a:prstGeom prst="rect">
            <a:avLst/>
          </a:prstGeom>
        </p:spPr>
      </p:pic>
      <p:sp>
        <p:nvSpPr>
          <p:cNvPr id="6" name="TextBox 5"/>
          <p:cNvSpPr txBox="1"/>
          <p:nvPr/>
        </p:nvSpPr>
        <p:spPr>
          <a:xfrm>
            <a:off x="4046722" y="1999258"/>
            <a:ext cx="2603500" cy="369332"/>
          </a:xfrm>
          <a:prstGeom prst="rect">
            <a:avLst/>
          </a:prstGeom>
          <a:solidFill>
            <a:schemeClr val="bg1"/>
          </a:solidFill>
        </p:spPr>
        <p:txBody>
          <a:bodyPr wrap="square" rtlCol="0">
            <a:spAutoFit/>
          </a:bodyPr>
          <a:lstStyle/>
          <a:p>
            <a:endParaRPr lang="en-GB" dirty="0"/>
          </a:p>
        </p:txBody>
      </p:sp>
      <p:sp>
        <p:nvSpPr>
          <p:cNvPr id="7" name="TextBox 6"/>
          <p:cNvSpPr txBox="1"/>
          <p:nvPr/>
        </p:nvSpPr>
        <p:spPr>
          <a:xfrm>
            <a:off x="1524000" y="6489700"/>
            <a:ext cx="3746500" cy="369332"/>
          </a:xfrm>
          <a:prstGeom prst="rect">
            <a:avLst/>
          </a:prstGeom>
          <a:noFill/>
        </p:spPr>
        <p:txBody>
          <a:bodyPr wrap="square" rtlCol="0">
            <a:spAutoFit/>
          </a:bodyPr>
          <a:lstStyle/>
          <a:p>
            <a:r>
              <a:rPr lang="en-GB" dirty="0"/>
              <a:t>(</a:t>
            </a:r>
            <a:r>
              <a:rPr lang="en-GB" dirty="0" err="1"/>
              <a:t>Turnitin</a:t>
            </a:r>
            <a:r>
              <a:rPr lang="en-GB" dirty="0"/>
              <a:t>, 2015)</a:t>
            </a:r>
          </a:p>
        </p:txBody>
      </p:sp>
    </p:spTree>
    <p:extLst>
      <p:ext uri="{BB962C8B-B14F-4D97-AF65-F5344CB8AC3E}">
        <p14:creationId xmlns:p14="http://schemas.microsoft.com/office/powerpoint/2010/main" val="26907311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52BAA-5DE8-9BD6-1846-CFB7D26E5616}"/>
              </a:ext>
            </a:extLst>
          </p:cNvPr>
          <p:cNvSpPr>
            <a:spLocks noGrp="1"/>
          </p:cNvSpPr>
          <p:nvPr>
            <p:ph type="title"/>
          </p:nvPr>
        </p:nvSpPr>
        <p:spPr>
          <a:xfrm>
            <a:off x="407573" y="119270"/>
            <a:ext cx="9404723" cy="1733978"/>
          </a:xfrm>
        </p:spPr>
        <p:txBody>
          <a:bodyPr/>
          <a:lstStyle/>
          <a:p>
            <a:r>
              <a:rPr lang="cy-GB" dirty="0"/>
              <a:t>Mynegai Tebygrwydd Crai o’i gymharu â Mynegai Tebygrwydd Perthnasol</a:t>
            </a:r>
            <a:r>
              <a:rPr lang="en-GB" dirty="0"/>
              <a:t>
</a:t>
            </a:r>
            <a:endParaRPr lang="en-US" dirty="0"/>
          </a:p>
        </p:txBody>
      </p:sp>
      <p:sp>
        <p:nvSpPr>
          <p:cNvPr id="3" name="Content Placeholder 2">
            <a:extLst>
              <a:ext uri="{FF2B5EF4-FFF2-40B4-BE49-F238E27FC236}">
                <a16:creationId xmlns:a16="http://schemas.microsoft.com/office/drawing/2014/main" id="{3599F637-FC85-D997-011B-E11D053AC9FB}"/>
              </a:ext>
            </a:extLst>
          </p:cNvPr>
          <p:cNvSpPr>
            <a:spLocks noGrp="1"/>
          </p:cNvSpPr>
          <p:nvPr>
            <p:ph idx="1"/>
          </p:nvPr>
        </p:nvSpPr>
        <p:spPr>
          <a:xfrm>
            <a:off x="1103312" y="2052918"/>
            <a:ext cx="10244937" cy="4195481"/>
          </a:xfrm>
        </p:spPr>
        <p:txBody>
          <a:bodyPr/>
          <a:lstStyle/>
          <a:p>
            <a:pPr marL="75565" marR="69215" algn="just"/>
            <a:r>
              <a:rPr lang="cy-GB" sz="1800" dirty="0">
                <a:latin typeface="Arial" panose="020B0604020202020204" pitchFamily="34" charset="0"/>
                <a:ea typeface="Arial" panose="020B0604020202020204" pitchFamily="34" charset="0"/>
              </a:rPr>
              <a:t>Os yw'r testun yn eich gwaith yn cyfateb i'r testun mewn gwaith sy’n bodoli eisoes, bydd yr adroddiad yn tynnu sylw at hyn. Po fwyaf o destun sy'n cyfateb i destun yn y gwaith presennol, uchaf oll fydd y Mynegai Tebygrwydd.</a:t>
            </a:r>
            <a:endParaRPr lang="cy-GB" sz="1800" dirty="0">
              <a:effectLst/>
              <a:latin typeface="Arial" panose="020B0604020202020204" pitchFamily="34" charset="0"/>
              <a:ea typeface="Arial" panose="020B0604020202020204" pitchFamily="34" charset="0"/>
            </a:endParaRPr>
          </a:p>
          <a:p>
            <a:pPr marL="0" indent="0">
              <a:spcBef>
                <a:spcPts val="50"/>
              </a:spcBef>
              <a:buNone/>
            </a:pPr>
            <a:r>
              <a:rPr lang="cy-GB" sz="1800" dirty="0">
                <a:effectLst/>
                <a:latin typeface="Arial" panose="020B0604020202020204" pitchFamily="34" charset="0"/>
                <a:ea typeface="Arial" panose="020B0604020202020204" pitchFamily="34" charset="0"/>
              </a:rPr>
              <a:t> </a:t>
            </a:r>
          </a:p>
          <a:p>
            <a:pPr marL="75565" marR="69215" algn="just"/>
            <a:r>
              <a:rPr lang="cy-GB" sz="1800" dirty="0">
                <a:latin typeface="Arial" panose="020B0604020202020204" pitchFamily="34" charset="0"/>
                <a:ea typeface="Arial" panose="020B0604020202020204" pitchFamily="34" charset="0"/>
              </a:rPr>
              <a:t>Fodd bynnag, nid yw'r ffaith fod paru testun wedi'i ganfod yn golygu'n awtomatig eich bod wedi cyflawni arfer annheg. Gall yr Adroddiad Gwreiddioldeb eich helpu chi (a'r aelod staff sy'n marcio eich gwaith) nodi ffynonellau posibl o arfer annheg.</a:t>
            </a:r>
            <a:r>
              <a:rPr lang="cy-GB" sz="1800" spc="-30" dirty="0">
                <a:effectLst/>
                <a:latin typeface="Arial" panose="020B0604020202020204" pitchFamily="34" charset="0"/>
                <a:ea typeface="Arial" panose="020B0604020202020204" pitchFamily="34" charset="0"/>
              </a:rPr>
              <a:t> </a:t>
            </a:r>
          </a:p>
          <a:p>
            <a:pPr marL="75565" marR="69215" algn="just"/>
            <a:r>
              <a:rPr lang="cy-GB" sz="1800" dirty="0">
                <a:latin typeface="Arial" panose="020B0604020202020204" pitchFamily="34" charset="0"/>
                <a:ea typeface="Arial" panose="020B0604020202020204" pitchFamily="34" charset="0"/>
              </a:rPr>
              <a:t>Mae gwahaniaeth rhwng Mynegai Tebygrwydd crai (sy'n arwydd yn unig fod testun yn eich gwaith yn cyfateb i destun yn y gwaith presennol) a Mynegai Tebygrwydd perthnasol (lle mae natur a math y paru yn golygu y gallai fod achos o arfer annheg).</a:t>
            </a:r>
            <a:endParaRPr lang="cy-GB" sz="1800" dirty="0">
              <a:effectLst/>
              <a:latin typeface="Arial" panose="020B0604020202020204" pitchFamily="34" charset="0"/>
              <a:ea typeface="Arial" panose="020B0604020202020204" pitchFamily="34" charset="0"/>
            </a:endParaRPr>
          </a:p>
          <a:p>
            <a:endParaRPr lang="en-US" dirty="0"/>
          </a:p>
        </p:txBody>
      </p:sp>
    </p:spTree>
    <p:extLst>
      <p:ext uri="{BB962C8B-B14F-4D97-AF65-F5344CB8AC3E}">
        <p14:creationId xmlns:p14="http://schemas.microsoft.com/office/powerpoint/2010/main" val="32541678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391758"/>
            <a:ext cx="9404723" cy="1400530"/>
          </a:xfrm>
        </p:spPr>
        <p:txBody>
          <a:bodyPr/>
          <a:lstStyle/>
          <a:p>
            <a:r>
              <a:rPr lang="cy-GB" dirty="0"/>
              <a:t>Cwis</a:t>
            </a:r>
            <a:r>
              <a:rPr lang="en-GB" dirty="0"/>
              <a:t>
</a:t>
            </a:r>
          </a:p>
        </p:txBody>
      </p:sp>
      <p:sp>
        <p:nvSpPr>
          <p:cNvPr id="3" name="Content Placeholder 2"/>
          <p:cNvSpPr>
            <a:spLocks noGrp="1"/>
          </p:cNvSpPr>
          <p:nvPr>
            <p:ph idx="1"/>
          </p:nvPr>
        </p:nvSpPr>
        <p:spPr/>
        <p:txBody>
          <a:bodyPr/>
          <a:lstStyle/>
          <a:p>
            <a:pPr marL="457200" indent="-457200">
              <a:buFont typeface="+mj-lt"/>
              <a:buAutoNum type="arabicPeriod"/>
            </a:pPr>
            <a:r>
              <a:rPr lang="cy-GB" dirty="0"/>
              <a:t>Beth yw cydnabyddiaeth briodol?</a:t>
            </a:r>
          </a:p>
          <a:p>
            <a:pPr marL="457200" indent="-457200">
              <a:buFont typeface="+mj-lt"/>
              <a:buAutoNum type="arabicPeriod"/>
            </a:pPr>
            <a:r>
              <a:rPr lang="cy-GB" dirty="0"/>
              <a:t>Enwch 5 rheswm pam y gallai myfyrwyr ladrata
Beth yw'r gwahaniaeth rhwng y 'Mynegai Tebygrwydd amrwd' a'r 'Mynegai Tebygrwydd perthnasol’?</a:t>
            </a:r>
          </a:p>
          <a:p>
            <a:pPr marL="457200" indent="-457200">
              <a:buFont typeface="+mj-lt"/>
              <a:buAutoNum type="arabicPeriod"/>
            </a:pPr>
            <a:r>
              <a:rPr lang="cy-GB" dirty="0"/>
              <a:t>Beth yw'r gwahaniaeth rhwng aralleiriad a dyfynnu?</a:t>
            </a:r>
          </a:p>
          <a:p>
            <a:pPr marL="457200" indent="-457200">
              <a:buFont typeface="+mj-lt"/>
              <a:buAutoNum type="arabicPeriod"/>
            </a:pPr>
            <a:r>
              <a:rPr lang="cy-GB" dirty="0"/>
              <a:t>Beth yw'r cosbau am lên-ladrad?</a:t>
            </a:r>
          </a:p>
          <a:p>
            <a:pPr marL="457200" indent="-457200">
              <a:buFont typeface="+mj-lt"/>
              <a:buAutoNum type="arabicPeriod"/>
            </a:pPr>
            <a:r>
              <a:rPr lang="cy-GB" dirty="0"/>
              <a:t> Oes sgôr Mynegai Tebygrwydd dderbyniol?</a:t>
            </a:r>
          </a:p>
          <a:p>
            <a:pPr marL="457200" indent="-457200">
              <a:buFont typeface="+mj-lt"/>
              <a:buAutoNum type="arabicPeriod"/>
            </a:pPr>
            <a:endParaRPr lang="en-GB" dirty="0"/>
          </a:p>
        </p:txBody>
      </p:sp>
    </p:spTree>
    <p:extLst>
      <p:ext uri="{BB962C8B-B14F-4D97-AF65-F5344CB8AC3E}">
        <p14:creationId xmlns:p14="http://schemas.microsoft.com/office/powerpoint/2010/main" val="3069802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r>
              <a:rPr lang="cy-GB" dirty="0"/>
              <a:t>Pwyntiau i'w cofio</a:t>
            </a:r>
          </a:p>
        </p:txBody>
      </p:sp>
      <p:sp>
        <p:nvSpPr>
          <p:cNvPr id="3" name="Content Placeholder 2"/>
          <p:cNvSpPr>
            <a:spLocks noGrp="1"/>
          </p:cNvSpPr>
          <p:nvPr>
            <p:ph idx="1"/>
          </p:nvPr>
        </p:nvSpPr>
        <p:spPr/>
        <p:txBody>
          <a:bodyPr>
            <a:normAutofit fontScale="92500" lnSpcReduction="20000"/>
          </a:bodyPr>
          <a:lstStyle/>
          <a:p>
            <a:r>
              <a:rPr lang="cy-GB" sz="2800" dirty="0"/>
              <a:t>Cadwch olwg ar eich ffynonellau wrth gymryd nodiadau
Defnyddiwch ddyfynodau ar gyfer dyfyniadau yn y testun</a:t>
            </a:r>
          </a:p>
          <a:p>
            <a:r>
              <a:rPr lang="cy-GB" sz="2800" dirty="0"/>
              <a:t>Defnyddiwch baragraffau wedi’u mewnoli ar gyfer dyfyniadau hirach
Peidiwch ag anghofio rhifau tudalennau</a:t>
            </a:r>
          </a:p>
          <a:p>
            <a:r>
              <a:rPr lang="cy-GB" sz="2800" dirty="0"/>
              <a:t>Gofyn am help os ydych yn ansicr
Defnyddiwch feddalwedd canfod llên-ladrad/</a:t>
            </a:r>
            <a:r>
              <a:rPr lang="cy-GB" sz="2800" dirty="0" err="1"/>
              <a:t>Turnitin</a:t>
            </a:r>
            <a:r>
              <a:rPr lang="cy-GB" sz="2800" dirty="0"/>
              <a:t> i wirio eich gwaith</a:t>
            </a:r>
          </a:p>
        </p:txBody>
      </p:sp>
    </p:spTree>
    <p:extLst>
      <p:ext uri="{BB962C8B-B14F-4D97-AF65-F5344CB8AC3E}">
        <p14:creationId xmlns:p14="http://schemas.microsoft.com/office/powerpoint/2010/main" val="19891233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Cyfeirio Crynodol</a:t>
            </a:r>
            <a:r>
              <a:rPr lang="en-GB" dirty="0"/>
              <a:t>
</a:t>
            </a:r>
          </a:p>
        </p:txBody>
      </p:sp>
      <p:sp>
        <p:nvSpPr>
          <p:cNvPr id="3" name="Content Placeholder 2"/>
          <p:cNvSpPr>
            <a:spLocks noGrp="1"/>
          </p:cNvSpPr>
          <p:nvPr>
            <p:ph idx="1"/>
          </p:nvPr>
        </p:nvSpPr>
        <p:spPr/>
        <p:txBody>
          <a:bodyPr/>
          <a:lstStyle/>
          <a:p>
            <a:r>
              <a:rPr lang="cy-GB" dirty="0"/>
              <a:t>Gwyliwch y fideo </a:t>
            </a:r>
            <a:r>
              <a:rPr lang="cy-GB" dirty="0" err="1"/>
              <a:t>hw</a:t>
            </a:r>
            <a:r>
              <a:rPr lang="en-GB" dirty="0"/>
              <a:t>n
</a:t>
            </a:r>
          </a:p>
        </p:txBody>
      </p:sp>
      <p:sp>
        <p:nvSpPr>
          <p:cNvPr id="4" name="Action Button: Movie 3">
            <a:hlinkClick r:id="rId2" highlightClick="1"/>
          </p:cNvPr>
          <p:cNvSpPr/>
          <p:nvPr/>
        </p:nvSpPr>
        <p:spPr>
          <a:xfrm>
            <a:off x="2538101" y="2897024"/>
            <a:ext cx="1444239" cy="871671"/>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20002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EA26A-E295-E8D8-C996-015D4C649229}"/>
              </a:ext>
            </a:extLst>
          </p:cNvPr>
          <p:cNvSpPr>
            <a:spLocks noGrp="1"/>
          </p:cNvSpPr>
          <p:nvPr>
            <p:ph type="title"/>
          </p:nvPr>
        </p:nvSpPr>
        <p:spPr/>
        <p:txBody>
          <a:bodyPr/>
          <a:lstStyle/>
          <a:p>
            <a:r>
              <a:rPr lang="cy-GB" dirty="0"/>
              <a:t>Gwybodaeth bellach</a:t>
            </a:r>
            <a:r>
              <a:rPr lang="en-GB" dirty="0"/>
              <a:t>
</a:t>
            </a:r>
            <a:endParaRPr lang="en-US" dirty="0"/>
          </a:p>
        </p:txBody>
      </p:sp>
      <p:sp>
        <p:nvSpPr>
          <p:cNvPr id="3" name="Content Placeholder 2">
            <a:extLst>
              <a:ext uri="{FF2B5EF4-FFF2-40B4-BE49-F238E27FC236}">
                <a16:creationId xmlns:a16="http://schemas.microsoft.com/office/drawing/2014/main" id="{123EB1EE-2259-76D0-45C8-F498C3FD939F}"/>
              </a:ext>
            </a:extLst>
          </p:cNvPr>
          <p:cNvSpPr>
            <a:spLocks noGrp="1"/>
          </p:cNvSpPr>
          <p:nvPr>
            <p:ph sz="quarter" idx="1"/>
          </p:nvPr>
        </p:nvSpPr>
        <p:spPr/>
        <p:txBody>
          <a:bodyPr>
            <a:normAutofit fontScale="85000" lnSpcReduction="20000"/>
          </a:bodyPr>
          <a:lstStyle/>
          <a:p>
            <a:pPr marL="0" indent="0">
              <a:buNone/>
            </a:pPr>
            <a:endParaRPr lang="en-US" dirty="0">
              <a:latin typeface="Century Schoolbook" pitchFamily="18" charset="0"/>
              <a:cs typeface="Times New Roman" pitchFamily="18" charset="0"/>
            </a:endParaRPr>
          </a:p>
          <a:p>
            <a:r>
              <a:rPr lang="cy-GB" dirty="0">
                <a:latin typeface="Century Schoolbook" pitchFamily="18" charset="0"/>
                <a:cs typeface="Times New Roman" pitchFamily="18" charset="0"/>
              </a:rPr>
              <a:t>Dolen at Lawlyfr Cyfeirnodi Y Drindod Dewi Sant:</a:t>
            </a:r>
          </a:p>
          <a:p>
            <a:pPr marL="0" indent="0">
              <a:buNone/>
            </a:pPr>
            <a:r>
              <a:rPr lang="cy-GB" dirty="0">
                <a:latin typeface="Century Schoolbook" pitchFamily="18" charset="0"/>
                <a:cs typeface="Times New Roman" pitchFamily="18" charset="0"/>
                <a:hlinkClick r:id="rId2"/>
              </a:rPr>
              <a:t>https://uwtsd.ac.uk/media/uwtsd-website/content-assets/documents/library-and-learning-resources/infoskills/Harvard-eng_v.1.2.pdf</a:t>
            </a:r>
            <a:endParaRPr lang="cy-GB" dirty="0">
              <a:latin typeface="Century Schoolbook" pitchFamily="18" charset="0"/>
              <a:cs typeface="Times New Roman" pitchFamily="18" charset="0"/>
            </a:endParaRPr>
          </a:p>
          <a:p>
            <a:pPr marL="0" indent="0">
              <a:buNone/>
            </a:pPr>
            <a:endParaRPr lang="cy-GB" dirty="0">
              <a:latin typeface="Century Schoolbook" pitchFamily="18" charset="0"/>
              <a:cs typeface="Times New Roman" pitchFamily="18" charset="0"/>
            </a:endParaRPr>
          </a:p>
          <a:p>
            <a:pPr marL="0" indent="0">
              <a:buNone/>
            </a:pPr>
            <a:endParaRPr lang="cy-GB" dirty="0">
              <a:latin typeface="Century Schoolbook" pitchFamily="18" charset="0"/>
              <a:cs typeface="Times New Roman" pitchFamily="18" charset="0"/>
            </a:endParaRPr>
          </a:p>
          <a:p>
            <a:r>
              <a:rPr lang="cy-GB" dirty="0"/>
              <a:t>Dolen at </a:t>
            </a:r>
            <a:r>
              <a:rPr lang="cy-GB" dirty="0" err="1"/>
              <a:t>Infoskills</a:t>
            </a:r>
            <a:r>
              <a:rPr lang="cy-GB" dirty="0"/>
              <a:t> Y Drindod Dewi Sant:</a:t>
            </a:r>
          </a:p>
          <a:p>
            <a:pPr marL="0" indent="0">
              <a:buNone/>
            </a:pPr>
            <a:r>
              <a:rPr lang="cy-GB" dirty="0">
                <a:hlinkClick r:id="rId3"/>
              </a:rPr>
              <a:t>https://www.uwtsd.ac.uk/library/infoskills/basic-skills-finding-and-using-information/</a:t>
            </a:r>
            <a:endParaRPr lang="cy-GB" sz="2100" dirty="0"/>
          </a:p>
          <a:p>
            <a:pPr marL="0" indent="0">
              <a:buNone/>
            </a:pPr>
            <a:endParaRPr lang="cy-GB" sz="2100" dirty="0"/>
          </a:p>
          <a:p>
            <a:r>
              <a:rPr lang="cy-GB" sz="2400" dirty="0"/>
              <a:t>Dolen at Bolisi Camymddwyn Academaidd Y Drindod Dewi Sant</a:t>
            </a:r>
          </a:p>
          <a:p>
            <a:pPr marL="0" indent="0">
              <a:buNone/>
            </a:pPr>
            <a:r>
              <a:rPr lang="en-US" sz="2400" dirty="0">
                <a:hlinkClick r:id="rId4">
                  <a:extLst>
                    <a:ext uri="{A12FA001-AC4F-418D-AE19-62706E023703}">
                      <ahyp:hlinkClr xmlns:ahyp="http://schemas.microsoft.com/office/drawing/2018/hyperlinkcolor" val="tx"/>
                    </a:ext>
                  </a:extLst>
                </a:hlinkClick>
              </a:rPr>
              <a:t>https://www.uwtsd.ac.uk/media/uwtsd-website/content-assets/documents/academic-office/aqh-chapters/chapters---en/Academic-Misconduct-Policy-02-2020.pdf</a:t>
            </a:r>
            <a:endParaRPr lang="en-US" sz="2400" dirty="0"/>
          </a:p>
          <a:p>
            <a:pPr marL="0" indent="0">
              <a:buNone/>
            </a:pPr>
            <a:endParaRPr lang="en-US" sz="2400" dirty="0"/>
          </a:p>
          <a:p>
            <a:pPr marL="365760" lvl="1" indent="0">
              <a:spcBef>
                <a:spcPts val="600"/>
              </a:spcBef>
              <a:buSzPct val="70000"/>
              <a:buNone/>
            </a:pPr>
            <a:endParaRPr lang="en-US" sz="2400" dirty="0"/>
          </a:p>
          <a:p>
            <a:pPr marL="365760" lvl="1" indent="0">
              <a:spcBef>
                <a:spcPts val="600"/>
              </a:spcBef>
              <a:buSzPct val="70000"/>
              <a:buNone/>
            </a:pPr>
            <a:endParaRPr lang="en-US" sz="24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4269442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09728" indent="0">
              <a:buNone/>
              <a:defRPr/>
            </a:pPr>
            <a:r>
              <a:rPr lang="en-US" dirty="0"/>
              <a:t>Crème, P &amp; </a:t>
            </a:r>
            <a:r>
              <a:rPr lang="en-US" dirty="0" err="1"/>
              <a:t>Lea,R</a:t>
            </a:r>
            <a:r>
              <a:rPr lang="en-US" dirty="0"/>
              <a:t> ( 2003) </a:t>
            </a:r>
            <a:r>
              <a:rPr lang="en-US" i="1" dirty="0"/>
              <a:t>Writing at University – a Guide for Students.</a:t>
            </a:r>
            <a:r>
              <a:rPr lang="en-US" dirty="0"/>
              <a:t> Maidenhead: Open University Press.</a:t>
            </a:r>
          </a:p>
          <a:p>
            <a:pPr marL="109728" indent="0">
              <a:buNone/>
              <a:defRPr/>
            </a:pPr>
            <a:r>
              <a:rPr lang="en-US" dirty="0"/>
              <a:t>Lancashire University (2008) </a:t>
            </a:r>
            <a:r>
              <a:rPr lang="en-US" i="1" dirty="0"/>
              <a:t>Referencing: Effective Learning</a:t>
            </a:r>
            <a:r>
              <a:rPr lang="en-US" dirty="0"/>
              <a:t>. Available at </a:t>
            </a:r>
            <a:r>
              <a:rPr lang="en-US" dirty="0">
                <a:hlinkClick r:id="rId3"/>
              </a:rPr>
              <a:t>http://www.lancs.ac.uk/depts/celt/sldc/materials.writing/referencing.htm</a:t>
            </a:r>
            <a:r>
              <a:rPr lang="en-US" dirty="0"/>
              <a:t>  [</a:t>
            </a:r>
            <a:r>
              <a:rPr lang="en-US" dirty="0" err="1"/>
              <a:t>gwelwyd</a:t>
            </a:r>
            <a:r>
              <a:rPr lang="en-US" dirty="0"/>
              <a:t> 12/9/08]</a:t>
            </a:r>
          </a:p>
          <a:p>
            <a:pPr marL="109728" indent="0">
              <a:buNone/>
              <a:defRPr/>
            </a:pPr>
            <a:r>
              <a:rPr lang="en-US" dirty="0" err="1"/>
              <a:t>Neville,C</a:t>
            </a:r>
            <a:r>
              <a:rPr lang="en-US" dirty="0"/>
              <a:t> (2007)  T</a:t>
            </a:r>
            <a:r>
              <a:rPr lang="en-US" i="1" dirty="0"/>
              <a:t>he Complete Guide to Referencing and Avoiding Plagiarism</a:t>
            </a:r>
            <a:r>
              <a:rPr lang="en-US" dirty="0"/>
              <a:t>. Maidenhead: Open University Press.</a:t>
            </a:r>
          </a:p>
          <a:p>
            <a:pPr marL="109728" indent="0">
              <a:buNone/>
              <a:defRPr/>
            </a:pPr>
            <a:r>
              <a:rPr lang="en-US" dirty="0"/>
              <a:t>Wyse, D (2006) </a:t>
            </a:r>
            <a:r>
              <a:rPr lang="en-US" i="1" dirty="0"/>
              <a:t>The Good Writing Guide for Education Students. </a:t>
            </a:r>
            <a:r>
              <a:rPr lang="en-US" dirty="0"/>
              <a:t>London: Sage Publications Ltd</a:t>
            </a:r>
          </a:p>
          <a:p>
            <a:pPr marL="365760" indent="-256032">
              <a:buFont typeface="Wingdings 3"/>
              <a:buChar char=""/>
              <a:defRPr/>
            </a:pPr>
            <a:endParaRPr lang="en-US" dirty="0"/>
          </a:p>
        </p:txBody>
      </p:sp>
      <p:sp>
        <p:nvSpPr>
          <p:cNvPr id="2" name="Title 1"/>
          <p:cNvSpPr>
            <a:spLocks noGrp="1"/>
          </p:cNvSpPr>
          <p:nvPr>
            <p:ph type="title"/>
          </p:nvPr>
        </p:nvSpPr>
        <p:spPr/>
        <p:txBody>
          <a:bodyPr>
            <a:normAutofit/>
          </a:bodyPr>
          <a:lstStyle/>
          <a:p>
            <a:pPr>
              <a:defRPr/>
            </a:pPr>
            <a:br>
              <a:rPr lang="en-US" dirty="0"/>
            </a:br>
            <a:r>
              <a:rPr lang="cy-GB" i="1" dirty="0"/>
              <a:t>Cyfeiriadau</a:t>
            </a:r>
          </a:p>
        </p:txBody>
      </p:sp>
    </p:spTree>
    <p:extLst>
      <p:ext uri="{BB962C8B-B14F-4D97-AF65-F5344CB8AC3E}">
        <p14:creationId xmlns:p14="http://schemas.microsoft.com/office/powerpoint/2010/main" val="31700936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Rhestr Gyfeiriadau
</a:t>
            </a:r>
          </a:p>
        </p:txBody>
      </p:sp>
      <p:sp>
        <p:nvSpPr>
          <p:cNvPr id="3" name="Content Placeholder 2"/>
          <p:cNvSpPr>
            <a:spLocks noGrp="1"/>
          </p:cNvSpPr>
          <p:nvPr>
            <p:ph idx="1"/>
          </p:nvPr>
        </p:nvSpPr>
        <p:spPr/>
        <p:txBody>
          <a:bodyPr>
            <a:normAutofit/>
          </a:bodyPr>
          <a:lstStyle/>
          <a:p>
            <a:pPr marL="0" indent="0">
              <a:buNone/>
            </a:pPr>
            <a:r>
              <a:rPr lang="en-GB" dirty="0"/>
              <a:t>University of Essex, date unknown, Plagiarism and how to avoid it</a:t>
            </a:r>
          </a:p>
          <a:p>
            <a:pPr marL="0" indent="0">
              <a:buNone/>
            </a:pPr>
            <a:r>
              <a:rPr lang="en-GB" u="sng" dirty="0">
                <a:hlinkClick r:id="rId2"/>
              </a:rPr>
              <a:t> https://www.essex.ac.uk/myskills/Plagiarism_and_how_to_avoid_it.pdf</a:t>
            </a:r>
            <a:r>
              <a:rPr lang="en-GB" u="sng" dirty="0"/>
              <a:t> (accessed on 09.09.2015)</a:t>
            </a:r>
          </a:p>
          <a:p>
            <a:pPr marL="0" indent="0">
              <a:buNone/>
            </a:pPr>
            <a:endParaRPr lang="en-GB" u="sng" dirty="0"/>
          </a:p>
          <a:p>
            <a:pPr marL="0" indent="0">
              <a:buNone/>
            </a:pPr>
            <a:r>
              <a:rPr lang="en-GB" dirty="0"/>
              <a:t>University of Wales Trinity Saint David</a:t>
            </a:r>
          </a:p>
          <a:p>
            <a:pPr marL="0" indent="0">
              <a:buNone/>
            </a:pPr>
            <a:r>
              <a:rPr lang="en-GB" dirty="0"/>
              <a:t> </a:t>
            </a:r>
            <a:r>
              <a:rPr lang="en-GB" dirty="0">
                <a:hlinkClick r:id="rId3"/>
              </a:rPr>
              <a:t>http://www.uwtsd.ac.uk/search/?q=plagiarism</a:t>
            </a:r>
            <a:r>
              <a:rPr lang="en-GB" dirty="0"/>
              <a:t>  (accessed on 09.09.2015)</a:t>
            </a:r>
          </a:p>
          <a:p>
            <a:pPr marL="0" indent="0">
              <a:buNone/>
            </a:pPr>
            <a:endParaRPr lang="en-GB" dirty="0"/>
          </a:p>
          <a:p>
            <a:pPr marL="0" indent="0">
              <a:buNone/>
            </a:pPr>
            <a:r>
              <a:rPr lang="en-GB" dirty="0" err="1"/>
              <a:t>Turnitin</a:t>
            </a:r>
            <a:r>
              <a:rPr lang="en-GB" dirty="0"/>
              <a:t>, 2015, student submissions</a:t>
            </a:r>
          </a:p>
          <a:p>
            <a:pPr marL="0" indent="0">
              <a:buNone/>
            </a:pPr>
            <a:r>
              <a:rPr lang="en-GB" dirty="0"/>
              <a:t> </a:t>
            </a:r>
            <a:r>
              <a:rPr lang="en-GB" dirty="0">
                <a:hlinkClick r:id="rId4"/>
              </a:rPr>
              <a:t>https://dysgu.ydds.ac.uk/login/index.php</a:t>
            </a:r>
            <a:r>
              <a:rPr lang="en-GB" dirty="0"/>
              <a:t> </a:t>
            </a:r>
            <a:r>
              <a:rPr lang="en-GB" u="sng" dirty="0"/>
              <a:t>(accessed on 09.09.2015)</a:t>
            </a:r>
          </a:p>
          <a:p>
            <a:pPr marL="0" indent="0">
              <a:buNone/>
            </a:pPr>
            <a:endParaRPr lang="en-GB" u="sng" dirty="0"/>
          </a:p>
          <a:p>
            <a:pPr marL="0" indent="0">
              <a:buNone/>
            </a:pPr>
            <a:endParaRPr lang="en-GB" dirty="0"/>
          </a:p>
          <a:p>
            <a:endParaRPr lang="en-GB" dirty="0"/>
          </a:p>
        </p:txBody>
      </p:sp>
    </p:spTree>
    <p:extLst>
      <p:ext uri="{BB962C8B-B14F-4D97-AF65-F5344CB8AC3E}">
        <p14:creationId xmlns:p14="http://schemas.microsoft.com/office/powerpoint/2010/main" val="2301250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p:txBody>
          <a:bodyPr/>
          <a:lstStyle/>
          <a:p>
            <a:pPr eaLnBrk="1" hangingPunct="1"/>
            <a:r>
              <a:rPr lang="en-GB" altLang="en-US" dirty="0"/>
              <a:t>Clip art (dim </a:t>
            </a:r>
            <a:r>
              <a:rPr lang="en-GB" altLang="en-US" dirty="0" err="1"/>
              <a:t>angen</a:t>
            </a:r>
            <a:r>
              <a:rPr lang="en-GB" altLang="en-US" dirty="0"/>
              <a:t> </a:t>
            </a:r>
            <a:r>
              <a:rPr lang="en-GB" altLang="en-US" dirty="0" err="1"/>
              <a:t>cyfeirnodi</a:t>
            </a:r>
            <a:r>
              <a:rPr lang="en-GB" altLang="en-US" dirty="0"/>
              <a:t>)</a:t>
            </a:r>
          </a:p>
          <a:p>
            <a:r>
              <a:rPr lang="en-GB" dirty="0" err="1"/>
              <a:t>Delwedd</a:t>
            </a:r>
            <a:r>
              <a:rPr lang="en-GB" dirty="0"/>
              <a:t> 1: Crime and Security, UK</a:t>
            </a:r>
          </a:p>
          <a:p>
            <a:pPr marL="0" indent="0">
              <a:buNone/>
            </a:pPr>
            <a:r>
              <a:rPr lang="en-GB" dirty="0"/>
              <a:t> </a:t>
            </a:r>
            <a:r>
              <a:rPr lang="en-GB" dirty="0">
                <a:hlinkClick r:id="rId3"/>
              </a:rPr>
              <a:t>http://crime-security.org/71-thief/001-thief.html</a:t>
            </a:r>
            <a:endParaRPr lang="en-GB" dirty="0"/>
          </a:p>
          <a:p>
            <a:r>
              <a:rPr lang="en-GB" dirty="0" err="1"/>
              <a:t>Delwedd</a:t>
            </a:r>
            <a:r>
              <a:rPr lang="en-GB" dirty="0"/>
              <a:t> 2: </a:t>
            </a:r>
          </a:p>
          <a:p>
            <a:pPr marL="0" indent="0">
              <a:buNone/>
            </a:pPr>
            <a:r>
              <a:rPr lang="en-GB" dirty="0"/>
              <a:t>http://www.lookfordiagnosis.com/mesh_info.php?term=Intellectual+Property&amp;lang=1</a:t>
            </a:r>
          </a:p>
          <a:p>
            <a:pPr eaLnBrk="1" hangingPunct="1"/>
            <a:endParaRPr lang="en-GB" altLang="en-US" dirty="0"/>
          </a:p>
        </p:txBody>
      </p:sp>
      <p:sp>
        <p:nvSpPr>
          <p:cNvPr id="2" name="Title 1"/>
          <p:cNvSpPr>
            <a:spLocks noGrp="1"/>
          </p:cNvSpPr>
          <p:nvPr>
            <p:ph type="title"/>
          </p:nvPr>
        </p:nvSpPr>
        <p:spPr/>
        <p:txBody>
          <a:bodyPr/>
          <a:lstStyle/>
          <a:p>
            <a:pPr>
              <a:defRPr/>
            </a:pPr>
            <a:r>
              <a:rPr lang="cy-GB"/>
              <a:t>Delweddau</a:t>
            </a:r>
          </a:p>
        </p:txBody>
      </p:sp>
    </p:spTree>
    <p:extLst>
      <p:ext uri="{BB962C8B-B14F-4D97-AF65-F5344CB8AC3E}">
        <p14:creationId xmlns:p14="http://schemas.microsoft.com/office/powerpoint/2010/main" val="7784169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22670</TotalTime>
  <Words>2073</Words>
  <Application>Microsoft Office PowerPoint</Application>
  <PresentationFormat>Widescreen</PresentationFormat>
  <Paragraphs>231</Paragraphs>
  <Slides>39</Slides>
  <Notes>13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Arial</vt:lpstr>
      <vt:lpstr>Calibri</vt:lpstr>
      <vt:lpstr>Century Gothic</vt:lpstr>
      <vt:lpstr>Century Schoolbook</vt:lpstr>
      <vt:lpstr>Franklin Gothic Heavy</vt:lpstr>
      <vt:lpstr>Tahoma</vt:lpstr>
      <vt:lpstr>Wingdings</vt:lpstr>
      <vt:lpstr>Wingdings 3</vt:lpstr>
      <vt:lpstr>ZapfDingbats</vt:lpstr>
      <vt:lpstr>Ion</vt:lpstr>
      <vt:lpstr>Yr Her Llythrennau! </vt:lpstr>
      <vt:lpstr>PowerPoint Presentation</vt:lpstr>
      <vt:lpstr>Faint o eiriau gwnaethoch chi ddod o hyd iddyn nhw?</vt:lpstr>
      <vt:lpstr>Sut i osgoi llên-ladrad
</vt:lpstr>
      <vt:lpstr> Cynnwys y ddarlith </vt:lpstr>
      <vt:lpstr> Ydych chi erioed wedi cael unrhyw beth wedi'i ddwyn?</vt:lpstr>
      <vt:lpstr>Felly beth yn union yw llên-ladrad?</vt:lpstr>
      <vt:lpstr>‘Respecting authorship through good academic practice is one of the key values of higher education in the UK.’ (University of Essex, n.d.) </vt:lpstr>
      <vt:lpstr>Osgoi llên-ladrad – ymwybyddiaeth o'r rhesymau drosto
</vt:lpstr>
      <vt:lpstr>Llên-ladrad Anfwriadol
</vt:lpstr>
      <vt:lpstr>Llên-ladrad Bwriadol
</vt:lpstr>
      <vt:lpstr>Llên-ladrad Gair am Air</vt:lpstr>
      <vt:lpstr>Llên-ladrad Clytwaith
</vt:lpstr>
      <vt:lpstr>PowerPoint Presentation</vt:lpstr>
      <vt:lpstr>Llên-ladrad byd-eang
</vt:lpstr>
      <vt:lpstr>Hunan lên-ladrad
</vt:lpstr>
      <vt:lpstr> Beth yw 'cydnabyddiaeth briodol?</vt:lpstr>
      <vt:lpstr>Osgoi Llên-ladrad
</vt:lpstr>
      <vt:lpstr> Osgoi Llên-ladrad</vt:lpstr>
      <vt:lpstr> Osgoi Llên-ladrad</vt:lpstr>
      <vt:lpstr> Cyfeirnodi</vt:lpstr>
      <vt:lpstr> Pam Defnyddio Gwaith Awduron Eraill?</vt:lpstr>
      <vt:lpstr> Rhannu eich Barn</vt:lpstr>
      <vt:lpstr> Cyfeirnodi</vt:lpstr>
      <vt:lpstr> Cyfeirnodi Cywir</vt:lpstr>
      <vt:lpstr>Rhesymau i gyfeirio
</vt:lpstr>
      <vt:lpstr>Felly, osgowch lên-ladrad
</vt:lpstr>
      <vt:lpstr>System Harvard</vt:lpstr>
      <vt:lpstr>System Harvard 
</vt:lpstr>
      <vt:lpstr>Canfod Llên-ladrad
</vt:lpstr>
      <vt:lpstr>Canfod Llên-ladrad
</vt:lpstr>
      <vt:lpstr>Mynegai Tebygrwydd Crai o’i gymharu â Mynegai Tebygrwydd Perthnasol
</vt:lpstr>
      <vt:lpstr>Cwis
</vt:lpstr>
      <vt:lpstr> Pwyntiau i'w cofio</vt:lpstr>
      <vt:lpstr>Cyfeirio Crynodol
</vt:lpstr>
      <vt:lpstr>Gwybodaeth bellach
</vt:lpstr>
      <vt:lpstr> Cyfeiriadau</vt:lpstr>
      <vt:lpstr>Rhestr Gyfeiriadau
</vt:lpstr>
      <vt:lpstr>Delweddau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avoid plagiarism for overseas students</dc:title>
  <dc:creator>Heike Griffiths</dc:creator>
  <cp:lastModifiedBy>Geraint Lloyd</cp:lastModifiedBy>
  <cp:revision>48</cp:revision>
  <dcterms:created xsi:type="dcterms:W3CDTF">2015-07-09T08:44:51Z</dcterms:created>
  <dcterms:modified xsi:type="dcterms:W3CDTF">2022-11-03T15:21:17Z</dcterms:modified>
</cp:coreProperties>
</file>