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999F1"/>
    <a:srgbClr val="BF86EE"/>
    <a:srgbClr val="F1A9DE"/>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DE061-1E06-4BC6-8D87-BE5817208B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95BBF5-AFBC-4880-88FB-905E98F0FB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F19C86-5108-46CB-8A1D-C54A0A642059}"/>
              </a:ext>
            </a:extLst>
          </p:cNvPr>
          <p:cNvSpPr>
            <a:spLocks noGrp="1"/>
          </p:cNvSpPr>
          <p:nvPr>
            <p:ph type="dt" sz="half" idx="10"/>
          </p:nvPr>
        </p:nvSpPr>
        <p:spPr/>
        <p:txBody>
          <a:bodyPr/>
          <a:lstStyle/>
          <a:p>
            <a:fld id="{F69D4D40-063D-4E02-A02B-3CB4B8B82568}" type="datetimeFigureOut">
              <a:rPr lang="en-GB" smtClean="0"/>
              <a:t>03/10/2019</a:t>
            </a:fld>
            <a:endParaRPr lang="en-GB"/>
          </a:p>
        </p:txBody>
      </p:sp>
      <p:sp>
        <p:nvSpPr>
          <p:cNvPr id="5" name="Footer Placeholder 4">
            <a:extLst>
              <a:ext uri="{FF2B5EF4-FFF2-40B4-BE49-F238E27FC236}">
                <a16:creationId xmlns:a16="http://schemas.microsoft.com/office/drawing/2014/main" id="{00735B36-4100-460F-8001-40E063009E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3EA707-A60E-410A-A61F-40434A09A98D}"/>
              </a:ext>
            </a:extLst>
          </p:cNvPr>
          <p:cNvSpPr>
            <a:spLocks noGrp="1"/>
          </p:cNvSpPr>
          <p:nvPr>
            <p:ph type="sldNum" sz="quarter" idx="12"/>
          </p:nvPr>
        </p:nvSpPr>
        <p:spPr/>
        <p:txBody>
          <a:bodyPr/>
          <a:lstStyle/>
          <a:p>
            <a:fld id="{C00CFB25-DAF2-44AA-A643-8FD6BA3CEDBF}" type="slidenum">
              <a:rPr lang="en-GB" smtClean="0"/>
              <a:t>‹#›</a:t>
            </a:fld>
            <a:endParaRPr lang="en-GB"/>
          </a:p>
        </p:txBody>
      </p:sp>
    </p:spTree>
    <p:extLst>
      <p:ext uri="{BB962C8B-B14F-4D97-AF65-F5344CB8AC3E}">
        <p14:creationId xmlns:p14="http://schemas.microsoft.com/office/powerpoint/2010/main" val="3748301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65B4C-B183-4D60-9199-F25436EA51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F000DB-ADEF-4AB3-9133-AB2AAD1586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5F7FD0-8071-48A1-B6D7-1A98F930BD81}"/>
              </a:ext>
            </a:extLst>
          </p:cNvPr>
          <p:cNvSpPr>
            <a:spLocks noGrp="1"/>
          </p:cNvSpPr>
          <p:nvPr>
            <p:ph type="dt" sz="half" idx="10"/>
          </p:nvPr>
        </p:nvSpPr>
        <p:spPr/>
        <p:txBody>
          <a:bodyPr/>
          <a:lstStyle/>
          <a:p>
            <a:fld id="{F69D4D40-063D-4E02-A02B-3CB4B8B82568}" type="datetimeFigureOut">
              <a:rPr lang="en-GB" smtClean="0"/>
              <a:t>03/10/2019</a:t>
            </a:fld>
            <a:endParaRPr lang="en-GB"/>
          </a:p>
        </p:txBody>
      </p:sp>
      <p:sp>
        <p:nvSpPr>
          <p:cNvPr id="5" name="Footer Placeholder 4">
            <a:extLst>
              <a:ext uri="{FF2B5EF4-FFF2-40B4-BE49-F238E27FC236}">
                <a16:creationId xmlns:a16="http://schemas.microsoft.com/office/drawing/2014/main" id="{FA38A7FD-9CDB-41BB-94C0-B1382189AA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379296-4654-4065-922E-0167B0C277B7}"/>
              </a:ext>
            </a:extLst>
          </p:cNvPr>
          <p:cNvSpPr>
            <a:spLocks noGrp="1"/>
          </p:cNvSpPr>
          <p:nvPr>
            <p:ph type="sldNum" sz="quarter" idx="12"/>
          </p:nvPr>
        </p:nvSpPr>
        <p:spPr/>
        <p:txBody>
          <a:bodyPr/>
          <a:lstStyle/>
          <a:p>
            <a:fld id="{C00CFB25-DAF2-44AA-A643-8FD6BA3CEDBF}" type="slidenum">
              <a:rPr lang="en-GB" smtClean="0"/>
              <a:t>‹#›</a:t>
            </a:fld>
            <a:endParaRPr lang="en-GB"/>
          </a:p>
        </p:txBody>
      </p:sp>
    </p:spTree>
    <p:extLst>
      <p:ext uri="{BB962C8B-B14F-4D97-AF65-F5344CB8AC3E}">
        <p14:creationId xmlns:p14="http://schemas.microsoft.com/office/powerpoint/2010/main" val="2321456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17FC1-3AC0-46FB-9653-87B9625F75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42531AA-8BBC-477C-B681-8DFBD7E93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58E705-07A0-470C-96A2-DFBEE52A97D4}"/>
              </a:ext>
            </a:extLst>
          </p:cNvPr>
          <p:cNvSpPr>
            <a:spLocks noGrp="1"/>
          </p:cNvSpPr>
          <p:nvPr>
            <p:ph type="dt" sz="half" idx="10"/>
          </p:nvPr>
        </p:nvSpPr>
        <p:spPr/>
        <p:txBody>
          <a:bodyPr/>
          <a:lstStyle/>
          <a:p>
            <a:fld id="{F69D4D40-063D-4E02-A02B-3CB4B8B82568}" type="datetimeFigureOut">
              <a:rPr lang="en-GB" smtClean="0"/>
              <a:t>03/10/2019</a:t>
            </a:fld>
            <a:endParaRPr lang="en-GB"/>
          </a:p>
        </p:txBody>
      </p:sp>
      <p:sp>
        <p:nvSpPr>
          <p:cNvPr id="5" name="Footer Placeholder 4">
            <a:extLst>
              <a:ext uri="{FF2B5EF4-FFF2-40B4-BE49-F238E27FC236}">
                <a16:creationId xmlns:a16="http://schemas.microsoft.com/office/drawing/2014/main" id="{5C4E8199-ABD8-415A-9782-DEF674A1EC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59CFEC-9859-415F-AF1E-95AEBC3A735B}"/>
              </a:ext>
            </a:extLst>
          </p:cNvPr>
          <p:cNvSpPr>
            <a:spLocks noGrp="1"/>
          </p:cNvSpPr>
          <p:nvPr>
            <p:ph type="sldNum" sz="quarter" idx="12"/>
          </p:nvPr>
        </p:nvSpPr>
        <p:spPr/>
        <p:txBody>
          <a:bodyPr/>
          <a:lstStyle/>
          <a:p>
            <a:fld id="{C00CFB25-DAF2-44AA-A643-8FD6BA3CEDBF}" type="slidenum">
              <a:rPr lang="en-GB" smtClean="0"/>
              <a:t>‹#›</a:t>
            </a:fld>
            <a:endParaRPr lang="en-GB"/>
          </a:p>
        </p:txBody>
      </p:sp>
    </p:spTree>
    <p:extLst>
      <p:ext uri="{BB962C8B-B14F-4D97-AF65-F5344CB8AC3E}">
        <p14:creationId xmlns:p14="http://schemas.microsoft.com/office/powerpoint/2010/main" val="2862646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540A1-D9E1-4D2C-8B4D-CC95956495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07AE04-BA1D-45A3-B087-47C0D52D63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15769A-8708-4E10-AF78-4E41FFDE81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E3A377-715F-4B2E-9DA6-C98E34760411}"/>
              </a:ext>
            </a:extLst>
          </p:cNvPr>
          <p:cNvSpPr>
            <a:spLocks noGrp="1"/>
          </p:cNvSpPr>
          <p:nvPr>
            <p:ph type="dt" sz="half" idx="10"/>
          </p:nvPr>
        </p:nvSpPr>
        <p:spPr/>
        <p:txBody>
          <a:bodyPr/>
          <a:lstStyle/>
          <a:p>
            <a:fld id="{F69D4D40-063D-4E02-A02B-3CB4B8B82568}" type="datetimeFigureOut">
              <a:rPr lang="en-GB" smtClean="0"/>
              <a:t>03/10/2019</a:t>
            </a:fld>
            <a:endParaRPr lang="en-GB"/>
          </a:p>
        </p:txBody>
      </p:sp>
      <p:sp>
        <p:nvSpPr>
          <p:cNvPr id="6" name="Footer Placeholder 5">
            <a:extLst>
              <a:ext uri="{FF2B5EF4-FFF2-40B4-BE49-F238E27FC236}">
                <a16:creationId xmlns:a16="http://schemas.microsoft.com/office/drawing/2014/main" id="{BC99AABC-6992-42CA-9157-4A7243CE67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473572-1669-4879-A5A2-1A2395CAD3D7}"/>
              </a:ext>
            </a:extLst>
          </p:cNvPr>
          <p:cNvSpPr>
            <a:spLocks noGrp="1"/>
          </p:cNvSpPr>
          <p:nvPr>
            <p:ph type="sldNum" sz="quarter" idx="12"/>
          </p:nvPr>
        </p:nvSpPr>
        <p:spPr/>
        <p:txBody>
          <a:bodyPr/>
          <a:lstStyle/>
          <a:p>
            <a:fld id="{C00CFB25-DAF2-44AA-A643-8FD6BA3CEDBF}" type="slidenum">
              <a:rPr lang="en-GB" smtClean="0"/>
              <a:t>‹#›</a:t>
            </a:fld>
            <a:endParaRPr lang="en-GB"/>
          </a:p>
        </p:txBody>
      </p:sp>
    </p:spTree>
    <p:extLst>
      <p:ext uri="{BB962C8B-B14F-4D97-AF65-F5344CB8AC3E}">
        <p14:creationId xmlns:p14="http://schemas.microsoft.com/office/powerpoint/2010/main" val="3936815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BE729-6136-4E19-9904-3FBD2C7FB7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9183F0-8F29-4420-91B7-143D8802ED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F93347-A560-4689-ABD1-FDD7E942C0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8B94E3-CAFF-4C6F-8D2F-BC8ECD38FD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CB87E4-673F-472E-8EE8-03A2C22C16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8E8697-E5A0-41E9-A6B3-38F94961EE19}"/>
              </a:ext>
            </a:extLst>
          </p:cNvPr>
          <p:cNvSpPr>
            <a:spLocks noGrp="1"/>
          </p:cNvSpPr>
          <p:nvPr>
            <p:ph type="dt" sz="half" idx="10"/>
          </p:nvPr>
        </p:nvSpPr>
        <p:spPr/>
        <p:txBody>
          <a:bodyPr/>
          <a:lstStyle/>
          <a:p>
            <a:fld id="{F69D4D40-063D-4E02-A02B-3CB4B8B82568}" type="datetimeFigureOut">
              <a:rPr lang="en-GB" smtClean="0"/>
              <a:t>03/10/2019</a:t>
            </a:fld>
            <a:endParaRPr lang="en-GB"/>
          </a:p>
        </p:txBody>
      </p:sp>
      <p:sp>
        <p:nvSpPr>
          <p:cNvPr id="8" name="Footer Placeholder 7">
            <a:extLst>
              <a:ext uri="{FF2B5EF4-FFF2-40B4-BE49-F238E27FC236}">
                <a16:creationId xmlns:a16="http://schemas.microsoft.com/office/drawing/2014/main" id="{82936DD2-E9F9-4241-8128-33BCCCE8EC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0C1169-8C69-47BC-BB4B-3C6F56E64372}"/>
              </a:ext>
            </a:extLst>
          </p:cNvPr>
          <p:cNvSpPr>
            <a:spLocks noGrp="1"/>
          </p:cNvSpPr>
          <p:nvPr>
            <p:ph type="sldNum" sz="quarter" idx="12"/>
          </p:nvPr>
        </p:nvSpPr>
        <p:spPr/>
        <p:txBody>
          <a:bodyPr/>
          <a:lstStyle/>
          <a:p>
            <a:fld id="{C00CFB25-DAF2-44AA-A643-8FD6BA3CEDBF}" type="slidenum">
              <a:rPr lang="en-GB" smtClean="0"/>
              <a:t>‹#›</a:t>
            </a:fld>
            <a:endParaRPr lang="en-GB"/>
          </a:p>
        </p:txBody>
      </p:sp>
    </p:spTree>
    <p:extLst>
      <p:ext uri="{BB962C8B-B14F-4D97-AF65-F5344CB8AC3E}">
        <p14:creationId xmlns:p14="http://schemas.microsoft.com/office/powerpoint/2010/main" val="3336896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D9A45-CD82-4247-B338-7921E70B6F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38B7F4-862B-4F03-93D9-C88C144905B4}"/>
              </a:ext>
            </a:extLst>
          </p:cNvPr>
          <p:cNvSpPr>
            <a:spLocks noGrp="1"/>
          </p:cNvSpPr>
          <p:nvPr>
            <p:ph type="dt" sz="half" idx="10"/>
          </p:nvPr>
        </p:nvSpPr>
        <p:spPr/>
        <p:txBody>
          <a:bodyPr/>
          <a:lstStyle/>
          <a:p>
            <a:fld id="{F69D4D40-063D-4E02-A02B-3CB4B8B82568}" type="datetimeFigureOut">
              <a:rPr lang="en-GB" smtClean="0"/>
              <a:t>03/10/2019</a:t>
            </a:fld>
            <a:endParaRPr lang="en-GB"/>
          </a:p>
        </p:txBody>
      </p:sp>
      <p:sp>
        <p:nvSpPr>
          <p:cNvPr id="4" name="Footer Placeholder 3">
            <a:extLst>
              <a:ext uri="{FF2B5EF4-FFF2-40B4-BE49-F238E27FC236}">
                <a16:creationId xmlns:a16="http://schemas.microsoft.com/office/drawing/2014/main" id="{732C29F5-3273-4013-8DEE-C8D201D6762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AC58A9-25FA-4ABE-9477-FA0C5862ADCC}"/>
              </a:ext>
            </a:extLst>
          </p:cNvPr>
          <p:cNvSpPr>
            <a:spLocks noGrp="1"/>
          </p:cNvSpPr>
          <p:nvPr>
            <p:ph type="sldNum" sz="quarter" idx="12"/>
          </p:nvPr>
        </p:nvSpPr>
        <p:spPr/>
        <p:txBody>
          <a:bodyPr/>
          <a:lstStyle/>
          <a:p>
            <a:fld id="{C00CFB25-DAF2-44AA-A643-8FD6BA3CEDBF}" type="slidenum">
              <a:rPr lang="en-GB" smtClean="0"/>
              <a:t>‹#›</a:t>
            </a:fld>
            <a:endParaRPr lang="en-GB"/>
          </a:p>
        </p:txBody>
      </p:sp>
    </p:spTree>
    <p:extLst>
      <p:ext uri="{BB962C8B-B14F-4D97-AF65-F5344CB8AC3E}">
        <p14:creationId xmlns:p14="http://schemas.microsoft.com/office/powerpoint/2010/main" val="1974619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AB0406-4C09-487A-A6EA-6549D78154D6}"/>
              </a:ext>
            </a:extLst>
          </p:cNvPr>
          <p:cNvSpPr>
            <a:spLocks noGrp="1"/>
          </p:cNvSpPr>
          <p:nvPr>
            <p:ph type="dt" sz="half" idx="10"/>
          </p:nvPr>
        </p:nvSpPr>
        <p:spPr/>
        <p:txBody>
          <a:bodyPr/>
          <a:lstStyle/>
          <a:p>
            <a:fld id="{F69D4D40-063D-4E02-A02B-3CB4B8B82568}" type="datetimeFigureOut">
              <a:rPr lang="en-GB" smtClean="0"/>
              <a:t>03/10/2019</a:t>
            </a:fld>
            <a:endParaRPr lang="en-GB"/>
          </a:p>
        </p:txBody>
      </p:sp>
      <p:sp>
        <p:nvSpPr>
          <p:cNvPr id="3" name="Footer Placeholder 2">
            <a:extLst>
              <a:ext uri="{FF2B5EF4-FFF2-40B4-BE49-F238E27FC236}">
                <a16:creationId xmlns:a16="http://schemas.microsoft.com/office/drawing/2014/main" id="{9CE28C00-BC71-41DB-B956-75CADE1A8E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6081BE-34E4-4B81-8415-5D56E4DE0BE5}"/>
              </a:ext>
            </a:extLst>
          </p:cNvPr>
          <p:cNvSpPr>
            <a:spLocks noGrp="1"/>
          </p:cNvSpPr>
          <p:nvPr>
            <p:ph type="sldNum" sz="quarter" idx="12"/>
          </p:nvPr>
        </p:nvSpPr>
        <p:spPr/>
        <p:txBody>
          <a:bodyPr/>
          <a:lstStyle/>
          <a:p>
            <a:fld id="{C00CFB25-DAF2-44AA-A643-8FD6BA3CEDBF}" type="slidenum">
              <a:rPr lang="en-GB" smtClean="0"/>
              <a:t>‹#›</a:t>
            </a:fld>
            <a:endParaRPr lang="en-GB"/>
          </a:p>
        </p:txBody>
      </p:sp>
    </p:spTree>
    <p:extLst>
      <p:ext uri="{BB962C8B-B14F-4D97-AF65-F5344CB8AC3E}">
        <p14:creationId xmlns:p14="http://schemas.microsoft.com/office/powerpoint/2010/main" val="1359614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507B9-AA1F-4FBB-8256-42F781DA97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1AF3BA-FDE1-4CA0-A134-9501693660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B61260-CAFC-4224-83D8-75CE2CEBF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3C6823-9D27-4795-9624-E5CF49818F71}"/>
              </a:ext>
            </a:extLst>
          </p:cNvPr>
          <p:cNvSpPr>
            <a:spLocks noGrp="1"/>
          </p:cNvSpPr>
          <p:nvPr>
            <p:ph type="dt" sz="half" idx="10"/>
          </p:nvPr>
        </p:nvSpPr>
        <p:spPr/>
        <p:txBody>
          <a:bodyPr/>
          <a:lstStyle/>
          <a:p>
            <a:fld id="{F69D4D40-063D-4E02-A02B-3CB4B8B82568}" type="datetimeFigureOut">
              <a:rPr lang="en-GB" smtClean="0"/>
              <a:t>03/10/2019</a:t>
            </a:fld>
            <a:endParaRPr lang="en-GB"/>
          </a:p>
        </p:txBody>
      </p:sp>
      <p:sp>
        <p:nvSpPr>
          <p:cNvPr id="6" name="Footer Placeholder 5">
            <a:extLst>
              <a:ext uri="{FF2B5EF4-FFF2-40B4-BE49-F238E27FC236}">
                <a16:creationId xmlns:a16="http://schemas.microsoft.com/office/drawing/2014/main" id="{285C2166-D326-459E-8284-B31FBD41B4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774A0B-6B6B-44F2-9405-5C2063411FDA}"/>
              </a:ext>
            </a:extLst>
          </p:cNvPr>
          <p:cNvSpPr>
            <a:spLocks noGrp="1"/>
          </p:cNvSpPr>
          <p:nvPr>
            <p:ph type="sldNum" sz="quarter" idx="12"/>
          </p:nvPr>
        </p:nvSpPr>
        <p:spPr/>
        <p:txBody>
          <a:bodyPr/>
          <a:lstStyle/>
          <a:p>
            <a:fld id="{C00CFB25-DAF2-44AA-A643-8FD6BA3CEDBF}" type="slidenum">
              <a:rPr lang="en-GB" smtClean="0"/>
              <a:t>‹#›</a:t>
            </a:fld>
            <a:endParaRPr lang="en-GB"/>
          </a:p>
        </p:txBody>
      </p:sp>
    </p:spTree>
    <p:extLst>
      <p:ext uri="{BB962C8B-B14F-4D97-AF65-F5344CB8AC3E}">
        <p14:creationId xmlns:p14="http://schemas.microsoft.com/office/powerpoint/2010/main" val="3240663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840EC-E843-4651-BE59-BD3185FEA7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865048-AED0-440A-B6DB-41E0387749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86AECD-959E-4AA4-94C2-7678F3538B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682A72-7B62-4694-82CB-D5DF4E4719A2}"/>
              </a:ext>
            </a:extLst>
          </p:cNvPr>
          <p:cNvSpPr>
            <a:spLocks noGrp="1"/>
          </p:cNvSpPr>
          <p:nvPr>
            <p:ph type="dt" sz="half" idx="10"/>
          </p:nvPr>
        </p:nvSpPr>
        <p:spPr/>
        <p:txBody>
          <a:bodyPr/>
          <a:lstStyle/>
          <a:p>
            <a:fld id="{F69D4D40-063D-4E02-A02B-3CB4B8B82568}" type="datetimeFigureOut">
              <a:rPr lang="en-GB" smtClean="0"/>
              <a:t>03/10/2019</a:t>
            </a:fld>
            <a:endParaRPr lang="en-GB"/>
          </a:p>
        </p:txBody>
      </p:sp>
      <p:sp>
        <p:nvSpPr>
          <p:cNvPr id="6" name="Footer Placeholder 5">
            <a:extLst>
              <a:ext uri="{FF2B5EF4-FFF2-40B4-BE49-F238E27FC236}">
                <a16:creationId xmlns:a16="http://schemas.microsoft.com/office/drawing/2014/main" id="{2B3B092A-9B91-4B40-ADFE-756085753D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61E98B-CFA7-4452-B1CC-128CD2BC7DE8}"/>
              </a:ext>
            </a:extLst>
          </p:cNvPr>
          <p:cNvSpPr>
            <a:spLocks noGrp="1"/>
          </p:cNvSpPr>
          <p:nvPr>
            <p:ph type="sldNum" sz="quarter" idx="12"/>
          </p:nvPr>
        </p:nvSpPr>
        <p:spPr/>
        <p:txBody>
          <a:bodyPr/>
          <a:lstStyle/>
          <a:p>
            <a:fld id="{C00CFB25-DAF2-44AA-A643-8FD6BA3CEDBF}" type="slidenum">
              <a:rPr lang="en-GB" smtClean="0"/>
              <a:t>‹#›</a:t>
            </a:fld>
            <a:endParaRPr lang="en-GB"/>
          </a:p>
        </p:txBody>
      </p:sp>
    </p:spTree>
    <p:extLst>
      <p:ext uri="{BB962C8B-B14F-4D97-AF65-F5344CB8AC3E}">
        <p14:creationId xmlns:p14="http://schemas.microsoft.com/office/powerpoint/2010/main" val="4074460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DFFA-547B-4F11-A810-07A3F4C389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5E24D7-E1A7-4A5D-ADC3-8ACAA72F3C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4124F9-671E-4992-B165-8AD4850BAD1C}"/>
              </a:ext>
            </a:extLst>
          </p:cNvPr>
          <p:cNvSpPr>
            <a:spLocks noGrp="1"/>
          </p:cNvSpPr>
          <p:nvPr>
            <p:ph type="dt" sz="half" idx="10"/>
          </p:nvPr>
        </p:nvSpPr>
        <p:spPr/>
        <p:txBody>
          <a:bodyPr/>
          <a:lstStyle/>
          <a:p>
            <a:fld id="{F69D4D40-063D-4E02-A02B-3CB4B8B82568}" type="datetimeFigureOut">
              <a:rPr lang="en-GB" smtClean="0"/>
              <a:t>03/10/2019</a:t>
            </a:fld>
            <a:endParaRPr lang="en-GB"/>
          </a:p>
        </p:txBody>
      </p:sp>
      <p:sp>
        <p:nvSpPr>
          <p:cNvPr id="5" name="Footer Placeholder 4">
            <a:extLst>
              <a:ext uri="{FF2B5EF4-FFF2-40B4-BE49-F238E27FC236}">
                <a16:creationId xmlns:a16="http://schemas.microsoft.com/office/drawing/2014/main" id="{C75E0CC1-178D-40EA-8F1D-857B334E37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4BE971-E142-4CC2-800A-D433DB23C9C1}"/>
              </a:ext>
            </a:extLst>
          </p:cNvPr>
          <p:cNvSpPr>
            <a:spLocks noGrp="1"/>
          </p:cNvSpPr>
          <p:nvPr>
            <p:ph type="sldNum" sz="quarter" idx="12"/>
          </p:nvPr>
        </p:nvSpPr>
        <p:spPr/>
        <p:txBody>
          <a:bodyPr/>
          <a:lstStyle/>
          <a:p>
            <a:fld id="{C00CFB25-DAF2-44AA-A643-8FD6BA3CEDBF}" type="slidenum">
              <a:rPr lang="en-GB" smtClean="0"/>
              <a:t>‹#›</a:t>
            </a:fld>
            <a:endParaRPr lang="en-GB"/>
          </a:p>
        </p:txBody>
      </p:sp>
    </p:spTree>
    <p:extLst>
      <p:ext uri="{BB962C8B-B14F-4D97-AF65-F5344CB8AC3E}">
        <p14:creationId xmlns:p14="http://schemas.microsoft.com/office/powerpoint/2010/main" val="4197351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CA0391-23AF-475F-826B-FEB1846239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57B8FA-7D57-4A96-8214-6F61207C4D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E0B441-370E-4082-8A75-9B931299E645}"/>
              </a:ext>
            </a:extLst>
          </p:cNvPr>
          <p:cNvSpPr>
            <a:spLocks noGrp="1"/>
          </p:cNvSpPr>
          <p:nvPr>
            <p:ph type="dt" sz="half" idx="10"/>
          </p:nvPr>
        </p:nvSpPr>
        <p:spPr/>
        <p:txBody>
          <a:bodyPr/>
          <a:lstStyle/>
          <a:p>
            <a:fld id="{F69D4D40-063D-4E02-A02B-3CB4B8B82568}" type="datetimeFigureOut">
              <a:rPr lang="en-GB" smtClean="0"/>
              <a:t>03/10/2019</a:t>
            </a:fld>
            <a:endParaRPr lang="en-GB"/>
          </a:p>
        </p:txBody>
      </p:sp>
      <p:sp>
        <p:nvSpPr>
          <p:cNvPr id="5" name="Footer Placeholder 4">
            <a:extLst>
              <a:ext uri="{FF2B5EF4-FFF2-40B4-BE49-F238E27FC236}">
                <a16:creationId xmlns:a16="http://schemas.microsoft.com/office/drawing/2014/main" id="{8B53133C-D734-42A4-A66A-0B959148FA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42FEA1-CDA3-4172-A173-DDE8B91E3F4E}"/>
              </a:ext>
            </a:extLst>
          </p:cNvPr>
          <p:cNvSpPr>
            <a:spLocks noGrp="1"/>
          </p:cNvSpPr>
          <p:nvPr>
            <p:ph type="sldNum" sz="quarter" idx="12"/>
          </p:nvPr>
        </p:nvSpPr>
        <p:spPr/>
        <p:txBody>
          <a:bodyPr/>
          <a:lstStyle/>
          <a:p>
            <a:fld id="{C00CFB25-DAF2-44AA-A643-8FD6BA3CEDBF}" type="slidenum">
              <a:rPr lang="en-GB" smtClean="0"/>
              <a:t>‹#›</a:t>
            </a:fld>
            <a:endParaRPr lang="en-GB"/>
          </a:p>
        </p:txBody>
      </p:sp>
    </p:spTree>
    <p:extLst>
      <p:ext uri="{BB962C8B-B14F-4D97-AF65-F5344CB8AC3E}">
        <p14:creationId xmlns:p14="http://schemas.microsoft.com/office/powerpoint/2010/main" val="2139204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7453A-8FC9-4B6F-93F3-451AF3B05E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E2CC0C-C948-4AC2-AF00-FB3894C96A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C5FE15-414D-4F65-BB31-D4EF513991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D4D40-063D-4E02-A02B-3CB4B8B82568}" type="datetimeFigureOut">
              <a:rPr lang="en-GB" smtClean="0"/>
              <a:t>03/10/2019</a:t>
            </a:fld>
            <a:endParaRPr lang="en-GB"/>
          </a:p>
        </p:txBody>
      </p:sp>
      <p:sp>
        <p:nvSpPr>
          <p:cNvPr id="5" name="Footer Placeholder 4">
            <a:extLst>
              <a:ext uri="{FF2B5EF4-FFF2-40B4-BE49-F238E27FC236}">
                <a16:creationId xmlns:a16="http://schemas.microsoft.com/office/drawing/2014/main" id="{247F7AF8-195E-44FC-BB12-E1B9367FE1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63D4769-BE73-4512-A666-84CAD67065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0CFB25-DAF2-44AA-A643-8FD6BA3CEDBF}" type="slidenum">
              <a:rPr lang="en-GB" smtClean="0"/>
              <a:t>‹#›</a:t>
            </a:fld>
            <a:endParaRPr lang="en-GB"/>
          </a:p>
        </p:txBody>
      </p:sp>
    </p:spTree>
    <p:extLst>
      <p:ext uri="{BB962C8B-B14F-4D97-AF65-F5344CB8AC3E}">
        <p14:creationId xmlns:p14="http://schemas.microsoft.com/office/powerpoint/2010/main" val="32980941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1A9DE"/>
            </a:gs>
            <a:gs pos="37000">
              <a:schemeClr val="accent1">
                <a:lumMod val="45000"/>
                <a:lumOff val="55000"/>
              </a:schemeClr>
            </a:gs>
            <a:gs pos="83000">
              <a:schemeClr val="accent1">
                <a:lumMod val="45000"/>
                <a:lumOff val="55000"/>
              </a:schemeClr>
            </a:gs>
            <a:gs pos="100000">
              <a:srgbClr val="F1A9DE"/>
            </a:gs>
          </a:gsLst>
          <a:lin ang="5400000" scaled="1"/>
        </a:gradFill>
        <a:effectLst/>
      </p:bgPr>
    </p:bg>
    <p:spTree>
      <p:nvGrpSpPr>
        <p:cNvPr id="1" name=""/>
        <p:cNvGrpSpPr/>
        <p:nvPr/>
      </p:nvGrpSpPr>
      <p:grpSpPr>
        <a:xfrm>
          <a:off x="0" y="0"/>
          <a:ext cx="0" cy="0"/>
          <a:chOff x="0" y="0"/>
          <a:chExt cx="0" cy="0"/>
        </a:xfrm>
      </p:grpSpPr>
      <p:sp>
        <p:nvSpPr>
          <p:cNvPr id="4" name="WordArt 2">
            <a:extLst>
              <a:ext uri="{FF2B5EF4-FFF2-40B4-BE49-F238E27FC236}">
                <a16:creationId xmlns:a16="http://schemas.microsoft.com/office/drawing/2014/main" id="{C0B6CB79-759F-4EFD-8137-700EE101359B}"/>
              </a:ext>
            </a:extLst>
          </p:cNvPr>
          <p:cNvSpPr>
            <a:spLocks noChangeArrowheads="1" noChangeShapeType="1" noTextEdit="1"/>
          </p:cNvSpPr>
          <p:nvPr/>
        </p:nvSpPr>
        <p:spPr bwMode="auto">
          <a:xfrm>
            <a:off x="510211" y="217247"/>
            <a:ext cx="6007100" cy="850900"/>
          </a:xfrm>
          <a:prstGeom prst="rect">
            <a:avLst/>
          </a:prstGeom>
        </p:spPr>
        <p:txBody>
          <a:bodyPr wrap="none" fromWordArt="1">
            <a:prstTxWarp prst="textPlain">
              <a:avLst>
                <a:gd name="adj" fmla="val 50000"/>
              </a:avLst>
            </a:prstTxWarp>
          </a:bodyPr>
          <a:lstStyle/>
          <a:p>
            <a:pPr algn="ctr" rtl="0">
              <a:spcAft>
                <a:spcPts val="600"/>
              </a:spcAft>
              <a:buNone/>
            </a:pPr>
            <a:r>
              <a:rPr lang="en-GB" sz="1200" b="1" kern="10" spc="0" dirty="0">
                <a:ln w="12700">
                  <a:solidFill>
                    <a:srgbClr val="000000"/>
                  </a:solidFill>
                  <a:round/>
                  <a:headEnd/>
                  <a:tailEnd/>
                </a:ln>
                <a:solidFill>
                  <a:srgbClr val="0070C0"/>
                </a:solidFill>
                <a:effectLst>
                  <a:outerShdw dist="29783" dir="1514402" algn="ctr" rotWithShape="0">
                    <a:srgbClr val="D8D8D8">
                      <a:alpha val="74998"/>
                    </a:srgbClr>
                  </a:outerShdw>
                </a:effectLst>
                <a:latin typeface="Bookman Old Style" panose="02050604050505020204" pitchFamily="18" charset="0"/>
                <a:ea typeface="Cambria" panose="02040503050406030204" pitchFamily="18" charset="0"/>
              </a:rPr>
              <a:t>Evangelical Church</a:t>
            </a:r>
          </a:p>
        </p:txBody>
      </p:sp>
      <p:pic>
        <p:nvPicPr>
          <p:cNvPr id="1028" name="Picture 4" descr="Related image">
            <a:extLst>
              <a:ext uri="{FF2B5EF4-FFF2-40B4-BE49-F238E27FC236}">
                <a16:creationId xmlns:a16="http://schemas.microsoft.com/office/drawing/2014/main" id="{3EC7A031-E274-4CAA-BB90-7D22FCAFCD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578" t="6577" r="3578" b="8768"/>
          <a:stretch>
            <a:fillRect/>
          </a:stretch>
        </p:blipFill>
        <p:spPr bwMode="auto">
          <a:xfrm>
            <a:off x="4357580" y="1098478"/>
            <a:ext cx="2854325" cy="1062038"/>
          </a:xfrm>
          <a:prstGeom prst="rect">
            <a:avLst/>
          </a:prstGeom>
          <a:noFill/>
          <a:ln w="381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30" name="Picture 6" descr="Image result for evangelical church carmarthen">
            <a:extLst>
              <a:ext uri="{FF2B5EF4-FFF2-40B4-BE49-F238E27FC236}">
                <a16:creationId xmlns:a16="http://schemas.microsoft.com/office/drawing/2014/main" id="{BF0F38E2-7B33-46FF-ABC8-B3D430D3BE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450" y="1952727"/>
            <a:ext cx="5485099" cy="3719637"/>
          </a:xfrm>
          <a:prstGeom prst="rect">
            <a:avLst/>
          </a:prstGeom>
          <a:noFill/>
          <a:ln w="381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Text Box 3">
            <a:extLst>
              <a:ext uri="{FF2B5EF4-FFF2-40B4-BE49-F238E27FC236}">
                <a16:creationId xmlns:a16="http://schemas.microsoft.com/office/drawing/2014/main" id="{6C2CB8CF-ED55-4987-AC51-D48795BEBFFE}"/>
              </a:ext>
            </a:extLst>
          </p:cNvPr>
          <p:cNvSpPr txBox="1">
            <a:spLocks noChangeArrowheads="1"/>
          </p:cNvSpPr>
          <p:nvPr/>
        </p:nvSpPr>
        <p:spPr bwMode="auto">
          <a:xfrm>
            <a:off x="160788" y="1208985"/>
            <a:ext cx="3840163" cy="3340100"/>
          </a:xfrm>
          <a:prstGeom prst="rect">
            <a:avLst/>
          </a:prstGeom>
          <a:solidFill>
            <a:srgbClr val="FFFF4C"/>
          </a:solidFill>
          <a:ln w="381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just"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solidFill>
                  <a:srgbClr val="000000"/>
                </a:solidFill>
                <a:effectLst/>
                <a:latin typeface="Bookman Old Style" panose="02050604050505020204" pitchFamily="18" charset="0"/>
              </a:rPr>
              <a:t>The Evangelical Church is a protestant movement which is based on the idea that religious salvation can be achieved by adhering to the word of God as heard in the Bible. According to Evangelical Alliance (2013) 89% of Evangelical Christians attend weekly worship and 20% attend twice each Sunday. </a:t>
            </a:r>
          </a:p>
          <a:p>
            <a:pPr marL="0" marR="0" lvl="0" indent="0" algn="just"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solidFill>
                  <a:srgbClr val="000000"/>
                </a:solidFill>
                <a:effectLst/>
                <a:latin typeface="Bookman Old Style" panose="02050604050505020204" pitchFamily="18" charset="0"/>
              </a:rPr>
              <a:t>Aune (2008) found that Evangelical Christianity continues to be important among women with more traditional social positions (wives and mothers), but is declining among women whose lives do not fit this traditional model.</a:t>
            </a:r>
          </a:p>
          <a:p>
            <a:pPr marL="0" marR="0" lvl="0" indent="0" algn="just"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solidFill>
                  <a:srgbClr val="000000"/>
                </a:solidFill>
                <a:effectLst/>
                <a:latin typeface="Bookman Old Style" panose="02050604050505020204" pitchFamily="18" charset="0"/>
              </a:rPr>
              <a:t>Webster and Jones (2008) studied the development of ‘pop’ music within the British Evangelical Church, in contrast with the older traditional music style.</a:t>
            </a:r>
            <a:endParaRPr kumimoji="0" lang="en-US" altLang="en-US" sz="1200" b="0" i="0" u="none" strike="noStrike" cap="none" normalizeH="0" baseline="0" dirty="0">
              <a:ln>
                <a:noFill/>
              </a:ln>
              <a:solidFill>
                <a:schemeClr val="tx1"/>
              </a:solidFill>
              <a:effectLst/>
              <a:latin typeface="Bookman Old Style" panose="02050604050505020204" pitchFamily="18" charset="0"/>
            </a:endParaRPr>
          </a:p>
        </p:txBody>
      </p:sp>
      <p:sp>
        <p:nvSpPr>
          <p:cNvPr id="6" name="Text Box 5">
            <a:extLst>
              <a:ext uri="{FF2B5EF4-FFF2-40B4-BE49-F238E27FC236}">
                <a16:creationId xmlns:a16="http://schemas.microsoft.com/office/drawing/2014/main" id="{37ED35A0-A31A-4DC1-A034-986AB8C37202}"/>
              </a:ext>
            </a:extLst>
          </p:cNvPr>
          <p:cNvSpPr txBox="1">
            <a:spLocks noChangeArrowheads="1"/>
          </p:cNvSpPr>
          <p:nvPr/>
        </p:nvSpPr>
        <p:spPr bwMode="auto">
          <a:xfrm>
            <a:off x="7118264" y="197369"/>
            <a:ext cx="4819307" cy="4014684"/>
          </a:xfrm>
          <a:prstGeom prst="rect">
            <a:avLst/>
          </a:prstGeom>
          <a:solidFill>
            <a:srgbClr val="C999F1"/>
          </a:solidFill>
          <a:ln w="38100" algn="ctr">
            <a:solidFill>
              <a:srgbClr val="000000"/>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just" defTabSz="914400" rtl="0" eaLnBrk="0" fontAlgn="base" latinLnBrk="0" hangingPunct="0">
              <a:spcBef>
                <a:spcPct val="0"/>
              </a:spcBef>
              <a:spcAft>
                <a:spcPts val="600"/>
              </a:spcAft>
              <a:buClrTx/>
              <a:buSzPts val="1000"/>
              <a:buFont typeface="Symbol" panose="05050102010706020507" pitchFamily="18" charset="2"/>
              <a:buChar char="Þ"/>
              <a:tabLst/>
            </a:pPr>
            <a:r>
              <a:rPr kumimoji="0" lang="en-US" altLang="en-US" sz="1200" b="0" i="0" u="none" strike="noStrike" cap="none" normalizeH="0" baseline="0" dirty="0">
                <a:ln>
                  <a:noFill/>
                </a:ln>
                <a:solidFill>
                  <a:srgbClr val="000000"/>
                </a:solidFill>
                <a:effectLst/>
                <a:latin typeface="Bookman Old Style" panose="02050604050505020204" pitchFamily="18" charset="0"/>
              </a:rPr>
              <a:t>Participant observation in the church meetings/ bible study/ prayer worship for several sessions (number of sessions may depend on acceptance by the congregation)</a:t>
            </a:r>
          </a:p>
          <a:p>
            <a:pPr marL="0" marR="0" lvl="0" indent="0" algn="just" defTabSz="914400" rtl="0" eaLnBrk="0" fontAlgn="base" latinLnBrk="0" hangingPunct="0">
              <a:spcBef>
                <a:spcPct val="0"/>
              </a:spcBef>
              <a:spcAft>
                <a:spcPts val="600"/>
              </a:spcAft>
              <a:buClrTx/>
              <a:buSzPts val="1000"/>
              <a:buFont typeface="Symbol" panose="05050102010706020507" pitchFamily="18" charset="2"/>
              <a:buChar char="Þ"/>
              <a:tabLst/>
            </a:pPr>
            <a:r>
              <a:rPr kumimoji="0" lang="en-US" altLang="en-US" sz="1200" b="0" i="0" u="none" strike="noStrike" cap="none" normalizeH="0" baseline="0" dirty="0">
                <a:ln>
                  <a:noFill/>
                </a:ln>
                <a:solidFill>
                  <a:srgbClr val="000000"/>
                </a:solidFill>
                <a:effectLst/>
                <a:latin typeface="Bookman Old Style" panose="02050604050505020204" pitchFamily="18" charset="0"/>
              </a:rPr>
              <a:t>Research to be done at a time of year  when events and religious celebrations may take place , such as Easter, in order to experience these celebrations and see what happens at the  church at these times</a:t>
            </a:r>
          </a:p>
          <a:p>
            <a:pPr marL="0" marR="0" lvl="0" indent="0" algn="just" defTabSz="914400" rtl="0" eaLnBrk="0" fontAlgn="base" latinLnBrk="0" hangingPunct="0">
              <a:spcBef>
                <a:spcPct val="0"/>
              </a:spcBef>
              <a:spcAft>
                <a:spcPts val="600"/>
              </a:spcAft>
              <a:buClrTx/>
              <a:buSzPts val="1000"/>
              <a:buFont typeface="Symbol" panose="05050102010706020507" pitchFamily="18" charset="2"/>
              <a:buChar char="Þ"/>
              <a:tabLst/>
            </a:pPr>
            <a:r>
              <a:rPr kumimoji="0" lang="en-US" altLang="en-US" sz="1200" b="0" i="0" u="none" strike="noStrike" cap="none" normalizeH="0" baseline="0" dirty="0">
                <a:ln>
                  <a:noFill/>
                </a:ln>
                <a:solidFill>
                  <a:srgbClr val="000000"/>
                </a:solidFill>
                <a:effectLst/>
                <a:latin typeface="Bookman Old Style" panose="02050604050505020204" pitchFamily="18" charset="0"/>
              </a:rPr>
              <a:t>Consent to be attained from church leader and/or Bishop</a:t>
            </a:r>
          </a:p>
          <a:p>
            <a:pPr marL="0" marR="0" lvl="0" indent="0" algn="just" defTabSz="914400" rtl="0" eaLnBrk="0" fontAlgn="base" latinLnBrk="0" hangingPunct="0">
              <a:spcBef>
                <a:spcPct val="0"/>
              </a:spcBef>
              <a:spcAft>
                <a:spcPts val="600"/>
              </a:spcAft>
              <a:buClrTx/>
              <a:buSzPts val="1000"/>
              <a:buFont typeface="Symbol" panose="05050102010706020507" pitchFamily="18" charset="2"/>
              <a:buChar char="Þ"/>
              <a:tabLst/>
            </a:pPr>
            <a:r>
              <a:rPr kumimoji="0" lang="en-US" altLang="en-US" sz="1200" b="0" i="0" u="none" strike="noStrike" cap="none" normalizeH="0" baseline="0" dirty="0">
                <a:ln>
                  <a:noFill/>
                </a:ln>
                <a:solidFill>
                  <a:srgbClr val="000000"/>
                </a:solidFill>
                <a:effectLst/>
                <a:latin typeface="Bookman Old Style" panose="02050604050505020204" pitchFamily="18" charset="0"/>
              </a:rPr>
              <a:t>Allow time for church leader/Bishop to discuss with parishioners if needed</a:t>
            </a:r>
          </a:p>
          <a:p>
            <a:pPr marL="0" marR="0" lvl="0" indent="0" algn="just" defTabSz="914400" rtl="0" eaLnBrk="0" fontAlgn="base" latinLnBrk="0" hangingPunct="0">
              <a:spcBef>
                <a:spcPct val="0"/>
              </a:spcBef>
              <a:spcAft>
                <a:spcPts val="600"/>
              </a:spcAft>
              <a:buClrTx/>
              <a:buSzPts val="1000"/>
              <a:buFont typeface="Symbol" panose="05050102010706020507" pitchFamily="18" charset="2"/>
              <a:buChar char="Þ"/>
              <a:tabLst/>
            </a:pPr>
            <a:r>
              <a:rPr kumimoji="0" lang="en-US" altLang="en-US" sz="1200" b="0" i="0" u="none" strike="noStrike" cap="none" normalizeH="0" baseline="0" dirty="0">
                <a:ln>
                  <a:noFill/>
                </a:ln>
                <a:solidFill>
                  <a:srgbClr val="000000"/>
                </a:solidFill>
                <a:effectLst/>
                <a:latin typeface="Bookman Old Style" panose="02050604050505020204" pitchFamily="18" charset="0"/>
              </a:rPr>
              <a:t>Some parishioners may prefer to remain anonymous</a:t>
            </a:r>
          </a:p>
          <a:p>
            <a:pPr marL="0" marR="0" lvl="0" indent="0" algn="just" defTabSz="914400" rtl="0" eaLnBrk="0" fontAlgn="base" latinLnBrk="0" hangingPunct="0">
              <a:spcBef>
                <a:spcPct val="0"/>
              </a:spcBef>
              <a:spcAft>
                <a:spcPts val="600"/>
              </a:spcAft>
              <a:buClrTx/>
              <a:buSzPts val="1000"/>
              <a:buFont typeface="Symbol" panose="05050102010706020507" pitchFamily="18" charset="2"/>
              <a:buChar char="Þ"/>
              <a:tabLst/>
            </a:pPr>
            <a:r>
              <a:rPr kumimoji="0" lang="en-US" altLang="en-US" sz="1200" b="0" i="0" u="none" strike="noStrike" cap="none" normalizeH="0" baseline="0" dirty="0">
                <a:ln>
                  <a:noFill/>
                </a:ln>
                <a:solidFill>
                  <a:srgbClr val="000000"/>
                </a:solidFill>
                <a:effectLst/>
                <a:latin typeface="Bookman Old Style" panose="02050604050505020204" pitchFamily="18" charset="0"/>
              </a:rPr>
              <a:t>Meet and interact with members and clergy, conducting non-structured and semi-structured interviews</a:t>
            </a:r>
          </a:p>
          <a:p>
            <a:pPr marL="0" marR="0" lvl="0" indent="0" algn="just" defTabSz="914400" rtl="0" eaLnBrk="0" fontAlgn="base" latinLnBrk="0" hangingPunct="0">
              <a:spcBef>
                <a:spcPct val="0"/>
              </a:spcBef>
              <a:spcAft>
                <a:spcPts val="600"/>
              </a:spcAft>
              <a:buClrTx/>
              <a:buSzPts val="1000"/>
              <a:buFont typeface="Symbol" panose="05050102010706020507" pitchFamily="18" charset="2"/>
              <a:buChar char="Þ"/>
              <a:tabLst/>
            </a:pPr>
            <a:r>
              <a:rPr kumimoji="0" lang="en-US" altLang="en-US" sz="1200" b="0" i="0" u="none" strike="noStrike" cap="none" normalizeH="0" baseline="0" dirty="0">
                <a:ln>
                  <a:noFill/>
                </a:ln>
                <a:solidFill>
                  <a:srgbClr val="000000"/>
                </a:solidFill>
                <a:effectLst/>
                <a:latin typeface="Bookman Old Style" panose="02050604050505020204" pitchFamily="18" charset="0"/>
              </a:rPr>
              <a:t>Evangelical Alliance (2013) - 86% of surveyed Evangelical Christians feel confident they could invite a non-Christian to their church and that they would feel welcomed</a:t>
            </a:r>
            <a:endParaRPr kumimoji="0" lang="en-US" altLang="en-US" sz="1200" b="0" i="0" u="none" strike="noStrike" cap="none" normalizeH="0" baseline="0" dirty="0">
              <a:ln>
                <a:noFill/>
              </a:ln>
              <a:solidFill>
                <a:schemeClr val="tx1"/>
              </a:solidFill>
              <a:effectLst/>
              <a:latin typeface="Bookman Old Style" panose="02050604050505020204" pitchFamily="18" charset="0"/>
            </a:endParaRPr>
          </a:p>
        </p:txBody>
      </p:sp>
      <p:sp>
        <p:nvSpPr>
          <p:cNvPr id="7" name="Text Box 7">
            <a:extLst>
              <a:ext uri="{FF2B5EF4-FFF2-40B4-BE49-F238E27FC236}">
                <a16:creationId xmlns:a16="http://schemas.microsoft.com/office/drawing/2014/main" id="{F530208F-A0A1-4565-8272-8E85B911716A}"/>
              </a:ext>
            </a:extLst>
          </p:cNvPr>
          <p:cNvSpPr txBox="1">
            <a:spLocks noChangeArrowheads="1"/>
          </p:cNvSpPr>
          <p:nvPr/>
        </p:nvSpPr>
        <p:spPr bwMode="auto">
          <a:xfrm>
            <a:off x="246286" y="4482668"/>
            <a:ext cx="5618162" cy="2146300"/>
          </a:xfrm>
          <a:prstGeom prst="rect">
            <a:avLst/>
          </a:prstGeom>
          <a:solidFill>
            <a:srgbClr val="99FF99"/>
          </a:solidFill>
          <a:ln w="381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spcBef>
                <a:spcPct val="0"/>
              </a:spcBef>
              <a:spcAft>
                <a:spcPts val="600"/>
              </a:spcAft>
              <a:buClrTx/>
              <a:buSzPts val="1000"/>
              <a:buFont typeface="Symbol" panose="05050102010706020507" pitchFamily="18" charset="2"/>
              <a:buChar char="Þ"/>
              <a:tabLst/>
            </a:pPr>
            <a:r>
              <a:rPr kumimoji="0" lang="en-GB" altLang="en-US" sz="1200" b="0" i="0" u="none" strike="noStrike" cap="none" normalizeH="0" baseline="0">
                <a:ln>
                  <a:noFill/>
                </a:ln>
                <a:solidFill>
                  <a:srgbClr val="000000"/>
                </a:solidFill>
                <a:effectLst/>
                <a:latin typeface="Bookman Old Style" panose="02050604050505020204" pitchFamily="18" charset="0"/>
              </a:rPr>
              <a:t>What is the formal structure of the Evangelical Church? </a:t>
            </a:r>
          </a:p>
          <a:p>
            <a:pPr marL="0" marR="0" lvl="0" indent="0" algn="l" defTabSz="914400" rtl="0" eaLnBrk="0" fontAlgn="base" latinLnBrk="0" hangingPunct="0">
              <a:spcBef>
                <a:spcPct val="0"/>
              </a:spcBef>
              <a:spcAft>
                <a:spcPts val="600"/>
              </a:spcAft>
              <a:buClrTx/>
              <a:buSzPts val="1000"/>
              <a:buFont typeface="Symbol" panose="05050102010706020507" pitchFamily="18" charset="2"/>
              <a:buChar char="Þ"/>
              <a:tabLst/>
            </a:pPr>
            <a:r>
              <a:rPr kumimoji="0" lang="en-GB" altLang="en-US" sz="1200" b="0" i="0" u="none" strike="noStrike" cap="none" normalizeH="0" baseline="0">
                <a:ln>
                  <a:noFill/>
                </a:ln>
                <a:solidFill>
                  <a:srgbClr val="000000"/>
                </a:solidFill>
                <a:effectLst/>
                <a:latin typeface="Bookman Old Style" panose="02050604050505020204" pitchFamily="18" charset="0"/>
              </a:rPr>
              <a:t>What are the core beliefs? How are these beliefs taught?</a:t>
            </a:r>
          </a:p>
          <a:p>
            <a:pPr marL="0" marR="0" lvl="0" indent="0" algn="l" defTabSz="914400" rtl="0" eaLnBrk="0" fontAlgn="base" latinLnBrk="0" hangingPunct="0">
              <a:spcBef>
                <a:spcPct val="0"/>
              </a:spcBef>
              <a:spcAft>
                <a:spcPts val="600"/>
              </a:spcAft>
              <a:buClrTx/>
              <a:buSzPts val="1000"/>
              <a:buFont typeface="Symbol" panose="05050102010706020507" pitchFamily="18" charset="2"/>
              <a:buChar char="Þ"/>
              <a:tabLst/>
            </a:pPr>
            <a:r>
              <a:rPr kumimoji="0" lang="en-GB" altLang="en-US" sz="1200" b="0" i="0" u="none" strike="noStrike" cap="none" normalizeH="0" baseline="0">
                <a:ln>
                  <a:noFill/>
                </a:ln>
                <a:solidFill>
                  <a:srgbClr val="000000"/>
                </a:solidFill>
                <a:effectLst/>
                <a:latin typeface="Bookman Old Style" panose="02050604050505020204" pitchFamily="18" charset="0"/>
              </a:rPr>
              <a:t>How social is the religious congregation?</a:t>
            </a:r>
          </a:p>
          <a:p>
            <a:pPr marL="0" marR="0" lvl="0" indent="0" algn="l" defTabSz="914400" rtl="0" eaLnBrk="0" fontAlgn="base" latinLnBrk="0" hangingPunct="0">
              <a:spcBef>
                <a:spcPct val="0"/>
              </a:spcBef>
              <a:spcAft>
                <a:spcPts val="600"/>
              </a:spcAft>
              <a:buClrTx/>
              <a:buSzPts val="1000"/>
              <a:buFont typeface="Symbol" panose="05050102010706020507" pitchFamily="18" charset="2"/>
              <a:buChar char="Þ"/>
              <a:tabLst/>
            </a:pPr>
            <a:r>
              <a:rPr kumimoji="0" lang="en-GB" altLang="en-US" sz="1200" b="0" i="0" u="none" strike="noStrike" cap="none" normalizeH="0" baseline="0">
                <a:ln>
                  <a:noFill/>
                </a:ln>
                <a:solidFill>
                  <a:srgbClr val="000000"/>
                </a:solidFill>
                <a:effectLst/>
                <a:latin typeface="Bookman Old Style" panose="02050604050505020204" pitchFamily="18" charset="0"/>
              </a:rPr>
              <a:t>How does the Evangelical congregation interact with, and support, the local community? Do they hold events and celebrations at local independent businesses? Do they have a relationship with any local schools?</a:t>
            </a:r>
          </a:p>
          <a:p>
            <a:pPr marL="0" marR="0" lvl="0" indent="0" algn="l" defTabSz="914400" rtl="0" eaLnBrk="0" fontAlgn="base" latinLnBrk="0" hangingPunct="0">
              <a:spcBef>
                <a:spcPct val="0"/>
              </a:spcBef>
              <a:spcAft>
                <a:spcPts val="600"/>
              </a:spcAft>
              <a:buClrTx/>
              <a:buSzPts val="1000"/>
              <a:buFont typeface="Symbol" panose="05050102010706020507" pitchFamily="18" charset="2"/>
              <a:buChar char="Þ"/>
              <a:tabLst/>
            </a:pPr>
            <a:r>
              <a:rPr kumimoji="0" lang="en-GB" altLang="en-US" sz="1200" b="0" i="0" u="none" strike="noStrike" cap="none" normalizeH="0" baseline="0">
                <a:ln>
                  <a:noFill/>
                </a:ln>
                <a:solidFill>
                  <a:srgbClr val="000000"/>
                </a:solidFill>
                <a:effectLst/>
                <a:latin typeface="Bookman Old Style" panose="02050604050505020204" pitchFamily="18" charset="0"/>
              </a:rPr>
              <a:t>Who attends the Evangelical Church in Carmarthen? More women than men? More over 50s than under 50s?  What kind of jobs?</a:t>
            </a:r>
            <a:endParaRPr kumimoji="0" lang="en-US" altLang="en-US" sz="1200" b="0" i="0" u="none" strike="noStrike" cap="none" normalizeH="0" baseline="0">
              <a:ln>
                <a:noFill/>
              </a:ln>
              <a:solidFill>
                <a:schemeClr val="tx1"/>
              </a:solidFill>
              <a:effectLst/>
              <a:latin typeface="Bookman Old Style" panose="02050604050505020204" pitchFamily="18" charset="0"/>
            </a:endParaRPr>
          </a:p>
        </p:txBody>
      </p:sp>
      <p:sp>
        <p:nvSpPr>
          <p:cNvPr id="8" name="Text Box 8">
            <a:extLst>
              <a:ext uri="{FF2B5EF4-FFF2-40B4-BE49-F238E27FC236}">
                <a16:creationId xmlns:a16="http://schemas.microsoft.com/office/drawing/2014/main" id="{6DC5E7B6-97B5-4723-A91C-019BF822C7BF}"/>
              </a:ext>
            </a:extLst>
          </p:cNvPr>
          <p:cNvSpPr txBox="1">
            <a:spLocks noChangeArrowheads="1"/>
          </p:cNvSpPr>
          <p:nvPr/>
        </p:nvSpPr>
        <p:spPr bwMode="auto">
          <a:xfrm>
            <a:off x="7211905" y="3812546"/>
            <a:ext cx="4819307" cy="2875722"/>
          </a:xfrm>
          <a:prstGeom prst="rect">
            <a:avLst/>
          </a:prstGeom>
          <a:solidFill>
            <a:srgbClr val="AEEBFF"/>
          </a:solidFill>
          <a:ln w="381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171450" marR="0" lvl="0" indent="-171450" algn="l" defTabSz="914400" rtl="0" eaLnBrk="0" fontAlgn="base" latinLnBrk="0" hangingPunct="0">
              <a:spcBef>
                <a:spcPct val="0"/>
              </a:spcBef>
              <a:spcAft>
                <a:spcPts val="600"/>
              </a:spcAft>
              <a:buClrTx/>
              <a:buSzPts val="1000"/>
              <a:buFont typeface="Wingdings" panose="05000000000000000000" pitchFamily="2" charset="2"/>
              <a:buChar char="Ø"/>
              <a:tabLst/>
            </a:pPr>
            <a:r>
              <a:rPr kumimoji="0" lang="en-GB" altLang="en-US" sz="1200" b="0" i="0" u="none" strike="noStrike" cap="none" normalizeH="0" baseline="0" dirty="0">
                <a:ln>
                  <a:noFill/>
                </a:ln>
                <a:solidFill>
                  <a:srgbClr val="000000"/>
                </a:solidFill>
                <a:effectLst/>
                <a:latin typeface="Bookman Old Style" panose="02050604050505020204" pitchFamily="18" charset="0"/>
              </a:rPr>
              <a:t>https://www.eauk.org/church/resources/snapshot/upload/church-life-report-may-2013.pdf </a:t>
            </a:r>
          </a:p>
          <a:p>
            <a:pPr marL="171450" marR="0" lvl="0" indent="-171450" algn="l" defTabSz="914400" rtl="0" eaLnBrk="0" fontAlgn="base" latinLnBrk="0" hangingPunct="0">
              <a:spcBef>
                <a:spcPct val="0"/>
              </a:spcBef>
              <a:spcAft>
                <a:spcPts val="600"/>
              </a:spcAft>
              <a:buClrTx/>
              <a:buSzPts val="1000"/>
              <a:buFont typeface="Wingdings" panose="05000000000000000000" pitchFamily="2" charset="2"/>
              <a:buChar char="Ø"/>
              <a:tabLst/>
            </a:pPr>
            <a:r>
              <a:rPr kumimoji="0" lang="en-GB" altLang="en-US" sz="1200" b="0" i="0" u="none" strike="noStrike" cap="none" normalizeH="0" baseline="0" dirty="0">
                <a:ln>
                  <a:noFill/>
                </a:ln>
                <a:solidFill>
                  <a:srgbClr val="000000"/>
                </a:solidFill>
                <a:effectLst/>
                <a:latin typeface="Bookman Old Style" panose="02050604050505020204" pitchFamily="18" charset="0"/>
              </a:rPr>
              <a:t>http://news.bbc.co.uk/1/shared/bsp/hi/pdfs/03_04_07_tearfundchurch.pdf </a:t>
            </a:r>
          </a:p>
          <a:p>
            <a:pPr marL="171450" marR="0" lvl="0" indent="-171450" algn="l" defTabSz="914400" rtl="0" eaLnBrk="0" fontAlgn="base" latinLnBrk="0" hangingPunct="0">
              <a:spcBef>
                <a:spcPct val="0"/>
              </a:spcBef>
              <a:spcAft>
                <a:spcPts val="600"/>
              </a:spcAft>
              <a:buClrTx/>
              <a:buSzPts val="1000"/>
              <a:buFont typeface="Wingdings" panose="05000000000000000000" pitchFamily="2" charset="2"/>
              <a:buChar char="Ø"/>
              <a:tabLst/>
            </a:pPr>
            <a:r>
              <a:rPr kumimoji="0" lang="en-GB" altLang="en-US" sz="1200" b="0" i="0" u="none" strike="noStrike" cap="none" normalizeH="0" baseline="0" dirty="0">
                <a:ln>
                  <a:noFill/>
                </a:ln>
                <a:solidFill>
                  <a:srgbClr val="000000"/>
                </a:solidFill>
                <a:effectLst/>
                <a:latin typeface="Bookman Old Style" panose="02050604050505020204" pitchFamily="18" charset="0"/>
              </a:rPr>
              <a:t>https://www.newsmax.com/t/newsmax/article/636050/113 </a:t>
            </a:r>
          </a:p>
          <a:p>
            <a:pPr marL="171450" marR="0" lvl="0" indent="-171450" algn="l" defTabSz="914400" rtl="0" eaLnBrk="0" fontAlgn="base" latinLnBrk="0" hangingPunct="0">
              <a:spcBef>
                <a:spcPct val="0"/>
              </a:spcBef>
              <a:spcAft>
                <a:spcPts val="600"/>
              </a:spcAft>
              <a:buClrTx/>
              <a:buSzPts val="1000"/>
              <a:buFont typeface="Wingdings" panose="05000000000000000000" pitchFamily="2" charset="2"/>
              <a:buChar char="Ø"/>
              <a:tabLst/>
            </a:pPr>
            <a:r>
              <a:rPr kumimoji="0" lang="en-GB" altLang="en-US" sz="1200" b="0" i="0" u="none" strike="noStrike" cap="none" normalizeH="0" baseline="0" dirty="0">
                <a:ln>
                  <a:noFill/>
                </a:ln>
                <a:solidFill>
                  <a:srgbClr val="000000"/>
                </a:solidFill>
                <a:effectLst/>
                <a:latin typeface="Bookman Old Style" panose="02050604050505020204" pitchFamily="18" charset="0"/>
              </a:rPr>
              <a:t>https://www.facebook.com/1981CEC/ </a:t>
            </a:r>
          </a:p>
          <a:p>
            <a:pPr marL="171450" marR="0" lvl="0" indent="-171450" algn="l" defTabSz="914400" rtl="0" eaLnBrk="0" fontAlgn="base" latinLnBrk="0" hangingPunct="0">
              <a:spcBef>
                <a:spcPct val="0"/>
              </a:spcBef>
              <a:spcAft>
                <a:spcPts val="600"/>
              </a:spcAft>
              <a:buClrTx/>
              <a:buSzPts val="1000"/>
              <a:buFont typeface="Wingdings" panose="05000000000000000000" pitchFamily="2" charset="2"/>
              <a:buChar char="Ø"/>
              <a:tabLst/>
            </a:pPr>
            <a:r>
              <a:rPr kumimoji="0" lang="en-GB" altLang="en-US" sz="1200" b="0" i="0" u="none" strike="noStrike" cap="none" normalizeH="0" baseline="0" dirty="0">
                <a:ln>
                  <a:noFill/>
                </a:ln>
                <a:solidFill>
                  <a:srgbClr val="000000"/>
                </a:solidFill>
                <a:effectLst/>
                <a:latin typeface="Bookman Old Style" panose="02050604050505020204" pitchFamily="18" charset="0"/>
              </a:rPr>
              <a:t>https://www.carmarthenevangelicalchurch.org/meetings.htm </a:t>
            </a:r>
          </a:p>
          <a:p>
            <a:pPr marL="171450" marR="0" lvl="0" indent="-171450" algn="l" defTabSz="914400" rtl="0" eaLnBrk="0" fontAlgn="base" latinLnBrk="0" hangingPunct="0">
              <a:spcBef>
                <a:spcPct val="0"/>
              </a:spcBef>
              <a:spcAft>
                <a:spcPts val="600"/>
              </a:spcAft>
              <a:buClrTx/>
              <a:buSzPts val="1000"/>
              <a:buFont typeface="Wingdings" panose="05000000000000000000" pitchFamily="2" charset="2"/>
              <a:buChar char="Ø"/>
              <a:tabLst/>
            </a:pPr>
            <a:r>
              <a:rPr kumimoji="0" lang="en-GB" altLang="en-US" sz="1200" b="0" i="0" u="none" strike="noStrike" cap="none" normalizeH="0" baseline="0" dirty="0" err="1">
                <a:ln>
                  <a:noFill/>
                </a:ln>
                <a:solidFill>
                  <a:srgbClr val="241F20"/>
                </a:solidFill>
                <a:effectLst/>
                <a:latin typeface="Bookman Old Style" panose="02050604050505020204" pitchFamily="18" charset="0"/>
              </a:rPr>
              <a:t>WebsterJones</a:t>
            </a:r>
            <a:r>
              <a:rPr kumimoji="0" lang="en-GB" altLang="en-US" sz="1200" b="0" i="0" u="none" strike="noStrike" cap="none" normalizeH="0" baseline="0" dirty="0">
                <a:ln>
                  <a:noFill/>
                </a:ln>
                <a:solidFill>
                  <a:srgbClr val="241F20"/>
                </a:solidFill>
                <a:effectLst/>
                <a:latin typeface="Bookman Old Style" panose="02050604050505020204" pitchFamily="18" charset="0"/>
              </a:rPr>
              <a:t> </a:t>
            </a:r>
            <a:r>
              <a:rPr kumimoji="0" lang="en-GB" altLang="en-US" sz="1200" b="0" i="0" u="none" strike="noStrike" cap="none" normalizeH="0" baseline="0" dirty="0">
                <a:ln>
                  <a:noFill/>
                </a:ln>
                <a:solidFill>
                  <a:srgbClr val="000000"/>
                </a:solidFill>
                <a:effectLst/>
                <a:latin typeface="Bookman Old Style" panose="02050604050505020204" pitchFamily="18" charset="0"/>
              </a:rPr>
              <a:t>(2008)Evangelical Identities Past and Present</a:t>
            </a:r>
          </a:p>
          <a:p>
            <a:pPr marL="171450" marR="0" lvl="0" indent="-171450" algn="l" defTabSz="914400" rtl="0" eaLnBrk="0" fontAlgn="base" latinLnBrk="0" hangingPunct="0">
              <a:spcBef>
                <a:spcPct val="0"/>
              </a:spcBef>
              <a:spcAft>
                <a:spcPts val="600"/>
              </a:spcAft>
              <a:buClrTx/>
              <a:buSzPts val="1000"/>
              <a:buFont typeface="Wingdings" panose="05000000000000000000" pitchFamily="2" charset="2"/>
              <a:buChar char="Ø"/>
              <a:tabLst/>
            </a:pPr>
            <a:r>
              <a:rPr kumimoji="0" lang="en-GB" altLang="en-US" sz="1200" b="0" i="0" u="none" strike="noStrike" cap="none" normalizeH="0" baseline="0" dirty="0">
                <a:ln>
                  <a:noFill/>
                </a:ln>
                <a:solidFill>
                  <a:srgbClr val="000000"/>
                </a:solidFill>
                <a:effectLst/>
                <a:latin typeface="Bookman Old Style" panose="02050604050505020204" pitchFamily="18" charset="0"/>
              </a:rPr>
              <a:t>Aune (2008) Evangelical Christianity and Women’s Changing Lives</a:t>
            </a:r>
            <a:endParaRPr kumimoji="0" lang="en-US" altLang="en-US" sz="1200" b="0" i="0" u="none" strike="noStrike" cap="none" normalizeH="0" baseline="0" dirty="0">
              <a:ln>
                <a:noFill/>
              </a:ln>
              <a:solidFill>
                <a:schemeClr val="tx1"/>
              </a:solidFill>
              <a:effectLst/>
              <a:latin typeface="Bookman Old Style" panose="02050604050505020204" pitchFamily="18" charset="0"/>
            </a:endParaRPr>
          </a:p>
        </p:txBody>
      </p:sp>
    </p:spTree>
    <p:extLst>
      <p:ext uri="{BB962C8B-B14F-4D97-AF65-F5344CB8AC3E}">
        <p14:creationId xmlns:p14="http://schemas.microsoft.com/office/powerpoint/2010/main" val="2650444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450</Words>
  <Application>Microsoft Office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Bookman Old Style</vt:lpstr>
      <vt:lpstr>Calibri</vt:lpstr>
      <vt:lpstr>Calibri Light</vt:lpstr>
      <vt:lpstr>Symbol</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Imogen Rawlinson</dc:creator>
  <cp:lastModifiedBy>Imogen Rawlinson</cp:lastModifiedBy>
  <cp:revision>2</cp:revision>
  <dcterms:created xsi:type="dcterms:W3CDTF">2019-10-03T22:24:07Z</dcterms:created>
  <dcterms:modified xsi:type="dcterms:W3CDTF">2019-10-03T22:33:52Z</dcterms:modified>
</cp:coreProperties>
</file>