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42" r:id="rId4"/>
  </p:sldMasterIdLst>
  <p:handoutMasterIdLst>
    <p:handoutMasterId r:id="rId6"/>
  </p:handoutMasterIdLst>
  <p:sldIdLst>
    <p:sldId id="260" r:id="rId5"/>
  </p:sldIdLst>
  <p:sldSz cx="7772400" cy="100584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168" userDrawn="1">
          <p15:clr>
            <a:srgbClr val="A4A3A4"/>
          </p15:clr>
        </p15:guide>
        <p15:guide id="2" pos="244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38F5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 showGuides="1">
      <p:cViewPr varScale="1">
        <p:scale>
          <a:sx n="49" d="100"/>
          <a:sy n="49" d="100"/>
        </p:scale>
        <p:origin x="1380" y="60"/>
      </p:cViewPr>
      <p:guideLst>
        <p:guide orient="horz" pos="3168"/>
        <p:guide pos="2448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2424" y="4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259D4FB-30F7-4FDF-8966-7AFAB9958EC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7ACA5C2-0CD6-4052-BD14-685A5827C00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B243F3-33F3-410E-BAD7-779864F35968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73E931-0E3E-4F98-AF64-3B3F1C84AA3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2369DF-2578-4BAF-842C-F4F0517AB35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562FDD-4481-4621-B982-23DB884D1B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58992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36871" y="1176706"/>
            <a:ext cx="4775738" cy="3727432"/>
          </a:xfrm>
        </p:spPr>
        <p:txBody>
          <a:bodyPr bIns="0" anchor="b">
            <a:normAutofit/>
          </a:bodyPr>
          <a:lstStyle>
            <a:lvl1pPr algn="l">
              <a:defRPr sz="459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36871" y="5179101"/>
            <a:ext cx="4775738" cy="1433844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360" b="0" cap="all" baseline="0">
                <a:solidFill>
                  <a:schemeClr val="tx1"/>
                </a:solidFill>
              </a:defRPr>
            </a:lvl1pPr>
            <a:lvl2pPr marL="291465" indent="0" algn="ctr">
              <a:buNone/>
              <a:defRPr sz="1275"/>
            </a:lvl2pPr>
            <a:lvl3pPr marL="582930" indent="0" algn="ctr">
              <a:buNone/>
              <a:defRPr sz="1148"/>
            </a:lvl3pPr>
            <a:lvl4pPr marL="874395" indent="0" algn="ctr">
              <a:buNone/>
              <a:defRPr sz="1020"/>
            </a:lvl4pPr>
            <a:lvl5pPr marL="1165860" indent="0" algn="ctr">
              <a:buNone/>
              <a:defRPr sz="1020"/>
            </a:lvl5pPr>
            <a:lvl6pPr marL="1457325" indent="0" algn="ctr">
              <a:buNone/>
              <a:defRPr sz="1020"/>
            </a:lvl6pPr>
            <a:lvl7pPr marL="1748790" indent="0" algn="ctr">
              <a:buNone/>
              <a:defRPr sz="1020"/>
            </a:lvl7pPr>
            <a:lvl8pPr marL="2040255" indent="0" algn="ctr">
              <a:buNone/>
              <a:defRPr sz="1020"/>
            </a:lvl8pPr>
            <a:lvl9pPr marL="2331720" indent="0" algn="ctr">
              <a:buNone/>
              <a:defRPr sz="102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2/19/2023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036871" y="482986"/>
            <a:ext cx="2623348" cy="45349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219498" y="1171827"/>
            <a:ext cx="681704" cy="738581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036871" y="5175195"/>
            <a:ext cx="477573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71233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2/19/2023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226968" y="2709062"/>
            <a:ext cx="558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6117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6967" y="2575658"/>
            <a:ext cx="4774452" cy="2768993"/>
          </a:xfrm>
        </p:spPr>
        <p:txBody>
          <a:bodyPr anchor="b">
            <a:normAutofit/>
          </a:bodyPr>
          <a:lstStyle>
            <a:lvl1pPr algn="l">
              <a:defRPr sz="27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6968" y="5582422"/>
            <a:ext cx="4774452" cy="1485629"/>
          </a:xfrm>
        </p:spPr>
        <p:txBody>
          <a:bodyPr tIns="91440">
            <a:normAutofit/>
          </a:bodyPr>
          <a:lstStyle>
            <a:lvl1pPr marL="0" indent="0" algn="l">
              <a:buNone/>
              <a:defRPr sz="1530">
                <a:solidFill>
                  <a:schemeClr val="tx1"/>
                </a:solidFill>
              </a:defRPr>
            </a:lvl1pPr>
            <a:lvl2pPr marL="291465" indent="0">
              <a:buNone/>
              <a:defRPr sz="1275">
                <a:solidFill>
                  <a:schemeClr val="tx1">
                    <a:tint val="75000"/>
                  </a:schemeClr>
                </a:solidFill>
              </a:defRPr>
            </a:lvl2pPr>
            <a:lvl3pPr marL="582930" indent="0">
              <a:buNone/>
              <a:defRPr sz="1148">
                <a:solidFill>
                  <a:schemeClr val="tx1">
                    <a:tint val="75000"/>
                  </a:schemeClr>
                </a:solidFill>
              </a:defRPr>
            </a:lvl3pPr>
            <a:lvl4pPr marL="874395" indent="0">
              <a:buNone/>
              <a:defRPr sz="1020">
                <a:solidFill>
                  <a:schemeClr val="tx1">
                    <a:tint val="75000"/>
                  </a:schemeClr>
                </a:solidFill>
              </a:defRPr>
            </a:lvl4pPr>
            <a:lvl5pPr marL="1165860" indent="0">
              <a:buNone/>
              <a:defRPr sz="1020">
                <a:solidFill>
                  <a:schemeClr val="tx1">
                    <a:tint val="75000"/>
                  </a:schemeClr>
                </a:solidFill>
              </a:defRPr>
            </a:lvl5pPr>
            <a:lvl6pPr marL="1457325" indent="0">
              <a:buNone/>
              <a:defRPr sz="1020">
                <a:solidFill>
                  <a:schemeClr val="tx1">
                    <a:tint val="75000"/>
                  </a:schemeClr>
                </a:solidFill>
              </a:defRPr>
            </a:lvl6pPr>
            <a:lvl7pPr marL="1748790" indent="0">
              <a:buNone/>
              <a:defRPr sz="1020">
                <a:solidFill>
                  <a:schemeClr val="tx1">
                    <a:tint val="75000"/>
                  </a:schemeClr>
                </a:solidFill>
              </a:defRPr>
            </a:lvl7pPr>
            <a:lvl8pPr marL="2040255" indent="0">
              <a:buNone/>
              <a:defRPr sz="1020">
                <a:solidFill>
                  <a:schemeClr val="tx1">
                    <a:tint val="75000"/>
                  </a:schemeClr>
                </a:solidFill>
              </a:defRPr>
            </a:lvl8pPr>
            <a:lvl9pPr marL="2331720" indent="0">
              <a:buNone/>
              <a:defRPr sz="102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2/19/2023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26967" y="5580645"/>
            <a:ext cx="477445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380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6968" y="1180506"/>
            <a:ext cx="5585642" cy="155364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26967" y="2953773"/>
            <a:ext cx="2656990" cy="50417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55805" y="2953774"/>
            <a:ext cx="2656804" cy="50417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2/19/2023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226968" y="2709062"/>
            <a:ext cx="558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494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226968" y="2709062"/>
            <a:ext cx="558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6968" y="1179441"/>
            <a:ext cx="5585642" cy="154926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6967" y="2962007"/>
            <a:ext cx="2656901" cy="117618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70" b="0" cap="all" baseline="0">
                <a:solidFill>
                  <a:schemeClr val="accent1"/>
                </a:solidFill>
              </a:defRPr>
            </a:lvl1pPr>
            <a:lvl2pPr marL="291465" indent="0">
              <a:buNone/>
              <a:defRPr sz="1275" b="1"/>
            </a:lvl2pPr>
            <a:lvl3pPr marL="582930" indent="0">
              <a:buNone/>
              <a:defRPr sz="1148" b="1"/>
            </a:lvl3pPr>
            <a:lvl4pPr marL="874395" indent="0">
              <a:buNone/>
              <a:defRPr sz="1020" b="1"/>
            </a:lvl4pPr>
            <a:lvl5pPr marL="1165860" indent="0">
              <a:buNone/>
              <a:defRPr sz="1020" b="1"/>
            </a:lvl5pPr>
            <a:lvl6pPr marL="1457325" indent="0">
              <a:buNone/>
              <a:defRPr sz="1020" b="1"/>
            </a:lvl6pPr>
            <a:lvl7pPr marL="1748790" indent="0">
              <a:buNone/>
              <a:defRPr sz="1020" b="1"/>
            </a:lvl7pPr>
            <a:lvl8pPr marL="2040255" indent="0">
              <a:buNone/>
              <a:defRPr sz="1020" b="1"/>
            </a:lvl8pPr>
            <a:lvl9pPr marL="2331720" indent="0">
              <a:buNone/>
              <a:defRPr sz="10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26967" y="4142263"/>
            <a:ext cx="2656901" cy="38785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155805" y="2967073"/>
            <a:ext cx="2656804" cy="1176614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70" b="0" cap="all" baseline="0">
                <a:solidFill>
                  <a:schemeClr val="accent1"/>
                </a:solidFill>
              </a:defRPr>
            </a:lvl1pPr>
            <a:lvl2pPr marL="291465" indent="0">
              <a:buNone/>
              <a:defRPr sz="1275" b="1"/>
            </a:lvl2pPr>
            <a:lvl3pPr marL="582930" indent="0">
              <a:buNone/>
              <a:defRPr sz="1148" b="1"/>
            </a:lvl3pPr>
            <a:lvl4pPr marL="874395" indent="0">
              <a:buNone/>
              <a:defRPr sz="1020" b="1"/>
            </a:lvl4pPr>
            <a:lvl5pPr marL="1165860" indent="0">
              <a:buNone/>
              <a:defRPr sz="1020" b="1"/>
            </a:lvl5pPr>
            <a:lvl6pPr marL="1457325" indent="0">
              <a:buNone/>
              <a:defRPr sz="1020" b="1"/>
            </a:lvl6pPr>
            <a:lvl7pPr marL="1748790" indent="0">
              <a:buNone/>
              <a:defRPr sz="1020" b="1"/>
            </a:lvl7pPr>
            <a:lvl8pPr marL="2040255" indent="0">
              <a:buNone/>
              <a:defRPr sz="1020" b="1"/>
            </a:lvl8pPr>
            <a:lvl9pPr marL="2331720" indent="0">
              <a:buNone/>
              <a:defRPr sz="10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55805" y="4138188"/>
            <a:ext cx="2656804" cy="38681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2/19/2023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76813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226968" y="2709062"/>
            <a:ext cx="558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2/19/2023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26663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2/19/2023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1241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3185" y="1171828"/>
            <a:ext cx="2062058" cy="3295772"/>
          </a:xfrm>
        </p:spPr>
        <p:txBody>
          <a:bodyPr anchor="b">
            <a:normAutofit/>
          </a:bodyPr>
          <a:lstStyle>
            <a:lvl1pPr algn="l">
              <a:defRPr sz="20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58658" y="1171828"/>
            <a:ext cx="3253951" cy="683294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23186" y="4701389"/>
            <a:ext cx="2063264" cy="3297332"/>
          </a:xfrm>
        </p:spPr>
        <p:txBody>
          <a:bodyPr>
            <a:normAutofit/>
          </a:bodyPr>
          <a:lstStyle>
            <a:lvl1pPr marL="0" indent="0" algn="l">
              <a:buNone/>
              <a:defRPr sz="1360"/>
            </a:lvl1pPr>
            <a:lvl2pPr marL="291465" indent="0">
              <a:buNone/>
              <a:defRPr sz="893"/>
            </a:lvl2pPr>
            <a:lvl3pPr marL="582930" indent="0">
              <a:buNone/>
              <a:defRPr sz="765"/>
            </a:lvl3pPr>
            <a:lvl4pPr marL="874395" indent="0">
              <a:buNone/>
              <a:defRPr sz="638"/>
            </a:lvl4pPr>
            <a:lvl5pPr marL="1165860" indent="0">
              <a:buNone/>
              <a:defRPr sz="638"/>
            </a:lvl5pPr>
            <a:lvl6pPr marL="1457325" indent="0">
              <a:buNone/>
              <a:defRPr sz="638"/>
            </a:lvl6pPr>
            <a:lvl7pPr marL="1748790" indent="0">
              <a:buNone/>
              <a:defRPr sz="638"/>
            </a:lvl7pPr>
            <a:lvl8pPr marL="2040255" indent="0">
              <a:buNone/>
              <a:defRPr sz="638"/>
            </a:lvl8pPr>
            <a:lvl9pPr marL="2331720" indent="0">
              <a:buNone/>
              <a:defRPr sz="63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2/19/2023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225486" y="4701387"/>
            <a:ext cx="20597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09732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247026" y="707185"/>
            <a:ext cx="2984679" cy="7552015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7526" y="1656619"/>
            <a:ext cx="2758195" cy="2684857"/>
          </a:xfrm>
        </p:spPr>
        <p:txBody>
          <a:bodyPr anchor="b">
            <a:normAutofit/>
          </a:bodyPr>
          <a:lstStyle>
            <a:lvl1pPr>
              <a:defRPr sz="27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794109" y="1646397"/>
            <a:ext cx="1899748" cy="5670613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040"/>
            </a:lvl1pPr>
            <a:lvl2pPr marL="291465" indent="0">
              <a:buNone/>
              <a:defRPr sz="1785"/>
            </a:lvl2pPr>
            <a:lvl3pPr marL="582930" indent="0">
              <a:buNone/>
              <a:defRPr sz="1530"/>
            </a:lvl3pPr>
            <a:lvl4pPr marL="874395" indent="0">
              <a:buNone/>
              <a:defRPr sz="1275"/>
            </a:lvl4pPr>
            <a:lvl5pPr marL="1165860" indent="0">
              <a:buNone/>
              <a:defRPr sz="1275"/>
            </a:lvl5pPr>
            <a:lvl6pPr marL="1457325" indent="0">
              <a:buNone/>
              <a:defRPr sz="1275"/>
            </a:lvl6pPr>
            <a:lvl7pPr marL="1748790" indent="0">
              <a:buNone/>
              <a:defRPr sz="1275"/>
            </a:lvl7pPr>
            <a:lvl8pPr marL="2040255" indent="0">
              <a:buNone/>
              <a:defRPr sz="1275"/>
            </a:lvl8pPr>
            <a:lvl9pPr marL="2331720" indent="0">
              <a:buNone/>
              <a:defRPr sz="1275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26968" y="4614121"/>
            <a:ext cx="2754243" cy="2938822"/>
          </a:xfrm>
        </p:spPr>
        <p:txBody>
          <a:bodyPr>
            <a:normAutofit/>
          </a:bodyPr>
          <a:lstStyle>
            <a:lvl1pPr marL="0" indent="0" algn="l">
              <a:buNone/>
              <a:defRPr sz="1530"/>
            </a:lvl1pPr>
            <a:lvl2pPr marL="291465" indent="0">
              <a:buNone/>
              <a:defRPr sz="893"/>
            </a:lvl2pPr>
            <a:lvl3pPr marL="582930" indent="0">
              <a:buNone/>
              <a:defRPr sz="765"/>
            </a:lvl3pPr>
            <a:lvl4pPr marL="874395" indent="0">
              <a:buNone/>
              <a:defRPr sz="638"/>
            </a:lvl4pPr>
            <a:lvl5pPr marL="1165860" indent="0">
              <a:buNone/>
              <a:defRPr sz="638"/>
            </a:lvl5pPr>
            <a:lvl6pPr marL="1457325" indent="0">
              <a:buNone/>
              <a:defRPr sz="638"/>
            </a:lvl6pPr>
            <a:lvl7pPr marL="1748790" indent="0">
              <a:buNone/>
              <a:defRPr sz="638"/>
            </a:lvl7pPr>
            <a:lvl8pPr marL="2040255" indent="0">
              <a:buNone/>
              <a:defRPr sz="638"/>
            </a:lvl8pPr>
            <a:lvl9pPr marL="2331720" indent="0">
              <a:buNone/>
              <a:defRPr sz="63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221164" y="8022458"/>
            <a:ext cx="2764557" cy="469514"/>
          </a:xfrm>
        </p:spPr>
        <p:txBody>
          <a:bodyPr/>
          <a:lstStyle>
            <a:lvl1pPr algn="l">
              <a:defRPr/>
            </a:lvl1pPr>
          </a:lstStyle>
          <a:p>
            <a:fld id="{9CDD058F-B960-4439-B370-43D89816EE05}" type="datetimeFigureOut">
              <a:rPr lang="en-US" smtClean="0"/>
              <a:t>2/19/2023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221901" y="467341"/>
            <a:ext cx="2763820" cy="470699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29B06-CF2A-459A-8CBC-F18C1D67D2BB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225089" y="4610621"/>
            <a:ext cx="275571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65705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226968" y="2709062"/>
            <a:ext cx="558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2/19/2023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94593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880324" y="1171829"/>
            <a:ext cx="937573" cy="6834504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26968" y="1171829"/>
            <a:ext cx="4505931" cy="683450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2/19/2023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5880324" y="1171829"/>
            <a:ext cx="0" cy="6834504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17511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Opti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icture Placeholder 5">
            <a:extLst>
              <a:ext uri="{FF2B5EF4-FFF2-40B4-BE49-F238E27FC236}">
                <a16:creationId xmlns:a16="http://schemas.microsoft.com/office/drawing/2014/main" id="{6CFD2AF8-5DF6-43B3-AA3E-BAF1C1118EE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97274" y="1830387"/>
            <a:ext cx="4576762" cy="6397625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867173" y="2134362"/>
            <a:ext cx="3505745" cy="742188"/>
          </a:xfrm>
        </p:spPr>
        <p:txBody>
          <a:bodyPr anchor="t">
            <a:noAutofit/>
          </a:bodyPr>
          <a:lstStyle>
            <a:lvl1pPr algn="l">
              <a:defRPr sz="240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867173" y="7642860"/>
            <a:ext cx="4038055" cy="36576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200" b="1">
                <a:solidFill>
                  <a:schemeClr val="accent4"/>
                </a:solidFill>
              </a:defRPr>
            </a:lvl1pPr>
            <a:lvl2pPr marL="388620" indent="0" algn="ctr">
              <a:buNone/>
              <a:defRPr sz="1700"/>
            </a:lvl2pPr>
            <a:lvl3pPr marL="777240" indent="0" algn="ctr">
              <a:buNone/>
              <a:defRPr sz="1530"/>
            </a:lvl3pPr>
            <a:lvl4pPr marL="1165860" indent="0" algn="ctr">
              <a:buNone/>
              <a:defRPr sz="1360"/>
            </a:lvl4pPr>
            <a:lvl5pPr marL="1554480" indent="0" algn="ctr">
              <a:buNone/>
              <a:defRPr sz="1360"/>
            </a:lvl5pPr>
            <a:lvl6pPr marL="1943100" indent="0" algn="ctr">
              <a:buNone/>
              <a:defRPr sz="1360"/>
            </a:lvl6pPr>
            <a:lvl7pPr marL="2331720" indent="0" algn="ctr">
              <a:buNone/>
              <a:defRPr sz="1360"/>
            </a:lvl7pPr>
            <a:lvl8pPr marL="2720340" indent="0" algn="ctr">
              <a:buNone/>
              <a:defRPr sz="1360"/>
            </a:lvl8pPr>
            <a:lvl9pPr marL="3108960" indent="0" algn="ctr">
              <a:buNone/>
              <a:defRPr sz="1360"/>
            </a:lvl9pPr>
          </a:lstStyle>
          <a:p>
            <a:r>
              <a:rPr lang="en-US" dirty="0"/>
              <a:t>Click to edit text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C612DA68-134A-4009-967F-0F55D798690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867174" y="3105086"/>
            <a:ext cx="2296070" cy="1038289"/>
          </a:xfrm>
        </p:spPr>
        <p:txBody>
          <a:bodyPr>
            <a:normAutofit/>
          </a:bodyPr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58402632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orient="horz" pos="6336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956410"/>
            <a:ext cx="7772400" cy="5983296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8939705"/>
            <a:ext cx="7772401" cy="1136266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8948320"/>
            <a:ext cx="77724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26968" y="1179963"/>
            <a:ext cx="5585642" cy="153887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6968" y="2956409"/>
            <a:ext cx="5585642" cy="50608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99561" y="484543"/>
            <a:ext cx="2013048" cy="4534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DFF08F-DC6B-4601-B491-B0F83F6DD2DA}" type="datetimeFigureOut">
              <a:rPr lang="en-US" smtClean="0"/>
              <a:pPr/>
              <a:t>2/19/2023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26968" y="482986"/>
            <a:ext cx="3428903" cy="4534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14566" y="1171827"/>
            <a:ext cx="676384" cy="738581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38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A7BCA02-2E62-EEC6-0C74-52DB01011450}"/>
              </a:ext>
            </a:extLst>
          </p:cNvPr>
          <p:cNvGrpSpPr/>
          <p:nvPr userDrawn="1"/>
        </p:nvGrpSpPr>
        <p:grpSpPr>
          <a:xfrm>
            <a:off x="1145013" y="1362456"/>
            <a:ext cx="457200" cy="457200"/>
            <a:chOff x="1146657" y="1367864"/>
            <a:chExt cx="457200" cy="4572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635E0DB8-C767-3A0C-C1C6-8A07F9F459CB}"/>
                </a:ext>
              </a:extLst>
            </p:cNvPr>
            <p:cNvCxnSpPr/>
            <p:nvPr userDrawn="1"/>
          </p:nvCxnSpPr>
          <p:spPr>
            <a:xfrm>
              <a:off x="1599093" y="1367864"/>
              <a:ext cx="0" cy="457200"/>
            </a:xfrm>
            <a:prstGeom prst="line">
              <a:avLst/>
            </a:prstGeom>
            <a:ln w="1270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7E1F24A-B5E6-70B6-7E60-40C826F55B56}"/>
                </a:ext>
              </a:extLst>
            </p:cNvPr>
            <p:cNvCxnSpPr/>
            <p:nvPr userDrawn="1"/>
          </p:nvCxnSpPr>
          <p:spPr>
            <a:xfrm>
              <a:off x="1146657" y="1822682"/>
              <a:ext cx="457200" cy="0"/>
            </a:xfrm>
            <a:prstGeom prst="line">
              <a:avLst/>
            </a:prstGeom>
            <a:ln w="1270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A52FE2E-B54E-CCB3-0668-CA2D9D651EAE}"/>
              </a:ext>
            </a:extLst>
          </p:cNvPr>
          <p:cNvGrpSpPr/>
          <p:nvPr userDrawn="1"/>
        </p:nvGrpSpPr>
        <p:grpSpPr>
          <a:xfrm>
            <a:off x="6174029" y="1365481"/>
            <a:ext cx="457200" cy="457200"/>
            <a:chOff x="6182697" y="1367925"/>
            <a:chExt cx="457200" cy="4572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50A3B5E-BDAC-1A60-F2FB-4D34963A5E2A}"/>
                </a:ext>
              </a:extLst>
            </p:cNvPr>
            <p:cNvCxnSpPr/>
            <p:nvPr userDrawn="1"/>
          </p:nvCxnSpPr>
          <p:spPr>
            <a:xfrm rot="5400000">
              <a:off x="6411297" y="1594081"/>
              <a:ext cx="0" cy="457200"/>
            </a:xfrm>
            <a:prstGeom prst="line">
              <a:avLst/>
            </a:prstGeom>
            <a:ln w="1270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8CC5A939-18F3-181A-952C-75AAF174C0CC}"/>
                </a:ext>
              </a:extLst>
            </p:cNvPr>
            <p:cNvCxnSpPr/>
            <p:nvPr userDrawn="1"/>
          </p:nvCxnSpPr>
          <p:spPr>
            <a:xfrm rot="5400000">
              <a:off x="5958985" y="1596525"/>
              <a:ext cx="457200" cy="0"/>
            </a:xfrm>
            <a:prstGeom prst="line">
              <a:avLst/>
            </a:prstGeom>
            <a:ln w="1270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223101A-042C-9208-4585-87CBB9E281A7}"/>
              </a:ext>
            </a:extLst>
          </p:cNvPr>
          <p:cNvGrpSpPr/>
          <p:nvPr userDrawn="1"/>
        </p:nvGrpSpPr>
        <p:grpSpPr>
          <a:xfrm>
            <a:off x="1141694" y="8230979"/>
            <a:ext cx="457200" cy="457200"/>
            <a:chOff x="1141694" y="8230979"/>
            <a:chExt cx="457200" cy="457200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5DA72910-DD31-B033-C706-8A3C3F6F9CA1}"/>
                </a:ext>
              </a:extLst>
            </p:cNvPr>
            <p:cNvCxnSpPr/>
            <p:nvPr userDrawn="1"/>
          </p:nvCxnSpPr>
          <p:spPr>
            <a:xfrm rot="16200000">
              <a:off x="1370294" y="8006714"/>
              <a:ext cx="0" cy="457200"/>
            </a:xfrm>
            <a:prstGeom prst="line">
              <a:avLst/>
            </a:prstGeom>
            <a:ln w="1270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8226271D-C979-7BE8-96F0-9EA90ACBF614}"/>
                </a:ext>
              </a:extLst>
            </p:cNvPr>
            <p:cNvCxnSpPr/>
            <p:nvPr userDrawn="1"/>
          </p:nvCxnSpPr>
          <p:spPr>
            <a:xfrm rot="16200000">
              <a:off x="1368849" y="8459579"/>
              <a:ext cx="457200" cy="0"/>
            </a:xfrm>
            <a:prstGeom prst="line">
              <a:avLst/>
            </a:prstGeom>
            <a:ln w="1270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36DDA294-E10A-663A-6DBB-F8CEEA158FE7}"/>
              </a:ext>
            </a:extLst>
          </p:cNvPr>
          <p:cNvGrpSpPr/>
          <p:nvPr userDrawn="1"/>
        </p:nvGrpSpPr>
        <p:grpSpPr>
          <a:xfrm>
            <a:off x="6172200" y="8231908"/>
            <a:ext cx="457200" cy="457200"/>
            <a:chOff x="6185680" y="8231908"/>
            <a:chExt cx="457200" cy="457200"/>
          </a:xfrm>
        </p:grpSpPr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35966B51-4F99-B59E-ABD9-84AE7C8AB92B}"/>
                </a:ext>
              </a:extLst>
            </p:cNvPr>
            <p:cNvCxnSpPr/>
            <p:nvPr userDrawn="1"/>
          </p:nvCxnSpPr>
          <p:spPr>
            <a:xfrm rot="10800000">
              <a:off x="6187585" y="8231908"/>
              <a:ext cx="0" cy="457200"/>
            </a:xfrm>
            <a:prstGeom prst="line">
              <a:avLst/>
            </a:prstGeom>
            <a:ln w="1270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A4408656-494F-B0B0-149D-D2007A8E998C}"/>
                </a:ext>
              </a:extLst>
            </p:cNvPr>
            <p:cNvCxnSpPr/>
            <p:nvPr userDrawn="1"/>
          </p:nvCxnSpPr>
          <p:spPr>
            <a:xfrm rot="10800000">
              <a:off x="6185680" y="8235718"/>
              <a:ext cx="457200" cy="0"/>
            </a:xfrm>
            <a:prstGeom prst="line">
              <a:avLst/>
            </a:prstGeom>
            <a:ln w="1270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674682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3" r:id="rId1"/>
    <p:sldLayoutId id="2147483844" r:id="rId2"/>
    <p:sldLayoutId id="2147483845" r:id="rId3"/>
    <p:sldLayoutId id="2147483846" r:id="rId4"/>
    <p:sldLayoutId id="2147483847" r:id="rId5"/>
    <p:sldLayoutId id="2147483848" r:id="rId6"/>
    <p:sldLayoutId id="2147483849" r:id="rId7"/>
    <p:sldLayoutId id="2147483850" r:id="rId8"/>
    <p:sldLayoutId id="2147483851" r:id="rId9"/>
    <p:sldLayoutId id="2147483852" r:id="rId10"/>
    <p:sldLayoutId id="2147483853" r:id="rId11"/>
    <p:sldLayoutId id="2147483854" r:id="rId12"/>
  </p:sldLayoutIdLst>
  <p:txStyles>
    <p:titleStyle>
      <a:lvl1pPr algn="l" defTabSz="582930" rtl="0" eaLnBrk="1" latinLnBrk="0" hangingPunct="1">
        <a:lnSpc>
          <a:spcPct val="90000"/>
        </a:lnSpc>
        <a:spcBef>
          <a:spcPct val="0"/>
        </a:spcBef>
        <a:buNone/>
        <a:defRPr sz="272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94310" indent="-194310" algn="l" defTabSz="582930" rtl="0" eaLnBrk="1" latinLnBrk="0" hangingPunct="1">
        <a:lnSpc>
          <a:spcPct val="120000"/>
        </a:lnSpc>
        <a:spcBef>
          <a:spcPts val="8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7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82930" indent="-194310" algn="l" defTabSz="582930" rtl="0" eaLnBrk="1" latinLnBrk="0" hangingPunct="1">
        <a:lnSpc>
          <a:spcPct val="120000"/>
        </a:lnSpc>
        <a:spcBef>
          <a:spcPts val="42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36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71550" indent="-194310" algn="l" defTabSz="582930" rtl="0" eaLnBrk="1" latinLnBrk="0" hangingPunct="1">
        <a:lnSpc>
          <a:spcPct val="120000"/>
        </a:lnSpc>
        <a:spcBef>
          <a:spcPts val="42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36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60170" indent="-194310" algn="l" defTabSz="582930" rtl="0" eaLnBrk="1" latinLnBrk="0" hangingPunct="1">
        <a:lnSpc>
          <a:spcPct val="120000"/>
        </a:lnSpc>
        <a:spcBef>
          <a:spcPts val="42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19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748790" indent="-194310" algn="l" defTabSz="582930" rtl="0" eaLnBrk="1" latinLnBrk="0" hangingPunct="1">
        <a:lnSpc>
          <a:spcPct val="120000"/>
        </a:lnSpc>
        <a:spcBef>
          <a:spcPts val="42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02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137410" indent="-194310" algn="l" defTabSz="777240" rtl="0" eaLnBrk="1" latinLnBrk="0" hangingPunct="1">
        <a:lnSpc>
          <a:spcPct val="120000"/>
        </a:lnSpc>
        <a:spcBef>
          <a:spcPts val="42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02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526030" indent="-194310" algn="l" defTabSz="777240" rtl="0" eaLnBrk="1" latinLnBrk="0" hangingPunct="1">
        <a:lnSpc>
          <a:spcPct val="120000"/>
        </a:lnSpc>
        <a:spcBef>
          <a:spcPts val="42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02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914650" indent="-194310" algn="l" defTabSz="777240" rtl="0" eaLnBrk="1" latinLnBrk="0" hangingPunct="1">
        <a:lnSpc>
          <a:spcPct val="120000"/>
        </a:lnSpc>
        <a:spcBef>
          <a:spcPts val="42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02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303270" indent="-194310" algn="l" defTabSz="777240" rtl="0" eaLnBrk="1" latinLnBrk="0" hangingPunct="1">
        <a:lnSpc>
          <a:spcPct val="120000"/>
        </a:lnSpc>
        <a:spcBef>
          <a:spcPts val="42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02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82930" rtl="0" eaLnBrk="1" latinLnBrk="0" hangingPunct="1">
        <a:defRPr sz="1148" kern="1200">
          <a:solidFill>
            <a:schemeClr val="tx1"/>
          </a:solidFill>
          <a:latin typeface="+mn-lt"/>
          <a:ea typeface="+mn-ea"/>
          <a:cs typeface="+mn-cs"/>
        </a:defRPr>
      </a:lvl1pPr>
      <a:lvl2pPr marL="291465" algn="l" defTabSz="582930" rtl="0" eaLnBrk="1" latinLnBrk="0" hangingPunct="1">
        <a:defRPr sz="1148" kern="1200">
          <a:solidFill>
            <a:schemeClr val="tx1"/>
          </a:solidFill>
          <a:latin typeface="+mn-lt"/>
          <a:ea typeface="+mn-ea"/>
          <a:cs typeface="+mn-cs"/>
        </a:defRPr>
      </a:lvl2pPr>
      <a:lvl3pPr marL="582930" algn="l" defTabSz="582930" rtl="0" eaLnBrk="1" latinLnBrk="0" hangingPunct="1">
        <a:defRPr sz="1148" kern="1200">
          <a:solidFill>
            <a:schemeClr val="tx1"/>
          </a:solidFill>
          <a:latin typeface="+mn-lt"/>
          <a:ea typeface="+mn-ea"/>
          <a:cs typeface="+mn-cs"/>
        </a:defRPr>
      </a:lvl3pPr>
      <a:lvl4pPr marL="874395" algn="l" defTabSz="582930" rtl="0" eaLnBrk="1" latinLnBrk="0" hangingPunct="1">
        <a:defRPr sz="1148" kern="1200">
          <a:solidFill>
            <a:schemeClr val="tx1"/>
          </a:solidFill>
          <a:latin typeface="+mn-lt"/>
          <a:ea typeface="+mn-ea"/>
          <a:cs typeface="+mn-cs"/>
        </a:defRPr>
      </a:lvl4pPr>
      <a:lvl5pPr marL="1165860" algn="l" defTabSz="582930" rtl="0" eaLnBrk="1" latinLnBrk="0" hangingPunct="1">
        <a:defRPr sz="1148" kern="1200">
          <a:solidFill>
            <a:schemeClr val="tx1"/>
          </a:solidFill>
          <a:latin typeface="+mn-lt"/>
          <a:ea typeface="+mn-ea"/>
          <a:cs typeface="+mn-cs"/>
        </a:defRPr>
      </a:lvl5pPr>
      <a:lvl6pPr marL="1457325" algn="l" defTabSz="582930" rtl="0" eaLnBrk="1" latinLnBrk="0" hangingPunct="1">
        <a:defRPr sz="1148" kern="1200">
          <a:solidFill>
            <a:schemeClr val="tx1"/>
          </a:solidFill>
          <a:latin typeface="+mn-lt"/>
          <a:ea typeface="+mn-ea"/>
          <a:cs typeface="+mn-cs"/>
        </a:defRPr>
      </a:lvl6pPr>
      <a:lvl7pPr marL="1748790" algn="l" defTabSz="582930" rtl="0" eaLnBrk="1" latinLnBrk="0" hangingPunct="1">
        <a:defRPr sz="1148" kern="1200">
          <a:solidFill>
            <a:schemeClr val="tx1"/>
          </a:solidFill>
          <a:latin typeface="+mn-lt"/>
          <a:ea typeface="+mn-ea"/>
          <a:cs typeface="+mn-cs"/>
        </a:defRPr>
      </a:lvl7pPr>
      <a:lvl8pPr marL="2040255" algn="l" defTabSz="582930" rtl="0" eaLnBrk="1" latinLnBrk="0" hangingPunct="1">
        <a:defRPr sz="1148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algn="l" defTabSz="582930" rtl="0" eaLnBrk="1" latinLnBrk="0" hangingPunct="1">
        <a:defRPr sz="114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3168" userDrawn="1">
          <p15:clr>
            <a:srgbClr val="F26B43"/>
          </p15:clr>
        </p15:guide>
        <p15:guide id="2" pos="244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hyperlink" Target="https://www.google.com/search?q=hotel+espana+ramblas+phone+number&amp;sxsrf=AJOqlzXNQRfSjbX-B_xcveCmKNXyf9K-GA%3A1676876113405&amp;ei=URnzY5CsGPiE9u8Pi_SxmAY&amp;oq=hotel+espana+ramblas+pho&amp;gs_lcp=Cgxnd3Mtd2l6LXNlcnAQAxgBMgUIIRCgATIFCCEQoAEyBQghEKABMgUIIRCgATIFCCEQoAE6BwgjELADECc6CggAEEcQ1gQQsAM6BwgAELADEEM6BAgjECc6CwgAEIAEELEDEIMBOggIABCABBCxAzoFCAAQgAQ6CggAELEDEIMBEEM6CAguELEDEIMBOgQIABBDOgcIABDJAxBDOgQILhBDOgsILhCABBDHARCvAToLCC4QrwEQxwEQgAQ6CAgAEIAEEMsBOg4ILhCABBDHARCvARDLAToJCAAQFhAeEPEEOgYIABAWEB5KBAhBGABQ0wpYu1Jg219oAXABeACAAbgBiAH_F5IBBDAuMjGYAQCgAQHIAQrAAQE&amp;sclient=gws-wiz-serp" TargetMode="External"/><Relationship Id="rId7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sv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Picture Placeholder 14" descr="picture of a snowman and penguin with snowflakes falling">
            <a:extLst>
              <a:ext uri="{FF2B5EF4-FFF2-40B4-BE49-F238E27FC236}">
                <a16:creationId xmlns:a16="http://schemas.microsoft.com/office/drawing/2014/main" id="{297C9AD0-4FEA-6D38-DD37-E33FCE14B511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t="67" b="67"/>
          <a:stretch>
            <a:fillRect/>
          </a:stretch>
        </p:blipFill>
        <p:spPr>
          <a:effectLst>
            <a:outerShdw blurRad="279400" dist="63500" dir="5400000" algn="ctr" rotWithShape="0">
              <a:srgbClr val="000000"/>
            </a:outerShdw>
            <a:reflection stA="11000" endPos="0" dist="50800" dir="5400000" sy="-100000" algn="bl" rotWithShape="0"/>
            <a:softEdge rad="127000"/>
          </a:effec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D3D7218-3EDC-4421-856F-B734C6CE74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9977" y="1347490"/>
            <a:ext cx="3505745" cy="422944"/>
          </a:xfrm>
        </p:spPr>
        <p:txBody>
          <a:bodyPr/>
          <a:lstStyle/>
          <a:p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NUESTRO MENÚ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FD3D3388-4655-42AC-BA26-31F7D877F0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189" y="9513651"/>
            <a:ext cx="7647211" cy="594268"/>
          </a:xfrm>
        </p:spPr>
        <p:txBody>
          <a:bodyPr>
            <a:no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Avenir Next LT Pro Demi" panose="020B0704020202020204" pitchFamily="34" charset="0"/>
              </a:rPr>
              <a:t>WWW.HOTELRAMBLAS.ES  </a:t>
            </a:r>
            <a:r>
              <a:rPr lang="en-US" sz="2400" dirty="0" err="1">
                <a:solidFill>
                  <a:schemeClr val="bg1"/>
                </a:solidFill>
                <a:latin typeface="Avenir Next LT Pro Demi" panose="020B0704020202020204" pitchFamily="34" charset="0"/>
              </a:rPr>
              <a:t>Telf</a:t>
            </a:r>
            <a:r>
              <a:rPr lang="en-US" sz="2400" dirty="0">
                <a:solidFill>
                  <a:schemeClr val="bg1"/>
                </a:solidFill>
                <a:latin typeface="Avenir Next LT Pro Demi" panose="020B0704020202020204" pitchFamily="34" charset="0"/>
              </a:rPr>
              <a:t>.: 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Avenir Next LT Pro Demi" panose="020B07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+34 935 50 00 00</a:t>
            </a:r>
            <a:endParaRPr lang="en-US" sz="2400" dirty="0">
              <a:solidFill>
                <a:schemeClr val="bg1"/>
              </a:solidFill>
              <a:latin typeface="Avenir Next LT Pro Demi" panose="020B07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6718792-2E72-8F0E-F5FC-7DE19179041F}"/>
              </a:ext>
            </a:extLst>
          </p:cNvPr>
          <p:cNvSpPr/>
          <p:nvPr/>
        </p:nvSpPr>
        <p:spPr>
          <a:xfrm>
            <a:off x="0" y="155642"/>
            <a:ext cx="7772400" cy="767687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">
              <a:avLst>
                <a:gd name="adj" fmla="val 47893"/>
              </a:avLst>
            </a:prstTxWarp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FIESTA DE NAVIDAD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58763E65-0C17-43B7-7870-57F98C346FD3}"/>
              </a:ext>
            </a:extLst>
          </p:cNvPr>
          <p:cNvSpPr/>
          <p:nvPr/>
        </p:nvSpPr>
        <p:spPr>
          <a:xfrm>
            <a:off x="4046706" y="972767"/>
            <a:ext cx="3579779" cy="184825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i="0" dirty="0">
                <a:solidFill>
                  <a:schemeClr val="bg1"/>
                </a:solidFill>
                <a:effectLst/>
                <a:latin typeface="Algerian" panose="04020705040A02060702" pitchFamily="82" charset="0"/>
              </a:rPr>
              <a:t>125 €</a:t>
            </a:r>
          </a:p>
          <a:p>
            <a:pPr algn="ctr"/>
            <a:r>
              <a:rPr lang="en-US" sz="2400" dirty="0">
                <a:solidFill>
                  <a:srgbClr val="4D5156"/>
                </a:solidFill>
                <a:latin typeface="arial" panose="020B0604020202020204" pitchFamily="34" charset="0"/>
              </a:rPr>
              <a:t>    </a:t>
            </a:r>
            <a:r>
              <a:rPr lang="en-US" sz="2400" dirty="0" err="1">
                <a:solidFill>
                  <a:schemeClr val="bg1"/>
                </a:solidFill>
                <a:latin typeface="arial" panose="020B0604020202020204" pitchFamily="34" charset="0"/>
              </a:rPr>
              <a:t>por</a:t>
            </a: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</a:rPr>
              <a:t> persona</a:t>
            </a:r>
          </a:p>
          <a:p>
            <a:pPr algn="ctr"/>
            <a:endParaRPr lang="en-US" sz="2400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algn="ctr"/>
            <a:r>
              <a:rPr lang="en-US" sz="2400" dirty="0">
                <a:solidFill>
                  <a:schemeClr val="bg1"/>
                </a:solidFill>
              </a:rPr>
              <a:t>    MÚSICA EN VIVO, DJ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637C80E-9E7B-33C0-B75F-F8230BE1DEE6}"/>
              </a:ext>
            </a:extLst>
          </p:cNvPr>
          <p:cNvSpPr txBox="1"/>
          <p:nvPr/>
        </p:nvSpPr>
        <p:spPr>
          <a:xfrm>
            <a:off x="255632" y="1749944"/>
            <a:ext cx="37641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i="0" dirty="0">
                <a:solidFill>
                  <a:schemeClr val="tx2">
                    <a:lumMod val="75000"/>
                  </a:schemeClr>
                </a:solidFill>
                <a:effectLst/>
                <a:latin typeface="Abadi" panose="020B0604020202020204" pitchFamily="34" charset="0"/>
              </a:rPr>
              <a:t>Aperitivo de </a:t>
            </a:r>
            <a:r>
              <a:rPr lang="en-US" sz="2800" b="1" i="0" dirty="0" err="1">
                <a:solidFill>
                  <a:schemeClr val="tx2">
                    <a:lumMod val="75000"/>
                  </a:schemeClr>
                </a:solidFill>
                <a:effectLst/>
                <a:latin typeface="Abadi" panose="020B0604020202020204" pitchFamily="34" charset="0"/>
              </a:rPr>
              <a:t>bienvenida</a:t>
            </a:r>
            <a:endParaRPr lang="en-US" sz="2800" dirty="0">
              <a:solidFill>
                <a:schemeClr val="tx2">
                  <a:lumMod val="75000"/>
                </a:schemeClr>
              </a:solidFill>
              <a:latin typeface="Abadi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9114C3E-AA3C-B104-0F1E-E724CF970427}"/>
              </a:ext>
            </a:extLst>
          </p:cNvPr>
          <p:cNvSpPr txBox="1"/>
          <p:nvPr/>
        </p:nvSpPr>
        <p:spPr>
          <a:xfrm>
            <a:off x="77767" y="2236008"/>
            <a:ext cx="47860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b="0" i="0" dirty="0">
                <a:effectLst/>
                <a:latin typeface="Avenir Next LT Pro Demi" panose="020B0604020202020204" pitchFamily="34" charset="0"/>
              </a:rPr>
              <a:t>Selección de vinos, cava y cócteles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b="0" i="0" dirty="0">
                <a:effectLst/>
                <a:latin typeface="Avenir Next LT Pro Demi" panose="020B0604020202020204" pitchFamily="34" charset="0"/>
              </a:rPr>
              <a:t>Brochetas de langostino “</a:t>
            </a:r>
            <a:r>
              <a:rPr lang="es-ES" b="0" i="0" dirty="0" err="1">
                <a:effectLst/>
                <a:latin typeface="Avenir Next LT Pro Demi" panose="020B0604020202020204" pitchFamily="34" charset="0"/>
              </a:rPr>
              <a:t>punky</a:t>
            </a:r>
            <a:r>
              <a:rPr lang="es-ES" b="0" i="0" dirty="0">
                <a:effectLst/>
                <a:latin typeface="Avenir Next LT Pro Demi" panose="020B0604020202020204" pitchFamily="34" charset="0"/>
              </a:rPr>
              <a:t>”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b="0" i="0" dirty="0">
                <a:effectLst/>
                <a:latin typeface="Avenir Next LT Pro Demi" panose="020B0604020202020204" pitchFamily="34" charset="0"/>
              </a:rPr>
              <a:t>Vasito de brandada de bacalao</a:t>
            </a:r>
          </a:p>
        </p:txBody>
      </p:sp>
      <p:pic>
        <p:nvPicPr>
          <p:cNvPr id="34" name="Graphic 33" descr="Snowflake with solid fill">
            <a:extLst>
              <a:ext uri="{FF2B5EF4-FFF2-40B4-BE49-F238E27FC236}">
                <a16:creationId xmlns:a16="http://schemas.microsoft.com/office/drawing/2014/main" id="{75A42D72-AE32-6053-946F-26FDF2A8EE9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247034" y="-77821"/>
            <a:ext cx="914400" cy="914400"/>
          </a:xfrm>
          <a:prstGeom prst="rect">
            <a:avLst/>
          </a:prstGeom>
        </p:spPr>
      </p:pic>
      <p:pic>
        <p:nvPicPr>
          <p:cNvPr id="35" name="Graphic 34" descr="Snowflake with solid fill">
            <a:extLst>
              <a:ext uri="{FF2B5EF4-FFF2-40B4-BE49-F238E27FC236}">
                <a16:creationId xmlns:a16="http://schemas.microsoft.com/office/drawing/2014/main" id="{278C9CBA-D598-B705-C13D-F130429A803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858000" y="975273"/>
            <a:ext cx="914400" cy="914400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93372A1D-5714-0A88-FA89-210EDC2A7A13}"/>
              </a:ext>
            </a:extLst>
          </p:cNvPr>
          <p:cNvSpPr txBox="1"/>
          <p:nvPr/>
        </p:nvSpPr>
        <p:spPr>
          <a:xfrm>
            <a:off x="271845" y="3147485"/>
            <a:ext cx="26276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err="1">
                <a:solidFill>
                  <a:schemeClr val="tx2">
                    <a:lumMod val="75000"/>
                  </a:schemeClr>
                </a:solidFill>
                <a:latin typeface="Abadi" panose="020B0604020104020204" pitchFamily="34" charset="0"/>
              </a:rPr>
              <a:t>Pimer</a:t>
            </a:r>
            <a:r>
              <a:rPr lang="en-US" sz="2400" b="1" dirty="0">
                <a:solidFill>
                  <a:schemeClr val="tx2">
                    <a:lumMod val="75000"/>
                  </a:schemeClr>
                </a:solidFill>
                <a:latin typeface="Abadi" panose="020B0604020104020204" pitchFamily="34" charset="0"/>
              </a:rPr>
              <a:t> Plate a </a:t>
            </a:r>
            <a:r>
              <a:rPr lang="en-US" sz="2400" b="1" dirty="0" err="1">
                <a:solidFill>
                  <a:schemeClr val="tx2">
                    <a:lumMod val="75000"/>
                  </a:schemeClr>
                </a:solidFill>
                <a:latin typeface="Abadi" panose="020B0604020104020204" pitchFamily="34" charset="0"/>
              </a:rPr>
              <a:t>Eligir</a:t>
            </a:r>
            <a:endParaRPr lang="en-US" sz="2400" dirty="0">
              <a:solidFill>
                <a:schemeClr val="tx2">
                  <a:lumMod val="75000"/>
                </a:schemeClr>
              </a:solidFill>
              <a:latin typeface="Abadi" panose="020B0604020104020204" pitchFamily="34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90B0D8FA-E425-1E8C-D043-F3BDDC2E68F3}"/>
              </a:ext>
            </a:extLst>
          </p:cNvPr>
          <p:cNvSpPr txBox="1"/>
          <p:nvPr/>
        </p:nvSpPr>
        <p:spPr>
          <a:xfrm>
            <a:off x="288533" y="5637446"/>
            <a:ext cx="47860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fr-FR" b="0" i="0" dirty="0" err="1">
                <a:effectLst/>
                <a:latin typeface="Avenir Next LT Pro Demi" panose="020B0604020202020204" pitchFamily="34" charset="0"/>
              </a:rPr>
              <a:t>Chessecake</a:t>
            </a:r>
            <a:r>
              <a:rPr lang="fr-FR" b="0" i="0" dirty="0">
                <a:effectLst/>
                <a:latin typeface="Avenir Next LT Pro Demi" panose="020B0604020202020204" pitchFamily="34" charset="0"/>
              </a:rPr>
              <a:t> a mousse de </a:t>
            </a:r>
            <a:r>
              <a:rPr lang="fr-FR" b="0" i="0" dirty="0" err="1">
                <a:effectLst/>
                <a:latin typeface="Avenir Next LT Pro Demi" panose="020B0604020202020204" pitchFamily="34" charset="0"/>
              </a:rPr>
              <a:t>chocolate</a:t>
            </a:r>
            <a:endParaRPr lang="es-ES" b="0" i="0" dirty="0">
              <a:effectLst/>
              <a:latin typeface="Avenir Next LT Pro Demi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00C5004F-0E28-7A37-C9BE-906619B8547E}"/>
              </a:ext>
            </a:extLst>
          </p:cNvPr>
          <p:cNvSpPr txBox="1"/>
          <p:nvPr/>
        </p:nvSpPr>
        <p:spPr>
          <a:xfrm>
            <a:off x="307989" y="3594637"/>
            <a:ext cx="47860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b="0" i="0" dirty="0">
                <a:effectLst/>
                <a:latin typeface="Avenir Next LT Pro Demi" panose="020B0604020202020204" pitchFamily="34" charset="0"/>
              </a:rPr>
              <a:t>Ensalada de Langostinos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b="0" i="0" dirty="0">
                <a:effectLst/>
                <a:latin typeface="Avenir Next LT Pro Demi" panose="020B0604020202020204" pitchFamily="34" charset="0"/>
              </a:rPr>
              <a:t>Pinches de Pollo </a:t>
            </a:r>
            <a:r>
              <a:rPr lang="es-ES" b="0" i="0" dirty="0" err="1">
                <a:effectLst/>
                <a:latin typeface="Avenir Next LT Pro Demi" panose="020B0604020202020204" pitchFamily="34" charset="0"/>
              </a:rPr>
              <a:t>Yakitor</a:t>
            </a:r>
            <a:endParaRPr lang="es-ES" b="0" i="0" dirty="0">
              <a:effectLst/>
              <a:latin typeface="Avenir Next LT Pro Demi" panose="020B0604020202020204" pitchFamily="34" charset="0"/>
            </a:endParaRPr>
          </a:p>
        </p:txBody>
      </p:sp>
      <p:pic>
        <p:nvPicPr>
          <p:cNvPr id="41" name="Graphic 40" descr="Dancing with solid fill">
            <a:extLst>
              <a:ext uri="{FF2B5EF4-FFF2-40B4-BE49-F238E27FC236}">
                <a16:creationId xmlns:a16="http://schemas.microsoft.com/office/drawing/2014/main" id="{E674D680-F8E0-9C7C-93A4-BD54973A5A5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187757" y="1595336"/>
            <a:ext cx="914400" cy="914400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4BE1A206-55B7-E9DE-F11C-5C5D23F5BD7C}"/>
              </a:ext>
            </a:extLst>
          </p:cNvPr>
          <p:cNvSpPr txBox="1"/>
          <p:nvPr/>
        </p:nvSpPr>
        <p:spPr>
          <a:xfrm>
            <a:off x="249147" y="4136464"/>
            <a:ext cx="29963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err="1">
                <a:solidFill>
                  <a:schemeClr val="tx2">
                    <a:lumMod val="75000"/>
                  </a:schemeClr>
                </a:solidFill>
                <a:latin typeface="Abadi" panose="020B0604020104020204" pitchFamily="34" charset="0"/>
              </a:rPr>
              <a:t>Secundo</a:t>
            </a:r>
            <a:r>
              <a:rPr lang="en-US" sz="2400" b="1" dirty="0">
                <a:solidFill>
                  <a:schemeClr val="tx2">
                    <a:lumMod val="75000"/>
                  </a:schemeClr>
                </a:solidFill>
                <a:latin typeface="Abadi" panose="020B0604020104020204" pitchFamily="34" charset="0"/>
              </a:rPr>
              <a:t> Plate a </a:t>
            </a:r>
            <a:r>
              <a:rPr lang="en-US" sz="2400" b="1" dirty="0" err="1">
                <a:solidFill>
                  <a:schemeClr val="tx2">
                    <a:lumMod val="75000"/>
                  </a:schemeClr>
                </a:solidFill>
                <a:latin typeface="Abadi" panose="020B0604020104020204" pitchFamily="34" charset="0"/>
              </a:rPr>
              <a:t>Eligir</a:t>
            </a:r>
            <a:endParaRPr lang="en-US" sz="2400" dirty="0">
              <a:solidFill>
                <a:schemeClr val="tx2">
                  <a:lumMod val="75000"/>
                </a:schemeClr>
              </a:solidFill>
              <a:latin typeface="Abadi" panose="020B0604020104020204" pitchFamily="34" charset="0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A84ECD48-C09C-6DCF-DADA-4A206B17828D}"/>
              </a:ext>
            </a:extLst>
          </p:cNvPr>
          <p:cNvSpPr txBox="1"/>
          <p:nvPr/>
        </p:nvSpPr>
        <p:spPr>
          <a:xfrm>
            <a:off x="246380" y="4603072"/>
            <a:ext cx="47860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b="0" i="0" dirty="0">
                <a:effectLst/>
                <a:latin typeface="Avenir Next LT Pro Demi" panose="020B0604020202020204" pitchFamily="34" charset="0"/>
              </a:rPr>
              <a:t>Carrillera de buey en su juda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b="0" i="0" dirty="0">
                <a:effectLst/>
                <a:latin typeface="Avenir Next LT Pro Demi" panose="020B0604020202020204" pitchFamily="34" charset="0"/>
              </a:rPr>
              <a:t>Combinado de Sushi 12 Unidades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D3A8E466-2956-04A9-0B3B-649B926BF585}"/>
              </a:ext>
            </a:extLst>
          </p:cNvPr>
          <p:cNvSpPr txBox="1"/>
          <p:nvPr/>
        </p:nvSpPr>
        <p:spPr>
          <a:xfrm>
            <a:off x="245905" y="5203264"/>
            <a:ext cx="9877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err="1">
                <a:solidFill>
                  <a:schemeClr val="tx2">
                    <a:lumMod val="75000"/>
                  </a:schemeClr>
                </a:solidFill>
                <a:latin typeface="Abadi" panose="020B0604020104020204" pitchFamily="34" charset="0"/>
              </a:rPr>
              <a:t>Pastre</a:t>
            </a:r>
            <a:endParaRPr lang="en-US" sz="2400" dirty="0">
              <a:solidFill>
                <a:schemeClr val="tx2">
                  <a:lumMod val="75000"/>
                </a:schemeClr>
              </a:solidFill>
              <a:latin typeface="Abadi" panose="020B0604020104020204" pitchFamily="34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9E7DC709-C69B-BE5E-8A92-043EC71F3FB4}"/>
              </a:ext>
            </a:extLst>
          </p:cNvPr>
          <p:cNvSpPr txBox="1"/>
          <p:nvPr/>
        </p:nvSpPr>
        <p:spPr>
          <a:xfrm>
            <a:off x="272374" y="6167336"/>
            <a:ext cx="48214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000" dirty="0"/>
              <a:t>Bebidas alcohólicas y no alcohólicas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Café 100% </a:t>
            </a:r>
            <a:r>
              <a:rPr lang="en-US" sz="2000" dirty="0" err="1"/>
              <a:t>arábica</a:t>
            </a:r>
            <a:endParaRPr lang="en-US" sz="2000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B8E8C8B9-B971-0A30-7171-A6D341C9DAEB}"/>
              </a:ext>
            </a:extLst>
          </p:cNvPr>
          <p:cNvSpPr txBox="1"/>
          <p:nvPr/>
        </p:nvSpPr>
        <p:spPr>
          <a:xfrm>
            <a:off x="203752" y="6814813"/>
            <a:ext cx="40318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err="1">
                <a:solidFill>
                  <a:schemeClr val="tx2">
                    <a:lumMod val="75000"/>
                  </a:schemeClr>
                </a:solidFill>
              </a:rPr>
              <a:t>Opcionalmente</a:t>
            </a:r>
            <a:r>
              <a:rPr lang="en-US" sz="2400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US" sz="2400" b="1" dirty="0" err="1">
                <a:solidFill>
                  <a:schemeClr val="tx2">
                    <a:lumMod val="75000"/>
                  </a:schemeClr>
                </a:solidFill>
              </a:rPr>
              <a:t>adicional</a:t>
            </a:r>
            <a:endParaRPr lang="en-US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DE2478F0-0001-3058-D137-8934040A1C2F}"/>
              </a:ext>
            </a:extLst>
          </p:cNvPr>
          <p:cNvSpPr txBox="1"/>
          <p:nvPr/>
        </p:nvSpPr>
        <p:spPr>
          <a:xfrm>
            <a:off x="446899" y="7273047"/>
            <a:ext cx="5876289" cy="1323439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5000"/>
                  <a:lumOff val="95000"/>
                </a:schemeClr>
              </a:gs>
              <a:gs pos="74000">
                <a:schemeClr val="accent2">
                  <a:lumMod val="45000"/>
                  <a:lumOff val="55000"/>
                </a:schemeClr>
              </a:gs>
              <a:gs pos="83000">
                <a:schemeClr val="accent2">
                  <a:lumMod val="45000"/>
                  <a:lumOff val="55000"/>
                </a:schemeClr>
              </a:gs>
              <a:gs pos="100000">
                <a:schemeClr val="accent2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000" dirty="0"/>
              <a:t>Menú para niños hasta 11 años                    </a:t>
            </a:r>
            <a:r>
              <a:rPr lang="en-US" sz="2000" b="1" i="0" dirty="0">
                <a:solidFill>
                  <a:schemeClr val="tx2">
                    <a:lumMod val="75000"/>
                  </a:schemeClr>
                </a:solidFill>
                <a:effectLst/>
                <a:latin typeface="Algerian" panose="04020705040A02060702" pitchFamily="82" charset="0"/>
              </a:rPr>
              <a:t>40 €</a:t>
            </a:r>
            <a:endParaRPr lang="es-ES" sz="2000" dirty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000" dirty="0"/>
              <a:t>Habitación individual                                   </a:t>
            </a:r>
            <a:r>
              <a:rPr lang="en-US" sz="2000" b="1" dirty="0">
                <a:solidFill>
                  <a:schemeClr val="tx2">
                    <a:lumMod val="75000"/>
                  </a:schemeClr>
                </a:solidFill>
                <a:latin typeface="Algerian" panose="04020705040A02060702" pitchFamily="82" charset="0"/>
              </a:rPr>
              <a:t>8</a:t>
            </a:r>
            <a:r>
              <a:rPr lang="en-US" sz="2000" b="1" i="0" dirty="0">
                <a:solidFill>
                  <a:schemeClr val="tx2">
                    <a:lumMod val="75000"/>
                  </a:schemeClr>
                </a:solidFill>
                <a:effectLst/>
                <a:latin typeface="Algerian" panose="04020705040A02060702" pitchFamily="82" charset="0"/>
              </a:rPr>
              <a:t>0 €</a:t>
            </a:r>
            <a:endParaRPr lang="es-E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000" dirty="0"/>
              <a:t>Habitación doble con cama doble                </a:t>
            </a:r>
            <a:r>
              <a:rPr lang="en-US" sz="2000" b="1" dirty="0">
                <a:solidFill>
                  <a:schemeClr val="tx2">
                    <a:lumMod val="75000"/>
                  </a:schemeClr>
                </a:solidFill>
                <a:latin typeface="Algerian" panose="04020705040A02060702" pitchFamily="82" charset="0"/>
              </a:rPr>
              <a:t>11</a:t>
            </a:r>
            <a:r>
              <a:rPr lang="en-US" sz="2000" b="1" i="0" dirty="0">
                <a:solidFill>
                  <a:schemeClr val="tx2">
                    <a:lumMod val="75000"/>
                  </a:schemeClr>
                </a:solidFill>
                <a:effectLst/>
                <a:latin typeface="Algerian" panose="04020705040A02060702" pitchFamily="82" charset="0"/>
              </a:rPr>
              <a:t>0 €</a:t>
            </a:r>
            <a:endParaRPr lang="es-E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000" dirty="0"/>
              <a:t>Habitación familiar                                      </a:t>
            </a:r>
            <a:r>
              <a:rPr lang="en-US" sz="2000" b="1" dirty="0">
                <a:solidFill>
                  <a:schemeClr val="tx2">
                    <a:lumMod val="75000"/>
                  </a:schemeClr>
                </a:solidFill>
                <a:latin typeface="Algerian" panose="04020705040A02060702" pitchFamily="82" charset="0"/>
              </a:rPr>
              <a:t>13</a:t>
            </a:r>
            <a:r>
              <a:rPr lang="en-US" sz="2000" b="1" i="0" dirty="0">
                <a:solidFill>
                  <a:schemeClr val="tx2">
                    <a:lumMod val="75000"/>
                  </a:schemeClr>
                </a:solidFill>
                <a:effectLst/>
                <a:latin typeface="Algerian" panose="04020705040A02060702" pitchFamily="82" charset="0"/>
              </a:rPr>
              <a:t>0 €</a:t>
            </a:r>
            <a:endParaRPr lang="en-US" sz="2000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AC33F335-EA06-FC70-F25F-99D76CCDD6CC}"/>
              </a:ext>
            </a:extLst>
          </p:cNvPr>
          <p:cNvSpPr txBox="1"/>
          <p:nvPr/>
        </p:nvSpPr>
        <p:spPr>
          <a:xfrm>
            <a:off x="0" y="8545538"/>
            <a:ext cx="7450181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" sz="2400" dirty="0"/>
              <a:t>Observaciones:</a:t>
            </a:r>
          </a:p>
          <a:p>
            <a:r>
              <a:rPr lang="es-ES" sz="2000" dirty="0">
                <a:solidFill>
                  <a:schemeClr val="bg1"/>
                </a:solidFill>
              </a:rPr>
              <a:t>Niños de 0 a 3 años gratis. de 3 a 11 años al precio del menú </a:t>
            </a:r>
          </a:p>
          <a:p>
            <a:r>
              <a:rPr lang="es-ES" sz="2000" dirty="0">
                <a:solidFill>
                  <a:schemeClr val="bg1"/>
                </a:solidFill>
              </a:rPr>
              <a:t>mostrado arriba. ya partir de los 12 años se abonará el precio íntegro</a:t>
            </a:r>
            <a:r>
              <a:rPr lang="es-ES" sz="2400" dirty="0"/>
              <a:t>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57951544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DA67161-2DB3-4601-B222-D39603F01163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70D34BE6-C2AC-4811-AF04-890EB299579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00538A1-8EB7-44DF-BB58-1A76165CE1A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939</TotalTime>
  <Words>150</Words>
  <Application>Microsoft Office PowerPoint</Application>
  <PresentationFormat>Custom</PresentationFormat>
  <Paragraphs>29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9" baseType="lpstr">
      <vt:lpstr>Abadi</vt:lpstr>
      <vt:lpstr>Algerian</vt:lpstr>
      <vt:lpstr>arial</vt:lpstr>
      <vt:lpstr>arial</vt:lpstr>
      <vt:lpstr>Avenir Next LT Pro Demi</vt:lpstr>
      <vt:lpstr>Calibri</vt:lpstr>
      <vt:lpstr>Gill Sans MT</vt:lpstr>
      <vt:lpstr>Gallery</vt:lpstr>
      <vt:lpstr>NUESTRO MENÚ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NUESTRO MENÚ</dc:title>
  <dc:creator>Lenuta Serbanica (2119058)</dc:creator>
  <cp:revision>1</cp:revision>
  <dcterms:created xsi:type="dcterms:W3CDTF">2023-02-19T15:44:42Z</dcterms:created>
  <dcterms:modified xsi:type="dcterms:W3CDTF">2023-02-20T07:24:40Z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