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14"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9ACEE9-4FE2-F995-6630-4845AD62B000}" v="408" dt="2023-02-16T22:42:55.177"/>
    <p1510:client id="{38AD379A-52F6-6D7F-AD85-8BFD5C712F1A}" v="29" dt="2023-02-16T17:49:04.283"/>
    <p1510:client id="{4AEC658A-F11C-FE2E-DDCD-C7ACF80D9A95}" v="960" dt="2023-02-17T13:20:11.117"/>
    <p1510:client id="{66BC4993-33C2-374A-FCC9-B205E9C6B749}" v="37" dt="2023-02-16T17:59:27.199"/>
    <p1510:client id="{9504F4CF-9835-1034-A64B-E6D7939B6501}" v="388" dt="2023-02-10T13:50:09.360"/>
    <p1510:client id="{AEA4C380-4BD0-41D5-94B2-A82ECEE19DAE}" v="1132" dt="2023-02-17T13:14:17.007"/>
    <p1510:client id="{DAE9225B-0DD9-650E-00F9-904CE19DD145}" v="152" dt="2023-02-17T00:41:53.5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eena Begum (2220774)" userId="S::2220774@student.uwtsd.ac.uk::b9ab0db6-e5c7-4f34-86d3-86f0361533a7" providerId="AD" clId="Web-{66BC4993-33C2-374A-FCC9-B205E9C6B749}"/>
    <pc:docChg chg="modSld">
      <pc:chgData name="Nazmeena Begum (2220774)" userId="S::2220774@student.uwtsd.ac.uk::b9ab0db6-e5c7-4f34-86d3-86f0361533a7" providerId="AD" clId="Web-{66BC4993-33C2-374A-FCC9-B205E9C6B749}" dt="2023-02-16T17:59:27.199" v="35" actId="20577"/>
      <pc:docMkLst>
        <pc:docMk/>
      </pc:docMkLst>
      <pc:sldChg chg="modSp">
        <pc:chgData name="Nazmeena Begum (2220774)" userId="S::2220774@student.uwtsd.ac.uk::b9ab0db6-e5c7-4f34-86d3-86f0361533a7" providerId="AD" clId="Web-{66BC4993-33C2-374A-FCC9-B205E9C6B749}" dt="2023-02-16T17:59:27.199" v="35" actId="20577"/>
        <pc:sldMkLst>
          <pc:docMk/>
          <pc:sldMk cId="4162074269" sldId="257"/>
        </pc:sldMkLst>
        <pc:spChg chg="mod">
          <ac:chgData name="Nazmeena Begum (2220774)" userId="S::2220774@student.uwtsd.ac.uk::b9ab0db6-e5c7-4f34-86d3-86f0361533a7" providerId="AD" clId="Web-{66BC4993-33C2-374A-FCC9-B205E9C6B749}" dt="2023-02-16T17:59:27.199" v="35" actId="20577"/>
          <ac:spMkLst>
            <pc:docMk/>
            <pc:sldMk cId="4162074269" sldId="257"/>
            <ac:spMk id="6" creationId="{71823BDA-364F-1574-5142-38117FDD28EE}"/>
          </ac:spMkLst>
        </pc:spChg>
      </pc:sldChg>
    </pc:docChg>
  </pc:docChgLst>
  <pc:docChgLst>
    <pc:chgData clId="Web-{9504F4CF-9835-1034-A64B-E6D7939B6501}"/>
    <pc:docChg chg="modSld">
      <pc:chgData name="" userId="" providerId="" clId="Web-{9504F4CF-9835-1034-A64B-E6D7939B6501}" dt="2023-02-10T13:26:24.193" v="5" actId="20577"/>
      <pc:docMkLst>
        <pc:docMk/>
      </pc:docMkLst>
      <pc:sldChg chg="modSp">
        <pc:chgData name="" userId="" providerId="" clId="Web-{9504F4CF-9835-1034-A64B-E6D7939B6501}" dt="2023-02-10T13:26:24.193" v="5" actId="20577"/>
        <pc:sldMkLst>
          <pc:docMk/>
          <pc:sldMk cId="109857222" sldId="256"/>
        </pc:sldMkLst>
        <pc:spChg chg="mod">
          <ac:chgData name="" userId="" providerId="" clId="Web-{9504F4CF-9835-1034-A64B-E6D7939B6501}" dt="2023-02-10T13:26:24.193" v="5" actId="20577"/>
          <ac:spMkLst>
            <pc:docMk/>
            <pc:sldMk cId="109857222" sldId="256"/>
            <ac:spMk id="2" creationId="{00000000-0000-0000-0000-000000000000}"/>
          </ac:spMkLst>
        </pc:spChg>
      </pc:sldChg>
    </pc:docChg>
  </pc:docChgLst>
  <pc:docChgLst>
    <pc:chgData name="Nazmeena Begum (2220774)" userId="S::2220774@student.uwtsd.ac.uk::b9ab0db6-e5c7-4f34-86d3-86f0361533a7" providerId="AD" clId="Web-{9504F4CF-9835-1034-A64B-E6D7939B6501}"/>
    <pc:docChg chg="addSld modSld addMainMaster delMainMaster">
      <pc:chgData name="Nazmeena Begum (2220774)" userId="S::2220774@student.uwtsd.ac.uk::b9ab0db6-e5c7-4f34-86d3-86f0361533a7" providerId="AD" clId="Web-{9504F4CF-9835-1034-A64B-E6D7939B6501}" dt="2023-02-10T13:50:09.360" v="381" actId="20577"/>
      <pc:docMkLst>
        <pc:docMk/>
      </pc:docMkLst>
      <pc:sldChg chg="addSp modSp mod setBg modClrScheme chgLayout">
        <pc:chgData name="Nazmeena Begum (2220774)" userId="S::2220774@student.uwtsd.ac.uk::b9ab0db6-e5c7-4f34-86d3-86f0361533a7" providerId="AD" clId="Web-{9504F4CF-9835-1034-A64B-E6D7939B6501}" dt="2023-02-10T13:30:30.185" v="135"/>
        <pc:sldMkLst>
          <pc:docMk/>
          <pc:sldMk cId="109857222" sldId="256"/>
        </pc:sldMkLst>
        <pc:spChg chg="mod">
          <ac:chgData name="Nazmeena Begum (2220774)" userId="S::2220774@student.uwtsd.ac.uk::b9ab0db6-e5c7-4f34-86d3-86f0361533a7" providerId="AD" clId="Web-{9504F4CF-9835-1034-A64B-E6D7939B6501}" dt="2023-02-10T13:30:30.185" v="135"/>
          <ac:spMkLst>
            <pc:docMk/>
            <pc:sldMk cId="109857222" sldId="256"/>
            <ac:spMk id="2" creationId="{00000000-0000-0000-0000-000000000000}"/>
          </ac:spMkLst>
        </pc:spChg>
        <pc:spChg chg="mod">
          <ac:chgData name="Nazmeena Begum (2220774)" userId="S::2220774@student.uwtsd.ac.uk::b9ab0db6-e5c7-4f34-86d3-86f0361533a7" providerId="AD" clId="Web-{9504F4CF-9835-1034-A64B-E6D7939B6501}" dt="2023-02-10T13:30:30.185" v="135"/>
          <ac:spMkLst>
            <pc:docMk/>
            <pc:sldMk cId="109857222" sldId="256"/>
            <ac:spMk id="3" creationId="{00000000-0000-0000-0000-000000000000}"/>
          </ac:spMkLst>
        </pc:spChg>
        <pc:spChg chg="add">
          <ac:chgData name="Nazmeena Begum (2220774)" userId="S::2220774@student.uwtsd.ac.uk::b9ab0db6-e5c7-4f34-86d3-86f0361533a7" providerId="AD" clId="Web-{9504F4CF-9835-1034-A64B-E6D7939B6501}" dt="2023-02-10T13:30:30.185" v="135"/>
          <ac:spMkLst>
            <pc:docMk/>
            <pc:sldMk cId="109857222" sldId="256"/>
            <ac:spMk id="9" creationId="{D4906370-1564-49FA-A802-58546B3922DC}"/>
          </ac:spMkLst>
        </pc:spChg>
        <pc:spChg chg="add">
          <ac:chgData name="Nazmeena Begum (2220774)" userId="S::2220774@student.uwtsd.ac.uk::b9ab0db6-e5c7-4f34-86d3-86f0361533a7" providerId="AD" clId="Web-{9504F4CF-9835-1034-A64B-E6D7939B6501}" dt="2023-02-10T13:30:30.185" v="135"/>
          <ac:spMkLst>
            <pc:docMk/>
            <pc:sldMk cId="109857222" sldId="256"/>
            <ac:spMk id="11" creationId="{EF640709-BDFD-453B-B75D-6212E7A870BA}"/>
          </ac:spMkLst>
        </pc:spChg>
        <pc:spChg chg="add">
          <ac:chgData name="Nazmeena Begum (2220774)" userId="S::2220774@student.uwtsd.ac.uk::b9ab0db6-e5c7-4f34-86d3-86f0361533a7" providerId="AD" clId="Web-{9504F4CF-9835-1034-A64B-E6D7939B6501}" dt="2023-02-10T13:30:30.185" v="135"/>
          <ac:spMkLst>
            <pc:docMk/>
            <pc:sldMk cId="109857222" sldId="256"/>
            <ac:spMk id="13" creationId="{B4019478-3FDC-438C-8848-1D7DA864AFC4}"/>
          </ac:spMkLst>
        </pc:spChg>
        <pc:spChg chg="add">
          <ac:chgData name="Nazmeena Begum (2220774)" userId="S::2220774@student.uwtsd.ac.uk::b9ab0db6-e5c7-4f34-86d3-86f0361533a7" providerId="AD" clId="Web-{9504F4CF-9835-1034-A64B-E6D7939B6501}" dt="2023-02-10T13:30:30.185" v="135"/>
          <ac:spMkLst>
            <pc:docMk/>
            <pc:sldMk cId="109857222" sldId="256"/>
            <ac:spMk id="15" creationId="{FE406479-1D57-4209-B128-3C81746247C6}"/>
          </ac:spMkLst>
        </pc:spChg>
        <pc:picChg chg="add">
          <ac:chgData name="Nazmeena Begum (2220774)" userId="S::2220774@student.uwtsd.ac.uk::b9ab0db6-e5c7-4f34-86d3-86f0361533a7" providerId="AD" clId="Web-{9504F4CF-9835-1034-A64B-E6D7939B6501}" dt="2023-02-10T13:30:30.185" v="135"/>
          <ac:picMkLst>
            <pc:docMk/>
            <pc:sldMk cId="109857222" sldId="256"/>
            <ac:picMk id="4" creationId="{6AF12B4B-40C0-1C60-D734-076FDC8D917B}"/>
          </ac:picMkLst>
        </pc:picChg>
      </pc:sldChg>
      <pc:sldChg chg="addSp modSp new mod setBg">
        <pc:chgData name="Nazmeena Begum (2220774)" userId="S::2220774@student.uwtsd.ac.uk::b9ab0db6-e5c7-4f34-86d3-86f0361533a7" providerId="AD" clId="Web-{9504F4CF-9835-1034-A64B-E6D7939B6501}" dt="2023-02-10T13:36:26.648" v="306"/>
        <pc:sldMkLst>
          <pc:docMk/>
          <pc:sldMk cId="4162074269" sldId="257"/>
        </pc:sldMkLst>
        <pc:spChg chg="mod">
          <ac:chgData name="Nazmeena Begum (2220774)" userId="S::2220774@student.uwtsd.ac.uk::b9ab0db6-e5c7-4f34-86d3-86f0361533a7" providerId="AD" clId="Web-{9504F4CF-9835-1034-A64B-E6D7939B6501}" dt="2023-02-10T13:36:26.648" v="306"/>
          <ac:spMkLst>
            <pc:docMk/>
            <pc:sldMk cId="4162074269" sldId="257"/>
            <ac:spMk id="2" creationId="{4904B4C2-DD17-B24B-505A-783FD7082532}"/>
          </ac:spMkLst>
        </pc:spChg>
        <pc:spChg chg="mod">
          <ac:chgData name="Nazmeena Begum (2220774)" userId="S::2220774@student.uwtsd.ac.uk::b9ab0db6-e5c7-4f34-86d3-86f0361533a7" providerId="AD" clId="Web-{9504F4CF-9835-1034-A64B-E6D7939B6501}" dt="2023-02-10T13:36:26.648" v="306"/>
          <ac:spMkLst>
            <pc:docMk/>
            <pc:sldMk cId="4162074269" sldId="257"/>
            <ac:spMk id="3" creationId="{718D9B78-BDE9-CD1F-E8B9-415B6FBD9552}"/>
          </ac:spMkLst>
        </pc:spChg>
        <pc:spChg chg="add">
          <ac:chgData name="Nazmeena Begum (2220774)" userId="S::2220774@student.uwtsd.ac.uk::b9ab0db6-e5c7-4f34-86d3-86f0361533a7" providerId="AD" clId="Web-{9504F4CF-9835-1034-A64B-E6D7939B6501}" dt="2023-02-10T13:36:26.648" v="306"/>
          <ac:spMkLst>
            <pc:docMk/>
            <pc:sldMk cId="4162074269" sldId="257"/>
            <ac:spMk id="9" creationId="{442D2C40-7ED8-45E4-9E7D-C3407F9CAB7A}"/>
          </ac:spMkLst>
        </pc:spChg>
        <pc:spChg chg="add">
          <ac:chgData name="Nazmeena Begum (2220774)" userId="S::2220774@student.uwtsd.ac.uk::b9ab0db6-e5c7-4f34-86d3-86f0361533a7" providerId="AD" clId="Web-{9504F4CF-9835-1034-A64B-E6D7939B6501}" dt="2023-02-10T13:36:26.648" v="306"/>
          <ac:spMkLst>
            <pc:docMk/>
            <pc:sldMk cId="4162074269" sldId="257"/>
            <ac:spMk id="11" creationId="{081E4A58-353D-44AE-B2FC-2A74E2E400F7}"/>
          </ac:spMkLst>
        </pc:spChg>
        <pc:picChg chg="add">
          <ac:chgData name="Nazmeena Begum (2220774)" userId="S::2220774@student.uwtsd.ac.uk::b9ab0db6-e5c7-4f34-86d3-86f0361533a7" providerId="AD" clId="Web-{9504F4CF-9835-1034-A64B-E6D7939B6501}" dt="2023-02-10T13:36:26.648" v="306"/>
          <ac:picMkLst>
            <pc:docMk/>
            <pc:sldMk cId="4162074269" sldId="257"/>
            <ac:picMk id="5" creationId="{77CD6CC2-4308-1EA1-22C9-93430FDBD861}"/>
          </ac:picMkLst>
        </pc:picChg>
      </pc:sldChg>
      <pc:sldChg chg="modSp new">
        <pc:chgData name="Nazmeena Begum (2220774)" userId="S::2220774@student.uwtsd.ac.uk::b9ab0db6-e5c7-4f34-86d3-86f0361533a7" providerId="AD" clId="Web-{9504F4CF-9835-1034-A64B-E6D7939B6501}" dt="2023-02-10T13:39:37.107" v="317" actId="20577"/>
        <pc:sldMkLst>
          <pc:docMk/>
          <pc:sldMk cId="759433432" sldId="258"/>
        </pc:sldMkLst>
        <pc:spChg chg="mod">
          <ac:chgData name="Nazmeena Begum (2220774)" userId="S::2220774@student.uwtsd.ac.uk::b9ab0db6-e5c7-4f34-86d3-86f0361533a7" providerId="AD" clId="Web-{9504F4CF-9835-1034-A64B-E6D7939B6501}" dt="2023-02-10T13:39:37.107" v="317" actId="20577"/>
          <ac:spMkLst>
            <pc:docMk/>
            <pc:sldMk cId="759433432" sldId="258"/>
            <ac:spMk id="2" creationId="{010B1886-4BA1-A081-9D28-7FE13E49CA91}"/>
          </ac:spMkLst>
        </pc:spChg>
      </pc:sldChg>
      <pc:sldChg chg="modSp new">
        <pc:chgData name="Nazmeena Begum (2220774)" userId="S::2220774@student.uwtsd.ac.uk::b9ab0db6-e5c7-4f34-86d3-86f0361533a7" providerId="AD" clId="Web-{9504F4CF-9835-1034-A64B-E6D7939B6501}" dt="2023-02-10T13:46:52.995" v="361" actId="20577"/>
        <pc:sldMkLst>
          <pc:docMk/>
          <pc:sldMk cId="1549706200" sldId="259"/>
        </pc:sldMkLst>
        <pc:spChg chg="mod">
          <ac:chgData name="Nazmeena Begum (2220774)" userId="S::2220774@student.uwtsd.ac.uk::b9ab0db6-e5c7-4f34-86d3-86f0361533a7" providerId="AD" clId="Web-{9504F4CF-9835-1034-A64B-E6D7939B6501}" dt="2023-02-10T13:46:52.995" v="361" actId="20577"/>
          <ac:spMkLst>
            <pc:docMk/>
            <pc:sldMk cId="1549706200" sldId="259"/>
            <ac:spMk id="2" creationId="{6572F9AB-8979-F94F-3116-747A443279C6}"/>
          </ac:spMkLst>
        </pc:spChg>
      </pc:sldChg>
      <pc:sldChg chg="modSp new">
        <pc:chgData name="Nazmeena Begum (2220774)" userId="S::2220774@student.uwtsd.ac.uk::b9ab0db6-e5c7-4f34-86d3-86f0361533a7" providerId="AD" clId="Web-{9504F4CF-9835-1034-A64B-E6D7939B6501}" dt="2023-02-10T13:48:40.092" v="367" actId="20577"/>
        <pc:sldMkLst>
          <pc:docMk/>
          <pc:sldMk cId="3654164983" sldId="260"/>
        </pc:sldMkLst>
        <pc:spChg chg="mod">
          <ac:chgData name="Nazmeena Begum (2220774)" userId="S::2220774@student.uwtsd.ac.uk::b9ab0db6-e5c7-4f34-86d3-86f0361533a7" providerId="AD" clId="Web-{9504F4CF-9835-1034-A64B-E6D7939B6501}" dt="2023-02-10T13:48:40.092" v="367" actId="20577"/>
          <ac:spMkLst>
            <pc:docMk/>
            <pc:sldMk cId="3654164983" sldId="260"/>
            <ac:spMk id="2" creationId="{9F4B452B-26E8-F470-FD47-C2B704203277}"/>
          </ac:spMkLst>
        </pc:spChg>
      </pc:sldChg>
      <pc:sldChg chg="modSp new">
        <pc:chgData name="Nazmeena Begum (2220774)" userId="S::2220774@student.uwtsd.ac.uk::b9ab0db6-e5c7-4f34-86d3-86f0361533a7" providerId="AD" clId="Web-{9504F4CF-9835-1034-A64B-E6D7939B6501}" dt="2023-02-10T13:49:39.609" v="374" actId="20577"/>
        <pc:sldMkLst>
          <pc:docMk/>
          <pc:sldMk cId="2272642584" sldId="261"/>
        </pc:sldMkLst>
        <pc:spChg chg="mod">
          <ac:chgData name="Nazmeena Begum (2220774)" userId="S::2220774@student.uwtsd.ac.uk::b9ab0db6-e5c7-4f34-86d3-86f0361533a7" providerId="AD" clId="Web-{9504F4CF-9835-1034-A64B-E6D7939B6501}" dt="2023-02-10T13:49:39.609" v="374" actId="20577"/>
          <ac:spMkLst>
            <pc:docMk/>
            <pc:sldMk cId="2272642584" sldId="261"/>
            <ac:spMk id="2" creationId="{091E570F-0030-6CB8-8ECB-AF7D0D2E9B09}"/>
          </ac:spMkLst>
        </pc:spChg>
      </pc:sldChg>
      <pc:sldChg chg="modSp new">
        <pc:chgData name="Nazmeena Begum (2220774)" userId="S::2220774@student.uwtsd.ac.uk::b9ab0db6-e5c7-4f34-86d3-86f0361533a7" providerId="AD" clId="Web-{9504F4CF-9835-1034-A64B-E6D7939B6501}" dt="2023-02-10T13:50:09.360" v="381" actId="20577"/>
        <pc:sldMkLst>
          <pc:docMk/>
          <pc:sldMk cId="3559459257" sldId="262"/>
        </pc:sldMkLst>
        <pc:spChg chg="mod">
          <ac:chgData name="Nazmeena Begum (2220774)" userId="S::2220774@student.uwtsd.ac.uk::b9ab0db6-e5c7-4f34-86d3-86f0361533a7" providerId="AD" clId="Web-{9504F4CF-9835-1034-A64B-E6D7939B6501}" dt="2023-02-10T13:50:09.360" v="381" actId="20577"/>
          <ac:spMkLst>
            <pc:docMk/>
            <pc:sldMk cId="3559459257" sldId="262"/>
            <ac:spMk id="2" creationId="{E3601CC6-BB32-33B7-1FA3-D6D8A39349D7}"/>
          </ac:spMkLst>
        </pc:spChg>
      </pc:sldChg>
      <pc:sldMasterChg chg="del delSldLayout">
        <pc:chgData name="Nazmeena Begum (2220774)" userId="S::2220774@student.uwtsd.ac.uk::b9ab0db6-e5c7-4f34-86d3-86f0361533a7" providerId="AD" clId="Web-{9504F4CF-9835-1034-A64B-E6D7939B6501}" dt="2023-02-10T13:30:30.185" v="135"/>
        <pc:sldMasterMkLst>
          <pc:docMk/>
          <pc:sldMasterMk cId="2460954070" sldId="2147483660"/>
        </pc:sldMasterMkLst>
        <pc:sldLayoutChg chg="del">
          <pc:chgData name="Nazmeena Begum (2220774)" userId="S::2220774@student.uwtsd.ac.uk::b9ab0db6-e5c7-4f34-86d3-86f0361533a7" providerId="AD" clId="Web-{9504F4CF-9835-1034-A64B-E6D7939B6501}" dt="2023-02-10T13:30:30.185" v="135"/>
          <pc:sldLayoutMkLst>
            <pc:docMk/>
            <pc:sldMasterMk cId="2460954070" sldId="2147483660"/>
            <pc:sldLayoutMk cId="2385387890" sldId="2147483661"/>
          </pc:sldLayoutMkLst>
        </pc:sldLayoutChg>
        <pc:sldLayoutChg chg="del">
          <pc:chgData name="Nazmeena Begum (2220774)" userId="S::2220774@student.uwtsd.ac.uk::b9ab0db6-e5c7-4f34-86d3-86f0361533a7" providerId="AD" clId="Web-{9504F4CF-9835-1034-A64B-E6D7939B6501}" dt="2023-02-10T13:30:30.185" v="135"/>
          <pc:sldLayoutMkLst>
            <pc:docMk/>
            <pc:sldMasterMk cId="2460954070" sldId="2147483660"/>
            <pc:sldLayoutMk cId="949138452" sldId="2147483662"/>
          </pc:sldLayoutMkLst>
        </pc:sldLayoutChg>
        <pc:sldLayoutChg chg="del">
          <pc:chgData name="Nazmeena Begum (2220774)" userId="S::2220774@student.uwtsd.ac.uk::b9ab0db6-e5c7-4f34-86d3-86f0361533a7" providerId="AD" clId="Web-{9504F4CF-9835-1034-A64B-E6D7939B6501}" dt="2023-02-10T13:30:30.185" v="135"/>
          <pc:sldLayoutMkLst>
            <pc:docMk/>
            <pc:sldMasterMk cId="2460954070" sldId="2147483660"/>
            <pc:sldLayoutMk cId="2591524520" sldId="2147483663"/>
          </pc:sldLayoutMkLst>
        </pc:sldLayoutChg>
        <pc:sldLayoutChg chg="del">
          <pc:chgData name="Nazmeena Begum (2220774)" userId="S::2220774@student.uwtsd.ac.uk::b9ab0db6-e5c7-4f34-86d3-86f0361533a7" providerId="AD" clId="Web-{9504F4CF-9835-1034-A64B-E6D7939B6501}" dt="2023-02-10T13:30:30.185" v="135"/>
          <pc:sldLayoutMkLst>
            <pc:docMk/>
            <pc:sldMasterMk cId="2460954070" sldId="2147483660"/>
            <pc:sldLayoutMk cId="1203092039" sldId="2147483664"/>
          </pc:sldLayoutMkLst>
        </pc:sldLayoutChg>
        <pc:sldLayoutChg chg="del">
          <pc:chgData name="Nazmeena Begum (2220774)" userId="S::2220774@student.uwtsd.ac.uk::b9ab0db6-e5c7-4f34-86d3-86f0361533a7" providerId="AD" clId="Web-{9504F4CF-9835-1034-A64B-E6D7939B6501}" dt="2023-02-10T13:30:30.185" v="135"/>
          <pc:sldLayoutMkLst>
            <pc:docMk/>
            <pc:sldMasterMk cId="2460954070" sldId="2147483660"/>
            <pc:sldLayoutMk cId="3733172339" sldId="2147483665"/>
          </pc:sldLayoutMkLst>
        </pc:sldLayoutChg>
        <pc:sldLayoutChg chg="del">
          <pc:chgData name="Nazmeena Begum (2220774)" userId="S::2220774@student.uwtsd.ac.uk::b9ab0db6-e5c7-4f34-86d3-86f0361533a7" providerId="AD" clId="Web-{9504F4CF-9835-1034-A64B-E6D7939B6501}" dt="2023-02-10T13:30:30.185" v="135"/>
          <pc:sldLayoutMkLst>
            <pc:docMk/>
            <pc:sldMasterMk cId="2460954070" sldId="2147483660"/>
            <pc:sldLayoutMk cId="3210312558" sldId="2147483666"/>
          </pc:sldLayoutMkLst>
        </pc:sldLayoutChg>
        <pc:sldLayoutChg chg="del">
          <pc:chgData name="Nazmeena Begum (2220774)" userId="S::2220774@student.uwtsd.ac.uk::b9ab0db6-e5c7-4f34-86d3-86f0361533a7" providerId="AD" clId="Web-{9504F4CF-9835-1034-A64B-E6D7939B6501}" dt="2023-02-10T13:30:30.185" v="135"/>
          <pc:sldLayoutMkLst>
            <pc:docMk/>
            <pc:sldMasterMk cId="2460954070" sldId="2147483660"/>
            <pc:sldLayoutMk cId="3146388984" sldId="2147483667"/>
          </pc:sldLayoutMkLst>
        </pc:sldLayoutChg>
        <pc:sldLayoutChg chg="del">
          <pc:chgData name="Nazmeena Begum (2220774)" userId="S::2220774@student.uwtsd.ac.uk::b9ab0db6-e5c7-4f34-86d3-86f0361533a7" providerId="AD" clId="Web-{9504F4CF-9835-1034-A64B-E6D7939B6501}" dt="2023-02-10T13:30:30.185" v="135"/>
          <pc:sldLayoutMkLst>
            <pc:docMk/>
            <pc:sldMasterMk cId="2460954070" sldId="2147483660"/>
            <pc:sldLayoutMk cId="3171841454" sldId="2147483668"/>
          </pc:sldLayoutMkLst>
        </pc:sldLayoutChg>
        <pc:sldLayoutChg chg="del">
          <pc:chgData name="Nazmeena Begum (2220774)" userId="S::2220774@student.uwtsd.ac.uk::b9ab0db6-e5c7-4f34-86d3-86f0361533a7" providerId="AD" clId="Web-{9504F4CF-9835-1034-A64B-E6D7939B6501}" dt="2023-02-10T13:30:30.185" v="135"/>
          <pc:sldLayoutMkLst>
            <pc:docMk/>
            <pc:sldMasterMk cId="2460954070" sldId="2147483660"/>
            <pc:sldLayoutMk cId="1718958274" sldId="2147483669"/>
          </pc:sldLayoutMkLst>
        </pc:sldLayoutChg>
        <pc:sldLayoutChg chg="del">
          <pc:chgData name="Nazmeena Begum (2220774)" userId="S::2220774@student.uwtsd.ac.uk::b9ab0db6-e5c7-4f34-86d3-86f0361533a7" providerId="AD" clId="Web-{9504F4CF-9835-1034-A64B-E6D7939B6501}" dt="2023-02-10T13:30:30.185" v="135"/>
          <pc:sldLayoutMkLst>
            <pc:docMk/>
            <pc:sldMasterMk cId="2460954070" sldId="2147483660"/>
            <pc:sldLayoutMk cId="2202905451" sldId="2147483670"/>
          </pc:sldLayoutMkLst>
        </pc:sldLayoutChg>
        <pc:sldLayoutChg chg="del">
          <pc:chgData name="Nazmeena Begum (2220774)" userId="S::2220774@student.uwtsd.ac.uk::b9ab0db6-e5c7-4f34-86d3-86f0361533a7" providerId="AD" clId="Web-{9504F4CF-9835-1034-A64B-E6D7939B6501}" dt="2023-02-10T13:30:30.185" v="135"/>
          <pc:sldLayoutMkLst>
            <pc:docMk/>
            <pc:sldMasterMk cId="2460954070" sldId="2147483660"/>
            <pc:sldLayoutMk cId="3479445657" sldId="2147483671"/>
          </pc:sldLayoutMkLst>
        </pc:sldLayoutChg>
      </pc:sldMasterChg>
      <pc:sldMasterChg chg="add addSldLayout">
        <pc:chgData name="Nazmeena Begum (2220774)" userId="S::2220774@student.uwtsd.ac.uk::b9ab0db6-e5c7-4f34-86d3-86f0361533a7" providerId="AD" clId="Web-{9504F4CF-9835-1034-A64B-E6D7939B6501}" dt="2023-02-10T13:30:30.185" v="135"/>
        <pc:sldMasterMkLst>
          <pc:docMk/>
          <pc:sldMasterMk cId="2504288750" sldId="2147483685"/>
        </pc:sldMasterMkLst>
        <pc:sldLayoutChg chg="add">
          <pc:chgData name="Nazmeena Begum (2220774)" userId="S::2220774@student.uwtsd.ac.uk::b9ab0db6-e5c7-4f34-86d3-86f0361533a7" providerId="AD" clId="Web-{9504F4CF-9835-1034-A64B-E6D7939B6501}" dt="2023-02-10T13:30:30.185" v="135"/>
          <pc:sldLayoutMkLst>
            <pc:docMk/>
            <pc:sldMasterMk cId="2504288750" sldId="2147483685"/>
            <pc:sldLayoutMk cId="3617352456" sldId="2147483674"/>
          </pc:sldLayoutMkLst>
        </pc:sldLayoutChg>
        <pc:sldLayoutChg chg="add">
          <pc:chgData name="Nazmeena Begum (2220774)" userId="S::2220774@student.uwtsd.ac.uk::b9ab0db6-e5c7-4f34-86d3-86f0361533a7" providerId="AD" clId="Web-{9504F4CF-9835-1034-A64B-E6D7939B6501}" dt="2023-02-10T13:30:30.185" v="135"/>
          <pc:sldLayoutMkLst>
            <pc:docMk/>
            <pc:sldMasterMk cId="2504288750" sldId="2147483685"/>
            <pc:sldLayoutMk cId="2614027122" sldId="2147483675"/>
          </pc:sldLayoutMkLst>
        </pc:sldLayoutChg>
        <pc:sldLayoutChg chg="add">
          <pc:chgData name="Nazmeena Begum (2220774)" userId="S::2220774@student.uwtsd.ac.uk::b9ab0db6-e5c7-4f34-86d3-86f0361533a7" providerId="AD" clId="Web-{9504F4CF-9835-1034-A64B-E6D7939B6501}" dt="2023-02-10T13:30:30.185" v="135"/>
          <pc:sldLayoutMkLst>
            <pc:docMk/>
            <pc:sldMasterMk cId="2504288750" sldId="2147483685"/>
            <pc:sldLayoutMk cId="1622068684" sldId="2147483676"/>
          </pc:sldLayoutMkLst>
        </pc:sldLayoutChg>
        <pc:sldLayoutChg chg="add">
          <pc:chgData name="Nazmeena Begum (2220774)" userId="S::2220774@student.uwtsd.ac.uk::b9ab0db6-e5c7-4f34-86d3-86f0361533a7" providerId="AD" clId="Web-{9504F4CF-9835-1034-A64B-E6D7939B6501}" dt="2023-02-10T13:30:30.185" v="135"/>
          <pc:sldLayoutMkLst>
            <pc:docMk/>
            <pc:sldMasterMk cId="2504288750" sldId="2147483685"/>
            <pc:sldLayoutMk cId="1952511818" sldId="2147483677"/>
          </pc:sldLayoutMkLst>
        </pc:sldLayoutChg>
        <pc:sldLayoutChg chg="add">
          <pc:chgData name="Nazmeena Begum (2220774)" userId="S::2220774@student.uwtsd.ac.uk::b9ab0db6-e5c7-4f34-86d3-86f0361533a7" providerId="AD" clId="Web-{9504F4CF-9835-1034-A64B-E6D7939B6501}" dt="2023-02-10T13:30:30.185" v="135"/>
          <pc:sldLayoutMkLst>
            <pc:docMk/>
            <pc:sldMasterMk cId="2504288750" sldId="2147483685"/>
            <pc:sldLayoutMk cId="1264857119" sldId="2147483678"/>
          </pc:sldLayoutMkLst>
        </pc:sldLayoutChg>
        <pc:sldLayoutChg chg="add">
          <pc:chgData name="Nazmeena Begum (2220774)" userId="S::2220774@student.uwtsd.ac.uk::b9ab0db6-e5c7-4f34-86d3-86f0361533a7" providerId="AD" clId="Web-{9504F4CF-9835-1034-A64B-E6D7939B6501}" dt="2023-02-10T13:30:30.185" v="135"/>
          <pc:sldLayoutMkLst>
            <pc:docMk/>
            <pc:sldMasterMk cId="2504288750" sldId="2147483685"/>
            <pc:sldLayoutMk cId="528116151" sldId="2147483679"/>
          </pc:sldLayoutMkLst>
        </pc:sldLayoutChg>
        <pc:sldLayoutChg chg="add">
          <pc:chgData name="Nazmeena Begum (2220774)" userId="S::2220774@student.uwtsd.ac.uk::b9ab0db6-e5c7-4f34-86d3-86f0361533a7" providerId="AD" clId="Web-{9504F4CF-9835-1034-A64B-E6D7939B6501}" dt="2023-02-10T13:30:30.185" v="135"/>
          <pc:sldLayoutMkLst>
            <pc:docMk/>
            <pc:sldMasterMk cId="2504288750" sldId="2147483685"/>
            <pc:sldLayoutMk cId="1295193854" sldId="2147483680"/>
          </pc:sldLayoutMkLst>
        </pc:sldLayoutChg>
        <pc:sldLayoutChg chg="add">
          <pc:chgData name="Nazmeena Begum (2220774)" userId="S::2220774@student.uwtsd.ac.uk::b9ab0db6-e5c7-4f34-86d3-86f0361533a7" providerId="AD" clId="Web-{9504F4CF-9835-1034-A64B-E6D7939B6501}" dt="2023-02-10T13:30:30.185" v="135"/>
          <pc:sldLayoutMkLst>
            <pc:docMk/>
            <pc:sldMasterMk cId="2504288750" sldId="2147483685"/>
            <pc:sldLayoutMk cId="1510623120" sldId="2147483681"/>
          </pc:sldLayoutMkLst>
        </pc:sldLayoutChg>
        <pc:sldLayoutChg chg="add">
          <pc:chgData name="Nazmeena Begum (2220774)" userId="S::2220774@student.uwtsd.ac.uk::b9ab0db6-e5c7-4f34-86d3-86f0361533a7" providerId="AD" clId="Web-{9504F4CF-9835-1034-A64B-E6D7939B6501}" dt="2023-02-10T13:30:30.185" v="135"/>
          <pc:sldLayoutMkLst>
            <pc:docMk/>
            <pc:sldMasterMk cId="2504288750" sldId="2147483685"/>
            <pc:sldLayoutMk cId="1517465281" sldId="2147483682"/>
          </pc:sldLayoutMkLst>
        </pc:sldLayoutChg>
        <pc:sldLayoutChg chg="add">
          <pc:chgData name="Nazmeena Begum (2220774)" userId="S::2220774@student.uwtsd.ac.uk::b9ab0db6-e5c7-4f34-86d3-86f0361533a7" providerId="AD" clId="Web-{9504F4CF-9835-1034-A64B-E6D7939B6501}" dt="2023-02-10T13:30:30.185" v="135"/>
          <pc:sldLayoutMkLst>
            <pc:docMk/>
            <pc:sldMasterMk cId="2504288750" sldId="2147483685"/>
            <pc:sldLayoutMk cId="3266051554" sldId="2147483683"/>
          </pc:sldLayoutMkLst>
        </pc:sldLayoutChg>
        <pc:sldLayoutChg chg="add">
          <pc:chgData name="Nazmeena Begum (2220774)" userId="S::2220774@student.uwtsd.ac.uk::b9ab0db6-e5c7-4f34-86d3-86f0361533a7" providerId="AD" clId="Web-{9504F4CF-9835-1034-A64B-E6D7939B6501}" dt="2023-02-10T13:30:30.185" v="135"/>
          <pc:sldLayoutMkLst>
            <pc:docMk/>
            <pc:sldMasterMk cId="2504288750" sldId="2147483685"/>
            <pc:sldLayoutMk cId="327070702" sldId="2147483684"/>
          </pc:sldLayoutMkLst>
        </pc:sldLayoutChg>
      </pc:sldMasterChg>
    </pc:docChg>
  </pc:docChgLst>
  <pc:docChgLst>
    <pc:chgData name="Sabina Bi (2228630)" userId="S::2228630@student.uwtsd.ac.uk::23e9d37f-013b-4e09-ba28-ced91d9757c0" providerId="AD" clId="Web-{AEA4C380-4BD0-41D5-94B2-A82ECEE19DAE}"/>
    <pc:docChg chg="modSld addMainMaster delMainMaster">
      <pc:chgData name="Sabina Bi (2228630)" userId="S::2228630@student.uwtsd.ac.uk::23e9d37f-013b-4e09-ba28-ced91d9757c0" providerId="AD" clId="Web-{AEA4C380-4BD0-41D5-94B2-A82ECEE19DAE}" dt="2023-02-17T13:14:17.007" v="1143" actId="20577"/>
      <pc:docMkLst>
        <pc:docMk/>
      </pc:docMkLst>
      <pc:sldChg chg="addSp delSp modSp mod setBg modClrScheme setClrOvrMap delDesignElem chgLayout">
        <pc:chgData name="Sabina Bi (2228630)" userId="S::2228630@student.uwtsd.ac.uk::23e9d37f-013b-4e09-ba28-ced91d9757c0" providerId="AD" clId="Web-{AEA4C380-4BD0-41D5-94B2-A82ECEE19DAE}" dt="2023-02-17T13:06:00.216" v="1134" actId="1076"/>
        <pc:sldMkLst>
          <pc:docMk/>
          <pc:sldMk cId="109857222" sldId="256"/>
        </pc:sldMkLst>
        <pc:spChg chg="mod ord">
          <ac:chgData name="Sabina Bi (2228630)" userId="S::2228630@student.uwtsd.ac.uk::23e9d37f-013b-4e09-ba28-ced91d9757c0" providerId="AD" clId="Web-{AEA4C380-4BD0-41D5-94B2-A82ECEE19DAE}" dt="2023-02-17T13:05:23.512" v="1123"/>
          <ac:spMkLst>
            <pc:docMk/>
            <pc:sldMk cId="109857222" sldId="256"/>
            <ac:spMk id="2" creationId="{00000000-0000-0000-0000-000000000000}"/>
          </ac:spMkLst>
        </pc:spChg>
        <pc:spChg chg="mod ord">
          <ac:chgData name="Sabina Bi (2228630)" userId="S::2228630@student.uwtsd.ac.uk::23e9d37f-013b-4e09-ba28-ced91d9757c0" providerId="AD" clId="Web-{AEA4C380-4BD0-41D5-94B2-A82ECEE19DAE}" dt="2023-02-17T13:06:00.216" v="1134" actId="1076"/>
          <ac:spMkLst>
            <pc:docMk/>
            <pc:sldMk cId="109857222" sldId="256"/>
            <ac:spMk id="3" creationId="{00000000-0000-0000-0000-000000000000}"/>
          </ac:spMkLst>
        </pc:spChg>
        <pc:spChg chg="add del">
          <ac:chgData name="Sabina Bi (2228630)" userId="S::2228630@student.uwtsd.ac.uk::23e9d37f-013b-4e09-ba28-ced91d9757c0" providerId="AD" clId="Web-{AEA4C380-4BD0-41D5-94B2-A82ECEE19DAE}" dt="2023-02-17T10:20:58.548" v="653"/>
          <ac:spMkLst>
            <pc:docMk/>
            <pc:sldMk cId="109857222" sldId="256"/>
            <ac:spMk id="7" creationId="{27427488-068E-4B55-AC8D-CD070B8CD46D}"/>
          </ac:spMkLst>
        </pc:spChg>
        <pc:spChg chg="add del">
          <ac:chgData name="Sabina Bi (2228630)" userId="S::2228630@student.uwtsd.ac.uk::23e9d37f-013b-4e09-ba28-ced91d9757c0" providerId="AD" clId="Web-{AEA4C380-4BD0-41D5-94B2-A82ECEE19DAE}" dt="2023-02-17T13:04:58.996" v="1119"/>
          <ac:spMkLst>
            <pc:docMk/>
            <pc:sldMk cId="109857222" sldId="256"/>
            <ac:spMk id="10" creationId="{9401732C-37EE-4B98-A709-9530173F3802}"/>
          </ac:spMkLst>
        </pc:spChg>
        <pc:spChg chg="add del">
          <ac:chgData name="Sabina Bi (2228630)" userId="S::2228630@student.uwtsd.ac.uk::23e9d37f-013b-4e09-ba28-ced91d9757c0" providerId="AD" clId="Web-{AEA4C380-4BD0-41D5-94B2-A82ECEE19DAE}" dt="2023-02-17T10:20:58.548" v="653"/>
          <ac:spMkLst>
            <pc:docMk/>
            <pc:sldMk cId="109857222" sldId="256"/>
            <ac:spMk id="16" creationId="{3FE49A6B-0100-4397-88F8-FE2410D089A8}"/>
          </ac:spMkLst>
        </pc:spChg>
        <pc:spChg chg="add del">
          <ac:chgData name="Sabina Bi (2228630)" userId="S::2228630@student.uwtsd.ac.uk::23e9d37f-013b-4e09-ba28-ced91d9757c0" providerId="AD" clId="Web-{AEA4C380-4BD0-41D5-94B2-A82ECEE19DAE}" dt="2023-02-17T10:20:58.548" v="653"/>
          <ac:spMkLst>
            <pc:docMk/>
            <pc:sldMk cId="109857222" sldId="256"/>
            <ac:spMk id="18" creationId="{A20AF199-99C2-4569-9CAF-24514AE5E82A}"/>
          </ac:spMkLst>
        </pc:spChg>
        <pc:spChg chg="add del">
          <ac:chgData name="Sabina Bi (2228630)" userId="S::2228630@student.uwtsd.ac.uk::23e9d37f-013b-4e09-ba28-ced91d9757c0" providerId="AD" clId="Web-{AEA4C380-4BD0-41D5-94B2-A82ECEE19DAE}" dt="2023-02-17T10:21:06.126" v="655"/>
          <ac:spMkLst>
            <pc:docMk/>
            <pc:sldMk cId="109857222" sldId="256"/>
            <ac:spMk id="20" creationId="{0671A8AE-40A1-4631-A6B8-581AFF065482}"/>
          </ac:spMkLst>
        </pc:spChg>
        <pc:spChg chg="add del">
          <ac:chgData name="Sabina Bi (2228630)" userId="S::2228630@student.uwtsd.ac.uk::23e9d37f-013b-4e09-ba28-ced91d9757c0" providerId="AD" clId="Web-{AEA4C380-4BD0-41D5-94B2-A82ECEE19DAE}" dt="2023-02-17T10:21:06.126" v="655"/>
          <ac:spMkLst>
            <pc:docMk/>
            <pc:sldMk cId="109857222" sldId="256"/>
            <ac:spMk id="21" creationId="{AB58EF07-17C2-48CF-ABB0-EEF1F17CB8F0}"/>
          </ac:spMkLst>
        </pc:spChg>
        <pc:spChg chg="add del">
          <ac:chgData name="Sabina Bi (2228630)" userId="S::2228630@student.uwtsd.ac.uk::23e9d37f-013b-4e09-ba28-ced91d9757c0" providerId="AD" clId="Web-{AEA4C380-4BD0-41D5-94B2-A82ECEE19DAE}" dt="2023-02-17T10:21:06.126" v="655"/>
          <ac:spMkLst>
            <pc:docMk/>
            <pc:sldMk cId="109857222" sldId="256"/>
            <ac:spMk id="22" creationId="{AF2F604E-43BE-4DC3-B983-E071523364F8}"/>
          </ac:spMkLst>
        </pc:spChg>
        <pc:spChg chg="add del">
          <ac:chgData name="Sabina Bi (2228630)" userId="S::2228630@student.uwtsd.ac.uk::23e9d37f-013b-4e09-ba28-ced91d9757c0" providerId="AD" clId="Web-{AEA4C380-4BD0-41D5-94B2-A82ECEE19DAE}" dt="2023-02-17T10:21:06.126" v="655"/>
          <ac:spMkLst>
            <pc:docMk/>
            <pc:sldMk cId="109857222" sldId="256"/>
            <ac:spMk id="23" creationId="{08C9B587-E65E-4B52-B37C-ABEBB6E87928}"/>
          </ac:spMkLst>
        </pc:spChg>
        <pc:spChg chg="add">
          <ac:chgData name="Sabina Bi (2228630)" userId="S::2228630@student.uwtsd.ac.uk::23e9d37f-013b-4e09-ba28-ced91d9757c0" providerId="AD" clId="Web-{AEA4C380-4BD0-41D5-94B2-A82ECEE19DAE}" dt="2023-02-17T13:05:23.512" v="1123"/>
          <ac:spMkLst>
            <pc:docMk/>
            <pc:sldMk cId="109857222" sldId="256"/>
            <ac:spMk id="24" creationId="{FDF8837B-BAE2-489A-8F93-69216307D5A5}"/>
          </ac:spMkLst>
        </pc:spChg>
        <pc:spChg chg="add del">
          <ac:chgData name="Sabina Bi (2228630)" userId="S::2228630@student.uwtsd.ac.uk::23e9d37f-013b-4e09-ba28-ced91d9757c0" providerId="AD" clId="Web-{AEA4C380-4BD0-41D5-94B2-A82ECEE19DAE}" dt="2023-02-17T12:53:04.435" v="1052"/>
          <ac:spMkLst>
            <pc:docMk/>
            <pc:sldMk cId="109857222" sldId="256"/>
            <ac:spMk id="26" creationId="{E91DC736-0EF8-4F87-9146-EBF1D2EE4D3D}"/>
          </ac:spMkLst>
        </pc:spChg>
        <pc:spChg chg="add del">
          <ac:chgData name="Sabina Bi (2228630)" userId="S::2228630@student.uwtsd.ac.uk::23e9d37f-013b-4e09-ba28-ced91d9757c0" providerId="AD" clId="Web-{AEA4C380-4BD0-41D5-94B2-A82ECEE19DAE}" dt="2023-02-17T12:53:04.435" v="1052"/>
          <ac:spMkLst>
            <pc:docMk/>
            <pc:sldMk cId="109857222" sldId="256"/>
            <ac:spMk id="32" creationId="{097CD68E-23E3-4007-8847-CD0944C4F7BE}"/>
          </ac:spMkLst>
        </pc:spChg>
        <pc:spChg chg="add del">
          <ac:chgData name="Sabina Bi (2228630)" userId="S::2228630@student.uwtsd.ac.uk::23e9d37f-013b-4e09-ba28-ced91d9757c0" providerId="AD" clId="Web-{AEA4C380-4BD0-41D5-94B2-A82ECEE19DAE}" dt="2023-02-17T12:53:04.435" v="1052"/>
          <ac:spMkLst>
            <pc:docMk/>
            <pc:sldMk cId="109857222" sldId="256"/>
            <ac:spMk id="33" creationId="{AF2F604E-43BE-4DC3-B983-E071523364F8}"/>
          </ac:spMkLst>
        </pc:spChg>
        <pc:spChg chg="add del">
          <ac:chgData name="Sabina Bi (2228630)" userId="S::2228630@student.uwtsd.ac.uk::23e9d37f-013b-4e09-ba28-ced91d9757c0" providerId="AD" clId="Web-{AEA4C380-4BD0-41D5-94B2-A82ECEE19DAE}" dt="2023-02-17T12:53:04.435" v="1052"/>
          <ac:spMkLst>
            <pc:docMk/>
            <pc:sldMk cId="109857222" sldId="256"/>
            <ac:spMk id="35" creationId="{08C9B587-E65E-4B52-B37C-ABEBB6E87928}"/>
          </ac:spMkLst>
        </pc:spChg>
        <pc:spChg chg="del">
          <ac:chgData name="Sabina Bi (2228630)" userId="S::2228630@student.uwtsd.ac.uk::23e9d37f-013b-4e09-ba28-ced91d9757c0" providerId="AD" clId="Web-{AEA4C380-4BD0-41D5-94B2-A82ECEE19DAE}" dt="2023-02-17T10:19:15.639" v="639"/>
          <ac:spMkLst>
            <pc:docMk/>
            <pc:sldMk cId="109857222" sldId="256"/>
            <ac:spMk id="38" creationId="{06000BCC-1513-4823-993D-5C55429F9ABF}"/>
          </ac:spMkLst>
        </pc:spChg>
        <pc:spChg chg="add del">
          <ac:chgData name="Sabina Bi (2228630)" userId="S::2228630@student.uwtsd.ac.uk::23e9d37f-013b-4e09-ba28-ced91d9757c0" providerId="AD" clId="Web-{AEA4C380-4BD0-41D5-94B2-A82ECEE19DAE}" dt="2023-02-17T13:05:09.355" v="1120"/>
          <ac:spMkLst>
            <pc:docMk/>
            <pc:sldMk cId="109857222" sldId="256"/>
            <ac:spMk id="46" creationId="{D59C2C63-D709-4949-9465-29A52CBEDD3B}"/>
          </ac:spMkLst>
        </pc:spChg>
        <pc:spChg chg="add del">
          <ac:chgData name="Sabina Bi (2228630)" userId="S::2228630@student.uwtsd.ac.uk::23e9d37f-013b-4e09-ba28-ced91d9757c0" providerId="AD" clId="Web-{AEA4C380-4BD0-41D5-94B2-A82ECEE19DAE}" dt="2023-02-17T13:05:09.355" v="1120"/>
          <ac:spMkLst>
            <pc:docMk/>
            <pc:sldMk cId="109857222" sldId="256"/>
            <ac:spMk id="48" creationId="{0EFD2038-15D6-4003-8350-AFEC394EEFA7}"/>
          </ac:spMkLst>
        </pc:spChg>
        <pc:spChg chg="add del">
          <ac:chgData name="Sabina Bi (2228630)" userId="S::2228630@student.uwtsd.ac.uk::23e9d37f-013b-4e09-ba28-ced91d9757c0" providerId="AD" clId="Web-{AEA4C380-4BD0-41D5-94B2-A82ECEE19DAE}" dt="2023-02-17T13:05:09.355" v="1120"/>
          <ac:spMkLst>
            <pc:docMk/>
            <pc:sldMk cId="109857222" sldId="256"/>
            <ac:spMk id="50" creationId="{8CF519C2-F6BE-41BE-A50E-54B98359C914}"/>
          </ac:spMkLst>
        </pc:spChg>
        <pc:grpChg chg="add del">
          <ac:chgData name="Sabina Bi (2228630)" userId="S::2228630@student.uwtsd.ac.uk::23e9d37f-013b-4e09-ba28-ced91d9757c0" providerId="AD" clId="Web-{AEA4C380-4BD0-41D5-94B2-A82ECEE19DAE}" dt="2023-02-17T10:20:58.548" v="653"/>
          <ac:grpSpMkLst>
            <pc:docMk/>
            <pc:sldMk cId="109857222" sldId="256"/>
            <ac:grpSpMk id="8" creationId="{5DD5AFF2-B0BF-41FA-BA95-B06DB47DF11B}"/>
          </ac:grpSpMkLst>
        </pc:grpChg>
        <pc:grpChg chg="add del">
          <ac:chgData name="Sabina Bi (2228630)" userId="S::2228630@student.uwtsd.ac.uk::23e9d37f-013b-4e09-ba28-ced91d9757c0" providerId="AD" clId="Web-{AEA4C380-4BD0-41D5-94B2-A82ECEE19DAE}" dt="2023-02-17T13:04:58.996" v="1119"/>
          <ac:grpSpMkLst>
            <pc:docMk/>
            <pc:sldMk cId="109857222" sldId="256"/>
            <ac:grpSpMk id="12" creationId="{654E48C8-2A00-4C54-BC9C-B18EE49E9C13}"/>
          </ac:grpSpMkLst>
        </pc:grpChg>
        <pc:grpChg chg="del">
          <ac:chgData name="Sabina Bi (2228630)" userId="S::2228630@student.uwtsd.ac.uk::23e9d37f-013b-4e09-ba28-ced91d9757c0" providerId="AD" clId="Web-{AEA4C380-4BD0-41D5-94B2-A82ECEE19DAE}" dt="2023-02-17T10:19:15.639" v="639"/>
          <ac:grpSpMkLst>
            <pc:docMk/>
            <pc:sldMk cId="109857222" sldId="256"/>
            <ac:grpSpMk id="34" creationId="{DFB5D1BB-0703-437B-BD1E-1D07F8A2730B}"/>
          </ac:grpSpMkLst>
        </pc:grpChg>
        <pc:grpChg chg="del">
          <ac:chgData name="Sabina Bi (2228630)" userId="S::2228630@student.uwtsd.ac.uk::23e9d37f-013b-4e09-ba28-ced91d9757c0" providerId="AD" clId="Web-{AEA4C380-4BD0-41D5-94B2-A82ECEE19DAE}" dt="2023-02-17T10:19:15.639" v="639"/>
          <ac:grpSpMkLst>
            <pc:docMk/>
            <pc:sldMk cId="109857222" sldId="256"/>
            <ac:grpSpMk id="39" creationId="{9C802128-BD9D-4392-845F-414FA79692E3}"/>
          </ac:grpSpMkLst>
        </pc:grpChg>
        <pc:grpChg chg="add del">
          <ac:chgData name="Sabina Bi (2228630)" userId="S::2228630@student.uwtsd.ac.uk::23e9d37f-013b-4e09-ba28-ced91d9757c0" providerId="AD" clId="Web-{AEA4C380-4BD0-41D5-94B2-A82ECEE19DAE}" dt="2023-02-17T13:05:09.355" v="1120"/>
          <ac:grpSpMkLst>
            <pc:docMk/>
            <pc:sldMk cId="109857222" sldId="256"/>
            <ac:grpSpMk id="52" creationId="{7767AD93-AD3E-4C62-97D5-E54E14B2EAD8}"/>
          </ac:grpSpMkLst>
        </pc:grpChg>
        <pc:picChg chg="del mod ord">
          <ac:chgData name="Sabina Bi (2228630)" userId="S::2228630@student.uwtsd.ac.uk::23e9d37f-013b-4e09-ba28-ced91d9757c0" providerId="AD" clId="Web-{AEA4C380-4BD0-41D5-94B2-A82ECEE19DAE}" dt="2023-02-17T13:04:26.558" v="1114"/>
          <ac:picMkLst>
            <pc:docMk/>
            <pc:sldMk cId="109857222" sldId="256"/>
            <ac:picMk id="4" creationId="{6AF12B4B-40C0-1C60-D734-076FDC8D917B}"/>
          </ac:picMkLst>
        </pc:picChg>
        <pc:picChg chg="add">
          <ac:chgData name="Sabina Bi (2228630)" userId="S::2228630@student.uwtsd.ac.uk::23e9d37f-013b-4e09-ba28-ced91d9757c0" providerId="AD" clId="Web-{AEA4C380-4BD0-41D5-94B2-A82ECEE19DAE}" dt="2023-02-17T13:05:23.512" v="1123"/>
          <ac:picMkLst>
            <pc:docMk/>
            <pc:sldMk cId="109857222" sldId="256"/>
            <ac:picMk id="5" creationId="{EBBF126D-D7EB-3226-C66E-3C51116D99A2}"/>
          </ac:picMkLst>
        </pc:picChg>
        <pc:picChg chg="add del">
          <ac:chgData name="Sabina Bi (2228630)" userId="S::2228630@student.uwtsd.ac.uk::23e9d37f-013b-4e09-ba28-ced91d9757c0" providerId="AD" clId="Web-{AEA4C380-4BD0-41D5-94B2-A82ECEE19DAE}" dt="2023-02-17T13:04:55.840" v="1118"/>
          <ac:picMkLst>
            <pc:docMk/>
            <pc:sldMk cId="109857222" sldId="256"/>
            <ac:picMk id="42" creationId="{40BD1E71-CFD8-0995-0AE2-97CE0DB28758}"/>
          </ac:picMkLst>
        </pc:picChg>
        <pc:cxnChg chg="add">
          <ac:chgData name="Sabina Bi (2228630)" userId="S::2228630@student.uwtsd.ac.uk::23e9d37f-013b-4e09-ba28-ced91d9757c0" providerId="AD" clId="Web-{AEA4C380-4BD0-41D5-94B2-A82ECEE19DAE}" dt="2023-02-17T13:05:23.512" v="1123"/>
          <ac:cxnSpMkLst>
            <pc:docMk/>
            <pc:sldMk cId="109857222" sldId="256"/>
            <ac:cxnSpMk id="36" creationId="{B48BEE9B-A2F4-4BF3-9EAD-16E1A7FC2DC6}"/>
          </ac:cxnSpMkLst>
        </pc:cxnChg>
        <pc:cxnChg chg="del">
          <ac:chgData name="Sabina Bi (2228630)" userId="S::2228630@student.uwtsd.ac.uk::23e9d37f-013b-4e09-ba28-ced91d9757c0" providerId="AD" clId="Web-{AEA4C380-4BD0-41D5-94B2-A82ECEE19DAE}" dt="2023-02-17T10:19:15.639" v="639"/>
          <ac:cxnSpMkLst>
            <pc:docMk/>
            <pc:sldMk cId="109857222" sldId="256"/>
            <ac:cxnSpMk id="37" creationId="{883F92AF-2403-4558-B1D7-72130A1E4BC7}"/>
          </ac:cxnSpMkLst>
        </pc:cxnChg>
        <pc:cxnChg chg="del">
          <ac:chgData name="Sabina Bi (2228630)" userId="S::2228630@student.uwtsd.ac.uk::23e9d37f-013b-4e09-ba28-ced91d9757c0" providerId="AD" clId="Web-{AEA4C380-4BD0-41D5-94B2-A82ECEE19DAE}" dt="2023-02-17T10:19:15.639" v="639"/>
          <ac:cxnSpMkLst>
            <pc:docMk/>
            <pc:sldMk cId="109857222" sldId="256"/>
            <ac:cxnSpMk id="40" creationId="{D847A877-BD6E-4B4B-9EB1-0725930415CE}"/>
          </ac:cxnSpMkLst>
        </pc:cxnChg>
        <pc:cxnChg chg="add del">
          <ac:chgData name="Sabina Bi (2228630)" userId="S::2228630@student.uwtsd.ac.uk::23e9d37f-013b-4e09-ba28-ced91d9757c0" providerId="AD" clId="Web-{AEA4C380-4BD0-41D5-94B2-A82ECEE19DAE}" dt="2023-02-17T13:05:09.355" v="1120"/>
          <ac:cxnSpMkLst>
            <pc:docMk/>
            <pc:sldMk cId="109857222" sldId="256"/>
            <ac:cxnSpMk id="58" creationId="{0772CE55-4C36-44F1-A9BD-379BEB84317D}"/>
          </ac:cxnSpMkLst>
        </pc:cxnChg>
      </pc:sldChg>
      <pc:sldChg chg="addSp delSp modSp mod setBg modClrScheme setClrOvrMap delDesignElem chgLayout">
        <pc:chgData name="Sabina Bi (2228630)" userId="S::2228630@student.uwtsd.ac.uk::23e9d37f-013b-4e09-ba28-ced91d9757c0" providerId="AD" clId="Web-{AEA4C380-4BD0-41D5-94B2-A82ECEE19DAE}" dt="2023-02-17T13:05:19.293" v="1122"/>
        <pc:sldMkLst>
          <pc:docMk/>
          <pc:sldMk cId="4162074269" sldId="257"/>
        </pc:sldMkLst>
        <pc:spChg chg="mod ord">
          <ac:chgData name="Sabina Bi (2228630)" userId="S::2228630@student.uwtsd.ac.uk::23e9d37f-013b-4e09-ba28-ced91d9757c0" providerId="AD" clId="Web-{AEA4C380-4BD0-41D5-94B2-A82ECEE19DAE}" dt="2023-02-17T13:05:19.293" v="1122"/>
          <ac:spMkLst>
            <pc:docMk/>
            <pc:sldMk cId="4162074269" sldId="257"/>
            <ac:spMk id="2" creationId="{4904B4C2-DD17-B24B-505A-783FD7082532}"/>
          </ac:spMkLst>
        </pc:spChg>
        <pc:spChg chg="mod ord">
          <ac:chgData name="Sabina Bi (2228630)" userId="S::2228630@student.uwtsd.ac.uk::23e9d37f-013b-4e09-ba28-ced91d9757c0" providerId="AD" clId="Web-{AEA4C380-4BD0-41D5-94B2-A82ECEE19DAE}" dt="2023-02-17T13:05:19.293" v="1122"/>
          <ac:spMkLst>
            <pc:docMk/>
            <pc:sldMk cId="4162074269" sldId="257"/>
            <ac:spMk id="6" creationId="{71823BDA-364F-1574-5142-38117FDD28EE}"/>
          </ac:spMkLst>
        </pc:spChg>
        <pc:spChg chg="del">
          <ac:chgData name="Sabina Bi (2228630)" userId="S::2228630@student.uwtsd.ac.uk::23e9d37f-013b-4e09-ba28-ced91d9757c0" providerId="AD" clId="Web-{AEA4C380-4BD0-41D5-94B2-A82ECEE19DAE}" dt="2023-02-17T10:19:15.639" v="639"/>
          <ac:spMkLst>
            <pc:docMk/>
            <pc:sldMk cId="4162074269" sldId="257"/>
            <ac:spMk id="8" creationId="{0B78BE18-6882-4FAA-BC8C-CA216E963816}"/>
          </ac:spMkLst>
        </pc:spChg>
        <pc:spChg chg="add del">
          <ac:chgData name="Sabina Bi (2228630)" userId="S::2228630@student.uwtsd.ac.uk::23e9d37f-013b-4e09-ba28-ced91d9757c0" providerId="AD" clId="Web-{AEA4C380-4BD0-41D5-94B2-A82ECEE19DAE}" dt="2023-02-17T12:53:04.435" v="1052"/>
          <ac:spMkLst>
            <pc:docMk/>
            <pc:sldMk cId="4162074269" sldId="257"/>
            <ac:spMk id="10" creationId="{D009D6D5-DAC2-4A8B-A17A-E206B9012D09}"/>
          </ac:spMkLst>
        </pc:spChg>
        <pc:spChg chg="del">
          <ac:chgData name="Sabina Bi (2228630)" userId="S::2228630@student.uwtsd.ac.uk::23e9d37f-013b-4e09-ba28-ced91d9757c0" providerId="AD" clId="Web-{AEA4C380-4BD0-41D5-94B2-A82ECEE19DAE}" dt="2023-02-17T10:19:15.639" v="639"/>
          <ac:spMkLst>
            <pc:docMk/>
            <pc:sldMk cId="4162074269" sldId="257"/>
            <ac:spMk id="13" creationId="{1A34F12D-8C0F-46CA-9F4A-D56193C37E3A}"/>
          </ac:spMkLst>
        </pc:spChg>
        <pc:spChg chg="del">
          <ac:chgData name="Sabina Bi (2228630)" userId="S::2228630@student.uwtsd.ac.uk::23e9d37f-013b-4e09-ba28-ced91d9757c0" providerId="AD" clId="Web-{AEA4C380-4BD0-41D5-94B2-A82ECEE19DAE}" dt="2023-02-17T10:19:15.639" v="639"/>
          <ac:spMkLst>
            <pc:docMk/>
            <pc:sldMk cId="4162074269" sldId="257"/>
            <ac:spMk id="15" creationId="{F3838012-22B6-4303-8F29-04E1419B3A57}"/>
          </ac:spMkLst>
        </pc:spChg>
        <pc:grpChg chg="del">
          <ac:chgData name="Sabina Bi (2228630)" userId="S::2228630@student.uwtsd.ac.uk::23e9d37f-013b-4e09-ba28-ced91d9757c0" providerId="AD" clId="Web-{AEA4C380-4BD0-41D5-94B2-A82ECEE19DAE}" dt="2023-02-17T10:19:15.639" v="639"/>
          <ac:grpSpMkLst>
            <pc:docMk/>
            <pc:sldMk cId="4162074269" sldId="257"/>
            <ac:grpSpMk id="19" creationId="{F03F5A17-2CE9-4ADD-9FAF-C1A0BB39CD0A}"/>
          </ac:grpSpMkLst>
        </pc:grpChg>
        <pc:picChg chg="mod ord">
          <ac:chgData name="Sabina Bi (2228630)" userId="S::2228630@student.uwtsd.ac.uk::23e9d37f-013b-4e09-ba28-ced91d9757c0" providerId="AD" clId="Web-{AEA4C380-4BD0-41D5-94B2-A82ECEE19DAE}" dt="2023-02-17T10:21:15.767" v="657"/>
          <ac:picMkLst>
            <pc:docMk/>
            <pc:sldMk cId="4162074269" sldId="257"/>
            <ac:picMk id="5" creationId="{77CD6CC2-4308-1EA1-22C9-93430FDBD861}"/>
          </ac:picMkLst>
        </pc:picChg>
        <pc:cxnChg chg="del">
          <ac:chgData name="Sabina Bi (2228630)" userId="S::2228630@student.uwtsd.ac.uk::23e9d37f-013b-4e09-ba28-ced91d9757c0" providerId="AD" clId="Web-{AEA4C380-4BD0-41D5-94B2-A82ECEE19DAE}" dt="2023-02-17T10:19:15.639" v="639"/>
          <ac:cxnSpMkLst>
            <pc:docMk/>
            <pc:sldMk cId="4162074269" sldId="257"/>
            <ac:cxnSpMk id="17" creationId="{AB061FF5-9F81-427C-8DA5-3989395517FB}"/>
          </ac:cxnSpMkLst>
        </pc:cxnChg>
      </pc:sldChg>
      <pc:sldChg chg="addSp delSp modSp mod setBg modClrScheme chgLayout">
        <pc:chgData name="Sabina Bi (2228630)" userId="S::2228630@student.uwtsd.ac.uk::23e9d37f-013b-4e09-ba28-ced91d9757c0" providerId="AD" clId="Web-{AEA4C380-4BD0-41D5-94B2-A82ECEE19DAE}" dt="2023-02-17T13:06:20.951" v="1137"/>
        <pc:sldMkLst>
          <pc:docMk/>
          <pc:sldMk cId="759433432" sldId="258"/>
        </pc:sldMkLst>
        <pc:spChg chg="mod ord">
          <ac:chgData name="Sabina Bi (2228630)" userId="S::2228630@student.uwtsd.ac.uk::23e9d37f-013b-4e09-ba28-ced91d9757c0" providerId="AD" clId="Web-{AEA4C380-4BD0-41D5-94B2-A82ECEE19DAE}" dt="2023-02-17T13:06:20.935" v="1136"/>
          <ac:spMkLst>
            <pc:docMk/>
            <pc:sldMk cId="759433432" sldId="258"/>
            <ac:spMk id="2" creationId="{010B1886-4BA1-A081-9D28-7FE13E49CA91}"/>
          </ac:spMkLst>
        </pc:spChg>
        <pc:spChg chg="add del mod ord">
          <ac:chgData name="Sabina Bi (2228630)" userId="S::2228630@student.uwtsd.ac.uk::23e9d37f-013b-4e09-ba28-ced91d9757c0" providerId="AD" clId="Web-{AEA4C380-4BD0-41D5-94B2-A82ECEE19DAE}" dt="2023-02-17T13:06:20.951" v="1137"/>
          <ac:spMkLst>
            <pc:docMk/>
            <pc:sldMk cId="759433432" sldId="258"/>
            <ac:spMk id="3" creationId="{4741FEB4-2408-4361-6311-2DF87979DE74}"/>
          </ac:spMkLst>
        </pc:spChg>
        <pc:graphicFrameChg chg="add del">
          <ac:chgData name="Sabina Bi (2228630)" userId="S::2228630@student.uwtsd.ac.uk::23e9d37f-013b-4e09-ba28-ced91d9757c0" providerId="AD" clId="Web-{AEA4C380-4BD0-41D5-94B2-A82ECEE19DAE}" dt="2023-02-17T13:06:20.935" v="1136"/>
          <ac:graphicFrameMkLst>
            <pc:docMk/>
            <pc:sldMk cId="759433432" sldId="258"/>
            <ac:graphicFrameMk id="5" creationId="{AA31942D-439E-6A0C-E2F7-0EEF46A18A54}"/>
          </ac:graphicFrameMkLst>
        </pc:graphicFrameChg>
        <pc:graphicFrameChg chg="add">
          <ac:chgData name="Sabina Bi (2228630)" userId="S::2228630@student.uwtsd.ac.uk::23e9d37f-013b-4e09-ba28-ced91d9757c0" providerId="AD" clId="Web-{AEA4C380-4BD0-41D5-94B2-A82ECEE19DAE}" dt="2023-02-17T13:06:20.951" v="1137"/>
          <ac:graphicFrameMkLst>
            <pc:docMk/>
            <pc:sldMk cId="759433432" sldId="258"/>
            <ac:graphicFrameMk id="7" creationId="{3A14EF48-41A6-F037-68C5-1CF8B589A6E2}"/>
          </ac:graphicFrameMkLst>
        </pc:graphicFrameChg>
      </pc:sldChg>
      <pc:sldChg chg="modSp mod modClrScheme chgLayout">
        <pc:chgData name="Sabina Bi (2228630)" userId="S::2228630@student.uwtsd.ac.uk::23e9d37f-013b-4e09-ba28-ced91d9757c0" providerId="AD" clId="Web-{AEA4C380-4BD0-41D5-94B2-A82ECEE19DAE}" dt="2023-02-17T13:05:19.293" v="1122"/>
        <pc:sldMkLst>
          <pc:docMk/>
          <pc:sldMk cId="1549706200" sldId="259"/>
        </pc:sldMkLst>
        <pc:spChg chg="mod ord">
          <ac:chgData name="Sabina Bi (2228630)" userId="S::2228630@student.uwtsd.ac.uk::23e9d37f-013b-4e09-ba28-ced91d9757c0" providerId="AD" clId="Web-{AEA4C380-4BD0-41D5-94B2-A82ECEE19DAE}" dt="2023-02-17T13:05:19.293" v="1122"/>
          <ac:spMkLst>
            <pc:docMk/>
            <pc:sldMk cId="1549706200" sldId="259"/>
            <ac:spMk id="2" creationId="{6572F9AB-8979-F94F-3116-747A443279C6}"/>
          </ac:spMkLst>
        </pc:spChg>
        <pc:graphicFrameChg chg="mod modGraphic">
          <ac:chgData name="Sabina Bi (2228630)" userId="S::2228630@student.uwtsd.ac.uk::23e9d37f-013b-4e09-ba28-ced91d9757c0" providerId="AD" clId="Web-{AEA4C380-4BD0-41D5-94B2-A82ECEE19DAE}" dt="2023-02-17T13:01:58.664" v="1093" actId="1076"/>
          <ac:graphicFrameMkLst>
            <pc:docMk/>
            <pc:sldMk cId="1549706200" sldId="259"/>
            <ac:graphicFrameMk id="4" creationId="{575C9634-6574-97D0-7477-849986F65DD6}"/>
          </ac:graphicFrameMkLst>
        </pc:graphicFrameChg>
        <pc:picChg chg="mod">
          <ac:chgData name="Sabina Bi (2228630)" userId="S::2228630@student.uwtsd.ac.uk::23e9d37f-013b-4e09-ba28-ced91d9757c0" providerId="AD" clId="Web-{AEA4C380-4BD0-41D5-94B2-A82ECEE19DAE}" dt="2023-02-17T13:02:03.992" v="1094" actId="14100"/>
          <ac:picMkLst>
            <pc:docMk/>
            <pc:sldMk cId="1549706200" sldId="259"/>
            <ac:picMk id="5" creationId="{008A3FEA-2171-95FB-E22B-D36F75BD544C}"/>
          </ac:picMkLst>
        </pc:picChg>
      </pc:sldChg>
      <pc:sldChg chg="addSp delSp modSp mod setBg modClrScheme delDesignElem chgLayout">
        <pc:chgData name="Sabina Bi (2228630)" userId="S::2228630@student.uwtsd.ac.uk::23e9d37f-013b-4e09-ba28-ced91d9757c0" providerId="AD" clId="Web-{AEA4C380-4BD0-41D5-94B2-A82ECEE19DAE}" dt="2023-02-17T13:08:24.484" v="1141" actId="14100"/>
        <pc:sldMkLst>
          <pc:docMk/>
          <pc:sldMk cId="3654164983" sldId="260"/>
        </pc:sldMkLst>
        <pc:spChg chg="mod ord">
          <ac:chgData name="Sabina Bi (2228630)" userId="S::2228630@student.uwtsd.ac.uk::23e9d37f-013b-4e09-ba28-ced91d9757c0" providerId="AD" clId="Web-{AEA4C380-4BD0-41D5-94B2-A82ECEE19DAE}" dt="2023-02-17T13:05:19.293" v="1122"/>
          <ac:spMkLst>
            <pc:docMk/>
            <pc:sldMk cId="3654164983" sldId="260"/>
            <ac:spMk id="2" creationId="{9F4B452B-26E8-F470-FD47-C2B704203277}"/>
          </ac:spMkLst>
        </pc:spChg>
        <pc:spChg chg="mod ord">
          <ac:chgData name="Sabina Bi (2228630)" userId="S::2228630@student.uwtsd.ac.uk::23e9d37f-013b-4e09-ba28-ced91d9757c0" providerId="AD" clId="Web-{AEA4C380-4BD0-41D5-94B2-A82ECEE19DAE}" dt="2023-02-17T13:08:24.484" v="1141" actId="14100"/>
          <ac:spMkLst>
            <pc:docMk/>
            <pc:sldMk cId="3654164983" sldId="260"/>
            <ac:spMk id="3" creationId="{A4BE3D0E-B9BF-C693-E7CF-59B75D6DB449}"/>
          </ac:spMkLst>
        </pc:spChg>
        <pc:spChg chg="add del">
          <ac:chgData name="Sabina Bi (2228630)" userId="S::2228630@student.uwtsd.ac.uk::23e9d37f-013b-4e09-ba28-ced91d9757c0" providerId="AD" clId="Web-{AEA4C380-4BD0-41D5-94B2-A82ECEE19DAE}" dt="2023-02-17T12:58:09.504" v="1065"/>
          <ac:spMkLst>
            <pc:docMk/>
            <pc:sldMk cId="3654164983" sldId="260"/>
            <ac:spMk id="10" creationId="{8243CDD5-F82E-454F-8486-578A477A8670}"/>
          </ac:spMkLst>
        </pc:spChg>
        <pc:spChg chg="add del">
          <ac:chgData name="Sabina Bi (2228630)" userId="S::2228630@student.uwtsd.ac.uk::23e9d37f-013b-4e09-ba28-ced91d9757c0" providerId="AD" clId="Web-{AEA4C380-4BD0-41D5-94B2-A82ECEE19DAE}" dt="2023-02-17T12:58:09.504" v="1065"/>
          <ac:spMkLst>
            <pc:docMk/>
            <pc:sldMk cId="3654164983" sldId="260"/>
            <ac:spMk id="12" creationId="{125408EF-EA7D-413B-B27F-B1FCD06FAC6D}"/>
          </ac:spMkLst>
        </pc:spChg>
        <pc:spChg chg="add del">
          <ac:chgData name="Sabina Bi (2228630)" userId="S::2228630@student.uwtsd.ac.uk::23e9d37f-013b-4e09-ba28-ced91d9757c0" providerId="AD" clId="Web-{AEA4C380-4BD0-41D5-94B2-A82ECEE19DAE}" dt="2023-02-17T12:59:34.771" v="1070"/>
          <ac:spMkLst>
            <pc:docMk/>
            <pc:sldMk cId="3654164983" sldId="260"/>
            <ac:spMk id="18" creationId="{C9DA5B05-DD14-4860-AC45-02A8D2EE1AA5}"/>
          </ac:spMkLst>
        </pc:spChg>
        <pc:spChg chg="add del">
          <ac:chgData name="Sabina Bi (2228630)" userId="S::2228630@student.uwtsd.ac.uk::23e9d37f-013b-4e09-ba28-ced91d9757c0" providerId="AD" clId="Web-{AEA4C380-4BD0-41D5-94B2-A82ECEE19DAE}" dt="2023-02-17T12:59:34.771" v="1070"/>
          <ac:spMkLst>
            <pc:docMk/>
            <pc:sldMk cId="3654164983" sldId="260"/>
            <ac:spMk id="22" creationId="{572F6A24-139E-4EB5-86D2-431F42EF85CB}"/>
          </ac:spMkLst>
        </pc:spChg>
        <pc:grpChg chg="add del">
          <ac:chgData name="Sabina Bi (2228630)" userId="S::2228630@student.uwtsd.ac.uk::23e9d37f-013b-4e09-ba28-ced91d9757c0" providerId="AD" clId="Web-{AEA4C380-4BD0-41D5-94B2-A82ECEE19DAE}" dt="2023-02-17T12:58:09.504" v="1065"/>
          <ac:grpSpMkLst>
            <pc:docMk/>
            <pc:sldMk cId="3654164983" sldId="260"/>
            <ac:grpSpMk id="16" creationId="{9CA11A81-0344-4F96-8A6F-BBBB25E6E964}"/>
          </ac:grpSpMkLst>
        </pc:grpChg>
        <pc:grpChg chg="add del">
          <ac:chgData name="Sabina Bi (2228630)" userId="S::2228630@student.uwtsd.ac.uk::23e9d37f-013b-4e09-ba28-ced91d9757c0" providerId="AD" clId="Web-{AEA4C380-4BD0-41D5-94B2-A82ECEE19DAE}" dt="2023-02-17T12:59:34.771" v="1070"/>
          <ac:grpSpMkLst>
            <pc:docMk/>
            <pc:sldMk cId="3654164983" sldId="260"/>
            <ac:grpSpMk id="23" creationId="{3963AE85-BE5D-4975-BACF-DDDCC9C2ACDE}"/>
          </ac:grpSpMkLst>
        </pc:grpChg>
        <pc:picChg chg="mod ord">
          <ac:chgData name="Sabina Bi (2228630)" userId="S::2228630@student.uwtsd.ac.uk::23e9d37f-013b-4e09-ba28-ced91d9757c0" providerId="AD" clId="Web-{AEA4C380-4BD0-41D5-94B2-A82ECEE19DAE}" dt="2023-02-17T12:58:09.566" v="1066"/>
          <ac:picMkLst>
            <pc:docMk/>
            <pc:sldMk cId="3654164983" sldId="260"/>
            <ac:picMk id="5" creationId="{46D01FBC-EB51-C208-2B79-631BC54BF027}"/>
          </ac:picMkLst>
        </pc:picChg>
        <pc:cxnChg chg="add del">
          <ac:chgData name="Sabina Bi (2228630)" userId="S::2228630@student.uwtsd.ac.uk::23e9d37f-013b-4e09-ba28-ced91d9757c0" providerId="AD" clId="Web-{AEA4C380-4BD0-41D5-94B2-A82ECEE19DAE}" dt="2023-02-17T12:58:09.504" v="1065"/>
          <ac:cxnSpMkLst>
            <pc:docMk/>
            <pc:sldMk cId="3654164983" sldId="260"/>
            <ac:cxnSpMk id="14" creationId="{98C14DAD-9B93-4225-B89C-5D0B5BD3A2E0}"/>
          </ac:cxnSpMkLst>
        </pc:cxnChg>
        <pc:cxnChg chg="add del">
          <ac:chgData name="Sabina Bi (2228630)" userId="S::2228630@student.uwtsd.ac.uk::23e9d37f-013b-4e09-ba28-ced91d9757c0" providerId="AD" clId="Web-{AEA4C380-4BD0-41D5-94B2-A82ECEE19DAE}" dt="2023-02-17T12:59:34.771" v="1070"/>
          <ac:cxnSpMkLst>
            <pc:docMk/>
            <pc:sldMk cId="3654164983" sldId="260"/>
            <ac:cxnSpMk id="20" creationId="{36BE37AC-AD36-4C42-9B8C-C5500F4E7C63}"/>
          </ac:cxnSpMkLst>
        </pc:cxnChg>
      </pc:sldChg>
      <pc:sldChg chg="addSp delSp modSp mod setBg modClrScheme delDesignElem chgLayout">
        <pc:chgData name="Sabina Bi (2228630)" userId="S::2228630@student.uwtsd.ac.uk::23e9d37f-013b-4e09-ba28-ced91d9757c0" providerId="AD" clId="Web-{AEA4C380-4BD0-41D5-94B2-A82ECEE19DAE}" dt="2023-02-17T13:05:19.293" v="1122"/>
        <pc:sldMkLst>
          <pc:docMk/>
          <pc:sldMk cId="2272642584" sldId="261"/>
        </pc:sldMkLst>
        <pc:spChg chg="mod ord">
          <ac:chgData name="Sabina Bi (2228630)" userId="S::2228630@student.uwtsd.ac.uk::23e9d37f-013b-4e09-ba28-ced91d9757c0" providerId="AD" clId="Web-{AEA4C380-4BD0-41D5-94B2-A82ECEE19DAE}" dt="2023-02-17T13:05:19.293" v="1122"/>
          <ac:spMkLst>
            <pc:docMk/>
            <pc:sldMk cId="2272642584" sldId="261"/>
            <ac:spMk id="2" creationId="{091E570F-0030-6CB8-8ECB-AF7D0D2E9B09}"/>
          </ac:spMkLst>
        </pc:spChg>
        <pc:spChg chg="del mod ord">
          <ac:chgData name="Sabina Bi (2228630)" userId="S::2228630@student.uwtsd.ac.uk::23e9d37f-013b-4e09-ba28-ced91d9757c0" providerId="AD" clId="Web-{AEA4C380-4BD0-41D5-94B2-A82ECEE19DAE}" dt="2023-02-17T12:58:47.004" v="1067"/>
          <ac:spMkLst>
            <pc:docMk/>
            <pc:sldMk cId="2272642584" sldId="261"/>
            <ac:spMk id="3" creationId="{DBFEC1B0-7BB1-E028-5610-F1D7357C2FD3}"/>
          </ac:spMkLst>
        </pc:spChg>
        <pc:spChg chg="add del">
          <ac:chgData name="Sabina Bi (2228630)" userId="S::2228630@student.uwtsd.ac.uk::23e9d37f-013b-4e09-ba28-ced91d9757c0" providerId="AD" clId="Web-{AEA4C380-4BD0-41D5-94B2-A82ECEE19DAE}" dt="2023-02-17T12:54:05.983" v="1059"/>
          <ac:spMkLst>
            <pc:docMk/>
            <pc:sldMk cId="2272642584" sldId="261"/>
            <ac:spMk id="5" creationId="{29369C1F-C4A4-40B4-B6E0-2858C840F618}"/>
          </ac:spMkLst>
        </pc:spChg>
        <pc:spChg chg="add del">
          <ac:chgData name="Sabina Bi (2228630)" userId="S::2228630@student.uwtsd.ac.uk::23e9d37f-013b-4e09-ba28-ced91d9757c0" providerId="AD" clId="Web-{AEA4C380-4BD0-41D5-94B2-A82ECEE19DAE}" dt="2023-02-17T12:52:55.888" v="1050"/>
          <ac:spMkLst>
            <pc:docMk/>
            <pc:sldMk cId="2272642584" sldId="261"/>
            <ac:spMk id="8" creationId="{09588DA8-065E-4F6F-8EFD-43104AB2E0CF}"/>
          </ac:spMkLst>
        </pc:spChg>
        <pc:spChg chg="add del">
          <ac:chgData name="Sabina Bi (2228630)" userId="S::2228630@student.uwtsd.ac.uk::23e9d37f-013b-4e09-ba28-ced91d9757c0" providerId="AD" clId="Web-{AEA4C380-4BD0-41D5-94B2-A82ECEE19DAE}" dt="2023-02-17T12:57:41.941" v="1061"/>
          <ac:spMkLst>
            <pc:docMk/>
            <pc:sldMk cId="2272642584" sldId="261"/>
            <ac:spMk id="9" creationId="{78A17A72-B88B-450E-835A-1C2722503AF2}"/>
          </ac:spMkLst>
        </pc:spChg>
        <pc:spChg chg="add del">
          <ac:chgData name="Sabina Bi (2228630)" userId="S::2228630@student.uwtsd.ac.uk::23e9d37f-013b-4e09-ba28-ced91d9757c0" providerId="AD" clId="Web-{AEA4C380-4BD0-41D5-94B2-A82ECEE19DAE}" dt="2023-02-17T12:52:55.888" v="1050"/>
          <ac:spMkLst>
            <pc:docMk/>
            <pc:sldMk cId="2272642584" sldId="261"/>
            <ac:spMk id="10" creationId="{C4285719-470E-454C-AF62-8323075F1F5B}"/>
          </ac:spMkLst>
        </pc:spChg>
        <pc:spChg chg="add del">
          <ac:chgData name="Sabina Bi (2228630)" userId="S::2228630@student.uwtsd.ac.uk::23e9d37f-013b-4e09-ba28-ced91d9757c0" providerId="AD" clId="Web-{AEA4C380-4BD0-41D5-94B2-A82ECEE19DAE}" dt="2023-02-17T12:52:55.888" v="1050"/>
          <ac:spMkLst>
            <pc:docMk/>
            <pc:sldMk cId="2272642584" sldId="261"/>
            <ac:spMk id="12" creationId="{CD9FE4EF-C4D8-49A0-B2FF-81D8DB7D8A24}"/>
          </ac:spMkLst>
        </pc:spChg>
        <pc:spChg chg="add del">
          <ac:chgData name="Sabina Bi (2228630)" userId="S::2228630@student.uwtsd.ac.uk::23e9d37f-013b-4e09-ba28-ced91d9757c0" providerId="AD" clId="Web-{AEA4C380-4BD0-41D5-94B2-A82ECEE19DAE}" dt="2023-02-17T12:57:49.456" v="1063"/>
          <ac:spMkLst>
            <pc:docMk/>
            <pc:sldMk cId="2272642584" sldId="261"/>
            <ac:spMk id="13" creationId="{30051050-B89E-49D3-826B-6A1EAC70AD24}"/>
          </ac:spMkLst>
        </pc:spChg>
        <pc:spChg chg="add del">
          <ac:chgData name="Sabina Bi (2228630)" userId="S::2228630@student.uwtsd.ac.uk::23e9d37f-013b-4e09-ba28-ced91d9757c0" providerId="AD" clId="Web-{AEA4C380-4BD0-41D5-94B2-A82ECEE19DAE}" dt="2023-02-17T12:52:55.888" v="1050"/>
          <ac:spMkLst>
            <pc:docMk/>
            <pc:sldMk cId="2272642584" sldId="261"/>
            <ac:spMk id="14" creationId="{4300840D-0A0B-4512-BACA-B439D5B9C57C}"/>
          </ac:spMkLst>
        </pc:spChg>
        <pc:spChg chg="add del">
          <ac:chgData name="Sabina Bi (2228630)" userId="S::2228630@student.uwtsd.ac.uk::23e9d37f-013b-4e09-ba28-ced91d9757c0" providerId="AD" clId="Web-{AEA4C380-4BD0-41D5-94B2-A82ECEE19DAE}" dt="2023-02-17T12:52:55.888" v="1050"/>
          <ac:spMkLst>
            <pc:docMk/>
            <pc:sldMk cId="2272642584" sldId="261"/>
            <ac:spMk id="16" creationId="{D2B78728-A580-49A7-84F9-6EF6F583ADE0}"/>
          </ac:spMkLst>
        </pc:spChg>
        <pc:spChg chg="add del">
          <ac:chgData name="Sabina Bi (2228630)" userId="S::2228630@student.uwtsd.ac.uk::23e9d37f-013b-4e09-ba28-ced91d9757c0" providerId="AD" clId="Web-{AEA4C380-4BD0-41D5-94B2-A82ECEE19DAE}" dt="2023-02-17T12:52:55.888" v="1050"/>
          <ac:spMkLst>
            <pc:docMk/>
            <pc:sldMk cId="2272642584" sldId="261"/>
            <ac:spMk id="18" creationId="{38FAA1A1-D861-433F-88FA-1E9D6FD31D11}"/>
          </ac:spMkLst>
        </pc:spChg>
        <pc:spChg chg="add del">
          <ac:chgData name="Sabina Bi (2228630)" userId="S::2228630@student.uwtsd.ac.uk::23e9d37f-013b-4e09-ba28-ced91d9757c0" providerId="AD" clId="Web-{AEA4C380-4BD0-41D5-94B2-A82ECEE19DAE}" dt="2023-02-17T12:52:55.888" v="1050"/>
          <ac:spMkLst>
            <pc:docMk/>
            <pc:sldMk cId="2272642584" sldId="261"/>
            <ac:spMk id="20" creationId="{8D71EDA1-87BF-4D5D-AB79-F346FD19278A}"/>
          </ac:spMkLst>
        </pc:spChg>
        <pc:spChg chg="add del">
          <ac:chgData name="Sabina Bi (2228630)" userId="S::2228630@student.uwtsd.ac.uk::23e9d37f-013b-4e09-ba28-ced91d9757c0" providerId="AD" clId="Web-{AEA4C380-4BD0-41D5-94B2-A82ECEE19DAE}" dt="2023-02-17T12:59:34.771" v="1070"/>
          <ac:spMkLst>
            <pc:docMk/>
            <pc:sldMk cId="2272642584" sldId="261"/>
            <ac:spMk id="21" creationId="{B0393412-BB8B-4EC9-A88D-93917FA47451}"/>
          </ac:spMkLst>
        </pc:spChg>
        <pc:spChg chg="add del">
          <ac:chgData name="Sabina Bi (2228630)" userId="S::2228630@student.uwtsd.ac.uk::23e9d37f-013b-4e09-ba28-ced91d9757c0" providerId="AD" clId="Web-{AEA4C380-4BD0-41D5-94B2-A82ECEE19DAE}" dt="2023-02-17T12:53:04.435" v="1052"/>
          <ac:spMkLst>
            <pc:docMk/>
            <pc:sldMk cId="2272642584" sldId="261"/>
            <ac:spMk id="22" creationId="{2B566528-1B12-4246-9431-5C2D7D081168}"/>
          </ac:spMkLst>
        </pc:spChg>
        <pc:spChg chg="add del">
          <ac:chgData name="Sabina Bi (2228630)" userId="S::2228630@student.uwtsd.ac.uk::23e9d37f-013b-4e09-ba28-ced91d9757c0" providerId="AD" clId="Web-{AEA4C380-4BD0-41D5-94B2-A82ECEE19DAE}" dt="2023-02-17T12:53:04.435" v="1052"/>
          <ac:spMkLst>
            <pc:docMk/>
            <pc:sldMk cId="2272642584" sldId="261"/>
            <ac:spMk id="23" creationId="{2E80C965-DB6D-4F81-9E9E-B027384D0BD6}"/>
          </ac:spMkLst>
        </pc:spChg>
        <pc:spChg chg="add del">
          <ac:chgData name="Sabina Bi (2228630)" userId="S::2228630@student.uwtsd.ac.uk::23e9d37f-013b-4e09-ba28-ced91d9757c0" providerId="AD" clId="Web-{AEA4C380-4BD0-41D5-94B2-A82ECEE19DAE}" dt="2023-02-17T12:53:04.435" v="1052"/>
          <ac:spMkLst>
            <pc:docMk/>
            <pc:sldMk cId="2272642584" sldId="261"/>
            <ac:spMk id="24" creationId="{A580F890-B085-4E95-96AA-55AEBEC5CE6E}"/>
          </ac:spMkLst>
        </pc:spChg>
        <pc:spChg chg="add del">
          <ac:chgData name="Sabina Bi (2228630)" userId="S::2228630@student.uwtsd.ac.uk::23e9d37f-013b-4e09-ba28-ced91d9757c0" providerId="AD" clId="Web-{AEA4C380-4BD0-41D5-94B2-A82ECEE19DAE}" dt="2023-02-17T12:53:04.435" v="1052"/>
          <ac:spMkLst>
            <pc:docMk/>
            <pc:sldMk cId="2272642584" sldId="261"/>
            <ac:spMk id="25" creationId="{D3F51FEB-38FB-4F6C-9F7B-2F2AFAB65463}"/>
          </ac:spMkLst>
        </pc:spChg>
        <pc:spChg chg="add del">
          <ac:chgData name="Sabina Bi (2228630)" userId="S::2228630@student.uwtsd.ac.uk::23e9d37f-013b-4e09-ba28-ced91d9757c0" providerId="AD" clId="Web-{AEA4C380-4BD0-41D5-94B2-A82ECEE19DAE}" dt="2023-02-17T12:53:04.435" v="1052"/>
          <ac:spMkLst>
            <pc:docMk/>
            <pc:sldMk cId="2272642584" sldId="261"/>
            <ac:spMk id="26" creationId="{1E547BA6-BAE0-43BB-A7CA-60F69CE252F0}"/>
          </ac:spMkLst>
        </pc:spChg>
        <pc:spChg chg="add del">
          <ac:chgData name="Sabina Bi (2228630)" userId="S::2228630@student.uwtsd.ac.uk::23e9d37f-013b-4e09-ba28-ced91d9757c0" providerId="AD" clId="Web-{AEA4C380-4BD0-41D5-94B2-A82ECEE19DAE}" dt="2023-02-17T12:59:34.771" v="1070"/>
          <ac:spMkLst>
            <pc:docMk/>
            <pc:sldMk cId="2272642584" sldId="261"/>
            <ac:spMk id="27" creationId="{68AB7DB4-4BE9-465B-8843-8073715FF855}"/>
          </ac:spMkLst>
        </pc:spChg>
        <pc:grpChg chg="add del">
          <ac:chgData name="Sabina Bi (2228630)" userId="S::2228630@student.uwtsd.ac.uk::23e9d37f-013b-4e09-ba28-ced91d9757c0" providerId="AD" clId="Web-{AEA4C380-4BD0-41D5-94B2-A82ECEE19DAE}" dt="2023-02-17T12:59:34.771" v="1070"/>
          <ac:grpSpMkLst>
            <pc:docMk/>
            <pc:sldMk cId="2272642584" sldId="261"/>
            <ac:grpSpMk id="30" creationId="{79E73055-8C3E-4C1D-88EA-3D22039CDF98}"/>
          </ac:grpSpMkLst>
        </pc:grpChg>
        <pc:graphicFrameChg chg="add mod ord modGraphic">
          <ac:chgData name="Sabina Bi (2228630)" userId="S::2228630@student.uwtsd.ac.uk::23e9d37f-013b-4e09-ba28-ced91d9757c0" providerId="AD" clId="Web-{AEA4C380-4BD0-41D5-94B2-A82ECEE19DAE}" dt="2023-02-17T13:05:19.293" v="1122"/>
          <ac:graphicFrameMkLst>
            <pc:docMk/>
            <pc:sldMk cId="2272642584" sldId="261"/>
            <ac:graphicFrameMk id="19" creationId="{433FF9C6-7DCB-9403-1C24-F2538078DED7}"/>
          </ac:graphicFrameMkLst>
        </pc:graphicFrameChg>
        <pc:picChg chg="add del">
          <ac:chgData name="Sabina Bi (2228630)" userId="S::2228630@student.uwtsd.ac.uk::23e9d37f-013b-4e09-ba28-ced91d9757c0" providerId="AD" clId="Web-{AEA4C380-4BD0-41D5-94B2-A82ECEE19DAE}" dt="2023-02-17T12:54:05.983" v="1059"/>
          <ac:picMkLst>
            <pc:docMk/>
            <pc:sldMk cId="2272642584" sldId="261"/>
            <ac:picMk id="6" creationId="{D2C6A0EE-D2D9-448F-B083-7DEEB674BA77}"/>
          </ac:picMkLst>
        </pc:picChg>
        <pc:picChg chg="add del">
          <ac:chgData name="Sabina Bi (2228630)" userId="S::2228630@student.uwtsd.ac.uk::23e9d37f-013b-4e09-ba28-ced91d9757c0" providerId="AD" clId="Web-{AEA4C380-4BD0-41D5-94B2-A82ECEE19DAE}" dt="2023-02-17T12:57:49.456" v="1063"/>
          <ac:picMkLst>
            <pc:docMk/>
            <pc:sldMk cId="2272642584" sldId="261"/>
            <ac:picMk id="15" creationId="{133AF6E3-B8BA-445C-9EFB-E970BA4A096C}"/>
          </ac:picMkLst>
        </pc:picChg>
        <pc:picChg chg="add del">
          <ac:chgData name="Sabina Bi (2228630)" userId="S::2228630@student.uwtsd.ac.uk::23e9d37f-013b-4e09-ba28-ced91d9757c0" providerId="AD" clId="Web-{AEA4C380-4BD0-41D5-94B2-A82ECEE19DAE}" dt="2023-02-17T12:57:49.456" v="1063"/>
          <ac:picMkLst>
            <pc:docMk/>
            <pc:sldMk cId="2272642584" sldId="261"/>
            <ac:picMk id="17" creationId="{7664F659-1366-4A2A-BD0B-AB97FFD1AB1D}"/>
          </ac:picMkLst>
        </pc:picChg>
        <pc:cxnChg chg="add del">
          <ac:chgData name="Sabina Bi (2228630)" userId="S::2228630@student.uwtsd.ac.uk::23e9d37f-013b-4e09-ba28-ced91d9757c0" providerId="AD" clId="Web-{AEA4C380-4BD0-41D5-94B2-A82ECEE19DAE}" dt="2023-02-17T12:54:05.983" v="1059"/>
          <ac:cxnSpMkLst>
            <pc:docMk/>
            <pc:sldMk cId="2272642584" sldId="261"/>
            <ac:cxnSpMk id="7" creationId="{96DC9B3E-DC68-4FF2-9781-CB1E626F5526}"/>
          </ac:cxnSpMkLst>
        </pc:cxnChg>
        <pc:cxnChg chg="add del">
          <ac:chgData name="Sabina Bi (2228630)" userId="S::2228630@student.uwtsd.ac.uk::23e9d37f-013b-4e09-ba28-ced91d9757c0" providerId="AD" clId="Web-{AEA4C380-4BD0-41D5-94B2-A82ECEE19DAE}" dt="2023-02-17T12:57:41.941" v="1061"/>
          <ac:cxnSpMkLst>
            <pc:docMk/>
            <pc:sldMk cId="2272642584" sldId="261"/>
            <ac:cxnSpMk id="11" creationId="{87ADDECF-37FB-45A1-BAD3-6252E3064A1E}"/>
          </ac:cxnSpMkLst>
        </pc:cxnChg>
        <pc:cxnChg chg="add del">
          <ac:chgData name="Sabina Bi (2228630)" userId="S::2228630@student.uwtsd.ac.uk::23e9d37f-013b-4e09-ba28-ced91d9757c0" providerId="AD" clId="Web-{AEA4C380-4BD0-41D5-94B2-A82ECEE19DAE}" dt="2023-02-17T12:59:34.771" v="1070"/>
          <ac:cxnSpMkLst>
            <pc:docMk/>
            <pc:sldMk cId="2272642584" sldId="261"/>
            <ac:cxnSpMk id="28" creationId="{AFC431BA-A96A-492C-A2FA-F9F701E385FB}"/>
          </ac:cxnSpMkLst>
        </pc:cxnChg>
      </pc:sldChg>
      <pc:sldChg chg="addSp delSp modSp mod setBg modClrScheme delDesignElem chgLayout">
        <pc:chgData name="Sabina Bi (2228630)" userId="S::2228630@student.uwtsd.ac.uk::23e9d37f-013b-4e09-ba28-ced91d9757c0" providerId="AD" clId="Web-{AEA4C380-4BD0-41D5-94B2-A82ECEE19DAE}" dt="2023-02-17T13:14:17.007" v="1143" actId="20577"/>
        <pc:sldMkLst>
          <pc:docMk/>
          <pc:sldMk cId="3559459257" sldId="262"/>
        </pc:sldMkLst>
        <pc:spChg chg="mod ord">
          <ac:chgData name="Sabina Bi (2228630)" userId="S::2228630@student.uwtsd.ac.uk::23e9d37f-013b-4e09-ba28-ced91d9757c0" providerId="AD" clId="Web-{AEA4C380-4BD0-41D5-94B2-A82ECEE19DAE}" dt="2023-02-17T13:14:17.007" v="1143" actId="20577"/>
          <ac:spMkLst>
            <pc:docMk/>
            <pc:sldMk cId="3559459257" sldId="262"/>
            <ac:spMk id="2" creationId="{E3601CC6-BB32-33B7-1FA3-D6D8A39349D7}"/>
          </ac:spMkLst>
        </pc:spChg>
        <pc:spChg chg="mod ord">
          <ac:chgData name="Sabina Bi (2228630)" userId="S::2228630@student.uwtsd.ac.uk::23e9d37f-013b-4e09-ba28-ced91d9757c0" providerId="AD" clId="Web-{AEA4C380-4BD0-41D5-94B2-A82ECEE19DAE}" dt="2023-02-17T13:05:19.293" v="1122"/>
          <ac:spMkLst>
            <pc:docMk/>
            <pc:sldMk cId="3559459257" sldId="262"/>
            <ac:spMk id="3" creationId="{823BDBF0-1F9D-FE6C-38B0-DA9CEA1CFB03}"/>
          </ac:spMkLst>
        </pc:spChg>
        <pc:spChg chg="add del">
          <ac:chgData name="Sabina Bi (2228630)" userId="S::2228630@student.uwtsd.ac.uk::23e9d37f-013b-4e09-ba28-ced91d9757c0" providerId="AD" clId="Web-{AEA4C380-4BD0-41D5-94B2-A82ECEE19DAE}" dt="2023-02-17T12:59:34.771" v="1070"/>
          <ac:spMkLst>
            <pc:docMk/>
            <pc:sldMk cId="3559459257" sldId="262"/>
            <ac:spMk id="8" creationId="{52723366-C73B-4ED6-ADEF-29911C6BC55F}"/>
          </ac:spMkLst>
        </pc:spChg>
        <pc:spChg chg="add del">
          <ac:chgData name="Sabina Bi (2228630)" userId="S::2228630@student.uwtsd.ac.uk::23e9d37f-013b-4e09-ba28-ced91d9757c0" providerId="AD" clId="Web-{AEA4C380-4BD0-41D5-94B2-A82ECEE19DAE}" dt="2023-02-17T12:59:34.771" v="1070"/>
          <ac:spMkLst>
            <pc:docMk/>
            <pc:sldMk cId="3559459257" sldId="262"/>
            <ac:spMk id="10" creationId="{847A4152-8E41-4D1C-B88C-57C5C430A69E}"/>
          </ac:spMkLst>
        </pc:spChg>
        <pc:spChg chg="add del">
          <ac:chgData name="Sabina Bi (2228630)" userId="S::2228630@student.uwtsd.ac.uk::23e9d37f-013b-4e09-ba28-ced91d9757c0" providerId="AD" clId="Web-{AEA4C380-4BD0-41D5-94B2-A82ECEE19DAE}" dt="2023-02-17T12:59:34.771" v="1070"/>
          <ac:spMkLst>
            <pc:docMk/>
            <pc:sldMk cId="3559459257" sldId="262"/>
            <ac:spMk id="12" creationId="{999F76F5-72D4-4814-9169-8F535AEEB809}"/>
          </ac:spMkLst>
        </pc:spChg>
        <pc:spChg chg="add del">
          <ac:chgData name="Sabina Bi (2228630)" userId="S::2228630@student.uwtsd.ac.uk::23e9d37f-013b-4e09-ba28-ced91d9757c0" providerId="AD" clId="Web-{AEA4C380-4BD0-41D5-94B2-A82ECEE19DAE}" dt="2023-02-17T12:59:34.771" v="1070"/>
          <ac:spMkLst>
            <pc:docMk/>
            <pc:sldMk cId="3559459257" sldId="262"/>
            <ac:spMk id="14" creationId="{C6202988-4466-42C5-B33A-AFABF051B4FE}"/>
          </ac:spMkLst>
        </pc:spChg>
      </pc:sldChg>
      <pc:sldMasterChg chg="del delSldLayout">
        <pc:chgData name="Sabina Bi (2228630)" userId="S::2228630@student.uwtsd.ac.uk::23e9d37f-013b-4e09-ba28-ced91d9757c0" providerId="AD" clId="Web-{AEA4C380-4BD0-41D5-94B2-A82ECEE19DAE}" dt="2023-02-17T10:19:15.639" v="639"/>
        <pc:sldMasterMkLst>
          <pc:docMk/>
          <pc:sldMasterMk cId="597575726" sldId="2147483710"/>
        </pc:sldMasterMkLst>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1019375510" sldId="2147483711"/>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2564459885" sldId="2147483712"/>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1221216244" sldId="2147483713"/>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2753079289" sldId="2147483714"/>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4289513550" sldId="2147483715"/>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1534279906" sldId="2147483716"/>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2621375665" sldId="2147483717"/>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971143519" sldId="2147483718"/>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859315449" sldId="2147483719"/>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2153630444" sldId="2147483720"/>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2751075538" sldId="2147483721"/>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17573197" sldId="2147483722"/>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456881" sldId="2147483723"/>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2714983398" sldId="2147483724"/>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31463743" sldId="2147483725"/>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736278498" sldId="2147483726"/>
          </pc:sldLayoutMkLst>
        </pc:sldLayoutChg>
        <pc:sldLayoutChg chg="del">
          <pc:chgData name="Sabina Bi (2228630)" userId="S::2228630@student.uwtsd.ac.uk::23e9d37f-013b-4e09-ba28-ced91d9757c0" providerId="AD" clId="Web-{AEA4C380-4BD0-41D5-94B2-A82ECEE19DAE}" dt="2023-02-17T10:19:15.639" v="639"/>
          <pc:sldLayoutMkLst>
            <pc:docMk/>
            <pc:sldMasterMk cId="597575726" sldId="2147483710"/>
            <pc:sldLayoutMk cId="187400417" sldId="2147483727"/>
          </pc:sldLayoutMkLst>
        </pc:sldLayoutChg>
      </pc:sldMasterChg>
      <pc:sldMasterChg chg="add del addSldLayout delSldLayout modSldLayout">
        <pc:chgData name="Sabina Bi (2228630)" userId="S::2228630@student.uwtsd.ac.uk::23e9d37f-013b-4e09-ba28-ced91d9757c0" providerId="AD" clId="Web-{AEA4C380-4BD0-41D5-94B2-A82ECEE19DAE}" dt="2023-02-17T10:19:22.936" v="640"/>
        <pc:sldMasterMkLst>
          <pc:docMk/>
          <pc:sldMasterMk cId="1978494391" sldId="2147483728"/>
        </pc:sldMasterMkLst>
        <pc:sldLayoutChg chg="add del mod replId">
          <pc:chgData name="Sabina Bi (2228630)" userId="S::2228630@student.uwtsd.ac.uk::23e9d37f-013b-4e09-ba28-ced91d9757c0" providerId="AD" clId="Web-{AEA4C380-4BD0-41D5-94B2-A82ECEE19DAE}" dt="2023-02-17T10:19:22.936" v="640"/>
          <pc:sldLayoutMkLst>
            <pc:docMk/>
            <pc:sldMasterMk cId="1978494391" sldId="2147483728"/>
            <pc:sldLayoutMk cId="3198108494" sldId="2147483729"/>
          </pc:sldLayoutMkLst>
        </pc:sldLayoutChg>
        <pc:sldLayoutChg chg="add del mod replId">
          <pc:chgData name="Sabina Bi (2228630)" userId="S::2228630@student.uwtsd.ac.uk::23e9d37f-013b-4e09-ba28-ced91d9757c0" providerId="AD" clId="Web-{AEA4C380-4BD0-41D5-94B2-A82ECEE19DAE}" dt="2023-02-17T10:19:22.936" v="640"/>
          <pc:sldLayoutMkLst>
            <pc:docMk/>
            <pc:sldMasterMk cId="1978494391" sldId="2147483728"/>
            <pc:sldLayoutMk cId="3219353385" sldId="2147483730"/>
          </pc:sldLayoutMkLst>
        </pc:sldLayoutChg>
        <pc:sldLayoutChg chg="add del mod replId">
          <pc:chgData name="Sabina Bi (2228630)" userId="S::2228630@student.uwtsd.ac.uk::23e9d37f-013b-4e09-ba28-ced91d9757c0" providerId="AD" clId="Web-{AEA4C380-4BD0-41D5-94B2-A82ECEE19DAE}" dt="2023-02-17T10:19:22.936" v="640"/>
          <pc:sldLayoutMkLst>
            <pc:docMk/>
            <pc:sldMasterMk cId="1978494391" sldId="2147483728"/>
            <pc:sldLayoutMk cId="3519865030" sldId="2147483731"/>
          </pc:sldLayoutMkLst>
        </pc:sldLayoutChg>
        <pc:sldLayoutChg chg="add del mod replId">
          <pc:chgData name="Sabina Bi (2228630)" userId="S::2228630@student.uwtsd.ac.uk::23e9d37f-013b-4e09-ba28-ced91d9757c0" providerId="AD" clId="Web-{AEA4C380-4BD0-41D5-94B2-A82ECEE19DAE}" dt="2023-02-17T10:19:22.936" v="640"/>
          <pc:sldLayoutMkLst>
            <pc:docMk/>
            <pc:sldMasterMk cId="1978494391" sldId="2147483728"/>
            <pc:sldLayoutMk cId="3270993813" sldId="2147483732"/>
          </pc:sldLayoutMkLst>
        </pc:sldLayoutChg>
        <pc:sldLayoutChg chg="add del mod replId">
          <pc:chgData name="Sabina Bi (2228630)" userId="S::2228630@student.uwtsd.ac.uk::23e9d37f-013b-4e09-ba28-ced91d9757c0" providerId="AD" clId="Web-{AEA4C380-4BD0-41D5-94B2-A82ECEE19DAE}" dt="2023-02-17T10:19:22.936" v="640"/>
          <pc:sldLayoutMkLst>
            <pc:docMk/>
            <pc:sldMasterMk cId="1978494391" sldId="2147483728"/>
            <pc:sldLayoutMk cId="2957606719" sldId="2147483733"/>
          </pc:sldLayoutMkLst>
        </pc:sldLayoutChg>
        <pc:sldLayoutChg chg="add del mod replId">
          <pc:chgData name="Sabina Bi (2228630)" userId="S::2228630@student.uwtsd.ac.uk::23e9d37f-013b-4e09-ba28-ced91d9757c0" providerId="AD" clId="Web-{AEA4C380-4BD0-41D5-94B2-A82ECEE19DAE}" dt="2023-02-17T10:19:22.936" v="640"/>
          <pc:sldLayoutMkLst>
            <pc:docMk/>
            <pc:sldMasterMk cId="1978494391" sldId="2147483728"/>
            <pc:sldLayoutMk cId="3107944827" sldId="2147483734"/>
          </pc:sldLayoutMkLst>
        </pc:sldLayoutChg>
        <pc:sldLayoutChg chg="add del mod replId">
          <pc:chgData name="Sabina Bi (2228630)" userId="S::2228630@student.uwtsd.ac.uk::23e9d37f-013b-4e09-ba28-ced91d9757c0" providerId="AD" clId="Web-{AEA4C380-4BD0-41D5-94B2-A82ECEE19DAE}" dt="2023-02-17T10:19:22.936" v="640"/>
          <pc:sldLayoutMkLst>
            <pc:docMk/>
            <pc:sldMasterMk cId="1978494391" sldId="2147483728"/>
            <pc:sldLayoutMk cId="2436881842" sldId="2147483735"/>
          </pc:sldLayoutMkLst>
        </pc:sldLayoutChg>
        <pc:sldLayoutChg chg="add del mod replId">
          <pc:chgData name="Sabina Bi (2228630)" userId="S::2228630@student.uwtsd.ac.uk::23e9d37f-013b-4e09-ba28-ced91d9757c0" providerId="AD" clId="Web-{AEA4C380-4BD0-41D5-94B2-A82ECEE19DAE}" dt="2023-02-17T10:19:22.936" v="640"/>
          <pc:sldLayoutMkLst>
            <pc:docMk/>
            <pc:sldMasterMk cId="1978494391" sldId="2147483728"/>
            <pc:sldLayoutMk cId="1309800971" sldId="2147483736"/>
          </pc:sldLayoutMkLst>
        </pc:sldLayoutChg>
        <pc:sldLayoutChg chg="add del mod replId">
          <pc:chgData name="Sabina Bi (2228630)" userId="S::2228630@student.uwtsd.ac.uk::23e9d37f-013b-4e09-ba28-ced91d9757c0" providerId="AD" clId="Web-{AEA4C380-4BD0-41D5-94B2-A82ECEE19DAE}" dt="2023-02-17T10:19:22.936" v="640"/>
          <pc:sldLayoutMkLst>
            <pc:docMk/>
            <pc:sldMasterMk cId="1978494391" sldId="2147483728"/>
            <pc:sldLayoutMk cId="678301164" sldId="2147483737"/>
          </pc:sldLayoutMkLst>
        </pc:sldLayoutChg>
        <pc:sldLayoutChg chg="add del mod replId">
          <pc:chgData name="Sabina Bi (2228630)" userId="S::2228630@student.uwtsd.ac.uk::23e9d37f-013b-4e09-ba28-ced91d9757c0" providerId="AD" clId="Web-{AEA4C380-4BD0-41D5-94B2-A82ECEE19DAE}" dt="2023-02-17T10:19:22.936" v="640"/>
          <pc:sldLayoutMkLst>
            <pc:docMk/>
            <pc:sldMasterMk cId="1978494391" sldId="2147483728"/>
            <pc:sldLayoutMk cId="934717779" sldId="2147483738"/>
          </pc:sldLayoutMkLst>
        </pc:sldLayoutChg>
        <pc:sldLayoutChg chg="add del mod replId">
          <pc:chgData name="Sabina Bi (2228630)" userId="S::2228630@student.uwtsd.ac.uk::23e9d37f-013b-4e09-ba28-ced91d9757c0" providerId="AD" clId="Web-{AEA4C380-4BD0-41D5-94B2-A82ECEE19DAE}" dt="2023-02-17T10:19:22.936" v="640"/>
          <pc:sldLayoutMkLst>
            <pc:docMk/>
            <pc:sldMasterMk cId="1978494391" sldId="2147483728"/>
            <pc:sldLayoutMk cId="1801958633" sldId="2147483739"/>
          </pc:sldLayoutMkLst>
        </pc:sldLayoutChg>
      </pc:sldMasterChg>
      <pc:sldMasterChg chg="add del addSldLayout delSldLayout modSldLayout">
        <pc:chgData name="Sabina Bi (2228630)" userId="S::2228630@student.uwtsd.ac.uk::23e9d37f-013b-4e09-ba28-ced91d9757c0" providerId="AD" clId="Web-{AEA4C380-4BD0-41D5-94B2-A82ECEE19DAE}" dt="2023-02-17T10:19:30.249" v="641"/>
        <pc:sldMasterMkLst>
          <pc:docMk/>
          <pc:sldMasterMk cId="3045546134" sldId="2147483740"/>
        </pc:sldMasterMkLst>
        <pc:sldLayoutChg chg="add del mod replId">
          <pc:chgData name="Sabina Bi (2228630)" userId="S::2228630@student.uwtsd.ac.uk::23e9d37f-013b-4e09-ba28-ced91d9757c0" providerId="AD" clId="Web-{AEA4C380-4BD0-41D5-94B2-A82ECEE19DAE}" dt="2023-02-17T10:19:30.249" v="641"/>
          <pc:sldLayoutMkLst>
            <pc:docMk/>
            <pc:sldMasterMk cId="3045546134" sldId="2147483740"/>
            <pc:sldLayoutMk cId="3507319312" sldId="2147483741"/>
          </pc:sldLayoutMkLst>
        </pc:sldLayoutChg>
        <pc:sldLayoutChg chg="add del mod replId">
          <pc:chgData name="Sabina Bi (2228630)" userId="S::2228630@student.uwtsd.ac.uk::23e9d37f-013b-4e09-ba28-ced91d9757c0" providerId="AD" clId="Web-{AEA4C380-4BD0-41D5-94B2-A82ECEE19DAE}" dt="2023-02-17T10:19:30.249" v="641"/>
          <pc:sldLayoutMkLst>
            <pc:docMk/>
            <pc:sldMasterMk cId="3045546134" sldId="2147483740"/>
            <pc:sldLayoutMk cId="3852323675" sldId="2147483742"/>
          </pc:sldLayoutMkLst>
        </pc:sldLayoutChg>
        <pc:sldLayoutChg chg="add del mod replId">
          <pc:chgData name="Sabina Bi (2228630)" userId="S::2228630@student.uwtsd.ac.uk::23e9d37f-013b-4e09-ba28-ced91d9757c0" providerId="AD" clId="Web-{AEA4C380-4BD0-41D5-94B2-A82ECEE19DAE}" dt="2023-02-17T10:19:30.249" v="641"/>
          <pc:sldLayoutMkLst>
            <pc:docMk/>
            <pc:sldMasterMk cId="3045546134" sldId="2147483740"/>
            <pc:sldLayoutMk cId="824822073" sldId="2147483743"/>
          </pc:sldLayoutMkLst>
        </pc:sldLayoutChg>
        <pc:sldLayoutChg chg="add del mod replId">
          <pc:chgData name="Sabina Bi (2228630)" userId="S::2228630@student.uwtsd.ac.uk::23e9d37f-013b-4e09-ba28-ced91d9757c0" providerId="AD" clId="Web-{AEA4C380-4BD0-41D5-94B2-A82ECEE19DAE}" dt="2023-02-17T10:19:30.249" v="641"/>
          <pc:sldLayoutMkLst>
            <pc:docMk/>
            <pc:sldMasterMk cId="3045546134" sldId="2147483740"/>
            <pc:sldLayoutMk cId="3103491164" sldId="2147483744"/>
          </pc:sldLayoutMkLst>
        </pc:sldLayoutChg>
        <pc:sldLayoutChg chg="add del mod replId">
          <pc:chgData name="Sabina Bi (2228630)" userId="S::2228630@student.uwtsd.ac.uk::23e9d37f-013b-4e09-ba28-ced91d9757c0" providerId="AD" clId="Web-{AEA4C380-4BD0-41D5-94B2-A82ECEE19DAE}" dt="2023-02-17T10:19:30.249" v="641"/>
          <pc:sldLayoutMkLst>
            <pc:docMk/>
            <pc:sldMasterMk cId="3045546134" sldId="2147483740"/>
            <pc:sldLayoutMk cId="613142097" sldId="2147483745"/>
          </pc:sldLayoutMkLst>
        </pc:sldLayoutChg>
        <pc:sldLayoutChg chg="add del mod replId">
          <pc:chgData name="Sabina Bi (2228630)" userId="S::2228630@student.uwtsd.ac.uk::23e9d37f-013b-4e09-ba28-ced91d9757c0" providerId="AD" clId="Web-{AEA4C380-4BD0-41D5-94B2-A82ECEE19DAE}" dt="2023-02-17T10:19:30.249" v="641"/>
          <pc:sldLayoutMkLst>
            <pc:docMk/>
            <pc:sldMasterMk cId="3045546134" sldId="2147483740"/>
            <pc:sldLayoutMk cId="2704335220" sldId="2147483746"/>
          </pc:sldLayoutMkLst>
        </pc:sldLayoutChg>
        <pc:sldLayoutChg chg="add del mod replId">
          <pc:chgData name="Sabina Bi (2228630)" userId="S::2228630@student.uwtsd.ac.uk::23e9d37f-013b-4e09-ba28-ced91d9757c0" providerId="AD" clId="Web-{AEA4C380-4BD0-41D5-94B2-A82ECEE19DAE}" dt="2023-02-17T10:19:30.249" v="641"/>
          <pc:sldLayoutMkLst>
            <pc:docMk/>
            <pc:sldMasterMk cId="3045546134" sldId="2147483740"/>
            <pc:sldLayoutMk cId="1418559542" sldId="2147483747"/>
          </pc:sldLayoutMkLst>
        </pc:sldLayoutChg>
        <pc:sldLayoutChg chg="add del mod replId">
          <pc:chgData name="Sabina Bi (2228630)" userId="S::2228630@student.uwtsd.ac.uk::23e9d37f-013b-4e09-ba28-ced91d9757c0" providerId="AD" clId="Web-{AEA4C380-4BD0-41D5-94B2-A82ECEE19DAE}" dt="2023-02-17T10:19:30.249" v="641"/>
          <pc:sldLayoutMkLst>
            <pc:docMk/>
            <pc:sldMasterMk cId="3045546134" sldId="2147483740"/>
            <pc:sldLayoutMk cId="2360650951" sldId="2147483748"/>
          </pc:sldLayoutMkLst>
        </pc:sldLayoutChg>
        <pc:sldLayoutChg chg="add del mod replId">
          <pc:chgData name="Sabina Bi (2228630)" userId="S::2228630@student.uwtsd.ac.uk::23e9d37f-013b-4e09-ba28-ced91d9757c0" providerId="AD" clId="Web-{AEA4C380-4BD0-41D5-94B2-A82ECEE19DAE}" dt="2023-02-17T10:19:30.249" v="641"/>
          <pc:sldLayoutMkLst>
            <pc:docMk/>
            <pc:sldMasterMk cId="3045546134" sldId="2147483740"/>
            <pc:sldLayoutMk cId="389928065" sldId="2147483749"/>
          </pc:sldLayoutMkLst>
        </pc:sldLayoutChg>
        <pc:sldLayoutChg chg="add del mod replId">
          <pc:chgData name="Sabina Bi (2228630)" userId="S::2228630@student.uwtsd.ac.uk::23e9d37f-013b-4e09-ba28-ced91d9757c0" providerId="AD" clId="Web-{AEA4C380-4BD0-41D5-94B2-A82ECEE19DAE}" dt="2023-02-17T10:19:30.249" v="641"/>
          <pc:sldLayoutMkLst>
            <pc:docMk/>
            <pc:sldMasterMk cId="3045546134" sldId="2147483740"/>
            <pc:sldLayoutMk cId="2670555081" sldId="2147483750"/>
          </pc:sldLayoutMkLst>
        </pc:sldLayoutChg>
        <pc:sldLayoutChg chg="add del mod replId">
          <pc:chgData name="Sabina Bi (2228630)" userId="S::2228630@student.uwtsd.ac.uk::23e9d37f-013b-4e09-ba28-ced91d9757c0" providerId="AD" clId="Web-{AEA4C380-4BD0-41D5-94B2-A82ECEE19DAE}" dt="2023-02-17T10:19:30.249" v="641"/>
          <pc:sldLayoutMkLst>
            <pc:docMk/>
            <pc:sldMasterMk cId="3045546134" sldId="2147483740"/>
            <pc:sldLayoutMk cId="3653008068" sldId="2147483751"/>
          </pc:sldLayoutMkLst>
        </pc:sldLayoutChg>
      </pc:sldMasterChg>
      <pc:sldMasterChg chg="add del addSldLayout delSldLayout modSldLayout">
        <pc:chgData name="Sabina Bi (2228630)" userId="S::2228630@student.uwtsd.ac.uk::23e9d37f-013b-4e09-ba28-ced91d9757c0" providerId="AD" clId="Web-{AEA4C380-4BD0-41D5-94B2-A82ECEE19DAE}" dt="2023-02-17T10:19:46.905" v="643"/>
        <pc:sldMasterMkLst>
          <pc:docMk/>
          <pc:sldMasterMk cId="1858475107" sldId="2147483752"/>
        </pc:sldMasterMkLst>
        <pc:sldLayoutChg chg="add del mod replId">
          <pc:chgData name="Sabina Bi (2228630)" userId="S::2228630@student.uwtsd.ac.uk::23e9d37f-013b-4e09-ba28-ced91d9757c0" providerId="AD" clId="Web-{AEA4C380-4BD0-41D5-94B2-A82ECEE19DAE}" dt="2023-02-17T10:19:46.905" v="643"/>
          <pc:sldLayoutMkLst>
            <pc:docMk/>
            <pc:sldMasterMk cId="1858475107" sldId="2147483752"/>
            <pc:sldLayoutMk cId="3672822723" sldId="2147483753"/>
          </pc:sldLayoutMkLst>
        </pc:sldLayoutChg>
        <pc:sldLayoutChg chg="add del mod replId">
          <pc:chgData name="Sabina Bi (2228630)" userId="S::2228630@student.uwtsd.ac.uk::23e9d37f-013b-4e09-ba28-ced91d9757c0" providerId="AD" clId="Web-{AEA4C380-4BD0-41D5-94B2-A82ECEE19DAE}" dt="2023-02-17T10:19:46.905" v="643"/>
          <pc:sldLayoutMkLst>
            <pc:docMk/>
            <pc:sldMasterMk cId="1858475107" sldId="2147483752"/>
            <pc:sldLayoutMk cId="3180214850" sldId="2147483754"/>
          </pc:sldLayoutMkLst>
        </pc:sldLayoutChg>
        <pc:sldLayoutChg chg="add del mod replId">
          <pc:chgData name="Sabina Bi (2228630)" userId="S::2228630@student.uwtsd.ac.uk::23e9d37f-013b-4e09-ba28-ced91d9757c0" providerId="AD" clId="Web-{AEA4C380-4BD0-41D5-94B2-A82ECEE19DAE}" dt="2023-02-17T10:19:46.905" v="643"/>
          <pc:sldLayoutMkLst>
            <pc:docMk/>
            <pc:sldMasterMk cId="1858475107" sldId="2147483752"/>
            <pc:sldLayoutMk cId="3048942554" sldId="2147483755"/>
          </pc:sldLayoutMkLst>
        </pc:sldLayoutChg>
        <pc:sldLayoutChg chg="add del mod replId">
          <pc:chgData name="Sabina Bi (2228630)" userId="S::2228630@student.uwtsd.ac.uk::23e9d37f-013b-4e09-ba28-ced91d9757c0" providerId="AD" clId="Web-{AEA4C380-4BD0-41D5-94B2-A82ECEE19DAE}" dt="2023-02-17T10:19:46.905" v="643"/>
          <pc:sldLayoutMkLst>
            <pc:docMk/>
            <pc:sldMasterMk cId="1858475107" sldId="2147483752"/>
            <pc:sldLayoutMk cId="2620370370" sldId="2147483756"/>
          </pc:sldLayoutMkLst>
        </pc:sldLayoutChg>
        <pc:sldLayoutChg chg="add del mod replId">
          <pc:chgData name="Sabina Bi (2228630)" userId="S::2228630@student.uwtsd.ac.uk::23e9d37f-013b-4e09-ba28-ced91d9757c0" providerId="AD" clId="Web-{AEA4C380-4BD0-41D5-94B2-A82ECEE19DAE}" dt="2023-02-17T10:19:46.905" v="643"/>
          <pc:sldLayoutMkLst>
            <pc:docMk/>
            <pc:sldMasterMk cId="1858475107" sldId="2147483752"/>
            <pc:sldLayoutMk cId="1370334268" sldId="2147483757"/>
          </pc:sldLayoutMkLst>
        </pc:sldLayoutChg>
        <pc:sldLayoutChg chg="add del mod replId">
          <pc:chgData name="Sabina Bi (2228630)" userId="S::2228630@student.uwtsd.ac.uk::23e9d37f-013b-4e09-ba28-ced91d9757c0" providerId="AD" clId="Web-{AEA4C380-4BD0-41D5-94B2-A82ECEE19DAE}" dt="2023-02-17T10:19:46.905" v="643"/>
          <pc:sldLayoutMkLst>
            <pc:docMk/>
            <pc:sldMasterMk cId="1858475107" sldId="2147483752"/>
            <pc:sldLayoutMk cId="466123553" sldId="2147483758"/>
          </pc:sldLayoutMkLst>
        </pc:sldLayoutChg>
        <pc:sldLayoutChg chg="add del mod replId">
          <pc:chgData name="Sabina Bi (2228630)" userId="S::2228630@student.uwtsd.ac.uk::23e9d37f-013b-4e09-ba28-ced91d9757c0" providerId="AD" clId="Web-{AEA4C380-4BD0-41D5-94B2-A82ECEE19DAE}" dt="2023-02-17T10:19:46.905" v="643"/>
          <pc:sldLayoutMkLst>
            <pc:docMk/>
            <pc:sldMasterMk cId="1858475107" sldId="2147483752"/>
            <pc:sldLayoutMk cId="372391436" sldId="2147483759"/>
          </pc:sldLayoutMkLst>
        </pc:sldLayoutChg>
        <pc:sldLayoutChg chg="add del mod replId">
          <pc:chgData name="Sabina Bi (2228630)" userId="S::2228630@student.uwtsd.ac.uk::23e9d37f-013b-4e09-ba28-ced91d9757c0" providerId="AD" clId="Web-{AEA4C380-4BD0-41D5-94B2-A82ECEE19DAE}" dt="2023-02-17T10:19:46.905" v="643"/>
          <pc:sldLayoutMkLst>
            <pc:docMk/>
            <pc:sldMasterMk cId="1858475107" sldId="2147483752"/>
            <pc:sldLayoutMk cId="3580241024" sldId="2147483760"/>
          </pc:sldLayoutMkLst>
        </pc:sldLayoutChg>
        <pc:sldLayoutChg chg="add del mod replId">
          <pc:chgData name="Sabina Bi (2228630)" userId="S::2228630@student.uwtsd.ac.uk::23e9d37f-013b-4e09-ba28-ced91d9757c0" providerId="AD" clId="Web-{AEA4C380-4BD0-41D5-94B2-A82ECEE19DAE}" dt="2023-02-17T10:19:46.905" v="643"/>
          <pc:sldLayoutMkLst>
            <pc:docMk/>
            <pc:sldMasterMk cId="1858475107" sldId="2147483752"/>
            <pc:sldLayoutMk cId="952707243" sldId="2147483761"/>
          </pc:sldLayoutMkLst>
        </pc:sldLayoutChg>
        <pc:sldLayoutChg chg="add del mod replId">
          <pc:chgData name="Sabina Bi (2228630)" userId="S::2228630@student.uwtsd.ac.uk::23e9d37f-013b-4e09-ba28-ced91d9757c0" providerId="AD" clId="Web-{AEA4C380-4BD0-41D5-94B2-A82ECEE19DAE}" dt="2023-02-17T10:19:46.905" v="643"/>
          <pc:sldLayoutMkLst>
            <pc:docMk/>
            <pc:sldMasterMk cId="1858475107" sldId="2147483752"/>
            <pc:sldLayoutMk cId="3477467911" sldId="2147483762"/>
          </pc:sldLayoutMkLst>
        </pc:sldLayoutChg>
        <pc:sldLayoutChg chg="add del mod replId">
          <pc:chgData name="Sabina Bi (2228630)" userId="S::2228630@student.uwtsd.ac.uk::23e9d37f-013b-4e09-ba28-ced91d9757c0" providerId="AD" clId="Web-{AEA4C380-4BD0-41D5-94B2-A82ECEE19DAE}" dt="2023-02-17T10:19:46.905" v="643"/>
          <pc:sldLayoutMkLst>
            <pc:docMk/>
            <pc:sldMasterMk cId="1858475107" sldId="2147483752"/>
            <pc:sldLayoutMk cId="547092232" sldId="2147483763"/>
          </pc:sldLayoutMkLst>
        </pc:sldLayoutChg>
      </pc:sldMasterChg>
      <pc:sldMasterChg chg="add del addSldLayout delSldLayout modSldLayout">
        <pc:chgData name="Sabina Bi (2228630)" userId="S::2228630@student.uwtsd.ac.uk::23e9d37f-013b-4e09-ba28-ced91d9757c0" providerId="AD" clId="Web-{AEA4C380-4BD0-41D5-94B2-A82ECEE19DAE}" dt="2023-02-17T10:19:54.827" v="644"/>
        <pc:sldMasterMkLst>
          <pc:docMk/>
          <pc:sldMasterMk cId="3554943468" sldId="2147483764"/>
        </pc:sldMasterMkLst>
        <pc:sldLayoutChg chg="add del mod replId">
          <pc:chgData name="Sabina Bi (2228630)" userId="S::2228630@student.uwtsd.ac.uk::23e9d37f-013b-4e09-ba28-ced91d9757c0" providerId="AD" clId="Web-{AEA4C380-4BD0-41D5-94B2-A82ECEE19DAE}" dt="2023-02-17T10:19:54.827" v="644"/>
          <pc:sldLayoutMkLst>
            <pc:docMk/>
            <pc:sldMasterMk cId="3554943468" sldId="2147483764"/>
            <pc:sldLayoutMk cId="3512830799" sldId="2147483765"/>
          </pc:sldLayoutMkLst>
        </pc:sldLayoutChg>
        <pc:sldLayoutChg chg="add del mod replId">
          <pc:chgData name="Sabina Bi (2228630)" userId="S::2228630@student.uwtsd.ac.uk::23e9d37f-013b-4e09-ba28-ced91d9757c0" providerId="AD" clId="Web-{AEA4C380-4BD0-41D5-94B2-A82ECEE19DAE}" dt="2023-02-17T10:19:54.827" v="644"/>
          <pc:sldLayoutMkLst>
            <pc:docMk/>
            <pc:sldMasterMk cId="3554943468" sldId="2147483764"/>
            <pc:sldLayoutMk cId="3957900027" sldId="2147483766"/>
          </pc:sldLayoutMkLst>
        </pc:sldLayoutChg>
        <pc:sldLayoutChg chg="add del mod replId">
          <pc:chgData name="Sabina Bi (2228630)" userId="S::2228630@student.uwtsd.ac.uk::23e9d37f-013b-4e09-ba28-ced91d9757c0" providerId="AD" clId="Web-{AEA4C380-4BD0-41D5-94B2-A82ECEE19DAE}" dt="2023-02-17T10:19:54.827" v="644"/>
          <pc:sldLayoutMkLst>
            <pc:docMk/>
            <pc:sldMasterMk cId="3554943468" sldId="2147483764"/>
            <pc:sldLayoutMk cId="3475423417" sldId="2147483767"/>
          </pc:sldLayoutMkLst>
        </pc:sldLayoutChg>
        <pc:sldLayoutChg chg="add del mod replId">
          <pc:chgData name="Sabina Bi (2228630)" userId="S::2228630@student.uwtsd.ac.uk::23e9d37f-013b-4e09-ba28-ced91d9757c0" providerId="AD" clId="Web-{AEA4C380-4BD0-41D5-94B2-A82ECEE19DAE}" dt="2023-02-17T10:19:54.827" v="644"/>
          <pc:sldLayoutMkLst>
            <pc:docMk/>
            <pc:sldMasterMk cId="3554943468" sldId="2147483764"/>
            <pc:sldLayoutMk cId="115491700" sldId="2147483768"/>
          </pc:sldLayoutMkLst>
        </pc:sldLayoutChg>
        <pc:sldLayoutChg chg="add del mod replId">
          <pc:chgData name="Sabina Bi (2228630)" userId="S::2228630@student.uwtsd.ac.uk::23e9d37f-013b-4e09-ba28-ced91d9757c0" providerId="AD" clId="Web-{AEA4C380-4BD0-41D5-94B2-A82ECEE19DAE}" dt="2023-02-17T10:19:54.827" v="644"/>
          <pc:sldLayoutMkLst>
            <pc:docMk/>
            <pc:sldMasterMk cId="3554943468" sldId="2147483764"/>
            <pc:sldLayoutMk cId="315783807" sldId="2147483769"/>
          </pc:sldLayoutMkLst>
        </pc:sldLayoutChg>
        <pc:sldLayoutChg chg="add del mod replId">
          <pc:chgData name="Sabina Bi (2228630)" userId="S::2228630@student.uwtsd.ac.uk::23e9d37f-013b-4e09-ba28-ced91d9757c0" providerId="AD" clId="Web-{AEA4C380-4BD0-41D5-94B2-A82ECEE19DAE}" dt="2023-02-17T10:19:54.827" v="644"/>
          <pc:sldLayoutMkLst>
            <pc:docMk/>
            <pc:sldMasterMk cId="3554943468" sldId="2147483764"/>
            <pc:sldLayoutMk cId="1867063809" sldId="2147483770"/>
          </pc:sldLayoutMkLst>
        </pc:sldLayoutChg>
        <pc:sldLayoutChg chg="add del mod replId">
          <pc:chgData name="Sabina Bi (2228630)" userId="S::2228630@student.uwtsd.ac.uk::23e9d37f-013b-4e09-ba28-ced91d9757c0" providerId="AD" clId="Web-{AEA4C380-4BD0-41D5-94B2-A82ECEE19DAE}" dt="2023-02-17T10:19:54.827" v="644"/>
          <pc:sldLayoutMkLst>
            <pc:docMk/>
            <pc:sldMasterMk cId="3554943468" sldId="2147483764"/>
            <pc:sldLayoutMk cId="355275691" sldId="2147483771"/>
          </pc:sldLayoutMkLst>
        </pc:sldLayoutChg>
        <pc:sldLayoutChg chg="add del mod replId">
          <pc:chgData name="Sabina Bi (2228630)" userId="S::2228630@student.uwtsd.ac.uk::23e9d37f-013b-4e09-ba28-ced91d9757c0" providerId="AD" clId="Web-{AEA4C380-4BD0-41D5-94B2-A82ECEE19DAE}" dt="2023-02-17T10:19:54.827" v="644"/>
          <pc:sldLayoutMkLst>
            <pc:docMk/>
            <pc:sldMasterMk cId="3554943468" sldId="2147483764"/>
            <pc:sldLayoutMk cId="810442338" sldId="2147483772"/>
          </pc:sldLayoutMkLst>
        </pc:sldLayoutChg>
        <pc:sldLayoutChg chg="add del mod replId">
          <pc:chgData name="Sabina Bi (2228630)" userId="S::2228630@student.uwtsd.ac.uk::23e9d37f-013b-4e09-ba28-ced91d9757c0" providerId="AD" clId="Web-{AEA4C380-4BD0-41D5-94B2-A82ECEE19DAE}" dt="2023-02-17T10:19:54.827" v="644"/>
          <pc:sldLayoutMkLst>
            <pc:docMk/>
            <pc:sldMasterMk cId="3554943468" sldId="2147483764"/>
            <pc:sldLayoutMk cId="3688484012" sldId="2147483773"/>
          </pc:sldLayoutMkLst>
        </pc:sldLayoutChg>
        <pc:sldLayoutChg chg="add del mod replId">
          <pc:chgData name="Sabina Bi (2228630)" userId="S::2228630@student.uwtsd.ac.uk::23e9d37f-013b-4e09-ba28-ced91d9757c0" providerId="AD" clId="Web-{AEA4C380-4BD0-41D5-94B2-A82ECEE19DAE}" dt="2023-02-17T10:19:54.827" v="644"/>
          <pc:sldLayoutMkLst>
            <pc:docMk/>
            <pc:sldMasterMk cId="3554943468" sldId="2147483764"/>
            <pc:sldLayoutMk cId="2417811493" sldId="2147483774"/>
          </pc:sldLayoutMkLst>
        </pc:sldLayoutChg>
        <pc:sldLayoutChg chg="add del mod replId">
          <pc:chgData name="Sabina Bi (2228630)" userId="S::2228630@student.uwtsd.ac.uk::23e9d37f-013b-4e09-ba28-ced91d9757c0" providerId="AD" clId="Web-{AEA4C380-4BD0-41D5-94B2-A82ECEE19DAE}" dt="2023-02-17T10:19:54.827" v="644"/>
          <pc:sldLayoutMkLst>
            <pc:docMk/>
            <pc:sldMasterMk cId="3554943468" sldId="2147483764"/>
            <pc:sldLayoutMk cId="2554019589" sldId="2147483775"/>
          </pc:sldLayoutMkLst>
        </pc:sldLayoutChg>
      </pc:sldMasterChg>
      <pc:sldMasterChg chg="add del addSldLayout delSldLayout modSldLayout">
        <pc:chgData name="Sabina Bi (2228630)" userId="S::2228630@student.uwtsd.ac.uk::23e9d37f-013b-4e09-ba28-ced91d9757c0" providerId="AD" clId="Web-{AEA4C380-4BD0-41D5-94B2-A82ECEE19DAE}" dt="2023-02-17T10:20:02.531" v="645"/>
        <pc:sldMasterMkLst>
          <pc:docMk/>
          <pc:sldMasterMk cId="996153805" sldId="2147483776"/>
        </pc:sldMasterMkLst>
        <pc:sldLayoutChg chg="add del mod replId">
          <pc:chgData name="Sabina Bi (2228630)" userId="S::2228630@student.uwtsd.ac.uk::23e9d37f-013b-4e09-ba28-ced91d9757c0" providerId="AD" clId="Web-{AEA4C380-4BD0-41D5-94B2-A82ECEE19DAE}" dt="2023-02-17T10:20:02.531" v="645"/>
          <pc:sldLayoutMkLst>
            <pc:docMk/>
            <pc:sldMasterMk cId="996153805" sldId="2147483776"/>
            <pc:sldLayoutMk cId="661475107" sldId="2147483777"/>
          </pc:sldLayoutMkLst>
        </pc:sldLayoutChg>
        <pc:sldLayoutChg chg="add del mod replId">
          <pc:chgData name="Sabina Bi (2228630)" userId="S::2228630@student.uwtsd.ac.uk::23e9d37f-013b-4e09-ba28-ced91d9757c0" providerId="AD" clId="Web-{AEA4C380-4BD0-41D5-94B2-A82ECEE19DAE}" dt="2023-02-17T10:20:02.531" v="645"/>
          <pc:sldLayoutMkLst>
            <pc:docMk/>
            <pc:sldMasterMk cId="996153805" sldId="2147483776"/>
            <pc:sldLayoutMk cId="1047146479" sldId="2147483778"/>
          </pc:sldLayoutMkLst>
        </pc:sldLayoutChg>
        <pc:sldLayoutChg chg="add del mod replId">
          <pc:chgData name="Sabina Bi (2228630)" userId="S::2228630@student.uwtsd.ac.uk::23e9d37f-013b-4e09-ba28-ced91d9757c0" providerId="AD" clId="Web-{AEA4C380-4BD0-41D5-94B2-A82ECEE19DAE}" dt="2023-02-17T10:20:02.531" v="645"/>
          <pc:sldLayoutMkLst>
            <pc:docMk/>
            <pc:sldMasterMk cId="996153805" sldId="2147483776"/>
            <pc:sldLayoutMk cId="3533465555" sldId="2147483779"/>
          </pc:sldLayoutMkLst>
        </pc:sldLayoutChg>
        <pc:sldLayoutChg chg="add del mod replId">
          <pc:chgData name="Sabina Bi (2228630)" userId="S::2228630@student.uwtsd.ac.uk::23e9d37f-013b-4e09-ba28-ced91d9757c0" providerId="AD" clId="Web-{AEA4C380-4BD0-41D5-94B2-A82ECEE19DAE}" dt="2023-02-17T10:20:02.531" v="645"/>
          <pc:sldLayoutMkLst>
            <pc:docMk/>
            <pc:sldMasterMk cId="996153805" sldId="2147483776"/>
            <pc:sldLayoutMk cId="911406292" sldId="2147483780"/>
          </pc:sldLayoutMkLst>
        </pc:sldLayoutChg>
        <pc:sldLayoutChg chg="add del mod replId">
          <pc:chgData name="Sabina Bi (2228630)" userId="S::2228630@student.uwtsd.ac.uk::23e9d37f-013b-4e09-ba28-ced91d9757c0" providerId="AD" clId="Web-{AEA4C380-4BD0-41D5-94B2-A82ECEE19DAE}" dt="2023-02-17T10:20:02.531" v="645"/>
          <pc:sldLayoutMkLst>
            <pc:docMk/>
            <pc:sldMasterMk cId="996153805" sldId="2147483776"/>
            <pc:sldLayoutMk cId="4177935380" sldId="2147483781"/>
          </pc:sldLayoutMkLst>
        </pc:sldLayoutChg>
        <pc:sldLayoutChg chg="add del mod replId">
          <pc:chgData name="Sabina Bi (2228630)" userId="S::2228630@student.uwtsd.ac.uk::23e9d37f-013b-4e09-ba28-ced91d9757c0" providerId="AD" clId="Web-{AEA4C380-4BD0-41D5-94B2-A82ECEE19DAE}" dt="2023-02-17T10:20:02.531" v="645"/>
          <pc:sldLayoutMkLst>
            <pc:docMk/>
            <pc:sldMasterMk cId="996153805" sldId="2147483776"/>
            <pc:sldLayoutMk cId="801787916" sldId="2147483782"/>
          </pc:sldLayoutMkLst>
        </pc:sldLayoutChg>
        <pc:sldLayoutChg chg="add del mod replId">
          <pc:chgData name="Sabina Bi (2228630)" userId="S::2228630@student.uwtsd.ac.uk::23e9d37f-013b-4e09-ba28-ced91d9757c0" providerId="AD" clId="Web-{AEA4C380-4BD0-41D5-94B2-A82ECEE19DAE}" dt="2023-02-17T10:20:02.531" v="645"/>
          <pc:sldLayoutMkLst>
            <pc:docMk/>
            <pc:sldMasterMk cId="996153805" sldId="2147483776"/>
            <pc:sldLayoutMk cId="4056475216" sldId="2147483783"/>
          </pc:sldLayoutMkLst>
        </pc:sldLayoutChg>
        <pc:sldLayoutChg chg="add del mod replId">
          <pc:chgData name="Sabina Bi (2228630)" userId="S::2228630@student.uwtsd.ac.uk::23e9d37f-013b-4e09-ba28-ced91d9757c0" providerId="AD" clId="Web-{AEA4C380-4BD0-41D5-94B2-A82ECEE19DAE}" dt="2023-02-17T10:20:02.531" v="645"/>
          <pc:sldLayoutMkLst>
            <pc:docMk/>
            <pc:sldMasterMk cId="996153805" sldId="2147483776"/>
            <pc:sldLayoutMk cId="2629776260" sldId="2147483784"/>
          </pc:sldLayoutMkLst>
        </pc:sldLayoutChg>
        <pc:sldLayoutChg chg="add del mod replId">
          <pc:chgData name="Sabina Bi (2228630)" userId="S::2228630@student.uwtsd.ac.uk::23e9d37f-013b-4e09-ba28-ced91d9757c0" providerId="AD" clId="Web-{AEA4C380-4BD0-41D5-94B2-A82ECEE19DAE}" dt="2023-02-17T10:20:02.531" v="645"/>
          <pc:sldLayoutMkLst>
            <pc:docMk/>
            <pc:sldMasterMk cId="996153805" sldId="2147483776"/>
            <pc:sldLayoutMk cId="1606852031" sldId="2147483785"/>
          </pc:sldLayoutMkLst>
        </pc:sldLayoutChg>
        <pc:sldLayoutChg chg="add del mod replId">
          <pc:chgData name="Sabina Bi (2228630)" userId="S::2228630@student.uwtsd.ac.uk::23e9d37f-013b-4e09-ba28-ced91d9757c0" providerId="AD" clId="Web-{AEA4C380-4BD0-41D5-94B2-A82ECEE19DAE}" dt="2023-02-17T10:20:02.531" v="645"/>
          <pc:sldLayoutMkLst>
            <pc:docMk/>
            <pc:sldMasterMk cId="996153805" sldId="2147483776"/>
            <pc:sldLayoutMk cId="4149520902" sldId="2147483786"/>
          </pc:sldLayoutMkLst>
        </pc:sldLayoutChg>
        <pc:sldLayoutChg chg="add del mod replId">
          <pc:chgData name="Sabina Bi (2228630)" userId="S::2228630@student.uwtsd.ac.uk::23e9d37f-013b-4e09-ba28-ced91d9757c0" providerId="AD" clId="Web-{AEA4C380-4BD0-41D5-94B2-A82ECEE19DAE}" dt="2023-02-17T10:20:02.531" v="645"/>
          <pc:sldLayoutMkLst>
            <pc:docMk/>
            <pc:sldMasterMk cId="996153805" sldId="2147483776"/>
            <pc:sldLayoutMk cId="4074137701" sldId="2147483787"/>
          </pc:sldLayoutMkLst>
        </pc:sldLayoutChg>
      </pc:sldMasterChg>
      <pc:sldMasterChg chg="add del addSldLayout delSldLayout modSldLayout">
        <pc:chgData name="Sabina Bi (2228630)" userId="S::2228630@student.uwtsd.ac.uk::23e9d37f-013b-4e09-ba28-ced91d9757c0" providerId="AD" clId="Web-{AEA4C380-4BD0-41D5-94B2-A82ECEE19DAE}" dt="2023-02-17T10:20:12.140" v="646"/>
        <pc:sldMasterMkLst>
          <pc:docMk/>
          <pc:sldMasterMk cId="1518888984" sldId="2147483788"/>
        </pc:sldMasterMkLst>
        <pc:sldLayoutChg chg="add del mod replId">
          <pc:chgData name="Sabina Bi (2228630)" userId="S::2228630@student.uwtsd.ac.uk::23e9d37f-013b-4e09-ba28-ced91d9757c0" providerId="AD" clId="Web-{AEA4C380-4BD0-41D5-94B2-A82ECEE19DAE}" dt="2023-02-17T10:20:12.140" v="646"/>
          <pc:sldLayoutMkLst>
            <pc:docMk/>
            <pc:sldMasterMk cId="1518888984" sldId="2147483788"/>
            <pc:sldLayoutMk cId="883468609" sldId="2147483789"/>
          </pc:sldLayoutMkLst>
        </pc:sldLayoutChg>
        <pc:sldLayoutChg chg="add del mod replId">
          <pc:chgData name="Sabina Bi (2228630)" userId="S::2228630@student.uwtsd.ac.uk::23e9d37f-013b-4e09-ba28-ced91d9757c0" providerId="AD" clId="Web-{AEA4C380-4BD0-41D5-94B2-A82ECEE19DAE}" dt="2023-02-17T10:20:12.140" v="646"/>
          <pc:sldLayoutMkLst>
            <pc:docMk/>
            <pc:sldMasterMk cId="1518888984" sldId="2147483788"/>
            <pc:sldLayoutMk cId="805875376" sldId="2147483790"/>
          </pc:sldLayoutMkLst>
        </pc:sldLayoutChg>
        <pc:sldLayoutChg chg="add del mod replId">
          <pc:chgData name="Sabina Bi (2228630)" userId="S::2228630@student.uwtsd.ac.uk::23e9d37f-013b-4e09-ba28-ced91d9757c0" providerId="AD" clId="Web-{AEA4C380-4BD0-41D5-94B2-A82ECEE19DAE}" dt="2023-02-17T10:20:12.140" v="646"/>
          <pc:sldLayoutMkLst>
            <pc:docMk/>
            <pc:sldMasterMk cId="1518888984" sldId="2147483788"/>
            <pc:sldLayoutMk cId="2179586972" sldId="2147483791"/>
          </pc:sldLayoutMkLst>
        </pc:sldLayoutChg>
        <pc:sldLayoutChg chg="add del mod replId">
          <pc:chgData name="Sabina Bi (2228630)" userId="S::2228630@student.uwtsd.ac.uk::23e9d37f-013b-4e09-ba28-ced91d9757c0" providerId="AD" clId="Web-{AEA4C380-4BD0-41D5-94B2-A82ECEE19DAE}" dt="2023-02-17T10:20:12.140" v="646"/>
          <pc:sldLayoutMkLst>
            <pc:docMk/>
            <pc:sldMasterMk cId="1518888984" sldId="2147483788"/>
            <pc:sldLayoutMk cId="3329672340" sldId="2147483792"/>
          </pc:sldLayoutMkLst>
        </pc:sldLayoutChg>
        <pc:sldLayoutChg chg="add del mod replId">
          <pc:chgData name="Sabina Bi (2228630)" userId="S::2228630@student.uwtsd.ac.uk::23e9d37f-013b-4e09-ba28-ced91d9757c0" providerId="AD" clId="Web-{AEA4C380-4BD0-41D5-94B2-A82ECEE19DAE}" dt="2023-02-17T10:20:12.140" v="646"/>
          <pc:sldLayoutMkLst>
            <pc:docMk/>
            <pc:sldMasterMk cId="1518888984" sldId="2147483788"/>
            <pc:sldLayoutMk cId="507340215" sldId="2147483793"/>
          </pc:sldLayoutMkLst>
        </pc:sldLayoutChg>
        <pc:sldLayoutChg chg="add del mod replId">
          <pc:chgData name="Sabina Bi (2228630)" userId="S::2228630@student.uwtsd.ac.uk::23e9d37f-013b-4e09-ba28-ced91d9757c0" providerId="AD" clId="Web-{AEA4C380-4BD0-41D5-94B2-A82ECEE19DAE}" dt="2023-02-17T10:20:12.140" v="646"/>
          <pc:sldLayoutMkLst>
            <pc:docMk/>
            <pc:sldMasterMk cId="1518888984" sldId="2147483788"/>
            <pc:sldLayoutMk cId="807082114" sldId="2147483794"/>
          </pc:sldLayoutMkLst>
        </pc:sldLayoutChg>
        <pc:sldLayoutChg chg="add del mod replId">
          <pc:chgData name="Sabina Bi (2228630)" userId="S::2228630@student.uwtsd.ac.uk::23e9d37f-013b-4e09-ba28-ced91d9757c0" providerId="AD" clId="Web-{AEA4C380-4BD0-41D5-94B2-A82ECEE19DAE}" dt="2023-02-17T10:20:12.140" v="646"/>
          <pc:sldLayoutMkLst>
            <pc:docMk/>
            <pc:sldMasterMk cId="1518888984" sldId="2147483788"/>
            <pc:sldLayoutMk cId="698809591" sldId="2147483795"/>
          </pc:sldLayoutMkLst>
        </pc:sldLayoutChg>
        <pc:sldLayoutChg chg="add del mod replId">
          <pc:chgData name="Sabina Bi (2228630)" userId="S::2228630@student.uwtsd.ac.uk::23e9d37f-013b-4e09-ba28-ced91d9757c0" providerId="AD" clId="Web-{AEA4C380-4BD0-41D5-94B2-A82ECEE19DAE}" dt="2023-02-17T10:20:12.140" v="646"/>
          <pc:sldLayoutMkLst>
            <pc:docMk/>
            <pc:sldMasterMk cId="1518888984" sldId="2147483788"/>
            <pc:sldLayoutMk cId="2189686301" sldId="2147483796"/>
          </pc:sldLayoutMkLst>
        </pc:sldLayoutChg>
        <pc:sldLayoutChg chg="add del mod replId">
          <pc:chgData name="Sabina Bi (2228630)" userId="S::2228630@student.uwtsd.ac.uk::23e9d37f-013b-4e09-ba28-ced91d9757c0" providerId="AD" clId="Web-{AEA4C380-4BD0-41D5-94B2-A82ECEE19DAE}" dt="2023-02-17T10:20:12.140" v="646"/>
          <pc:sldLayoutMkLst>
            <pc:docMk/>
            <pc:sldMasterMk cId="1518888984" sldId="2147483788"/>
            <pc:sldLayoutMk cId="1241172817" sldId="2147483797"/>
          </pc:sldLayoutMkLst>
        </pc:sldLayoutChg>
        <pc:sldLayoutChg chg="add del mod replId">
          <pc:chgData name="Sabina Bi (2228630)" userId="S::2228630@student.uwtsd.ac.uk::23e9d37f-013b-4e09-ba28-ced91d9757c0" providerId="AD" clId="Web-{AEA4C380-4BD0-41D5-94B2-A82ECEE19DAE}" dt="2023-02-17T10:20:12.140" v="646"/>
          <pc:sldLayoutMkLst>
            <pc:docMk/>
            <pc:sldMasterMk cId="1518888984" sldId="2147483788"/>
            <pc:sldLayoutMk cId="1745578499" sldId="2147483798"/>
          </pc:sldLayoutMkLst>
        </pc:sldLayoutChg>
        <pc:sldLayoutChg chg="add del mod replId">
          <pc:chgData name="Sabina Bi (2228630)" userId="S::2228630@student.uwtsd.ac.uk::23e9d37f-013b-4e09-ba28-ced91d9757c0" providerId="AD" clId="Web-{AEA4C380-4BD0-41D5-94B2-A82ECEE19DAE}" dt="2023-02-17T10:20:12.140" v="646"/>
          <pc:sldLayoutMkLst>
            <pc:docMk/>
            <pc:sldMasterMk cId="1518888984" sldId="2147483788"/>
            <pc:sldLayoutMk cId="2510407485" sldId="2147483799"/>
          </pc:sldLayoutMkLst>
        </pc:sldLayoutChg>
      </pc:sldMasterChg>
      <pc:sldMasterChg chg="add del addSldLayout delSldLayout modSldLayout">
        <pc:chgData name="Sabina Bi (2228630)" userId="S::2228630@student.uwtsd.ac.uk::23e9d37f-013b-4e09-ba28-ced91d9757c0" providerId="AD" clId="Web-{AEA4C380-4BD0-41D5-94B2-A82ECEE19DAE}" dt="2023-02-17T10:20:23.219" v="647"/>
        <pc:sldMasterMkLst>
          <pc:docMk/>
          <pc:sldMasterMk cId="20040057" sldId="2147483800"/>
        </pc:sldMasterMkLst>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2364964036" sldId="2147483801"/>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3850103625" sldId="2147483802"/>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753036676" sldId="2147483803"/>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2436608980" sldId="2147483804"/>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1878745899" sldId="2147483805"/>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1153703733" sldId="2147483806"/>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843703720" sldId="2147483807"/>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227021888" sldId="2147483808"/>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3766830682" sldId="2147483809"/>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99815523" sldId="2147483810"/>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1081736727" sldId="2147483811"/>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1689219698" sldId="2147483812"/>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2001929392" sldId="2147483813"/>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1607146759" sldId="2147483814"/>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3698444009" sldId="2147483815"/>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1163025153" sldId="2147483816"/>
          </pc:sldLayoutMkLst>
        </pc:sldLayoutChg>
        <pc:sldLayoutChg chg="add del mod replId">
          <pc:chgData name="Sabina Bi (2228630)" userId="S::2228630@student.uwtsd.ac.uk::23e9d37f-013b-4e09-ba28-ced91d9757c0" providerId="AD" clId="Web-{AEA4C380-4BD0-41D5-94B2-A82ECEE19DAE}" dt="2023-02-17T10:20:23.219" v="647"/>
          <pc:sldLayoutMkLst>
            <pc:docMk/>
            <pc:sldMasterMk cId="20040057" sldId="2147483800"/>
            <pc:sldLayoutMk cId="2381225712" sldId="2147483817"/>
          </pc:sldLayoutMkLst>
        </pc:sldLayoutChg>
      </pc:sldMasterChg>
      <pc:sldMasterChg chg="add del addSldLayout delSldLayout modSldLayout">
        <pc:chgData name="Sabina Bi (2228630)" userId="S::2228630@student.uwtsd.ac.uk::23e9d37f-013b-4e09-ba28-ced91d9757c0" providerId="AD" clId="Web-{AEA4C380-4BD0-41D5-94B2-A82ECEE19DAE}" dt="2023-02-17T10:20:30.813" v="648"/>
        <pc:sldMasterMkLst>
          <pc:docMk/>
          <pc:sldMasterMk cId="4115093193" sldId="2147483818"/>
        </pc:sldMasterMkLst>
        <pc:sldLayoutChg chg="add del mod replId">
          <pc:chgData name="Sabina Bi (2228630)" userId="S::2228630@student.uwtsd.ac.uk::23e9d37f-013b-4e09-ba28-ced91d9757c0" providerId="AD" clId="Web-{AEA4C380-4BD0-41D5-94B2-A82ECEE19DAE}" dt="2023-02-17T10:20:30.813" v="648"/>
          <pc:sldLayoutMkLst>
            <pc:docMk/>
            <pc:sldMasterMk cId="4115093193" sldId="2147483818"/>
            <pc:sldLayoutMk cId="937359232" sldId="2147483819"/>
          </pc:sldLayoutMkLst>
        </pc:sldLayoutChg>
        <pc:sldLayoutChg chg="add del mod replId">
          <pc:chgData name="Sabina Bi (2228630)" userId="S::2228630@student.uwtsd.ac.uk::23e9d37f-013b-4e09-ba28-ced91d9757c0" providerId="AD" clId="Web-{AEA4C380-4BD0-41D5-94B2-A82ECEE19DAE}" dt="2023-02-17T10:20:30.813" v="648"/>
          <pc:sldLayoutMkLst>
            <pc:docMk/>
            <pc:sldMasterMk cId="4115093193" sldId="2147483818"/>
            <pc:sldLayoutMk cId="115930660" sldId="2147483820"/>
          </pc:sldLayoutMkLst>
        </pc:sldLayoutChg>
        <pc:sldLayoutChg chg="add del mod replId">
          <pc:chgData name="Sabina Bi (2228630)" userId="S::2228630@student.uwtsd.ac.uk::23e9d37f-013b-4e09-ba28-ced91d9757c0" providerId="AD" clId="Web-{AEA4C380-4BD0-41D5-94B2-A82ECEE19DAE}" dt="2023-02-17T10:20:30.813" v="648"/>
          <pc:sldLayoutMkLst>
            <pc:docMk/>
            <pc:sldMasterMk cId="4115093193" sldId="2147483818"/>
            <pc:sldLayoutMk cId="1082401344" sldId="2147483821"/>
          </pc:sldLayoutMkLst>
        </pc:sldLayoutChg>
        <pc:sldLayoutChg chg="add del mod replId">
          <pc:chgData name="Sabina Bi (2228630)" userId="S::2228630@student.uwtsd.ac.uk::23e9d37f-013b-4e09-ba28-ced91d9757c0" providerId="AD" clId="Web-{AEA4C380-4BD0-41D5-94B2-A82ECEE19DAE}" dt="2023-02-17T10:20:30.813" v="648"/>
          <pc:sldLayoutMkLst>
            <pc:docMk/>
            <pc:sldMasterMk cId="4115093193" sldId="2147483818"/>
            <pc:sldLayoutMk cId="24995159" sldId="2147483822"/>
          </pc:sldLayoutMkLst>
        </pc:sldLayoutChg>
        <pc:sldLayoutChg chg="add del mod replId">
          <pc:chgData name="Sabina Bi (2228630)" userId="S::2228630@student.uwtsd.ac.uk::23e9d37f-013b-4e09-ba28-ced91d9757c0" providerId="AD" clId="Web-{AEA4C380-4BD0-41D5-94B2-A82ECEE19DAE}" dt="2023-02-17T10:20:30.813" v="648"/>
          <pc:sldLayoutMkLst>
            <pc:docMk/>
            <pc:sldMasterMk cId="4115093193" sldId="2147483818"/>
            <pc:sldLayoutMk cId="2898233398" sldId="2147483823"/>
          </pc:sldLayoutMkLst>
        </pc:sldLayoutChg>
        <pc:sldLayoutChg chg="add del mod replId">
          <pc:chgData name="Sabina Bi (2228630)" userId="S::2228630@student.uwtsd.ac.uk::23e9d37f-013b-4e09-ba28-ced91d9757c0" providerId="AD" clId="Web-{AEA4C380-4BD0-41D5-94B2-A82ECEE19DAE}" dt="2023-02-17T10:20:30.813" v="648"/>
          <pc:sldLayoutMkLst>
            <pc:docMk/>
            <pc:sldMasterMk cId="4115093193" sldId="2147483818"/>
            <pc:sldLayoutMk cId="2550840708" sldId="2147483824"/>
          </pc:sldLayoutMkLst>
        </pc:sldLayoutChg>
        <pc:sldLayoutChg chg="add del mod replId">
          <pc:chgData name="Sabina Bi (2228630)" userId="S::2228630@student.uwtsd.ac.uk::23e9d37f-013b-4e09-ba28-ced91d9757c0" providerId="AD" clId="Web-{AEA4C380-4BD0-41D5-94B2-A82ECEE19DAE}" dt="2023-02-17T10:20:30.813" v="648"/>
          <pc:sldLayoutMkLst>
            <pc:docMk/>
            <pc:sldMasterMk cId="4115093193" sldId="2147483818"/>
            <pc:sldLayoutMk cId="2008621967" sldId="2147483825"/>
          </pc:sldLayoutMkLst>
        </pc:sldLayoutChg>
        <pc:sldLayoutChg chg="add del mod replId">
          <pc:chgData name="Sabina Bi (2228630)" userId="S::2228630@student.uwtsd.ac.uk::23e9d37f-013b-4e09-ba28-ced91d9757c0" providerId="AD" clId="Web-{AEA4C380-4BD0-41D5-94B2-A82ECEE19DAE}" dt="2023-02-17T10:20:30.813" v="648"/>
          <pc:sldLayoutMkLst>
            <pc:docMk/>
            <pc:sldMasterMk cId="4115093193" sldId="2147483818"/>
            <pc:sldLayoutMk cId="1983637109" sldId="2147483826"/>
          </pc:sldLayoutMkLst>
        </pc:sldLayoutChg>
        <pc:sldLayoutChg chg="add del mod replId">
          <pc:chgData name="Sabina Bi (2228630)" userId="S::2228630@student.uwtsd.ac.uk::23e9d37f-013b-4e09-ba28-ced91d9757c0" providerId="AD" clId="Web-{AEA4C380-4BD0-41D5-94B2-A82ECEE19DAE}" dt="2023-02-17T10:20:30.813" v="648"/>
          <pc:sldLayoutMkLst>
            <pc:docMk/>
            <pc:sldMasterMk cId="4115093193" sldId="2147483818"/>
            <pc:sldLayoutMk cId="636353899" sldId="2147483827"/>
          </pc:sldLayoutMkLst>
        </pc:sldLayoutChg>
        <pc:sldLayoutChg chg="add del mod replId">
          <pc:chgData name="Sabina Bi (2228630)" userId="S::2228630@student.uwtsd.ac.uk::23e9d37f-013b-4e09-ba28-ced91d9757c0" providerId="AD" clId="Web-{AEA4C380-4BD0-41D5-94B2-A82ECEE19DAE}" dt="2023-02-17T10:20:30.813" v="648"/>
          <pc:sldLayoutMkLst>
            <pc:docMk/>
            <pc:sldMasterMk cId="4115093193" sldId="2147483818"/>
            <pc:sldLayoutMk cId="1720790339" sldId="2147483828"/>
          </pc:sldLayoutMkLst>
        </pc:sldLayoutChg>
        <pc:sldLayoutChg chg="add del mod replId">
          <pc:chgData name="Sabina Bi (2228630)" userId="S::2228630@student.uwtsd.ac.uk::23e9d37f-013b-4e09-ba28-ced91d9757c0" providerId="AD" clId="Web-{AEA4C380-4BD0-41D5-94B2-A82ECEE19DAE}" dt="2023-02-17T10:20:30.813" v="648"/>
          <pc:sldLayoutMkLst>
            <pc:docMk/>
            <pc:sldMasterMk cId="4115093193" sldId="2147483818"/>
            <pc:sldLayoutMk cId="382736402" sldId="2147483829"/>
          </pc:sldLayoutMkLst>
        </pc:sldLayoutChg>
      </pc:sldMasterChg>
      <pc:sldMasterChg chg="add del addSldLayout delSldLayout modSldLayout">
        <pc:chgData name="Sabina Bi (2228630)" userId="S::2228630@student.uwtsd.ac.uk::23e9d37f-013b-4e09-ba28-ced91d9757c0" providerId="AD" clId="Web-{AEA4C380-4BD0-41D5-94B2-A82ECEE19DAE}" dt="2023-02-17T10:20:35.954" v="649"/>
        <pc:sldMasterMkLst>
          <pc:docMk/>
          <pc:sldMasterMk cId="1148305053" sldId="2147483830"/>
        </pc:sldMasterMkLst>
        <pc:sldLayoutChg chg="add del mod replId">
          <pc:chgData name="Sabina Bi (2228630)" userId="S::2228630@student.uwtsd.ac.uk::23e9d37f-013b-4e09-ba28-ced91d9757c0" providerId="AD" clId="Web-{AEA4C380-4BD0-41D5-94B2-A82ECEE19DAE}" dt="2023-02-17T10:20:35.954" v="649"/>
          <pc:sldLayoutMkLst>
            <pc:docMk/>
            <pc:sldMasterMk cId="1148305053" sldId="2147483830"/>
            <pc:sldLayoutMk cId="3096446072" sldId="2147483831"/>
          </pc:sldLayoutMkLst>
        </pc:sldLayoutChg>
        <pc:sldLayoutChg chg="add del mod replId">
          <pc:chgData name="Sabina Bi (2228630)" userId="S::2228630@student.uwtsd.ac.uk::23e9d37f-013b-4e09-ba28-ced91d9757c0" providerId="AD" clId="Web-{AEA4C380-4BD0-41D5-94B2-A82ECEE19DAE}" dt="2023-02-17T10:20:35.954" v="649"/>
          <pc:sldLayoutMkLst>
            <pc:docMk/>
            <pc:sldMasterMk cId="1148305053" sldId="2147483830"/>
            <pc:sldLayoutMk cId="2469571697" sldId="2147483832"/>
          </pc:sldLayoutMkLst>
        </pc:sldLayoutChg>
        <pc:sldLayoutChg chg="add del mod replId">
          <pc:chgData name="Sabina Bi (2228630)" userId="S::2228630@student.uwtsd.ac.uk::23e9d37f-013b-4e09-ba28-ced91d9757c0" providerId="AD" clId="Web-{AEA4C380-4BD0-41D5-94B2-A82ECEE19DAE}" dt="2023-02-17T10:20:35.954" v="649"/>
          <pc:sldLayoutMkLst>
            <pc:docMk/>
            <pc:sldMasterMk cId="1148305053" sldId="2147483830"/>
            <pc:sldLayoutMk cId="1805849320" sldId="2147483833"/>
          </pc:sldLayoutMkLst>
        </pc:sldLayoutChg>
        <pc:sldLayoutChg chg="add del mod replId">
          <pc:chgData name="Sabina Bi (2228630)" userId="S::2228630@student.uwtsd.ac.uk::23e9d37f-013b-4e09-ba28-ced91d9757c0" providerId="AD" clId="Web-{AEA4C380-4BD0-41D5-94B2-A82ECEE19DAE}" dt="2023-02-17T10:20:35.954" v="649"/>
          <pc:sldLayoutMkLst>
            <pc:docMk/>
            <pc:sldMasterMk cId="1148305053" sldId="2147483830"/>
            <pc:sldLayoutMk cId="315879162" sldId="2147483834"/>
          </pc:sldLayoutMkLst>
        </pc:sldLayoutChg>
        <pc:sldLayoutChg chg="add del mod replId">
          <pc:chgData name="Sabina Bi (2228630)" userId="S::2228630@student.uwtsd.ac.uk::23e9d37f-013b-4e09-ba28-ced91d9757c0" providerId="AD" clId="Web-{AEA4C380-4BD0-41D5-94B2-A82ECEE19DAE}" dt="2023-02-17T10:20:35.954" v="649"/>
          <pc:sldLayoutMkLst>
            <pc:docMk/>
            <pc:sldMasterMk cId="1148305053" sldId="2147483830"/>
            <pc:sldLayoutMk cId="954605706" sldId="2147483835"/>
          </pc:sldLayoutMkLst>
        </pc:sldLayoutChg>
        <pc:sldLayoutChg chg="add del mod replId">
          <pc:chgData name="Sabina Bi (2228630)" userId="S::2228630@student.uwtsd.ac.uk::23e9d37f-013b-4e09-ba28-ced91d9757c0" providerId="AD" clId="Web-{AEA4C380-4BD0-41D5-94B2-A82ECEE19DAE}" dt="2023-02-17T10:20:35.954" v="649"/>
          <pc:sldLayoutMkLst>
            <pc:docMk/>
            <pc:sldMasterMk cId="1148305053" sldId="2147483830"/>
            <pc:sldLayoutMk cId="2406331867" sldId="2147483836"/>
          </pc:sldLayoutMkLst>
        </pc:sldLayoutChg>
        <pc:sldLayoutChg chg="add del mod replId">
          <pc:chgData name="Sabina Bi (2228630)" userId="S::2228630@student.uwtsd.ac.uk::23e9d37f-013b-4e09-ba28-ced91d9757c0" providerId="AD" clId="Web-{AEA4C380-4BD0-41D5-94B2-A82ECEE19DAE}" dt="2023-02-17T10:20:35.954" v="649"/>
          <pc:sldLayoutMkLst>
            <pc:docMk/>
            <pc:sldMasterMk cId="1148305053" sldId="2147483830"/>
            <pc:sldLayoutMk cId="3408937275" sldId="2147483837"/>
          </pc:sldLayoutMkLst>
        </pc:sldLayoutChg>
        <pc:sldLayoutChg chg="add del mod replId">
          <pc:chgData name="Sabina Bi (2228630)" userId="S::2228630@student.uwtsd.ac.uk::23e9d37f-013b-4e09-ba28-ced91d9757c0" providerId="AD" clId="Web-{AEA4C380-4BD0-41D5-94B2-A82ECEE19DAE}" dt="2023-02-17T10:20:35.954" v="649"/>
          <pc:sldLayoutMkLst>
            <pc:docMk/>
            <pc:sldMasterMk cId="1148305053" sldId="2147483830"/>
            <pc:sldLayoutMk cId="265006283" sldId="2147483838"/>
          </pc:sldLayoutMkLst>
        </pc:sldLayoutChg>
        <pc:sldLayoutChg chg="add del mod replId">
          <pc:chgData name="Sabina Bi (2228630)" userId="S::2228630@student.uwtsd.ac.uk::23e9d37f-013b-4e09-ba28-ced91d9757c0" providerId="AD" clId="Web-{AEA4C380-4BD0-41D5-94B2-A82ECEE19DAE}" dt="2023-02-17T10:20:35.954" v="649"/>
          <pc:sldLayoutMkLst>
            <pc:docMk/>
            <pc:sldMasterMk cId="1148305053" sldId="2147483830"/>
            <pc:sldLayoutMk cId="1824376023" sldId="2147483839"/>
          </pc:sldLayoutMkLst>
        </pc:sldLayoutChg>
        <pc:sldLayoutChg chg="add del mod replId">
          <pc:chgData name="Sabina Bi (2228630)" userId="S::2228630@student.uwtsd.ac.uk::23e9d37f-013b-4e09-ba28-ced91d9757c0" providerId="AD" clId="Web-{AEA4C380-4BD0-41D5-94B2-A82ECEE19DAE}" dt="2023-02-17T10:20:35.954" v="649"/>
          <pc:sldLayoutMkLst>
            <pc:docMk/>
            <pc:sldMasterMk cId="1148305053" sldId="2147483830"/>
            <pc:sldLayoutMk cId="3337011174" sldId="2147483840"/>
          </pc:sldLayoutMkLst>
        </pc:sldLayoutChg>
        <pc:sldLayoutChg chg="add del mod replId">
          <pc:chgData name="Sabina Bi (2228630)" userId="S::2228630@student.uwtsd.ac.uk::23e9d37f-013b-4e09-ba28-ced91d9757c0" providerId="AD" clId="Web-{AEA4C380-4BD0-41D5-94B2-A82ECEE19DAE}" dt="2023-02-17T10:20:35.954" v="649"/>
          <pc:sldLayoutMkLst>
            <pc:docMk/>
            <pc:sldMasterMk cId="1148305053" sldId="2147483830"/>
            <pc:sldLayoutMk cId="630216461" sldId="2147483841"/>
          </pc:sldLayoutMkLst>
        </pc:sldLayoutChg>
      </pc:sldMasterChg>
      <pc:sldMasterChg chg="add del addSldLayout delSldLayout modSldLayout">
        <pc:chgData name="Sabina Bi (2228630)" userId="S::2228630@student.uwtsd.ac.uk::23e9d37f-013b-4e09-ba28-ced91d9757c0" providerId="AD" clId="Web-{AEA4C380-4BD0-41D5-94B2-A82ECEE19DAE}" dt="2023-02-17T10:20:41.907" v="650"/>
        <pc:sldMasterMkLst>
          <pc:docMk/>
          <pc:sldMasterMk cId="3939515500" sldId="2147483842"/>
        </pc:sldMasterMkLst>
        <pc:sldLayoutChg chg="add del mod replId">
          <pc:chgData name="Sabina Bi (2228630)" userId="S::2228630@student.uwtsd.ac.uk::23e9d37f-013b-4e09-ba28-ced91d9757c0" providerId="AD" clId="Web-{AEA4C380-4BD0-41D5-94B2-A82ECEE19DAE}" dt="2023-02-17T10:20:41.907" v="650"/>
          <pc:sldLayoutMkLst>
            <pc:docMk/>
            <pc:sldMasterMk cId="3939515500" sldId="2147483842"/>
            <pc:sldLayoutMk cId="4268351435" sldId="2147483843"/>
          </pc:sldLayoutMkLst>
        </pc:sldLayoutChg>
        <pc:sldLayoutChg chg="add del mod replId">
          <pc:chgData name="Sabina Bi (2228630)" userId="S::2228630@student.uwtsd.ac.uk::23e9d37f-013b-4e09-ba28-ced91d9757c0" providerId="AD" clId="Web-{AEA4C380-4BD0-41D5-94B2-A82ECEE19DAE}" dt="2023-02-17T10:20:41.907" v="650"/>
          <pc:sldLayoutMkLst>
            <pc:docMk/>
            <pc:sldMasterMk cId="3939515500" sldId="2147483842"/>
            <pc:sldLayoutMk cId="2161656821" sldId="2147483844"/>
          </pc:sldLayoutMkLst>
        </pc:sldLayoutChg>
        <pc:sldLayoutChg chg="add del mod replId">
          <pc:chgData name="Sabina Bi (2228630)" userId="S::2228630@student.uwtsd.ac.uk::23e9d37f-013b-4e09-ba28-ced91d9757c0" providerId="AD" clId="Web-{AEA4C380-4BD0-41D5-94B2-A82ECEE19DAE}" dt="2023-02-17T10:20:41.907" v="650"/>
          <pc:sldLayoutMkLst>
            <pc:docMk/>
            <pc:sldMasterMk cId="3939515500" sldId="2147483842"/>
            <pc:sldLayoutMk cId="4085325949" sldId="2147483845"/>
          </pc:sldLayoutMkLst>
        </pc:sldLayoutChg>
        <pc:sldLayoutChg chg="add del mod replId">
          <pc:chgData name="Sabina Bi (2228630)" userId="S::2228630@student.uwtsd.ac.uk::23e9d37f-013b-4e09-ba28-ced91d9757c0" providerId="AD" clId="Web-{AEA4C380-4BD0-41D5-94B2-A82ECEE19DAE}" dt="2023-02-17T10:20:41.907" v="650"/>
          <pc:sldLayoutMkLst>
            <pc:docMk/>
            <pc:sldMasterMk cId="3939515500" sldId="2147483842"/>
            <pc:sldLayoutMk cId="2140097542" sldId="2147483846"/>
          </pc:sldLayoutMkLst>
        </pc:sldLayoutChg>
        <pc:sldLayoutChg chg="add del mod replId">
          <pc:chgData name="Sabina Bi (2228630)" userId="S::2228630@student.uwtsd.ac.uk::23e9d37f-013b-4e09-ba28-ced91d9757c0" providerId="AD" clId="Web-{AEA4C380-4BD0-41D5-94B2-A82ECEE19DAE}" dt="2023-02-17T10:20:41.907" v="650"/>
          <pc:sldLayoutMkLst>
            <pc:docMk/>
            <pc:sldMasterMk cId="3939515500" sldId="2147483842"/>
            <pc:sldLayoutMk cId="3477336548" sldId="2147483847"/>
          </pc:sldLayoutMkLst>
        </pc:sldLayoutChg>
        <pc:sldLayoutChg chg="add del mod replId">
          <pc:chgData name="Sabina Bi (2228630)" userId="S::2228630@student.uwtsd.ac.uk::23e9d37f-013b-4e09-ba28-ced91d9757c0" providerId="AD" clId="Web-{AEA4C380-4BD0-41D5-94B2-A82ECEE19DAE}" dt="2023-02-17T10:20:41.907" v="650"/>
          <pc:sldLayoutMkLst>
            <pc:docMk/>
            <pc:sldMasterMk cId="3939515500" sldId="2147483842"/>
            <pc:sldLayoutMk cId="2938705457" sldId="2147483848"/>
          </pc:sldLayoutMkLst>
        </pc:sldLayoutChg>
        <pc:sldLayoutChg chg="add del mod replId">
          <pc:chgData name="Sabina Bi (2228630)" userId="S::2228630@student.uwtsd.ac.uk::23e9d37f-013b-4e09-ba28-ced91d9757c0" providerId="AD" clId="Web-{AEA4C380-4BD0-41D5-94B2-A82ECEE19DAE}" dt="2023-02-17T10:20:41.907" v="650"/>
          <pc:sldLayoutMkLst>
            <pc:docMk/>
            <pc:sldMasterMk cId="3939515500" sldId="2147483842"/>
            <pc:sldLayoutMk cId="3102742479" sldId="2147483849"/>
          </pc:sldLayoutMkLst>
        </pc:sldLayoutChg>
        <pc:sldLayoutChg chg="add del mod replId">
          <pc:chgData name="Sabina Bi (2228630)" userId="S::2228630@student.uwtsd.ac.uk::23e9d37f-013b-4e09-ba28-ced91d9757c0" providerId="AD" clId="Web-{AEA4C380-4BD0-41D5-94B2-A82ECEE19DAE}" dt="2023-02-17T10:20:41.907" v="650"/>
          <pc:sldLayoutMkLst>
            <pc:docMk/>
            <pc:sldMasterMk cId="3939515500" sldId="2147483842"/>
            <pc:sldLayoutMk cId="1200528217" sldId="2147483850"/>
          </pc:sldLayoutMkLst>
        </pc:sldLayoutChg>
        <pc:sldLayoutChg chg="add del mod replId">
          <pc:chgData name="Sabina Bi (2228630)" userId="S::2228630@student.uwtsd.ac.uk::23e9d37f-013b-4e09-ba28-ced91d9757c0" providerId="AD" clId="Web-{AEA4C380-4BD0-41D5-94B2-A82ECEE19DAE}" dt="2023-02-17T10:20:41.907" v="650"/>
          <pc:sldLayoutMkLst>
            <pc:docMk/>
            <pc:sldMasterMk cId="3939515500" sldId="2147483842"/>
            <pc:sldLayoutMk cId="728656696" sldId="2147483851"/>
          </pc:sldLayoutMkLst>
        </pc:sldLayoutChg>
        <pc:sldLayoutChg chg="add del mod replId">
          <pc:chgData name="Sabina Bi (2228630)" userId="S::2228630@student.uwtsd.ac.uk::23e9d37f-013b-4e09-ba28-ced91d9757c0" providerId="AD" clId="Web-{AEA4C380-4BD0-41D5-94B2-A82ECEE19DAE}" dt="2023-02-17T10:20:41.907" v="650"/>
          <pc:sldLayoutMkLst>
            <pc:docMk/>
            <pc:sldMasterMk cId="3939515500" sldId="2147483842"/>
            <pc:sldLayoutMk cId="3565782552" sldId="2147483852"/>
          </pc:sldLayoutMkLst>
        </pc:sldLayoutChg>
        <pc:sldLayoutChg chg="add del mod replId">
          <pc:chgData name="Sabina Bi (2228630)" userId="S::2228630@student.uwtsd.ac.uk::23e9d37f-013b-4e09-ba28-ced91d9757c0" providerId="AD" clId="Web-{AEA4C380-4BD0-41D5-94B2-A82ECEE19DAE}" dt="2023-02-17T10:20:41.907" v="650"/>
          <pc:sldLayoutMkLst>
            <pc:docMk/>
            <pc:sldMasterMk cId="3939515500" sldId="2147483842"/>
            <pc:sldLayoutMk cId="2552368279" sldId="2147483853"/>
          </pc:sldLayoutMkLst>
        </pc:sldLayoutChg>
      </pc:sldMasterChg>
      <pc:sldMasterChg chg="add del addSldLayout delSldLayout modSldLayout">
        <pc:chgData name="Sabina Bi (2228630)" userId="S::2228630@student.uwtsd.ac.uk::23e9d37f-013b-4e09-ba28-ced91d9757c0" providerId="AD" clId="Web-{AEA4C380-4BD0-41D5-94B2-A82ECEE19DAE}" dt="2023-02-17T10:20:52.407" v="651"/>
        <pc:sldMasterMkLst>
          <pc:docMk/>
          <pc:sldMasterMk cId="2903444097" sldId="2147483854"/>
        </pc:sldMasterMkLst>
        <pc:sldLayoutChg chg="add del mod replId">
          <pc:chgData name="Sabina Bi (2228630)" userId="S::2228630@student.uwtsd.ac.uk::23e9d37f-013b-4e09-ba28-ced91d9757c0" providerId="AD" clId="Web-{AEA4C380-4BD0-41D5-94B2-A82ECEE19DAE}" dt="2023-02-17T10:20:52.407" v="651"/>
          <pc:sldLayoutMkLst>
            <pc:docMk/>
            <pc:sldMasterMk cId="2903444097" sldId="2147483854"/>
            <pc:sldLayoutMk cId="3686719270" sldId="2147483855"/>
          </pc:sldLayoutMkLst>
        </pc:sldLayoutChg>
        <pc:sldLayoutChg chg="add del mod replId">
          <pc:chgData name="Sabina Bi (2228630)" userId="S::2228630@student.uwtsd.ac.uk::23e9d37f-013b-4e09-ba28-ced91d9757c0" providerId="AD" clId="Web-{AEA4C380-4BD0-41D5-94B2-A82ECEE19DAE}" dt="2023-02-17T10:20:52.407" v="651"/>
          <pc:sldLayoutMkLst>
            <pc:docMk/>
            <pc:sldMasterMk cId="2903444097" sldId="2147483854"/>
            <pc:sldLayoutMk cId="2564022039" sldId="2147483856"/>
          </pc:sldLayoutMkLst>
        </pc:sldLayoutChg>
        <pc:sldLayoutChg chg="add del mod replId">
          <pc:chgData name="Sabina Bi (2228630)" userId="S::2228630@student.uwtsd.ac.uk::23e9d37f-013b-4e09-ba28-ced91d9757c0" providerId="AD" clId="Web-{AEA4C380-4BD0-41D5-94B2-A82ECEE19DAE}" dt="2023-02-17T10:20:52.407" v="651"/>
          <pc:sldLayoutMkLst>
            <pc:docMk/>
            <pc:sldMasterMk cId="2903444097" sldId="2147483854"/>
            <pc:sldLayoutMk cId="2212483390" sldId="2147483857"/>
          </pc:sldLayoutMkLst>
        </pc:sldLayoutChg>
        <pc:sldLayoutChg chg="add del mod replId">
          <pc:chgData name="Sabina Bi (2228630)" userId="S::2228630@student.uwtsd.ac.uk::23e9d37f-013b-4e09-ba28-ced91d9757c0" providerId="AD" clId="Web-{AEA4C380-4BD0-41D5-94B2-A82ECEE19DAE}" dt="2023-02-17T10:20:52.407" v="651"/>
          <pc:sldLayoutMkLst>
            <pc:docMk/>
            <pc:sldMasterMk cId="2903444097" sldId="2147483854"/>
            <pc:sldLayoutMk cId="2298755757" sldId="2147483858"/>
          </pc:sldLayoutMkLst>
        </pc:sldLayoutChg>
        <pc:sldLayoutChg chg="add del mod replId">
          <pc:chgData name="Sabina Bi (2228630)" userId="S::2228630@student.uwtsd.ac.uk::23e9d37f-013b-4e09-ba28-ced91d9757c0" providerId="AD" clId="Web-{AEA4C380-4BD0-41D5-94B2-A82ECEE19DAE}" dt="2023-02-17T10:20:52.407" v="651"/>
          <pc:sldLayoutMkLst>
            <pc:docMk/>
            <pc:sldMasterMk cId="2903444097" sldId="2147483854"/>
            <pc:sldLayoutMk cId="684673119" sldId="2147483859"/>
          </pc:sldLayoutMkLst>
        </pc:sldLayoutChg>
        <pc:sldLayoutChg chg="add del mod replId">
          <pc:chgData name="Sabina Bi (2228630)" userId="S::2228630@student.uwtsd.ac.uk::23e9d37f-013b-4e09-ba28-ced91d9757c0" providerId="AD" clId="Web-{AEA4C380-4BD0-41D5-94B2-A82ECEE19DAE}" dt="2023-02-17T10:20:52.407" v="651"/>
          <pc:sldLayoutMkLst>
            <pc:docMk/>
            <pc:sldMasterMk cId="2903444097" sldId="2147483854"/>
            <pc:sldLayoutMk cId="2373584257" sldId="2147483860"/>
          </pc:sldLayoutMkLst>
        </pc:sldLayoutChg>
        <pc:sldLayoutChg chg="add del mod replId">
          <pc:chgData name="Sabina Bi (2228630)" userId="S::2228630@student.uwtsd.ac.uk::23e9d37f-013b-4e09-ba28-ced91d9757c0" providerId="AD" clId="Web-{AEA4C380-4BD0-41D5-94B2-A82ECEE19DAE}" dt="2023-02-17T10:20:52.407" v="651"/>
          <pc:sldLayoutMkLst>
            <pc:docMk/>
            <pc:sldMasterMk cId="2903444097" sldId="2147483854"/>
            <pc:sldLayoutMk cId="3716468541" sldId="2147483861"/>
          </pc:sldLayoutMkLst>
        </pc:sldLayoutChg>
        <pc:sldLayoutChg chg="add del mod replId">
          <pc:chgData name="Sabina Bi (2228630)" userId="S::2228630@student.uwtsd.ac.uk::23e9d37f-013b-4e09-ba28-ced91d9757c0" providerId="AD" clId="Web-{AEA4C380-4BD0-41D5-94B2-A82ECEE19DAE}" dt="2023-02-17T10:20:52.407" v="651"/>
          <pc:sldLayoutMkLst>
            <pc:docMk/>
            <pc:sldMasterMk cId="2903444097" sldId="2147483854"/>
            <pc:sldLayoutMk cId="3422745252" sldId="2147483862"/>
          </pc:sldLayoutMkLst>
        </pc:sldLayoutChg>
        <pc:sldLayoutChg chg="add del mod replId">
          <pc:chgData name="Sabina Bi (2228630)" userId="S::2228630@student.uwtsd.ac.uk::23e9d37f-013b-4e09-ba28-ced91d9757c0" providerId="AD" clId="Web-{AEA4C380-4BD0-41D5-94B2-A82ECEE19DAE}" dt="2023-02-17T10:20:52.407" v="651"/>
          <pc:sldLayoutMkLst>
            <pc:docMk/>
            <pc:sldMasterMk cId="2903444097" sldId="2147483854"/>
            <pc:sldLayoutMk cId="1090276271" sldId="2147483863"/>
          </pc:sldLayoutMkLst>
        </pc:sldLayoutChg>
        <pc:sldLayoutChg chg="add del mod replId">
          <pc:chgData name="Sabina Bi (2228630)" userId="S::2228630@student.uwtsd.ac.uk::23e9d37f-013b-4e09-ba28-ced91d9757c0" providerId="AD" clId="Web-{AEA4C380-4BD0-41D5-94B2-A82ECEE19DAE}" dt="2023-02-17T10:20:52.407" v="651"/>
          <pc:sldLayoutMkLst>
            <pc:docMk/>
            <pc:sldMasterMk cId="2903444097" sldId="2147483854"/>
            <pc:sldLayoutMk cId="156956902" sldId="2147483864"/>
          </pc:sldLayoutMkLst>
        </pc:sldLayoutChg>
        <pc:sldLayoutChg chg="add del mod replId">
          <pc:chgData name="Sabina Bi (2228630)" userId="S::2228630@student.uwtsd.ac.uk::23e9d37f-013b-4e09-ba28-ced91d9757c0" providerId="AD" clId="Web-{AEA4C380-4BD0-41D5-94B2-A82ECEE19DAE}" dt="2023-02-17T10:20:52.407" v="651"/>
          <pc:sldLayoutMkLst>
            <pc:docMk/>
            <pc:sldMasterMk cId="2903444097" sldId="2147483854"/>
            <pc:sldLayoutMk cId="2575063828" sldId="2147483865"/>
          </pc:sldLayoutMkLst>
        </pc:sldLayoutChg>
      </pc:sldMasterChg>
      <pc:sldMasterChg chg="add del addSldLayout delSldLayout modSldLayout">
        <pc:chgData name="Sabina Bi (2228630)" userId="S::2228630@student.uwtsd.ac.uk::23e9d37f-013b-4e09-ba28-ced91d9757c0" providerId="AD" clId="Web-{AEA4C380-4BD0-41D5-94B2-A82ECEE19DAE}" dt="2023-02-17T12:53:04.435" v="1052"/>
        <pc:sldMasterMkLst>
          <pc:docMk/>
          <pc:sldMasterMk cId="163345401" sldId="2147483866"/>
        </pc:sldMasterMkLst>
        <pc:sldLayoutChg chg="add del mod replId">
          <pc:chgData name="Sabina Bi (2228630)" userId="S::2228630@student.uwtsd.ac.uk::23e9d37f-013b-4e09-ba28-ced91d9757c0" providerId="AD" clId="Web-{AEA4C380-4BD0-41D5-94B2-A82ECEE19DAE}" dt="2023-02-17T12:53:04.435" v="1052"/>
          <pc:sldLayoutMkLst>
            <pc:docMk/>
            <pc:sldMasterMk cId="163345401" sldId="2147483866"/>
            <pc:sldLayoutMk cId="1442945542" sldId="2147483867"/>
          </pc:sldLayoutMkLst>
        </pc:sldLayoutChg>
        <pc:sldLayoutChg chg="add del mod replId">
          <pc:chgData name="Sabina Bi (2228630)" userId="S::2228630@student.uwtsd.ac.uk::23e9d37f-013b-4e09-ba28-ced91d9757c0" providerId="AD" clId="Web-{AEA4C380-4BD0-41D5-94B2-A82ECEE19DAE}" dt="2023-02-17T12:53:04.435" v="1052"/>
          <pc:sldLayoutMkLst>
            <pc:docMk/>
            <pc:sldMasterMk cId="163345401" sldId="2147483866"/>
            <pc:sldLayoutMk cId="1220777492" sldId="2147483868"/>
          </pc:sldLayoutMkLst>
        </pc:sldLayoutChg>
        <pc:sldLayoutChg chg="add del mod replId">
          <pc:chgData name="Sabina Bi (2228630)" userId="S::2228630@student.uwtsd.ac.uk::23e9d37f-013b-4e09-ba28-ced91d9757c0" providerId="AD" clId="Web-{AEA4C380-4BD0-41D5-94B2-A82ECEE19DAE}" dt="2023-02-17T12:53:04.435" v="1052"/>
          <pc:sldLayoutMkLst>
            <pc:docMk/>
            <pc:sldMasterMk cId="163345401" sldId="2147483866"/>
            <pc:sldLayoutMk cId="3128155181" sldId="2147483869"/>
          </pc:sldLayoutMkLst>
        </pc:sldLayoutChg>
        <pc:sldLayoutChg chg="add del mod replId">
          <pc:chgData name="Sabina Bi (2228630)" userId="S::2228630@student.uwtsd.ac.uk::23e9d37f-013b-4e09-ba28-ced91d9757c0" providerId="AD" clId="Web-{AEA4C380-4BD0-41D5-94B2-A82ECEE19DAE}" dt="2023-02-17T12:53:04.435" v="1052"/>
          <pc:sldLayoutMkLst>
            <pc:docMk/>
            <pc:sldMasterMk cId="163345401" sldId="2147483866"/>
            <pc:sldLayoutMk cId="247657461" sldId="2147483870"/>
          </pc:sldLayoutMkLst>
        </pc:sldLayoutChg>
        <pc:sldLayoutChg chg="add del mod replId">
          <pc:chgData name="Sabina Bi (2228630)" userId="S::2228630@student.uwtsd.ac.uk::23e9d37f-013b-4e09-ba28-ced91d9757c0" providerId="AD" clId="Web-{AEA4C380-4BD0-41D5-94B2-A82ECEE19DAE}" dt="2023-02-17T12:53:04.435" v="1052"/>
          <pc:sldLayoutMkLst>
            <pc:docMk/>
            <pc:sldMasterMk cId="163345401" sldId="2147483866"/>
            <pc:sldLayoutMk cId="2794210556" sldId="2147483871"/>
          </pc:sldLayoutMkLst>
        </pc:sldLayoutChg>
        <pc:sldLayoutChg chg="add del mod replId">
          <pc:chgData name="Sabina Bi (2228630)" userId="S::2228630@student.uwtsd.ac.uk::23e9d37f-013b-4e09-ba28-ced91d9757c0" providerId="AD" clId="Web-{AEA4C380-4BD0-41D5-94B2-A82ECEE19DAE}" dt="2023-02-17T12:53:04.435" v="1052"/>
          <pc:sldLayoutMkLst>
            <pc:docMk/>
            <pc:sldMasterMk cId="163345401" sldId="2147483866"/>
            <pc:sldLayoutMk cId="524178032" sldId="2147483872"/>
          </pc:sldLayoutMkLst>
        </pc:sldLayoutChg>
        <pc:sldLayoutChg chg="add del mod replId">
          <pc:chgData name="Sabina Bi (2228630)" userId="S::2228630@student.uwtsd.ac.uk::23e9d37f-013b-4e09-ba28-ced91d9757c0" providerId="AD" clId="Web-{AEA4C380-4BD0-41D5-94B2-A82ECEE19DAE}" dt="2023-02-17T12:53:04.435" v="1052"/>
          <pc:sldLayoutMkLst>
            <pc:docMk/>
            <pc:sldMasterMk cId="163345401" sldId="2147483866"/>
            <pc:sldLayoutMk cId="1119607942" sldId="2147483873"/>
          </pc:sldLayoutMkLst>
        </pc:sldLayoutChg>
        <pc:sldLayoutChg chg="add del mod replId">
          <pc:chgData name="Sabina Bi (2228630)" userId="S::2228630@student.uwtsd.ac.uk::23e9d37f-013b-4e09-ba28-ced91d9757c0" providerId="AD" clId="Web-{AEA4C380-4BD0-41D5-94B2-A82ECEE19DAE}" dt="2023-02-17T12:53:04.435" v="1052"/>
          <pc:sldLayoutMkLst>
            <pc:docMk/>
            <pc:sldMasterMk cId="163345401" sldId="2147483866"/>
            <pc:sldLayoutMk cId="933225002" sldId="2147483874"/>
          </pc:sldLayoutMkLst>
        </pc:sldLayoutChg>
        <pc:sldLayoutChg chg="add del mod replId">
          <pc:chgData name="Sabina Bi (2228630)" userId="S::2228630@student.uwtsd.ac.uk::23e9d37f-013b-4e09-ba28-ced91d9757c0" providerId="AD" clId="Web-{AEA4C380-4BD0-41D5-94B2-A82ECEE19DAE}" dt="2023-02-17T12:53:04.435" v="1052"/>
          <pc:sldLayoutMkLst>
            <pc:docMk/>
            <pc:sldMasterMk cId="163345401" sldId="2147483866"/>
            <pc:sldLayoutMk cId="2575119423" sldId="2147483875"/>
          </pc:sldLayoutMkLst>
        </pc:sldLayoutChg>
        <pc:sldLayoutChg chg="add del mod replId">
          <pc:chgData name="Sabina Bi (2228630)" userId="S::2228630@student.uwtsd.ac.uk::23e9d37f-013b-4e09-ba28-ced91d9757c0" providerId="AD" clId="Web-{AEA4C380-4BD0-41D5-94B2-A82ECEE19DAE}" dt="2023-02-17T12:53:04.435" v="1052"/>
          <pc:sldLayoutMkLst>
            <pc:docMk/>
            <pc:sldMasterMk cId="163345401" sldId="2147483866"/>
            <pc:sldLayoutMk cId="375363614" sldId="2147483876"/>
          </pc:sldLayoutMkLst>
        </pc:sldLayoutChg>
        <pc:sldLayoutChg chg="add del mod replId">
          <pc:chgData name="Sabina Bi (2228630)" userId="S::2228630@student.uwtsd.ac.uk::23e9d37f-013b-4e09-ba28-ced91d9757c0" providerId="AD" clId="Web-{AEA4C380-4BD0-41D5-94B2-A82ECEE19DAE}" dt="2023-02-17T12:53:04.435" v="1052"/>
          <pc:sldLayoutMkLst>
            <pc:docMk/>
            <pc:sldMasterMk cId="163345401" sldId="2147483866"/>
            <pc:sldLayoutMk cId="1338626867" sldId="2147483877"/>
          </pc:sldLayoutMkLst>
        </pc:sldLayoutChg>
      </pc:sldMasterChg>
      <pc:sldMasterChg chg="add del addSldLayout delSldLayout modSldLayout">
        <pc:chgData name="Sabina Bi (2228630)" userId="S::2228630@student.uwtsd.ac.uk::23e9d37f-013b-4e09-ba28-ced91d9757c0" providerId="AD" clId="Web-{AEA4C380-4BD0-41D5-94B2-A82ECEE19DAE}" dt="2023-02-17T12:53:09.107" v="1053"/>
        <pc:sldMasterMkLst>
          <pc:docMk/>
          <pc:sldMasterMk cId="1338341525" sldId="2147483878"/>
        </pc:sldMasterMkLst>
        <pc:sldLayoutChg chg="add del mod replId">
          <pc:chgData name="Sabina Bi (2228630)" userId="S::2228630@student.uwtsd.ac.uk::23e9d37f-013b-4e09-ba28-ced91d9757c0" providerId="AD" clId="Web-{AEA4C380-4BD0-41D5-94B2-A82ECEE19DAE}" dt="2023-02-17T12:53:09.107" v="1053"/>
          <pc:sldLayoutMkLst>
            <pc:docMk/>
            <pc:sldMasterMk cId="1338341525" sldId="2147483878"/>
            <pc:sldLayoutMk cId="192281590" sldId="2147483879"/>
          </pc:sldLayoutMkLst>
        </pc:sldLayoutChg>
        <pc:sldLayoutChg chg="add del mod replId">
          <pc:chgData name="Sabina Bi (2228630)" userId="S::2228630@student.uwtsd.ac.uk::23e9d37f-013b-4e09-ba28-ced91d9757c0" providerId="AD" clId="Web-{AEA4C380-4BD0-41D5-94B2-A82ECEE19DAE}" dt="2023-02-17T12:53:09.107" v="1053"/>
          <pc:sldLayoutMkLst>
            <pc:docMk/>
            <pc:sldMasterMk cId="1338341525" sldId="2147483878"/>
            <pc:sldLayoutMk cId="3372357709" sldId="2147483880"/>
          </pc:sldLayoutMkLst>
        </pc:sldLayoutChg>
        <pc:sldLayoutChg chg="add del mod replId">
          <pc:chgData name="Sabina Bi (2228630)" userId="S::2228630@student.uwtsd.ac.uk::23e9d37f-013b-4e09-ba28-ced91d9757c0" providerId="AD" clId="Web-{AEA4C380-4BD0-41D5-94B2-A82ECEE19DAE}" dt="2023-02-17T12:53:09.107" v="1053"/>
          <pc:sldLayoutMkLst>
            <pc:docMk/>
            <pc:sldMasterMk cId="1338341525" sldId="2147483878"/>
            <pc:sldLayoutMk cId="4261059754" sldId="2147483881"/>
          </pc:sldLayoutMkLst>
        </pc:sldLayoutChg>
        <pc:sldLayoutChg chg="add del mod replId">
          <pc:chgData name="Sabina Bi (2228630)" userId="S::2228630@student.uwtsd.ac.uk::23e9d37f-013b-4e09-ba28-ced91d9757c0" providerId="AD" clId="Web-{AEA4C380-4BD0-41D5-94B2-A82ECEE19DAE}" dt="2023-02-17T12:53:09.107" v="1053"/>
          <pc:sldLayoutMkLst>
            <pc:docMk/>
            <pc:sldMasterMk cId="1338341525" sldId="2147483878"/>
            <pc:sldLayoutMk cId="1215132121" sldId="2147483882"/>
          </pc:sldLayoutMkLst>
        </pc:sldLayoutChg>
        <pc:sldLayoutChg chg="add del mod replId">
          <pc:chgData name="Sabina Bi (2228630)" userId="S::2228630@student.uwtsd.ac.uk::23e9d37f-013b-4e09-ba28-ced91d9757c0" providerId="AD" clId="Web-{AEA4C380-4BD0-41D5-94B2-A82ECEE19DAE}" dt="2023-02-17T12:53:09.107" v="1053"/>
          <pc:sldLayoutMkLst>
            <pc:docMk/>
            <pc:sldMasterMk cId="1338341525" sldId="2147483878"/>
            <pc:sldLayoutMk cId="2463364396" sldId="2147483883"/>
          </pc:sldLayoutMkLst>
        </pc:sldLayoutChg>
        <pc:sldLayoutChg chg="add del mod replId">
          <pc:chgData name="Sabina Bi (2228630)" userId="S::2228630@student.uwtsd.ac.uk::23e9d37f-013b-4e09-ba28-ced91d9757c0" providerId="AD" clId="Web-{AEA4C380-4BD0-41D5-94B2-A82ECEE19DAE}" dt="2023-02-17T12:53:09.107" v="1053"/>
          <pc:sldLayoutMkLst>
            <pc:docMk/>
            <pc:sldMasterMk cId="1338341525" sldId="2147483878"/>
            <pc:sldLayoutMk cId="1327752001" sldId="2147483884"/>
          </pc:sldLayoutMkLst>
        </pc:sldLayoutChg>
        <pc:sldLayoutChg chg="add del mod replId">
          <pc:chgData name="Sabina Bi (2228630)" userId="S::2228630@student.uwtsd.ac.uk::23e9d37f-013b-4e09-ba28-ced91d9757c0" providerId="AD" clId="Web-{AEA4C380-4BD0-41D5-94B2-A82ECEE19DAE}" dt="2023-02-17T12:53:09.107" v="1053"/>
          <pc:sldLayoutMkLst>
            <pc:docMk/>
            <pc:sldMasterMk cId="1338341525" sldId="2147483878"/>
            <pc:sldLayoutMk cId="1634948876" sldId="2147483885"/>
          </pc:sldLayoutMkLst>
        </pc:sldLayoutChg>
        <pc:sldLayoutChg chg="add del mod replId">
          <pc:chgData name="Sabina Bi (2228630)" userId="S::2228630@student.uwtsd.ac.uk::23e9d37f-013b-4e09-ba28-ced91d9757c0" providerId="AD" clId="Web-{AEA4C380-4BD0-41D5-94B2-A82ECEE19DAE}" dt="2023-02-17T12:53:09.107" v="1053"/>
          <pc:sldLayoutMkLst>
            <pc:docMk/>
            <pc:sldMasterMk cId="1338341525" sldId="2147483878"/>
            <pc:sldLayoutMk cId="863937173" sldId="2147483886"/>
          </pc:sldLayoutMkLst>
        </pc:sldLayoutChg>
        <pc:sldLayoutChg chg="add del mod replId">
          <pc:chgData name="Sabina Bi (2228630)" userId="S::2228630@student.uwtsd.ac.uk::23e9d37f-013b-4e09-ba28-ced91d9757c0" providerId="AD" clId="Web-{AEA4C380-4BD0-41D5-94B2-A82ECEE19DAE}" dt="2023-02-17T12:53:09.107" v="1053"/>
          <pc:sldLayoutMkLst>
            <pc:docMk/>
            <pc:sldMasterMk cId="1338341525" sldId="2147483878"/>
            <pc:sldLayoutMk cId="1652844122" sldId="2147483887"/>
          </pc:sldLayoutMkLst>
        </pc:sldLayoutChg>
        <pc:sldLayoutChg chg="add del mod replId">
          <pc:chgData name="Sabina Bi (2228630)" userId="S::2228630@student.uwtsd.ac.uk::23e9d37f-013b-4e09-ba28-ced91d9757c0" providerId="AD" clId="Web-{AEA4C380-4BD0-41D5-94B2-A82ECEE19DAE}" dt="2023-02-17T12:53:09.107" v="1053"/>
          <pc:sldLayoutMkLst>
            <pc:docMk/>
            <pc:sldMasterMk cId="1338341525" sldId="2147483878"/>
            <pc:sldLayoutMk cId="3054747392" sldId="2147483888"/>
          </pc:sldLayoutMkLst>
        </pc:sldLayoutChg>
        <pc:sldLayoutChg chg="add del mod replId">
          <pc:chgData name="Sabina Bi (2228630)" userId="S::2228630@student.uwtsd.ac.uk::23e9d37f-013b-4e09-ba28-ced91d9757c0" providerId="AD" clId="Web-{AEA4C380-4BD0-41D5-94B2-A82ECEE19DAE}" dt="2023-02-17T12:53:09.107" v="1053"/>
          <pc:sldLayoutMkLst>
            <pc:docMk/>
            <pc:sldMasterMk cId="1338341525" sldId="2147483878"/>
            <pc:sldLayoutMk cId="1293380328" sldId="2147483889"/>
          </pc:sldLayoutMkLst>
        </pc:sldLayoutChg>
      </pc:sldMasterChg>
      <pc:sldMasterChg chg="add del addSldLayout delSldLayout modSldLayout">
        <pc:chgData name="Sabina Bi (2228630)" userId="S::2228630@student.uwtsd.ac.uk::23e9d37f-013b-4e09-ba28-ced91d9757c0" providerId="AD" clId="Web-{AEA4C380-4BD0-41D5-94B2-A82ECEE19DAE}" dt="2023-02-17T12:53:15.998" v="1054"/>
        <pc:sldMasterMkLst>
          <pc:docMk/>
          <pc:sldMasterMk cId="969621269" sldId="2147483890"/>
        </pc:sldMasterMkLst>
        <pc:sldLayoutChg chg="add del mod replId">
          <pc:chgData name="Sabina Bi (2228630)" userId="S::2228630@student.uwtsd.ac.uk::23e9d37f-013b-4e09-ba28-ced91d9757c0" providerId="AD" clId="Web-{AEA4C380-4BD0-41D5-94B2-A82ECEE19DAE}" dt="2023-02-17T12:53:15.998" v="1054"/>
          <pc:sldLayoutMkLst>
            <pc:docMk/>
            <pc:sldMasterMk cId="969621269" sldId="2147483890"/>
            <pc:sldLayoutMk cId="2924930786" sldId="2147483891"/>
          </pc:sldLayoutMkLst>
        </pc:sldLayoutChg>
        <pc:sldLayoutChg chg="add del mod replId">
          <pc:chgData name="Sabina Bi (2228630)" userId="S::2228630@student.uwtsd.ac.uk::23e9d37f-013b-4e09-ba28-ced91d9757c0" providerId="AD" clId="Web-{AEA4C380-4BD0-41D5-94B2-A82ECEE19DAE}" dt="2023-02-17T12:53:15.998" v="1054"/>
          <pc:sldLayoutMkLst>
            <pc:docMk/>
            <pc:sldMasterMk cId="969621269" sldId="2147483890"/>
            <pc:sldLayoutMk cId="1354419311" sldId="2147483892"/>
          </pc:sldLayoutMkLst>
        </pc:sldLayoutChg>
        <pc:sldLayoutChg chg="add del mod replId">
          <pc:chgData name="Sabina Bi (2228630)" userId="S::2228630@student.uwtsd.ac.uk::23e9d37f-013b-4e09-ba28-ced91d9757c0" providerId="AD" clId="Web-{AEA4C380-4BD0-41D5-94B2-A82ECEE19DAE}" dt="2023-02-17T12:53:15.998" v="1054"/>
          <pc:sldLayoutMkLst>
            <pc:docMk/>
            <pc:sldMasterMk cId="969621269" sldId="2147483890"/>
            <pc:sldLayoutMk cId="3086087587" sldId="2147483893"/>
          </pc:sldLayoutMkLst>
        </pc:sldLayoutChg>
        <pc:sldLayoutChg chg="add del mod replId">
          <pc:chgData name="Sabina Bi (2228630)" userId="S::2228630@student.uwtsd.ac.uk::23e9d37f-013b-4e09-ba28-ced91d9757c0" providerId="AD" clId="Web-{AEA4C380-4BD0-41D5-94B2-A82ECEE19DAE}" dt="2023-02-17T12:53:15.998" v="1054"/>
          <pc:sldLayoutMkLst>
            <pc:docMk/>
            <pc:sldMasterMk cId="969621269" sldId="2147483890"/>
            <pc:sldLayoutMk cId="601837064" sldId="2147483894"/>
          </pc:sldLayoutMkLst>
        </pc:sldLayoutChg>
        <pc:sldLayoutChg chg="add del mod replId">
          <pc:chgData name="Sabina Bi (2228630)" userId="S::2228630@student.uwtsd.ac.uk::23e9d37f-013b-4e09-ba28-ced91d9757c0" providerId="AD" clId="Web-{AEA4C380-4BD0-41D5-94B2-A82ECEE19DAE}" dt="2023-02-17T12:53:15.998" v="1054"/>
          <pc:sldLayoutMkLst>
            <pc:docMk/>
            <pc:sldMasterMk cId="969621269" sldId="2147483890"/>
            <pc:sldLayoutMk cId="275750056" sldId="2147483895"/>
          </pc:sldLayoutMkLst>
        </pc:sldLayoutChg>
        <pc:sldLayoutChg chg="add del mod replId">
          <pc:chgData name="Sabina Bi (2228630)" userId="S::2228630@student.uwtsd.ac.uk::23e9d37f-013b-4e09-ba28-ced91d9757c0" providerId="AD" clId="Web-{AEA4C380-4BD0-41D5-94B2-A82ECEE19DAE}" dt="2023-02-17T12:53:15.998" v="1054"/>
          <pc:sldLayoutMkLst>
            <pc:docMk/>
            <pc:sldMasterMk cId="969621269" sldId="2147483890"/>
            <pc:sldLayoutMk cId="3966090988" sldId="2147483896"/>
          </pc:sldLayoutMkLst>
        </pc:sldLayoutChg>
        <pc:sldLayoutChg chg="add del mod replId">
          <pc:chgData name="Sabina Bi (2228630)" userId="S::2228630@student.uwtsd.ac.uk::23e9d37f-013b-4e09-ba28-ced91d9757c0" providerId="AD" clId="Web-{AEA4C380-4BD0-41D5-94B2-A82ECEE19DAE}" dt="2023-02-17T12:53:15.998" v="1054"/>
          <pc:sldLayoutMkLst>
            <pc:docMk/>
            <pc:sldMasterMk cId="969621269" sldId="2147483890"/>
            <pc:sldLayoutMk cId="4196351960" sldId="2147483897"/>
          </pc:sldLayoutMkLst>
        </pc:sldLayoutChg>
        <pc:sldLayoutChg chg="add del mod replId">
          <pc:chgData name="Sabina Bi (2228630)" userId="S::2228630@student.uwtsd.ac.uk::23e9d37f-013b-4e09-ba28-ced91d9757c0" providerId="AD" clId="Web-{AEA4C380-4BD0-41D5-94B2-A82ECEE19DAE}" dt="2023-02-17T12:53:15.998" v="1054"/>
          <pc:sldLayoutMkLst>
            <pc:docMk/>
            <pc:sldMasterMk cId="969621269" sldId="2147483890"/>
            <pc:sldLayoutMk cId="3855126395" sldId="2147483898"/>
          </pc:sldLayoutMkLst>
        </pc:sldLayoutChg>
        <pc:sldLayoutChg chg="add del mod replId">
          <pc:chgData name="Sabina Bi (2228630)" userId="S::2228630@student.uwtsd.ac.uk::23e9d37f-013b-4e09-ba28-ced91d9757c0" providerId="AD" clId="Web-{AEA4C380-4BD0-41D5-94B2-A82ECEE19DAE}" dt="2023-02-17T12:53:15.998" v="1054"/>
          <pc:sldLayoutMkLst>
            <pc:docMk/>
            <pc:sldMasterMk cId="969621269" sldId="2147483890"/>
            <pc:sldLayoutMk cId="2055437599" sldId="2147483899"/>
          </pc:sldLayoutMkLst>
        </pc:sldLayoutChg>
        <pc:sldLayoutChg chg="add del mod replId">
          <pc:chgData name="Sabina Bi (2228630)" userId="S::2228630@student.uwtsd.ac.uk::23e9d37f-013b-4e09-ba28-ced91d9757c0" providerId="AD" clId="Web-{AEA4C380-4BD0-41D5-94B2-A82ECEE19DAE}" dt="2023-02-17T12:53:15.998" v="1054"/>
          <pc:sldLayoutMkLst>
            <pc:docMk/>
            <pc:sldMasterMk cId="969621269" sldId="2147483890"/>
            <pc:sldLayoutMk cId="2328953768" sldId="2147483900"/>
          </pc:sldLayoutMkLst>
        </pc:sldLayoutChg>
        <pc:sldLayoutChg chg="add del mod replId">
          <pc:chgData name="Sabina Bi (2228630)" userId="S::2228630@student.uwtsd.ac.uk::23e9d37f-013b-4e09-ba28-ced91d9757c0" providerId="AD" clId="Web-{AEA4C380-4BD0-41D5-94B2-A82ECEE19DAE}" dt="2023-02-17T12:53:15.998" v="1054"/>
          <pc:sldLayoutMkLst>
            <pc:docMk/>
            <pc:sldMasterMk cId="969621269" sldId="2147483890"/>
            <pc:sldLayoutMk cId="2024262157" sldId="2147483901"/>
          </pc:sldLayoutMkLst>
        </pc:sldLayoutChg>
      </pc:sldMasterChg>
      <pc:sldMasterChg chg="add del addSldLayout delSldLayout modSldLayout">
        <pc:chgData name="Sabina Bi (2228630)" userId="S::2228630@student.uwtsd.ac.uk::23e9d37f-013b-4e09-ba28-ced91d9757c0" providerId="AD" clId="Web-{AEA4C380-4BD0-41D5-94B2-A82ECEE19DAE}" dt="2023-02-17T12:53:24.639" v="1055"/>
        <pc:sldMasterMkLst>
          <pc:docMk/>
          <pc:sldMasterMk cId="2031679382" sldId="2147483902"/>
        </pc:sldMasterMkLst>
        <pc:sldLayoutChg chg="add del mod replId">
          <pc:chgData name="Sabina Bi (2228630)" userId="S::2228630@student.uwtsd.ac.uk::23e9d37f-013b-4e09-ba28-ced91d9757c0" providerId="AD" clId="Web-{AEA4C380-4BD0-41D5-94B2-A82ECEE19DAE}" dt="2023-02-17T12:53:24.639" v="1055"/>
          <pc:sldLayoutMkLst>
            <pc:docMk/>
            <pc:sldMasterMk cId="2031679382" sldId="2147483902"/>
            <pc:sldLayoutMk cId="1871907486" sldId="2147483903"/>
          </pc:sldLayoutMkLst>
        </pc:sldLayoutChg>
        <pc:sldLayoutChg chg="add del mod replId">
          <pc:chgData name="Sabina Bi (2228630)" userId="S::2228630@student.uwtsd.ac.uk::23e9d37f-013b-4e09-ba28-ced91d9757c0" providerId="AD" clId="Web-{AEA4C380-4BD0-41D5-94B2-A82ECEE19DAE}" dt="2023-02-17T12:53:24.639" v="1055"/>
          <pc:sldLayoutMkLst>
            <pc:docMk/>
            <pc:sldMasterMk cId="2031679382" sldId="2147483902"/>
            <pc:sldLayoutMk cId="146993724" sldId="2147483904"/>
          </pc:sldLayoutMkLst>
        </pc:sldLayoutChg>
        <pc:sldLayoutChg chg="add del mod replId">
          <pc:chgData name="Sabina Bi (2228630)" userId="S::2228630@student.uwtsd.ac.uk::23e9d37f-013b-4e09-ba28-ced91d9757c0" providerId="AD" clId="Web-{AEA4C380-4BD0-41D5-94B2-A82ECEE19DAE}" dt="2023-02-17T12:53:24.639" v="1055"/>
          <pc:sldLayoutMkLst>
            <pc:docMk/>
            <pc:sldMasterMk cId="2031679382" sldId="2147483902"/>
            <pc:sldLayoutMk cId="2792017" sldId="2147483905"/>
          </pc:sldLayoutMkLst>
        </pc:sldLayoutChg>
        <pc:sldLayoutChg chg="add del mod replId">
          <pc:chgData name="Sabina Bi (2228630)" userId="S::2228630@student.uwtsd.ac.uk::23e9d37f-013b-4e09-ba28-ced91d9757c0" providerId="AD" clId="Web-{AEA4C380-4BD0-41D5-94B2-A82ECEE19DAE}" dt="2023-02-17T12:53:24.639" v="1055"/>
          <pc:sldLayoutMkLst>
            <pc:docMk/>
            <pc:sldMasterMk cId="2031679382" sldId="2147483902"/>
            <pc:sldLayoutMk cId="3250604319" sldId="2147483906"/>
          </pc:sldLayoutMkLst>
        </pc:sldLayoutChg>
        <pc:sldLayoutChg chg="add del mod replId">
          <pc:chgData name="Sabina Bi (2228630)" userId="S::2228630@student.uwtsd.ac.uk::23e9d37f-013b-4e09-ba28-ced91d9757c0" providerId="AD" clId="Web-{AEA4C380-4BD0-41D5-94B2-A82ECEE19DAE}" dt="2023-02-17T12:53:24.639" v="1055"/>
          <pc:sldLayoutMkLst>
            <pc:docMk/>
            <pc:sldMasterMk cId="2031679382" sldId="2147483902"/>
            <pc:sldLayoutMk cId="2766949747" sldId="2147483907"/>
          </pc:sldLayoutMkLst>
        </pc:sldLayoutChg>
        <pc:sldLayoutChg chg="add del mod replId">
          <pc:chgData name="Sabina Bi (2228630)" userId="S::2228630@student.uwtsd.ac.uk::23e9d37f-013b-4e09-ba28-ced91d9757c0" providerId="AD" clId="Web-{AEA4C380-4BD0-41D5-94B2-A82ECEE19DAE}" dt="2023-02-17T12:53:24.639" v="1055"/>
          <pc:sldLayoutMkLst>
            <pc:docMk/>
            <pc:sldMasterMk cId="2031679382" sldId="2147483902"/>
            <pc:sldLayoutMk cId="2252454521" sldId="2147483908"/>
          </pc:sldLayoutMkLst>
        </pc:sldLayoutChg>
        <pc:sldLayoutChg chg="add del mod replId">
          <pc:chgData name="Sabina Bi (2228630)" userId="S::2228630@student.uwtsd.ac.uk::23e9d37f-013b-4e09-ba28-ced91d9757c0" providerId="AD" clId="Web-{AEA4C380-4BD0-41D5-94B2-A82ECEE19DAE}" dt="2023-02-17T12:53:24.639" v="1055"/>
          <pc:sldLayoutMkLst>
            <pc:docMk/>
            <pc:sldMasterMk cId="2031679382" sldId="2147483902"/>
            <pc:sldLayoutMk cId="3912300463" sldId="2147483909"/>
          </pc:sldLayoutMkLst>
        </pc:sldLayoutChg>
        <pc:sldLayoutChg chg="add del mod replId">
          <pc:chgData name="Sabina Bi (2228630)" userId="S::2228630@student.uwtsd.ac.uk::23e9d37f-013b-4e09-ba28-ced91d9757c0" providerId="AD" clId="Web-{AEA4C380-4BD0-41D5-94B2-A82ECEE19DAE}" dt="2023-02-17T12:53:24.639" v="1055"/>
          <pc:sldLayoutMkLst>
            <pc:docMk/>
            <pc:sldMasterMk cId="2031679382" sldId="2147483902"/>
            <pc:sldLayoutMk cId="677178555" sldId="2147483910"/>
          </pc:sldLayoutMkLst>
        </pc:sldLayoutChg>
        <pc:sldLayoutChg chg="add del mod replId">
          <pc:chgData name="Sabina Bi (2228630)" userId="S::2228630@student.uwtsd.ac.uk::23e9d37f-013b-4e09-ba28-ced91d9757c0" providerId="AD" clId="Web-{AEA4C380-4BD0-41D5-94B2-A82ECEE19DAE}" dt="2023-02-17T12:53:24.639" v="1055"/>
          <pc:sldLayoutMkLst>
            <pc:docMk/>
            <pc:sldMasterMk cId="2031679382" sldId="2147483902"/>
            <pc:sldLayoutMk cId="977483789" sldId="2147483911"/>
          </pc:sldLayoutMkLst>
        </pc:sldLayoutChg>
        <pc:sldLayoutChg chg="add del mod replId">
          <pc:chgData name="Sabina Bi (2228630)" userId="S::2228630@student.uwtsd.ac.uk::23e9d37f-013b-4e09-ba28-ced91d9757c0" providerId="AD" clId="Web-{AEA4C380-4BD0-41D5-94B2-A82ECEE19DAE}" dt="2023-02-17T12:53:24.639" v="1055"/>
          <pc:sldLayoutMkLst>
            <pc:docMk/>
            <pc:sldMasterMk cId="2031679382" sldId="2147483902"/>
            <pc:sldLayoutMk cId="3528933351" sldId="2147483912"/>
          </pc:sldLayoutMkLst>
        </pc:sldLayoutChg>
        <pc:sldLayoutChg chg="add del mod replId">
          <pc:chgData name="Sabina Bi (2228630)" userId="S::2228630@student.uwtsd.ac.uk::23e9d37f-013b-4e09-ba28-ced91d9757c0" providerId="AD" clId="Web-{AEA4C380-4BD0-41D5-94B2-A82ECEE19DAE}" dt="2023-02-17T12:53:24.639" v="1055"/>
          <pc:sldLayoutMkLst>
            <pc:docMk/>
            <pc:sldMasterMk cId="2031679382" sldId="2147483902"/>
            <pc:sldLayoutMk cId="4128609544" sldId="2147483913"/>
          </pc:sldLayoutMkLst>
        </pc:sldLayoutChg>
      </pc:sldMasterChg>
      <pc:sldMasterChg chg="add del addSldLayout delSldLayout modSldLayout">
        <pc:chgData name="Sabina Bi (2228630)" userId="S::2228630@student.uwtsd.ac.uk::23e9d37f-013b-4e09-ba28-ced91d9757c0" providerId="AD" clId="Web-{AEA4C380-4BD0-41D5-94B2-A82ECEE19DAE}" dt="2023-02-17T12:53:31.576" v="1056"/>
        <pc:sldMasterMkLst>
          <pc:docMk/>
          <pc:sldMasterMk cId="595773601" sldId="2147483914"/>
        </pc:sldMasterMkLst>
        <pc:sldLayoutChg chg="add del mod replId">
          <pc:chgData name="Sabina Bi (2228630)" userId="S::2228630@student.uwtsd.ac.uk::23e9d37f-013b-4e09-ba28-ced91d9757c0" providerId="AD" clId="Web-{AEA4C380-4BD0-41D5-94B2-A82ECEE19DAE}" dt="2023-02-17T12:53:31.576" v="1056"/>
          <pc:sldLayoutMkLst>
            <pc:docMk/>
            <pc:sldMasterMk cId="595773601" sldId="2147483914"/>
            <pc:sldLayoutMk cId="3678721402" sldId="2147483915"/>
          </pc:sldLayoutMkLst>
        </pc:sldLayoutChg>
        <pc:sldLayoutChg chg="add del mod replId">
          <pc:chgData name="Sabina Bi (2228630)" userId="S::2228630@student.uwtsd.ac.uk::23e9d37f-013b-4e09-ba28-ced91d9757c0" providerId="AD" clId="Web-{AEA4C380-4BD0-41D5-94B2-A82ECEE19DAE}" dt="2023-02-17T12:53:31.576" v="1056"/>
          <pc:sldLayoutMkLst>
            <pc:docMk/>
            <pc:sldMasterMk cId="595773601" sldId="2147483914"/>
            <pc:sldLayoutMk cId="1477349682" sldId="2147483916"/>
          </pc:sldLayoutMkLst>
        </pc:sldLayoutChg>
        <pc:sldLayoutChg chg="add del mod replId">
          <pc:chgData name="Sabina Bi (2228630)" userId="S::2228630@student.uwtsd.ac.uk::23e9d37f-013b-4e09-ba28-ced91d9757c0" providerId="AD" clId="Web-{AEA4C380-4BD0-41D5-94B2-A82ECEE19DAE}" dt="2023-02-17T12:53:31.576" v="1056"/>
          <pc:sldLayoutMkLst>
            <pc:docMk/>
            <pc:sldMasterMk cId="595773601" sldId="2147483914"/>
            <pc:sldLayoutMk cId="2816419071" sldId="2147483917"/>
          </pc:sldLayoutMkLst>
        </pc:sldLayoutChg>
        <pc:sldLayoutChg chg="add del mod replId">
          <pc:chgData name="Sabina Bi (2228630)" userId="S::2228630@student.uwtsd.ac.uk::23e9d37f-013b-4e09-ba28-ced91d9757c0" providerId="AD" clId="Web-{AEA4C380-4BD0-41D5-94B2-A82ECEE19DAE}" dt="2023-02-17T12:53:31.576" v="1056"/>
          <pc:sldLayoutMkLst>
            <pc:docMk/>
            <pc:sldMasterMk cId="595773601" sldId="2147483914"/>
            <pc:sldLayoutMk cId="552211884" sldId="2147483918"/>
          </pc:sldLayoutMkLst>
        </pc:sldLayoutChg>
        <pc:sldLayoutChg chg="add del mod replId">
          <pc:chgData name="Sabina Bi (2228630)" userId="S::2228630@student.uwtsd.ac.uk::23e9d37f-013b-4e09-ba28-ced91d9757c0" providerId="AD" clId="Web-{AEA4C380-4BD0-41D5-94B2-A82ECEE19DAE}" dt="2023-02-17T12:53:31.576" v="1056"/>
          <pc:sldLayoutMkLst>
            <pc:docMk/>
            <pc:sldMasterMk cId="595773601" sldId="2147483914"/>
            <pc:sldLayoutMk cId="827400604" sldId="2147483919"/>
          </pc:sldLayoutMkLst>
        </pc:sldLayoutChg>
        <pc:sldLayoutChg chg="add del mod replId">
          <pc:chgData name="Sabina Bi (2228630)" userId="S::2228630@student.uwtsd.ac.uk::23e9d37f-013b-4e09-ba28-ced91d9757c0" providerId="AD" clId="Web-{AEA4C380-4BD0-41D5-94B2-A82ECEE19DAE}" dt="2023-02-17T12:53:31.576" v="1056"/>
          <pc:sldLayoutMkLst>
            <pc:docMk/>
            <pc:sldMasterMk cId="595773601" sldId="2147483914"/>
            <pc:sldLayoutMk cId="447871833" sldId="2147483920"/>
          </pc:sldLayoutMkLst>
        </pc:sldLayoutChg>
        <pc:sldLayoutChg chg="add del mod replId">
          <pc:chgData name="Sabina Bi (2228630)" userId="S::2228630@student.uwtsd.ac.uk::23e9d37f-013b-4e09-ba28-ced91d9757c0" providerId="AD" clId="Web-{AEA4C380-4BD0-41D5-94B2-A82ECEE19DAE}" dt="2023-02-17T12:53:31.576" v="1056"/>
          <pc:sldLayoutMkLst>
            <pc:docMk/>
            <pc:sldMasterMk cId="595773601" sldId="2147483914"/>
            <pc:sldLayoutMk cId="807955355" sldId="2147483921"/>
          </pc:sldLayoutMkLst>
        </pc:sldLayoutChg>
        <pc:sldLayoutChg chg="add del mod replId">
          <pc:chgData name="Sabina Bi (2228630)" userId="S::2228630@student.uwtsd.ac.uk::23e9d37f-013b-4e09-ba28-ced91d9757c0" providerId="AD" clId="Web-{AEA4C380-4BD0-41D5-94B2-A82ECEE19DAE}" dt="2023-02-17T12:53:31.576" v="1056"/>
          <pc:sldLayoutMkLst>
            <pc:docMk/>
            <pc:sldMasterMk cId="595773601" sldId="2147483914"/>
            <pc:sldLayoutMk cId="398416069" sldId="2147483922"/>
          </pc:sldLayoutMkLst>
        </pc:sldLayoutChg>
        <pc:sldLayoutChg chg="add del mod replId">
          <pc:chgData name="Sabina Bi (2228630)" userId="S::2228630@student.uwtsd.ac.uk::23e9d37f-013b-4e09-ba28-ced91d9757c0" providerId="AD" clId="Web-{AEA4C380-4BD0-41D5-94B2-A82ECEE19DAE}" dt="2023-02-17T12:53:31.576" v="1056"/>
          <pc:sldLayoutMkLst>
            <pc:docMk/>
            <pc:sldMasterMk cId="595773601" sldId="2147483914"/>
            <pc:sldLayoutMk cId="3483751145" sldId="2147483923"/>
          </pc:sldLayoutMkLst>
        </pc:sldLayoutChg>
        <pc:sldLayoutChg chg="add del mod replId">
          <pc:chgData name="Sabina Bi (2228630)" userId="S::2228630@student.uwtsd.ac.uk::23e9d37f-013b-4e09-ba28-ced91d9757c0" providerId="AD" clId="Web-{AEA4C380-4BD0-41D5-94B2-A82ECEE19DAE}" dt="2023-02-17T12:53:31.576" v="1056"/>
          <pc:sldLayoutMkLst>
            <pc:docMk/>
            <pc:sldMasterMk cId="595773601" sldId="2147483914"/>
            <pc:sldLayoutMk cId="767171846" sldId="2147483924"/>
          </pc:sldLayoutMkLst>
        </pc:sldLayoutChg>
        <pc:sldLayoutChg chg="add del mod replId">
          <pc:chgData name="Sabina Bi (2228630)" userId="S::2228630@student.uwtsd.ac.uk::23e9d37f-013b-4e09-ba28-ced91d9757c0" providerId="AD" clId="Web-{AEA4C380-4BD0-41D5-94B2-A82ECEE19DAE}" dt="2023-02-17T12:53:31.576" v="1056"/>
          <pc:sldLayoutMkLst>
            <pc:docMk/>
            <pc:sldMasterMk cId="595773601" sldId="2147483914"/>
            <pc:sldLayoutMk cId="1053559971" sldId="2147483925"/>
          </pc:sldLayoutMkLst>
        </pc:sldLayoutChg>
      </pc:sldMasterChg>
      <pc:sldMasterChg chg="add del addSldLayout delSldLayout modSldLayout">
        <pc:chgData name="Sabina Bi (2228630)" userId="S::2228630@student.uwtsd.ac.uk::23e9d37f-013b-4e09-ba28-ced91d9757c0" providerId="AD" clId="Web-{AEA4C380-4BD0-41D5-94B2-A82ECEE19DAE}" dt="2023-02-17T12:54:05.983" v="1059"/>
        <pc:sldMasterMkLst>
          <pc:docMk/>
          <pc:sldMasterMk cId="3258698260" sldId="2147483926"/>
        </pc:sldMasterMkLst>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3490310174" sldId="2147483927"/>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2393146112" sldId="2147483928"/>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3363646489" sldId="2147483929"/>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2908447489" sldId="2147483930"/>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2663699615" sldId="2147483931"/>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3005359819" sldId="2147483932"/>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3093101386" sldId="2147483933"/>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1765155677" sldId="2147483934"/>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3672435198" sldId="2147483935"/>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4217207105" sldId="2147483936"/>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271759949" sldId="2147483937"/>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3367415" sldId="2147483938"/>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3930507628" sldId="2147483939"/>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1594601720" sldId="2147483940"/>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779402549" sldId="2147483941"/>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4162542303" sldId="2147483942"/>
          </pc:sldLayoutMkLst>
        </pc:sldLayoutChg>
        <pc:sldLayoutChg chg="add del mod replId">
          <pc:chgData name="Sabina Bi (2228630)" userId="S::2228630@student.uwtsd.ac.uk::23e9d37f-013b-4e09-ba28-ced91d9757c0" providerId="AD" clId="Web-{AEA4C380-4BD0-41D5-94B2-A82ECEE19DAE}" dt="2023-02-17T12:54:05.983" v="1059"/>
          <pc:sldLayoutMkLst>
            <pc:docMk/>
            <pc:sldMasterMk cId="3258698260" sldId="2147483926"/>
            <pc:sldLayoutMk cId="3633122710" sldId="2147483943"/>
          </pc:sldLayoutMkLst>
        </pc:sldLayoutChg>
      </pc:sldMasterChg>
      <pc:sldMasterChg chg="add del addSldLayout delSldLayout modSldLayout">
        <pc:chgData name="Sabina Bi (2228630)" userId="S::2228630@student.uwtsd.ac.uk::23e9d37f-013b-4e09-ba28-ced91d9757c0" providerId="AD" clId="Web-{AEA4C380-4BD0-41D5-94B2-A82ECEE19DAE}" dt="2023-02-17T12:57:49.456" v="1063"/>
        <pc:sldMasterMkLst>
          <pc:docMk/>
          <pc:sldMasterMk cId="1496312291" sldId="2147483944"/>
        </pc:sldMasterMkLst>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999317661" sldId="2147483945"/>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2410042992" sldId="2147483946"/>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819966896" sldId="2147483947"/>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4046428043" sldId="2147483948"/>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352555475" sldId="2147483949"/>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1054631484" sldId="2147483950"/>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2474176839" sldId="2147483951"/>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1937743672" sldId="2147483952"/>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282836291" sldId="2147483953"/>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753571659" sldId="2147483954"/>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3238359941" sldId="2147483955"/>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3498409603" sldId="2147483956"/>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4012783440" sldId="2147483957"/>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105738313" sldId="2147483958"/>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3409384549" sldId="2147483959"/>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1674883987" sldId="2147483960"/>
          </pc:sldLayoutMkLst>
        </pc:sldLayoutChg>
        <pc:sldLayoutChg chg="add del mod replId">
          <pc:chgData name="Sabina Bi (2228630)" userId="S::2228630@student.uwtsd.ac.uk::23e9d37f-013b-4e09-ba28-ced91d9757c0" providerId="AD" clId="Web-{AEA4C380-4BD0-41D5-94B2-A82ECEE19DAE}" dt="2023-02-17T12:57:49.456" v="1063"/>
          <pc:sldLayoutMkLst>
            <pc:docMk/>
            <pc:sldMasterMk cId="1496312291" sldId="2147483944"/>
            <pc:sldLayoutMk cId="185976731" sldId="2147483961"/>
          </pc:sldLayoutMkLst>
        </pc:sldLayoutChg>
      </pc:sldMasterChg>
      <pc:sldMasterChg chg="add del addSldLayout delSldLayout modSldLayout">
        <pc:chgData name="Sabina Bi (2228630)" userId="S::2228630@student.uwtsd.ac.uk::23e9d37f-013b-4e09-ba28-ced91d9757c0" providerId="AD" clId="Web-{AEA4C380-4BD0-41D5-94B2-A82ECEE19DAE}" dt="2023-02-17T12:59:34.771" v="1070"/>
        <pc:sldMasterMkLst>
          <pc:docMk/>
          <pc:sldMasterMk cId="2154369514" sldId="2147483962"/>
        </pc:sldMasterMkLst>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3678958576" sldId="2147483963"/>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2815436260" sldId="2147483964"/>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1365197445" sldId="2147483965"/>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1691128799" sldId="2147483966"/>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1103552772" sldId="2147483967"/>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3285930353" sldId="2147483968"/>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4011239946" sldId="2147483969"/>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3583537311" sldId="2147483970"/>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483323637" sldId="2147483971"/>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3697967113" sldId="2147483972"/>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2245421156" sldId="2147483973"/>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1082135375" sldId="2147483974"/>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1445276285" sldId="2147483975"/>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2432322562" sldId="2147483976"/>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898490171" sldId="2147483977"/>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1274923930" sldId="2147483978"/>
          </pc:sldLayoutMkLst>
        </pc:sldLayoutChg>
        <pc:sldLayoutChg chg="add del mod replId">
          <pc:chgData name="Sabina Bi (2228630)" userId="S::2228630@student.uwtsd.ac.uk::23e9d37f-013b-4e09-ba28-ced91d9757c0" providerId="AD" clId="Web-{AEA4C380-4BD0-41D5-94B2-A82ECEE19DAE}" dt="2023-02-17T12:59:34.771" v="1070"/>
          <pc:sldLayoutMkLst>
            <pc:docMk/>
            <pc:sldMasterMk cId="2154369514" sldId="2147483962"/>
            <pc:sldLayoutMk cId="1900157656" sldId="2147483979"/>
          </pc:sldLayoutMkLst>
        </pc:sldLayoutChg>
      </pc:sldMasterChg>
      <pc:sldMasterChg chg="add del addSldLayout delSldLayout modSldLayout">
        <pc:chgData name="Sabina Bi (2228630)" userId="S::2228630@student.uwtsd.ac.uk::23e9d37f-013b-4e09-ba28-ced91d9757c0" providerId="AD" clId="Web-{AEA4C380-4BD0-41D5-94B2-A82ECEE19DAE}" dt="2023-02-17T13:00:37.335" v="1080"/>
        <pc:sldMasterMkLst>
          <pc:docMk/>
          <pc:sldMasterMk cId="3206585845" sldId="2147483980"/>
        </pc:sldMasterMkLst>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3480818092" sldId="2147483981"/>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3917468447" sldId="2147483982"/>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2250078979" sldId="2147483983"/>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3108448229" sldId="2147483984"/>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3481330154" sldId="2147483985"/>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4253458913" sldId="2147483986"/>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2864013563" sldId="2147483987"/>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3417805116" sldId="2147483988"/>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3121376896" sldId="2147483989"/>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3515677372" sldId="2147483990"/>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3937059593" sldId="2147483991"/>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1005202022" sldId="2147483992"/>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2141463866" sldId="2147483993"/>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1326705530" sldId="2147483994"/>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1629548494" sldId="2147483995"/>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1489470670" sldId="2147483996"/>
          </pc:sldLayoutMkLst>
        </pc:sldLayoutChg>
        <pc:sldLayoutChg chg="add del mod replId">
          <pc:chgData name="Sabina Bi (2228630)" userId="S::2228630@student.uwtsd.ac.uk::23e9d37f-013b-4e09-ba28-ced91d9757c0" providerId="AD" clId="Web-{AEA4C380-4BD0-41D5-94B2-A82ECEE19DAE}" dt="2023-02-17T13:00:37.335" v="1080"/>
          <pc:sldLayoutMkLst>
            <pc:docMk/>
            <pc:sldMasterMk cId="3206585845" sldId="2147483980"/>
            <pc:sldLayoutMk cId="168310605" sldId="2147483997"/>
          </pc:sldLayoutMkLst>
        </pc:sldLayoutChg>
      </pc:sldMasterChg>
      <pc:sldMasterChg chg="add del addSldLayout delSldLayout modSldLayout">
        <pc:chgData name="Sabina Bi (2228630)" userId="S::2228630@student.uwtsd.ac.uk::23e9d37f-013b-4e09-ba28-ced91d9757c0" providerId="AD" clId="Web-{AEA4C380-4BD0-41D5-94B2-A82ECEE19DAE}" dt="2023-02-17T13:00:45.288" v="1081"/>
        <pc:sldMasterMkLst>
          <pc:docMk/>
          <pc:sldMasterMk cId="3040952353" sldId="2147483998"/>
        </pc:sldMasterMkLst>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1870241313" sldId="2147483999"/>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2939840389" sldId="2147484000"/>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3627409983" sldId="2147484001"/>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2080386765" sldId="2147484002"/>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1826291083" sldId="2147484003"/>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3761156440" sldId="2147484004"/>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591942911" sldId="2147484005"/>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3980623878" sldId="2147484006"/>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1376701953" sldId="2147484007"/>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1423503802" sldId="2147484008"/>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1432929687" sldId="2147484009"/>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2949846143" sldId="2147484010"/>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136053323" sldId="2147484011"/>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850626747" sldId="2147484012"/>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2463653473" sldId="2147484013"/>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2577494965" sldId="2147484014"/>
          </pc:sldLayoutMkLst>
        </pc:sldLayoutChg>
        <pc:sldLayoutChg chg="add del mod replId">
          <pc:chgData name="Sabina Bi (2228630)" userId="S::2228630@student.uwtsd.ac.uk::23e9d37f-013b-4e09-ba28-ced91d9757c0" providerId="AD" clId="Web-{AEA4C380-4BD0-41D5-94B2-A82ECEE19DAE}" dt="2023-02-17T13:00:45.288" v="1081"/>
          <pc:sldLayoutMkLst>
            <pc:docMk/>
            <pc:sldMasterMk cId="3040952353" sldId="2147483998"/>
            <pc:sldLayoutMk cId="365925433" sldId="2147484015"/>
          </pc:sldLayoutMkLst>
        </pc:sldLayoutChg>
      </pc:sldMasterChg>
      <pc:sldMasterChg chg="add del addSldLayout delSldLayout modSldLayout">
        <pc:chgData name="Sabina Bi (2228630)" userId="S::2228630@student.uwtsd.ac.uk::23e9d37f-013b-4e09-ba28-ced91d9757c0" providerId="AD" clId="Web-{AEA4C380-4BD0-41D5-94B2-A82ECEE19DAE}" dt="2023-02-17T13:00:50.460" v="1082"/>
        <pc:sldMasterMkLst>
          <pc:docMk/>
          <pc:sldMasterMk cId="1782560719" sldId="2147484016"/>
        </pc:sldMasterMkLst>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3877379160" sldId="2147484017"/>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867190728" sldId="2147484018"/>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2378710269" sldId="2147484019"/>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3868630820" sldId="2147484020"/>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3032762472" sldId="2147484021"/>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2423818819" sldId="2147484022"/>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2378712932" sldId="2147484023"/>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1590744861" sldId="2147484024"/>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1243013547" sldId="2147484025"/>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1605374557" sldId="2147484026"/>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4271428987" sldId="2147484027"/>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1007216994" sldId="2147484028"/>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2693490631" sldId="2147484029"/>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157422899" sldId="2147484030"/>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3217310227" sldId="2147484031"/>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3827982531" sldId="2147484032"/>
          </pc:sldLayoutMkLst>
        </pc:sldLayoutChg>
        <pc:sldLayoutChg chg="add del mod replId">
          <pc:chgData name="Sabina Bi (2228630)" userId="S::2228630@student.uwtsd.ac.uk::23e9d37f-013b-4e09-ba28-ced91d9757c0" providerId="AD" clId="Web-{AEA4C380-4BD0-41D5-94B2-A82ECEE19DAE}" dt="2023-02-17T13:00:50.460" v="1082"/>
          <pc:sldLayoutMkLst>
            <pc:docMk/>
            <pc:sldMasterMk cId="1782560719" sldId="2147484016"/>
            <pc:sldLayoutMk cId="2502035086" sldId="2147484033"/>
          </pc:sldLayoutMkLst>
        </pc:sldLayoutChg>
      </pc:sldMasterChg>
      <pc:sldMasterChg chg="add del addSldLayout delSldLayout modSldLayout">
        <pc:chgData name="Sabina Bi (2228630)" userId="S::2228630@student.uwtsd.ac.uk::23e9d37f-013b-4e09-ba28-ced91d9757c0" providerId="AD" clId="Web-{AEA4C380-4BD0-41D5-94B2-A82ECEE19DAE}" dt="2023-02-17T13:00:54.694" v="1083"/>
        <pc:sldMasterMkLst>
          <pc:docMk/>
          <pc:sldMasterMk cId="4196349055" sldId="2147484034"/>
        </pc:sldMasterMkLst>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246585525" sldId="2147484035"/>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1914997791" sldId="2147484036"/>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2290913051" sldId="2147484037"/>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2618287973" sldId="2147484038"/>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137504237" sldId="2147484039"/>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514792437" sldId="2147484040"/>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625648241" sldId="2147484041"/>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1711455223" sldId="2147484042"/>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2952138069" sldId="2147484043"/>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3017047216" sldId="2147484044"/>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2245820647" sldId="2147484045"/>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1813597339" sldId="2147484046"/>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3526989551" sldId="2147484047"/>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1697554997" sldId="2147484048"/>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2527802614" sldId="2147484049"/>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3267036405" sldId="2147484050"/>
          </pc:sldLayoutMkLst>
        </pc:sldLayoutChg>
        <pc:sldLayoutChg chg="add del mod replId">
          <pc:chgData name="Sabina Bi (2228630)" userId="S::2228630@student.uwtsd.ac.uk::23e9d37f-013b-4e09-ba28-ced91d9757c0" providerId="AD" clId="Web-{AEA4C380-4BD0-41D5-94B2-A82ECEE19DAE}" dt="2023-02-17T13:00:54.694" v="1083"/>
          <pc:sldLayoutMkLst>
            <pc:docMk/>
            <pc:sldMasterMk cId="4196349055" sldId="2147484034"/>
            <pc:sldLayoutMk cId="3392781041" sldId="2147484051"/>
          </pc:sldLayoutMkLst>
        </pc:sldLayoutChg>
      </pc:sldMasterChg>
      <pc:sldMasterChg chg="add del addSldLayout delSldLayout modSldLayout">
        <pc:chgData name="Sabina Bi (2228630)" userId="S::2228630@student.uwtsd.ac.uk::23e9d37f-013b-4e09-ba28-ced91d9757c0" providerId="AD" clId="Web-{AEA4C380-4BD0-41D5-94B2-A82ECEE19DAE}" dt="2023-02-17T13:01:01.101" v="1084"/>
        <pc:sldMasterMkLst>
          <pc:docMk/>
          <pc:sldMasterMk cId="621680224" sldId="2147484052"/>
        </pc:sldMasterMkLst>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1661711871" sldId="2147484053"/>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1526210270" sldId="2147484054"/>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3659306723" sldId="2147484055"/>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716261988" sldId="2147484056"/>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2050004137" sldId="2147484057"/>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3525802255" sldId="2147484058"/>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3144679679" sldId="2147484059"/>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1665253005" sldId="2147484060"/>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1545359389" sldId="2147484061"/>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356423931" sldId="2147484062"/>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399650359" sldId="2147484063"/>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277914122" sldId="2147484064"/>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1466077706" sldId="2147484065"/>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3782990249" sldId="2147484066"/>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2386372001" sldId="2147484067"/>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1701976409" sldId="2147484068"/>
          </pc:sldLayoutMkLst>
        </pc:sldLayoutChg>
        <pc:sldLayoutChg chg="add del mod replId">
          <pc:chgData name="Sabina Bi (2228630)" userId="S::2228630@student.uwtsd.ac.uk::23e9d37f-013b-4e09-ba28-ced91d9757c0" providerId="AD" clId="Web-{AEA4C380-4BD0-41D5-94B2-A82ECEE19DAE}" dt="2023-02-17T13:01:01.101" v="1084"/>
          <pc:sldLayoutMkLst>
            <pc:docMk/>
            <pc:sldMasterMk cId="621680224" sldId="2147484052"/>
            <pc:sldLayoutMk cId="3965528408" sldId="2147484069"/>
          </pc:sldLayoutMkLst>
        </pc:sldLayoutChg>
      </pc:sldMasterChg>
      <pc:sldMasterChg chg="add del addSldLayout delSldLayout modSldLayout">
        <pc:chgData name="Sabina Bi (2228630)" userId="S::2228630@student.uwtsd.ac.uk::23e9d37f-013b-4e09-ba28-ced91d9757c0" providerId="AD" clId="Web-{AEA4C380-4BD0-41D5-94B2-A82ECEE19DAE}" dt="2023-02-17T13:01:35.695" v="1089"/>
        <pc:sldMasterMkLst>
          <pc:docMk/>
          <pc:sldMasterMk cId="4099369258" sldId="2147484070"/>
        </pc:sldMasterMkLst>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2632484436" sldId="2147484071"/>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3779358840" sldId="2147484072"/>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706421107" sldId="2147484073"/>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1366465328" sldId="2147484074"/>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3278363886" sldId="2147484075"/>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2002179898" sldId="2147484076"/>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1960620406" sldId="2147484077"/>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2739428284" sldId="2147484078"/>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2312369018" sldId="2147484079"/>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2390972188" sldId="2147484080"/>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4285078853" sldId="2147484081"/>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1750244966" sldId="2147484082"/>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2247197821" sldId="2147484083"/>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1187290585" sldId="2147484084"/>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1496869239" sldId="2147484085"/>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4237152181" sldId="2147484086"/>
          </pc:sldLayoutMkLst>
        </pc:sldLayoutChg>
        <pc:sldLayoutChg chg="add del mod replId">
          <pc:chgData name="Sabina Bi (2228630)" userId="S::2228630@student.uwtsd.ac.uk::23e9d37f-013b-4e09-ba28-ced91d9757c0" providerId="AD" clId="Web-{AEA4C380-4BD0-41D5-94B2-A82ECEE19DAE}" dt="2023-02-17T13:01:35.695" v="1089"/>
          <pc:sldLayoutMkLst>
            <pc:docMk/>
            <pc:sldMasterMk cId="4099369258" sldId="2147484070"/>
            <pc:sldLayoutMk cId="1886022022" sldId="2147484087"/>
          </pc:sldLayoutMkLst>
        </pc:sldLayoutChg>
      </pc:sldMasterChg>
      <pc:sldMasterChg chg="add del addSldLayout delSldLayout modSldLayout">
        <pc:chgData name="Sabina Bi (2228630)" userId="S::2228630@student.uwtsd.ac.uk::23e9d37f-013b-4e09-ba28-ced91d9757c0" providerId="AD" clId="Web-{AEA4C380-4BD0-41D5-94B2-A82ECEE19DAE}" dt="2023-02-17T13:01:39.648" v="1090"/>
        <pc:sldMasterMkLst>
          <pc:docMk/>
          <pc:sldMasterMk cId="1325078910" sldId="2147484088"/>
        </pc:sldMasterMkLst>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2983507812" sldId="2147484089"/>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1798220293" sldId="2147484090"/>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2515678714" sldId="2147484091"/>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2713605146" sldId="2147484092"/>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2978330776" sldId="2147484093"/>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235305282" sldId="2147484094"/>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3895356247" sldId="2147484095"/>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744255429" sldId="2147484096"/>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2457868069" sldId="2147484097"/>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898925166" sldId="2147484098"/>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725812363" sldId="2147484099"/>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1323101735" sldId="2147484100"/>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2660828235" sldId="2147484101"/>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1439311195" sldId="2147484102"/>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3553589000" sldId="2147484103"/>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2410438863" sldId="2147484104"/>
          </pc:sldLayoutMkLst>
        </pc:sldLayoutChg>
        <pc:sldLayoutChg chg="add del mod replId">
          <pc:chgData name="Sabina Bi (2228630)" userId="S::2228630@student.uwtsd.ac.uk::23e9d37f-013b-4e09-ba28-ced91d9757c0" providerId="AD" clId="Web-{AEA4C380-4BD0-41D5-94B2-A82ECEE19DAE}" dt="2023-02-17T13:01:39.648" v="1090"/>
          <pc:sldLayoutMkLst>
            <pc:docMk/>
            <pc:sldMasterMk cId="1325078910" sldId="2147484088"/>
            <pc:sldLayoutMk cId="446701693" sldId="2147484105"/>
          </pc:sldLayoutMkLst>
        </pc:sldLayoutChg>
      </pc:sldMasterChg>
      <pc:sldMasterChg chg="add del addSldLayout delSldLayout modSldLayout">
        <pc:chgData name="Sabina Bi (2228630)" userId="S::2228630@student.uwtsd.ac.uk::23e9d37f-013b-4e09-ba28-ced91d9757c0" providerId="AD" clId="Web-{AEA4C380-4BD0-41D5-94B2-A82ECEE19DAE}" dt="2023-02-17T13:01:42.945" v="1091"/>
        <pc:sldMasterMkLst>
          <pc:docMk/>
          <pc:sldMasterMk cId="2620601618" sldId="2147484106"/>
        </pc:sldMasterMkLst>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3779719835" sldId="2147484107"/>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232134594" sldId="2147484108"/>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1138842159" sldId="2147484109"/>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2633787481" sldId="2147484110"/>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3525673324" sldId="2147484111"/>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4245797480" sldId="2147484112"/>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245097934" sldId="2147484113"/>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351034345" sldId="2147484114"/>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383616893" sldId="2147484115"/>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2748475566" sldId="2147484116"/>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3687401766" sldId="2147484117"/>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209060639" sldId="2147484118"/>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3413659243" sldId="2147484119"/>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2292402963" sldId="2147484120"/>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1299300202" sldId="2147484121"/>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3116348237" sldId="2147484122"/>
          </pc:sldLayoutMkLst>
        </pc:sldLayoutChg>
        <pc:sldLayoutChg chg="add del mod replId">
          <pc:chgData name="Sabina Bi (2228630)" userId="S::2228630@student.uwtsd.ac.uk::23e9d37f-013b-4e09-ba28-ced91d9757c0" providerId="AD" clId="Web-{AEA4C380-4BD0-41D5-94B2-A82ECEE19DAE}" dt="2023-02-17T13:01:42.945" v="1091"/>
          <pc:sldLayoutMkLst>
            <pc:docMk/>
            <pc:sldMasterMk cId="2620601618" sldId="2147484106"/>
            <pc:sldLayoutMk cId="3499298582" sldId="2147484123"/>
          </pc:sldLayoutMkLst>
        </pc:sldLayoutChg>
      </pc:sldMasterChg>
      <pc:sldMasterChg chg="add del addSldLayout delSldLayout modSldLayout">
        <pc:chgData name="Sabina Bi (2228630)" userId="S::2228630@student.uwtsd.ac.uk::23e9d37f-013b-4e09-ba28-ced91d9757c0" providerId="AD" clId="Web-{AEA4C380-4BD0-41D5-94B2-A82ECEE19DAE}" dt="2023-02-17T13:01:47.133" v="1092"/>
        <pc:sldMasterMkLst>
          <pc:docMk/>
          <pc:sldMasterMk cId="1070925906" sldId="2147484124"/>
        </pc:sldMasterMkLst>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1218740728" sldId="2147484125"/>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2448142325" sldId="2147484126"/>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2831619692" sldId="2147484127"/>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2086069735" sldId="2147484128"/>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2396364129" sldId="2147484129"/>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175643779" sldId="2147484130"/>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1691205494" sldId="2147484131"/>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4151083833" sldId="2147484132"/>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1597475067" sldId="2147484133"/>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614143656" sldId="2147484134"/>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2502145098" sldId="2147484135"/>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209441061" sldId="2147484136"/>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2282311331" sldId="2147484137"/>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1825474544" sldId="2147484138"/>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3977998125" sldId="2147484139"/>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2427257557" sldId="2147484140"/>
          </pc:sldLayoutMkLst>
        </pc:sldLayoutChg>
        <pc:sldLayoutChg chg="add del mod replId">
          <pc:chgData name="Sabina Bi (2228630)" userId="S::2228630@student.uwtsd.ac.uk::23e9d37f-013b-4e09-ba28-ced91d9757c0" providerId="AD" clId="Web-{AEA4C380-4BD0-41D5-94B2-A82ECEE19DAE}" dt="2023-02-17T13:01:47.133" v="1092"/>
          <pc:sldLayoutMkLst>
            <pc:docMk/>
            <pc:sldMasterMk cId="1070925906" sldId="2147484124"/>
            <pc:sldLayoutMk cId="2856601044" sldId="2147484141"/>
          </pc:sldLayoutMkLst>
        </pc:sldLayoutChg>
      </pc:sldMasterChg>
      <pc:sldMasterChg chg="add del addSldLayout delSldLayout modSldLayout">
        <pc:chgData name="Sabina Bi (2228630)" userId="S::2228630@student.uwtsd.ac.uk::23e9d37f-013b-4e09-ba28-ced91d9757c0" providerId="AD" clId="Web-{AEA4C380-4BD0-41D5-94B2-A82ECEE19DAE}" dt="2023-02-17T13:04:38.683" v="1116"/>
        <pc:sldMasterMkLst>
          <pc:docMk/>
          <pc:sldMasterMk cId="1675999994" sldId="2147484142"/>
        </pc:sldMasterMkLst>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1210080043" sldId="2147484143"/>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2205429126" sldId="2147484144"/>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3340143920" sldId="2147484145"/>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4163778540" sldId="2147484146"/>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2841323336" sldId="2147484147"/>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4065446378" sldId="2147484148"/>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2786219045" sldId="2147484149"/>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3660049536" sldId="2147484150"/>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3971226507" sldId="2147484151"/>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485937162" sldId="2147484152"/>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308979617" sldId="2147484153"/>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1014764608" sldId="2147484154"/>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2568410867" sldId="2147484155"/>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2438630772" sldId="2147484156"/>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3904708141" sldId="2147484157"/>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3092601169" sldId="2147484158"/>
          </pc:sldLayoutMkLst>
        </pc:sldLayoutChg>
        <pc:sldLayoutChg chg="add del mod replId">
          <pc:chgData name="Sabina Bi (2228630)" userId="S::2228630@student.uwtsd.ac.uk::23e9d37f-013b-4e09-ba28-ced91d9757c0" providerId="AD" clId="Web-{AEA4C380-4BD0-41D5-94B2-A82ECEE19DAE}" dt="2023-02-17T13:04:38.683" v="1116"/>
          <pc:sldLayoutMkLst>
            <pc:docMk/>
            <pc:sldMasterMk cId="1675999994" sldId="2147484142"/>
            <pc:sldLayoutMk cId="172511721" sldId="2147484159"/>
          </pc:sldLayoutMkLst>
        </pc:sldLayoutChg>
      </pc:sldMasterChg>
      <pc:sldMasterChg chg="add del addSldLayout delSldLayout modSldLayout">
        <pc:chgData name="Sabina Bi (2228630)" userId="S::2228630@student.uwtsd.ac.uk::23e9d37f-013b-4e09-ba28-ced91d9757c0" providerId="AD" clId="Web-{AEA4C380-4BD0-41D5-94B2-A82ECEE19DAE}" dt="2023-02-17T13:05:09.355" v="1120"/>
        <pc:sldMasterMkLst>
          <pc:docMk/>
          <pc:sldMasterMk cId="924702408" sldId="2147484160"/>
        </pc:sldMasterMkLst>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1745018390" sldId="2147484161"/>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2681812578" sldId="2147484162"/>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3256286539" sldId="2147484163"/>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398079316" sldId="2147484164"/>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1485363988" sldId="2147484165"/>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586324665" sldId="2147484166"/>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2226773076" sldId="2147484167"/>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347168796" sldId="2147484168"/>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2294459588" sldId="2147484169"/>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661303300" sldId="2147484170"/>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3577885462" sldId="2147484171"/>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2819091689" sldId="2147484172"/>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1704510301" sldId="2147484173"/>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2034627892" sldId="2147484174"/>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72648456" sldId="2147484175"/>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3484846791" sldId="2147484176"/>
          </pc:sldLayoutMkLst>
        </pc:sldLayoutChg>
        <pc:sldLayoutChg chg="add del mod replId">
          <pc:chgData name="Sabina Bi (2228630)" userId="S::2228630@student.uwtsd.ac.uk::23e9d37f-013b-4e09-ba28-ced91d9757c0" providerId="AD" clId="Web-{AEA4C380-4BD0-41D5-94B2-A82ECEE19DAE}" dt="2023-02-17T13:05:09.355" v="1120"/>
          <pc:sldLayoutMkLst>
            <pc:docMk/>
            <pc:sldMasterMk cId="924702408" sldId="2147484160"/>
            <pc:sldLayoutMk cId="2875504184" sldId="2147484177"/>
          </pc:sldLayoutMkLst>
        </pc:sldLayoutChg>
      </pc:sldMasterChg>
      <pc:sldMasterChg chg="add del addSldLayout delSldLayout modSldLayout">
        <pc:chgData name="Sabina Bi (2228630)" userId="S::2228630@student.uwtsd.ac.uk::23e9d37f-013b-4e09-ba28-ced91d9757c0" providerId="AD" clId="Web-{AEA4C380-4BD0-41D5-94B2-A82ECEE19DAE}" dt="2023-02-17T13:05:13.449" v="1121"/>
        <pc:sldMasterMkLst>
          <pc:docMk/>
          <pc:sldMasterMk cId="363157662" sldId="2147484178"/>
        </pc:sldMasterMkLst>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576438962" sldId="2147484179"/>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2304709625" sldId="2147484180"/>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2454589111" sldId="2147484181"/>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4290165559" sldId="2147484182"/>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655111764" sldId="2147484183"/>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3148044021" sldId="2147484184"/>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189861422" sldId="2147484185"/>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1853843589" sldId="2147484186"/>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709610563" sldId="2147484187"/>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2072708507" sldId="2147484188"/>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1133613115" sldId="2147484189"/>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3032970957" sldId="2147484190"/>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1572127557" sldId="2147484191"/>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6313833" sldId="2147484192"/>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4001159805" sldId="2147484193"/>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2549775361" sldId="2147484194"/>
          </pc:sldLayoutMkLst>
        </pc:sldLayoutChg>
        <pc:sldLayoutChg chg="add del mod replId">
          <pc:chgData name="Sabina Bi (2228630)" userId="S::2228630@student.uwtsd.ac.uk::23e9d37f-013b-4e09-ba28-ced91d9757c0" providerId="AD" clId="Web-{AEA4C380-4BD0-41D5-94B2-A82ECEE19DAE}" dt="2023-02-17T13:05:13.449" v="1121"/>
          <pc:sldLayoutMkLst>
            <pc:docMk/>
            <pc:sldMasterMk cId="363157662" sldId="2147484178"/>
            <pc:sldLayoutMk cId="3968094128" sldId="2147484195"/>
          </pc:sldLayoutMkLst>
        </pc:sldLayoutChg>
      </pc:sldMasterChg>
      <pc:sldMasterChg chg="add del addSldLayout delSldLayout modSldLayout">
        <pc:chgData name="Sabina Bi (2228630)" userId="S::2228630@student.uwtsd.ac.uk::23e9d37f-013b-4e09-ba28-ced91d9757c0" providerId="AD" clId="Web-{AEA4C380-4BD0-41D5-94B2-A82ECEE19DAE}" dt="2023-02-17T13:05:19.293" v="1122"/>
        <pc:sldMasterMkLst>
          <pc:docMk/>
          <pc:sldMasterMk cId="2532195303" sldId="2147484196"/>
        </pc:sldMasterMkLst>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2175853682" sldId="2147484197"/>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488157474" sldId="2147484198"/>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2533486159" sldId="2147484199"/>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3459772211" sldId="2147484200"/>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2380078159" sldId="2147484201"/>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732362284" sldId="2147484202"/>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903252248" sldId="2147484203"/>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109235555" sldId="2147484204"/>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3697318693" sldId="2147484205"/>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411390561" sldId="2147484206"/>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1227179557" sldId="2147484207"/>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1351712867" sldId="2147484208"/>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744834397" sldId="2147484209"/>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3446487228" sldId="2147484210"/>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2231400523" sldId="2147484211"/>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1436981590" sldId="2147484212"/>
          </pc:sldLayoutMkLst>
        </pc:sldLayoutChg>
        <pc:sldLayoutChg chg="add del mod replId">
          <pc:chgData name="Sabina Bi (2228630)" userId="S::2228630@student.uwtsd.ac.uk::23e9d37f-013b-4e09-ba28-ced91d9757c0" providerId="AD" clId="Web-{AEA4C380-4BD0-41D5-94B2-A82ECEE19DAE}" dt="2023-02-17T13:05:19.293" v="1122"/>
          <pc:sldLayoutMkLst>
            <pc:docMk/>
            <pc:sldMasterMk cId="2532195303" sldId="2147484196"/>
            <pc:sldLayoutMk cId="1807574517" sldId="2147484213"/>
          </pc:sldLayoutMkLst>
        </pc:sldLayoutChg>
      </pc:sldMasterChg>
      <pc:sldMasterChg chg="add addSldLayout modSldLayout">
        <pc:chgData name="Sabina Bi (2228630)" userId="S::2228630@student.uwtsd.ac.uk::23e9d37f-013b-4e09-ba28-ced91d9757c0" providerId="AD" clId="Web-{AEA4C380-4BD0-41D5-94B2-A82ECEE19DAE}" dt="2023-02-17T13:05:19.293" v="1122"/>
        <pc:sldMasterMkLst>
          <pc:docMk/>
          <pc:sldMasterMk cId="199167292" sldId="2147484214"/>
        </pc:sldMasterMkLst>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4047470843" sldId="2147484215"/>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598264615" sldId="2147484216"/>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2183809425" sldId="2147484217"/>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4074142166" sldId="2147484218"/>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2624650414" sldId="2147484219"/>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2212599784" sldId="2147484220"/>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2624707797" sldId="2147484221"/>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937506609" sldId="2147484222"/>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3424534543" sldId="2147484223"/>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4087030691" sldId="2147484224"/>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3334100455" sldId="2147484225"/>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3998320836" sldId="2147484226"/>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660177867" sldId="2147484227"/>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3264761921" sldId="2147484228"/>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3376272899" sldId="2147484229"/>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743262780" sldId="2147484230"/>
          </pc:sldLayoutMkLst>
        </pc:sldLayoutChg>
        <pc:sldLayoutChg chg="add mod replId">
          <pc:chgData name="Sabina Bi (2228630)" userId="S::2228630@student.uwtsd.ac.uk::23e9d37f-013b-4e09-ba28-ced91d9757c0" providerId="AD" clId="Web-{AEA4C380-4BD0-41D5-94B2-A82ECEE19DAE}" dt="2023-02-17T13:05:19.293" v="1122"/>
          <pc:sldLayoutMkLst>
            <pc:docMk/>
            <pc:sldMasterMk cId="199167292" sldId="2147484214"/>
            <pc:sldLayoutMk cId="3255750672" sldId="2147484231"/>
          </pc:sldLayoutMkLst>
        </pc:sldLayoutChg>
      </pc:sldMasterChg>
    </pc:docChg>
  </pc:docChgLst>
  <pc:docChgLst>
    <pc:chgData name="Nazmeena Begum (2220774)" userId="S::2220774@student.uwtsd.ac.uk::b9ab0db6-e5c7-4f34-86d3-86f0361533a7" providerId="AD" clId="Web-{4AEC658A-F11C-FE2E-DDCD-C7ACF80D9A95}"/>
    <pc:docChg chg="modSld">
      <pc:chgData name="Nazmeena Begum (2220774)" userId="S::2220774@student.uwtsd.ac.uk::b9ab0db6-e5c7-4f34-86d3-86f0361533a7" providerId="AD" clId="Web-{4AEC658A-F11C-FE2E-DDCD-C7ACF80D9A95}" dt="2023-02-17T13:18:06.552" v="968"/>
      <pc:docMkLst>
        <pc:docMk/>
      </pc:docMkLst>
      <pc:sldChg chg="modSp">
        <pc:chgData name="Nazmeena Begum (2220774)" userId="S::2220774@student.uwtsd.ac.uk::b9ab0db6-e5c7-4f34-86d3-86f0361533a7" providerId="AD" clId="Web-{4AEC658A-F11C-FE2E-DDCD-C7ACF80D9A95}" dt="2023-02-17T09:42:46.516" v="0" actId="1076"/>
        <pc:sldMkLst>
          <pc:docMk/>
          <pc:sldMk cId="109857222" sldId="256"/>
        </pc:sldMkLst>
        <pc:picChg chg="mod">
          <ac:chgData name="Nazmeena Begum (2220774)" userId="S::2220774@student.uwtsd.ac.uk::b9ab0db6-e5c7-4f34-86d3-86f0361533a7" providerId="AD" clId="Web-{4AEC658A-F11C-FE2E-DDCD-C7ACF80D9A95}" dt="2023-02-17T09:42:46.516" v="0" actId="1076"/>
          <ac:picMkLst>
            <pc:docMk/>
            <pc:sldMk cId="109857222" sldId="256"/>
            <ac:picMk id="4" creationId="{6AF12B4B-40C0-1C60-D734-076FDC8D917B}"/>
          </ac:picMkLst>
        </pc:picChg>
      </pc:sldChg>
      <pc:sldChg chg="modSp">
        <pc:chgData name="Nazmeena Begum (2220774)" userId="S::2220774@student.uwtsd.ac.uk::b9ab0db6-e5c7-4f34-86d3-86f0361533a7" providerId="AD" clId="Web-{4AEC658A-F11C-FE2E-DDCD-C7ACF80D9A95}" dt="2023-02-17T12:57:55.124" v="940" actId="20577"/>
        <pc:sldMkLst>
          <pc:docMk/>
          <pc:sldMk cId="759433432" sldId="258"/>
        </pc:sldMkLst>
        <pc:spChg chg="mod">
          <ac:chgData name="Nazmeena Begum (2220774)" userId="S::2220774@student.uwtsd.ac.uk::b9ab0db6-e5c7-4f34-86d3-86f0361533a7" providerId="AD" clId="Web-{4AEC658A-F11C-FE2E-DDCD-C7ACF80D9A95}" dt="2023-02-17T12:57:55.124" v="940" actId="20577"/>
          <ac:spMkLst>
            <pc:docMk/>
            <pc:sldMk cId="759433432" sldId="258"/>
            <ac:spMk id="3" creationId="{4741FEB4-2408-4361-6311-2DF87979DE74}"/>
          </ac:spMkLst>
        </pc:spChg>
      </pc:sldChg>
      <pc:sldChg chg="modSp">
        <pc:chgData name="Nazmeena Begum (2220774)" userId="S::2220774@student.uwtsd.ac.uk::b9ab0db6-e5c7-4f34-86d3-86f0361533a7" providerId="AD" clId="Web-{4AEC658A-F11C-FE2E-DDCD-C7ACF80D9A95}" dt="2023-02-17T13:18:06.552" v="968"/>
        <pc:sldMkLst>
          <pc:docMk/>
          <pc:sldMk cId="1549706200" sldId="259"/>
        </pc:sldMkLst>
        <pc:graphicFrameChg chg="mod modGraphic">
          <ac:chgData name="Nazmeena Begum (2220774)" userId="S::2220774@student.uwtsd.ac.uk::b9ab0db6-e5c7-4f34-86d3-86f0361533a7" providerId="AD" clId="Web-{4AEC658A-F11C-FE2E-DDCD-C7ACF80D9A95}" dt="2023-02-17T13:18:06.552" v="968"/>
          <ac:graphicFrameMkLst>
            <pc:docMk/>
            <pc:sldMk cId="1549706200" sldId="259"/>
            <ac:graphicFrameMk id="4" creationId="{575C9634-6574-97D0-7477-849986F65DD6}"/>
          </ac:graphicFrameMkLst>
        </pc:graphicFrameChg>
      </pc:sldChg>
      <pc:sldChg chg="modSp">
        <pc:chgData name="Nazmeena Begum (2220774)" userId="S::2220774@student.uwtsd.ac.uk::b9ab0db6-e5c7-4f34-86d3-86f0361533a7" providerId="AD" clId="Web-{4AEC658A-F11C-FE2E-DDCD-C7ACF80D9A95}" dt="2023-02-17T10:38:54.189" v="322" actId="20577"/>
        <pc:sldMkLst>
          <pc:docMk/>
          <pc:sldMk cId="3654164983" sldId="260"/>
        </pc:sldMkLst>
        <pc:spChg chg="mod">
          <ac:chgData name="Nazmeena Begum (2220774)" userId="S::2220774@student.uwtsd.ac.uk::b9ab0db6-e5c7-4f34-86d3-86f0361533a7" providerId="AD" clId="Web-{4AEC658A-F11C-FE2E-DDCD-C7ACF80D9A95}" dt="2023-02-17T10:38:54.189" v="322" actId="20577"/>
          <ac:spMkLst>
            <pc:docMk/>
            <pc:sldMk cId="3654164983" sldId="260"/>
            <ac:spMk id="3" creationId="{A4BE3D0E-B9BF-C693-E7CF-59B75D6DB449}"/>
          </ac:spMkLst>
        </pc:spChg>
      </pc:sldChg>
      <pc:sldChg chg="modSp">
        <pc:chgData name="Nazmeena Begum (2220774)" userId="S::2220774@student.uwtsd.ac.uk::b9ab0db6-e5c7-4f34-86d3-86f0361533a7" providerId="AD" clId="Web-{4AEC658A-F11C-FE2E-DDCD-C7ACF80D9A95}" dt="2023-02-17T12:00:13.087" v="817" actId="20577"/>
        <pc:sldMkLst>
          <pc:docMk/>
          <pc:sldMk cId="2272642584" sldId="261"/>
        </pc:sldMkLst>
        <pc:spChg chg="mod">
          <ac:chgData name="Nazmeena Begum (2220774)" userId="S::2220774@student.uwtsd.ac.uk::b9ab0db6-e5c7-4f34-86d3-86f0361533a7" providerId="AD" clId="Web-{4AEC658A-F11C-FE2E-DDCD-C7ACF80D9A95}" dt="2023-02-17T12:00:13.087" v="817" actId="20577"/>
          <ac:spMkLst>
            <pc:docMk/>
            <pc:sldMk cId="2272642584" sldId="261"/>
            <ac:spMk id="3" creationId="{DBFEC1B0-7BB1-E028-5610-F1D7357C2FD3}"/>
          </ac:spMkLst>
        </pc:spChg>
      </pc:sldChg>
      <pc:sldChg chg="modSp">
        <pc:chgData name="Nazmeena Begum (2220774)" userId="S::2220774@student.uwtsd.ac.uk::b9ab0db6-e5c7-4f34-86d3-86f0361533a7" providerId="AD" clId="Web-{4AEC658A-F11C-FE2E-DDCD-C7ACF80D9A95}" dt="2023-02-17T13:14:38.125" v="948" actId="20577"/>
        <pc:sldMkLst>
          <pc:docMk/>
          <pc:sldMk cId="3559459257" sldId="262"/>
        </pc:sldMkLst>
        <pc:spChg chg="mod">
          <ac:chgData name="Nazmeena Begum (2220774)" userId="S::2220774@student.uwtsd.ac.uk::b9ab0db6-e5c7-4f34-86d3-86f0361533a7" providerId="AD" clId="Web-{4AEC658A-F11C-FE2E-DDCD-C7ACF80D9A95}" dt="2023-02-17T13:14:38.125" v="948" actId="20577"/>
          <ac:spMkLst>
            <pc:docMk/>
            <pc:sldMk cId="3559459257" sldId="262"/>
            <ac:spMk id="3" creationId="{823BDBF0-1F9D-FE6C-38B0-DA9CEA1CFB03}"/>
          </ac:spMkLst>
        </pc:spChg>
      </pc:sldChg>
    </pc:docChg>
  </pc:docChgLst>
  <pc:docChgLst>
    <pc:chgData name="Nazmeena Begum (2220774)" userId="S::2220774@student.uwtsd.ac.uk::b9ab0db6-e5c7-4f34-86d3-86f0361533a7" providerId="AD" clId="Web-{1C9ACEE9-4FE2-F995-6630-4845AD62B000}"/>
    <pc:docChg chg="modSld">
      <pc:chgData name="Nazmeena Begum (2220774)" userId="S::2220774@student.uwtsd.ac.uk::b9ab0db6-e5c7-4f34-86d3-86f0361533a7" providerId="AD" clId="Web-{1C9ACEE9-4FE2-F995-6630-4845AD62B000}" dt="2023-02-16T22:42:55.177" v="407" actId="20577"/>
      <pc:docMkLst>
        <pc:docMk/>
      </pc:docMkLst>
      <pc:sldChg chg="modSp">
        <pc:chgData name="Nazmeena Begum (2220774)" userId="S::2220774@student.uwtsd.ac.uk::b9ab0db6-e5c7-4f34-86d3-86f0361533a7" providerId="AD" clId="Web-{1C9ACEE9-4FE2-F995-6630-4845AD62B000}" dt="2023-02-16T21:45:14.993" v="66" actId="20577"/>
        <pc:sldMkLst>
          <pc:docMk/>
          <pc:sldMk cId="109857222" sldId="256"/>
        </pc:sldMkLst>
        <pc:spChg chg="mod">
          <ac:chgData name="Nazmeena Begum (2220774)" userId="S::2220774@student.uwtsd.ac.uk::b9ab0db6-e5c7-4f34-86d3-86f0361533a7" providerId="AD" clId="Web-{1C9ACEE9-4FE2-F995-6630-4845AD62B000}" dt="2023-02-16T21:45:14.993" v="66" actId="20577"/>
          <ac:spMkLst>
            <pc:docMk/>
            <pc:sldMk cId="109857222" sldId="256"/>
            <ac:spMk id="2" creationId="{00000000-0000-0000-0000-000000000000}"/>
          </ac:spMkLst>
        </pc:spChg>
      </pc:sldChg>
      <pc:sldChg chg="modSp">
        <pc:chgData name="Nazmeena Begum (2220774)" userId="S::2220774@student.uwtsd.ac.uk::b9ab0db6-e5c7-4f34-86d3-86f0361533a7" providerId="AD" clId="Web-{1C9ACEE9-4FE2-F995-6630-4845AD62B000}" dt="2023-02-16T22:42:55.177" v="407" actId="20577"/>
        <pc:sldMkLst>
          <pc:docMk/>
          <pc:sldMk cId="4162074269" sldId="257"/>
        </pc:sldMkLst>
        <pc:spChg chg="mod">
          <ac:chgData name="Nazmeena Begum (2220774)" userId="S::2220774@student.uwtsd.ac.uk::b9ab0db6-e5c7-4f34-86d3-86f0361533a7" providerId="AD" clId="Web-{1C9ACEE9-4FE2-F995-6630-4845AD62B000}" dt="2023-02-16T22:42:55.177" v="407" actId="20577"/>
          <ac:spMkLst>
            <pc:docMk/>
            <pc:sldMk cId="4162074269" sldId="257"/>
            <ac:spMk id="6" creationId="{71823BDA-364F-1574-5142-38117FDD28EE}"/>
          </ac:spMkLst>
        </pc:spChg>
      </pc:sldChg>
    </pc:docChg>
  </pc:docChgLst>
  <pc:docChgLst>
    <pc:chgData name="Nazmeena Begum (2220774)" userId="S::2220774@student.uwtsd.ac.uk::b9ab0db6-e5c7-4f34-86d3-86f0361533a7" providerId="AD" clId="Web-{38AD379A-52F6-6D7F-AD85-8BFD5C712F1A}"/>
    <pc:docChg chg="modSld">
      <pc:chgData name="Nazmeena Begum (2220774)" userId="S::2220774@student.uwtsd.ac.uk::b9ab0db6-e5c7-4f34-86d3-86f0361533a7" providerId="AD" clId="Web-{38AD379A-52F6-6D7F-AD85-8BFD5C712F1A}" dt="2023-02-16T17:49:04.283" v="28"/>
      <pc:docMkLst>
        <pc:docMk/>
      </pc:docMkLst>
      <pc:sldChg chg="addSp delSp modSp">
        <pc:chgData name="Nazmeena Begum (2220774)" userId="S::2220774@student.uwtsd.ac.uk::b9ab0db6-e5c7-4f34-86d3-86f0361533a7" providerId="AD" clId="Web-{38AD379A-52F6-6D7F-AD85-8BFD5C712F1A}" dt="2023-02-16T17:49:04.283" v="28"/>
        <pc:sldMkLst>
          <pc:docMk/>
          <pc:sldMk cId="4162074269" sldId="257"/>
        </pc:sldMkLst>
        <pc:spChg chg="mod">
          <ac:chgData name="Nazmeena Begum (2220774)" userId="S::2220774@student.uwtsd.ac.uk::b9ab0db6-e5c7-4f34-86d3-86f0361533a7" providerId="AD" clId="Web-{38AD379A-52F6-6D7F-AD85-8BFD5C712F1A}" dt="2023-02-16T17:46:38.436" v="26" actId="1076"/>
          <ac:spMkLst>
            <pc:docMk/>
            <pc:sldMk cId="4162074269" sldId="257"/>
            <ac:spMk id="2" creationId="{4904B4C2-DD17-B24B-505A-783FD7082532}"/>
          </ac:spMkLst>
        </pc:spChg>
        <pc:spChg chg="del mod">
          <ac:chgData name="Nazmeena Begum (2220774)" userId="S::2220774@student.uwtsd.ac.uk::b9ab0db6-e5c7-4f34-86d3-86f0361533a7" providerId="AD" clId="Web-{38AD379A-52F6-6D7F-AD85-8BFD5C712F1A}" dt="2023-02-16T17:49:04.283" v="28"/>
          <ac:spMkLst>
            <pc:docMk/>
            <pc:sldMk cId="4162074269" sldId="257"/>
            <ac:spMk id="3" creationId="{718D9B78-BDE9-CD1F-E8B9-415B6FBD9552}"/>
          </ac:spMkLst>
        </pc:spChg>
        <pc:spChg chg="add mod">
          <ac:chgData name="Nazmeena Begum (2220774)" userId="S::2220774@student.uwtsd.ac.uk::b9ab0db6-e5c7-4f34-86d3-86f0361533a7" providerId="AD" clId="Web-{38AD379A-52F6-6D7F-AD85-8BFD5C712F1A}" dt="2023-02-16T17:49:04.283" v="28"/>
          <ac:spMkLst>
            <pc:docMk/>
            <pc:sldMk cId="4162074269" sldId="257"/>
            <ac:spMk id="6" creationId="{71823BDA-364F-1574-5142-38117FDD28EE}"/>
          </ac:spMkLst>
        </pc:spChg>
      </pc:sldChg>
    </pc:docChg>
  </pc:docChgLst>
  <pc:docChgLst>
    <pc:chgData name="Nazmeena Begum (2220774)" userId="S::2220774@student.uwtsd.ac.uk::b9ab0db6-e5c7-4f34-86d3-86f0361533a7" providerId="AD" clId="Web-{DAE9225B-0DD9-650E-00F9-904CE19DD145}"/>
    <pc:docChg chg="modSld addMainMaster delMainMaster">
      <pc:chgData name="Nazmeena Begum (2220774)" userId="S::2220774@student.uwtsd.ac.uk::b9ab0db6-e5c7-4f34-86d3-86f0361533a7" providerId="AD" clId="Web-{DAE9225B-0DD9-650E-00F9-904CE19DD145}" dt="2023-02-17T00:47:30.997" v="159"/>
      <pc:docMkLst>
        <pc:docMk/>
      </pc:docMkLst>
      <pc:sldChg chg="addSp delSp modSp mod setBg modClrScheme delDesignElem chgLayout">
        <pc:chgData name="Nazmeena Begum (2220774)" userId="S::2220774@student.uwtsd.ac.uk::b9ab0db6-e5c7-4f34-86d3-86f0361533a7" providerId="AD" clId="Web-{DAE9225B-0DD9-650E-00F9-904CE19DD145}" dt="2023-02-17T00:47:30.997" v="159"/>
        <pc:sldMkLst>
          <pc:docMk/>
          <pc:sldMk cId="109857222" sldId="256"/>
        </pc:sldMkLst>
        <pc:spChg chg="mod ord">
          <ac:chgData name="Nazmeena Begum (2220774)" userId="S::2220774@student.uwtsd.ac.uk::b9ab0db6-e5c7-4f34-86d3-86f0361533a7" providerId="AD" clId="Web-{DAE9225B-0DD9-650E-00F9-904CE19DD145}" dt="2023-02-17T00:47:30.997" v="159"/>
          <ac:spMkLst>
            <pc:docMk/>
            <pc:sldMk cId="109857222" sldId="256"/>
            <ac:spMk id="2" creationId="{00000000-0000-0000-0000-000000000000}"/>
          </ac:spMkLst>
        </pc:spChg>
        <pc:spChg chg="mod ord">
          <ac:chgData name="Nazmeena Begum (2220774)" userId="S::2220774@student.uwtsd.ac.uk::b9ab0db6-e5c7-4f34-86d3-86f0361533a7" providerId="AD" clId="Web-{DAE9225B-0DD9-650E-00F9-904CE19DD145}" dt="2023-02-17T00:47:30.997" v="159"/>
          <ac:spMkLst>
            <pc:docMk/>
            <pc:sldMk cId="109857222" sldId="256"/>
            <ac:spMk id="3" creationId="{00000000-0000-0000-0000-000000000000}"/>
          </ac:spMkLst>
        </pc:spChg>
        <pc:spChg chg="del">
          <ac:chgData name="Nazmeena Begum (2220774)" userId="S::2220774@student.uwtsd.ac.uk::b9ab0db6-e5c7-4f34-86d3-86f0361533a7" providerId="AD" clId="Web-{DAE9225B-0DD9-650E-00F9-904CE19DD145}" dt="2023-02-17T00:27:04.791" v="126"/>
          <ac:spMkLst>
            <pc:docMk/>
            <pc:sldMk cId="109857222" sldId="256"/>
            <ac:spMk id="9" creationId="{D4906370-1564-49FA-A802-58546B3922DC}"/>
          </ac:spMkLst>
        </pc:spChg>
        <pc:spChg chg="del">
          <ac:chgData name="Nazmeena Begum (2220774)" userId="S::2220774@student.uwtsd.ac.uk::b9ab0db6-e5c7-4f34-86d3-86f0361533a7" providerId="AD" clId="Web-{DAE9225B-0DD9-650E-00F9-904CE19DD145}" dt="2023-02-17T00:27:04.791" v="126"/>
          <ac:spMkLst>
            <pc:docMk/>
            <pc:sldMk cId="109857222" sldId="256"/>
            <ac:spMk id="11" creationId="{EF640709-BDFD-453B-B75D-6212E7A870BA}"/>
          </ac:spMkLst>
        </pc:spChg>
        <pc:spChg chg="del">
          <ac:chgData name="Nazmeena Begum (2220774)" userId="S::2220774@student.uwtsd.ac.uk::b9ab0db6-e5c7-4f34-86d3-86f0361533a7" providerId="AD" clId="Web-{DAE9225B-0DD9-650E-00F9-904CE19DD145}" dt="2023-02-17T00:27:04.791" v="126"/>
          <ac:spMkLst>
            <pc:docMk/>
            <pc:sldMk cId="109857222" sldId="256"/>
            <ac:spMk id="13" creationId="{B4019478-3FDC-438C-8848-1D7DA864AFC4}"/>
          </ac:spMkLst>
        </pc:spChg>
        <pc:spChg chg="del">
          <ac:chgData name="Nazmeena Begum (2220774)" userId="S::2220774@student.uwtsd.ac.uk::b9ab0db6-e5c7-4f34-86d3-86f0361533a7" providerId="AD" clId="Web-{DAE9225B-0DD9-650E-00F9-904CE19DD145}" dt="2023-02-17T00:27:04.791" v="126"/>
          <ac:spMkLst>
            <pc:docMk/>
            <pc:sldMk cId="109857222" sldId="256"/>
            <ac:spMk id="15" creationId="{FE406479-1D57-4209-B128-3C81746247C6}"/>
          </ac:spMkLst>
        </pc:spChg>
        <pc:spChg chg="add del">
          <ac:chgData name="Nazmeena Begum (2220774)" userId="S::2220774@student.uwtsd.ac.uk::b9ab0db6-e5c7-4f34-86d3-86f0361533a7" providerId="AD" clId="Web-{DAE9225B-0DD9-650E-00F9-904CE19DD145}" dt="2023-02-17T00:47:17.418" v="156"/>
          <ac:spMkLst>
            <pc:docMk/>
            <pc:sldMk cId="109857222" sldId="256"/>
            <ac:spMk id="17" creationId="{06000BCC-1513-4823-993D-5C55429F9ABF}"/>
          </ac:spMkLst>
        </pc:spChg>
        <pc:spChg chg="add del">
          <ac:chgData name="Nazmeena Begum (2220774)" userId="S::2220774@student.uwtsd.ac.uk::b9ab0db6-e5c7-4f34-86d3-86f0361533a7" providerId="AD" clId="Web-{DAE9225B-0DD9-650E-00F9-904CE19DD145}" dt="2023-02-17T00:47:30.919" v="158"/>
          <ac:spMkLst>
            <pc:docMk/>
            <pc:sldMk cId="109857222" sldId="256"/>
            <ac:spMk id="27" creationId="{9B347087-DEE1-4F23-8486-A2690AA195E5}"/>
          </ac:spMkLst>
        </pc:spChg>
        <pc:spChg chg="add del">
          <ac:chgData name="Nazmeena Begum (2220774)" userId="S::2220774@student.uwtsd.ac.uk::b9ab0db6-e5c7-4f34-86d3-86f0361533a7" providerId="AD" clId="Web-{DAE9225B-0DD9-650E-00F9-904CE19DD145}" dt="2023-02-17T00:47:30.919" v="158"/>
          <ac:spMkLst>
            <pc:docMk/>
            <pc:sldMk cId="109857222" sldId="256"/>
            <ac:spMk id="28" creationId="{44BB81AE-EE4A-4AA4-8941-104B6C943598}"/>
          </ac:spMkLst>
        </pc:spChg>
        <pc:spChg chg="add del">
          <ac:chgData name="Nazmeena Begum (2220774)" userId="S::2220774@student.uwtsd.ac.uk::b9ab0db6-e5c7-4f34-86d3-86f0361533a7" providerId="AD" clId="Web-{DAE9225B-0DD9-650E-00F9-904CE19DD145}" dt="2023-02-17T00:47:30.919" v="158"/>
          <ac:spMkLst>
            <pc:docMk/>
            <pc:sldMk cId="109857222" sldId="256"/>
            <ac:spMk id="30" creationId="{AAA2202F-2A68-464D-8E53-CEBE9303D848}"/>
          </ac:spMkLst>
        </pc:spChg>
        <pc:spChg chg="add">
          <ac:chgData name="Nazmeena Begum (2220774)" userId="S::2220774@student.uwtsd.ac.uk::b9ab0db6-e5c7-4f34-86d3-86f0361533a7" providerId="AD" clId="Web-{DAE9225B-0DD9-650E-00F9-904CE19DD145}" dt="2023-02-17T00:47:30.997" v="159"/>
          <ac:spMkLst>
            <pc:docMk/>
            <pc:sldMk cId="109857222" sldId="256"/>
            <ac:spMk id="38" creationId="{06000BCC-1513-4823-993D-5C55429F9ABF}"/>
          </ac:spMkLst>
        </pc:spChg>
        <pc:grpChg chg="add del">
          <ac:chgData name="Nazmeena Begum (2220774)" userId="S::2220774@student.uwtsd.ac.uk::b9ab0db6-e5c7-4f34-86d3-86f0361533a7" providerId="AD" clId="Web-{DAE9225B-0DD9-650E-00F9-904CE19DD145}" dt="2023-02-17T00:47:17.418" v="156"/>
          <ac:grpSpMkLst>
            <pc:docMk/>
            <pc:sldMk cId="109857222" sldId="256"/>
            <ac:grpSpMk id="6" creationId="{DFB5D1BB-0703-437B-BD1E-1D07F8A2730B}"/>
          </ac:grpSpMkLst>
        </pc:grpChg>
        <pc:grpChg chg="add del">
          <ac:chgData name="Nazmeena Begum (2220774)" userId="S::2220774@student.uwtsd.ac.uk::b9ab0db6-e5c7-4f34-86d3-86f0361533a7" providerId="AD" clId="Web-{DAE9225B-0DD9-650E-00F9-904CE19DD145}" dt="2023-02-17T00:47:17.418" v="156"/>
          <ac:grpSpMkLst>
            <pc:docMk/>
            <pc:sldMk cId="109857222" sldId="256"/>
            <ac:grpSpMk id="19" creationId="{9C802128-BD9D-4392-845F-414FA79692E3}"/>
          </ac:grpSpMkLst>
        </pc:grpChg>
        <pc:grpChg chg="add del">
          <ac:chgData name="Nazmeena Begum (2220774)" userId="S::2220774@student.uwtsd.ac.uk::b9ab0db6-e5c7-4f34-86d3-86f0361533a7" providerId="AD" clId="Web-{DAE9225B-0DD9-650E-00F9-904CE19DD145}" dt="2023-02-17T00:47:30.919" v="158"/>
          <ac:grpSpMkLst>
            <pc:docMk/>
            <pc:sldMk cId="109857222" sldId="256"/>
            <ac:grpSpMk id="31" creationId="{5B129734-DF6D-46B8-A0E0-4F178B3AD2FC}"/>
          </ac:grpSpMkLst>
        </pc:grpChg>
        <pc:grpChg chg="add">
          <ac:chgData name="Nazmeena Begum (2220774)" userId="S::2220774@student.uwtsd.ac.uk::b9ab0db6-e5c7-4f34-86d3-86f0361533a7" providerId="AD" clId="Web-{DAE9225B-0DD9-650E-00F9-904CE19DD145}" dt="2023-02-17T00:47:30.997" v="159"/>
          <ac:grpSpMkLst>
            <pc:docMk/>
            <pc:sldMk cId="109857222" sldId="256"/>
            <ac:grpSpMk id="34" creationId="{DFB5D1BB-0703-437B-BD1E-1D07F8A2730B}"/>
          </ac:grpSpMkLst>
        </pc:grpChg>
        <pc:grpChg chg="add">
          <ac:chgData name="Nazmeena Begum (2220774)" userId="S::2220774@student.uwtsd.ac.uk::b9ab0db6-e5c7-4f34-86d3-86f0361533a7" providerId="AD" clId="Web-{DAE9225B-0DD9-650E-00F9-904CE19DD145}" dt="2023-02-17T00:47:30.997" v="159"/>
          <ac:grpSpMkLst>
            <pc:docMk/>
            <pc:sldMk cId="109857222" sldId="256"/>
            <ac:grpSpMk id="39" creationId="{9C802128-BD9D-4392-845F-414FA79692E3}"/>
          </ac:grpSpMkLst>
        </pc:grpChg>
        <pc:picChg chg="mod">
          <ac:chgData name="Nazmeena Begum (2220774)" userId="S::2220774@student.uwtsd.ac.uk::b9ab0db6-e5c7-4f34-86d3-86f0361533a7" providerId="AD" clId="Web-{DAE9225B-0DD9-650E-00F9-904CE19DD145}" dt="2023-02-17T00:47:30.997" v="159"/>
          <ac:picMkLst>
            <pc:docMk/>
            <pc:sldMk cId="109857222" sldId="256"/>
            <ac:picMk id="4" creationId="{6AF12B4B-40C0-1C60-D734-076FDC8D917B}"/>
          </ac:picMkLst>
        </pc:picChg>
        <pc:cxnChg chg="add del">
          <ac:chgData name="Nazmeena Begum (2220774)" userId="S::2220774@student.uwtsd.ac.uk::b9ab0db6-e5c7-4f34-86d3-86f0361533a7" providerId="AD" clId="Web-{DAE9225B-0DD9-650E-00F9-904CE19DD145}" dt="2023-02-17T00:47:17.418" v="156"/>
          <ac:cxnSpMkLst>
            <pc:docMk/>
            <pc:sldMk cId="109857222" sldId="256"/>
            <ac:cxnSpMk id="14" creationId="{883F92AF-2403-4558-B1D7-72130A1E4BC7}"/>
          </ac:cxnSpMkLst>
        </pc:cxnChg>
        <pc:cxnChg chg="add del">
          <ac:chgData name="Nazmeena Begum (2220774)" userId="S::2220774@student.uwtsd.ac.uk::b9ab0db6-e5c7-4f34-86d3-86f0361533a7" providerId="AD" clId="Web-{DAE9225B-0DD9-650E-00F9-904CE19DD145}" dt="2023-02-17T00:47:17.418" v="156"/>
          <ac:cxnSpMkLst>
            <pc:docMk/>
            <pc:sldMk cId="109857222" sldId="256"/>
            <ac:cxnSpMk id="25" creationId="{D847A877-BD6E-4B4B-9EB1-0725930415CE}"/>
          </ac:cxnSpMkLst>
        </pc:cxnChg>
        <pc:cxnChg chg="add del">
          <ac:chgData name="Nazmeena Begum (2220774)" userId="S::2220774@student.uwtsd.ac.uk::b9ab0db6-e5c7-4f34-86d3-86f0361533a7" providerId="AD" clId="Web-{DAE9225B-0DD9-650E-00F9-904CE19DD145}" dt="2023-02-17T00:47:30.919" v="158"/>
          <ac:cxnSpMkLst>
            <pc:docMk/>
            <pc:sldMk cId="109857222" sldId="256"/>
            <ac:cxnSpMk id="29" creationId="{4AA791FC-1AEF-4561-93B5-6B9E981BBB74}"/>
          </ac:cxnSpMkLst>
        </pc:cxnChg>
        <pc:cxnChg chg="add">
          <ac:chgData name="Nazmeena Begum (2220774)" userId="S::2220774@student.uwtsd.ac.uk::b9ab0db6-e5c7-4f34-86d3-86f0361533a7" providerId="AD" clId="Web-{DAE9225B-0DD9-650E-00F9-904CE19DD145}" dt="2023-02-17T00:47:30.997" v="159"/>
          <ac:cxnSpMkLst>
            <pc:docMk/>
            <pc:sldMk cId="109857222" sldId="256"/>
            <ac:cxnSpMk id="37" creationId="{883F92AF-2403-4558-B1D7-72130A1E4BC7}"/>
          </ac:cxnSpMkLst>
        </pc:cxnChg>
        <pc:cxnChg chg="add">
          <ac:chgData name="Nazmeena Begum (2220774)" userId="S::2220774@student.uwtsd.ac.uk::b9ab0db6-e5c7-4f34-86d3-86f0361533a7" providerId="AD" clId="Web-{DAE9225B-0DD9-650E-00F9-904CE19DD145}" dt="2023-02-17T00:47:30.997" v="159"/>
          <ac:cxnSpMkLst>
            <pc:docMk/>
            <pc:sldMk cId="109857222" sldId="256"/>
            <ac:cxnSpMk id="40" creationId="{D847A877-BD6E-4B4B-9EB1-0725930415CE}"/>
          </ac:cxnSpMkLst>
        </pc:cxnChg>
      </pc:sldChg>
      <pc:sldChg chg="addSp delSp modSp mod setBg modClrScheme setClrOvrMap delDesignElem chgLayout">
        <pc:chgData name="Nazmeena Begum (2220774)" userId="S::2220774@student.uwtsd.ac.uk::b9ab0db6-e5c7-4f34-86d3-86f0361533a7" providerId="AD" clId="Web-{DAE9225B-0DD9-650E-00F9-904CE19DD145}" dt="2023-02-17T00:45:38.166" v="154"/>
        <pc:sldMkLst>
          <pc:docMk/>
          <pc:sldMk cId="4162074269" sldId="257"/>
        </pc:sldMkLst>
        <pc:spChg chg="mod ord">
          <ac:chgData name="Nazmeena Begum (2220774)" userId="S::2220774@student.uwtsd.ac.uk::b9ab0db6-e5c7-4f34-86d3-86f0361533a7" providerId="AD" clId="Web-{DAE9225B-0DD9-650E-00F9-904CE19DD145}" dt="2023-02-17T00:45:38.166" v="154"/>
          <ac:spMkLst>
            <pc:docMk/>
            <pc:sldMk cId="4162074269" sldId="257"/>
            <ac:spMk id="2" creationId="{4904B4C2-DD17-B24B-505A-783FD7082532}"/>
          </ac:spMkLst>
        </pc:spChg>
        <pc:spChg chg="mod ord">
          <ac:chgData name="Nazmeena Begum (2220774)" userId="S::2220774@student.uwtsd.ac.uk::b9ab0db6-e5c7-4f34-86d3-86f0361533a7" providerId="AD" clId="Web-{DAE9225B-0DD9-650E-00F9-904CE19DD145}" dt="2023-02-17T00:45:38.166" v="154"/>
          <ac:spMkLst>
            <pc:docMk/>
            <pc:sldMk cId="4162074269" sldId="257"/>
            <ac:spMk id="6" creationId="{71823BDA-364F-1574-5142-38117FDD28EE}"/>
          </ac:spMkLst>
        </pc:spChg>
        <pc:spChg chg="add">
          <ac:chgData name="Nazmeena Begum (2220774)" userId="S::2220774@student.uwtsd.ac.uk::b9ab0db6-e5c7-4f34-86d3-86f0361533a7" providerId="AD" clId="Web-{DAE9225B-0DD9-650E-00F9-904CE19DD145}" dt="2023-02-17T00:45:38.166" v="154"/>
          <ac:spMkLst>
            <pc:docMk/>
            <pc:sldMk cId="4162074269" sldId="257"/>
            <ac:spMk id="8" creationId="{0B78BE18-6882-4FAA-BC8C-CA216E963816}"/>
          </ac:spMkLst>
        </pc:spChg>
        <pc:spChg chg="del">
          <ac:chgData name="Nazmeena Begum (2220774)" userId="S::2220774@student.uwtsd.ac.uk::b9ab0db6-e5c7-4f34-86d3-86f0361533a7" providerId="AD" clId="Web-{DAE9225B-0DD9-650E-00F9-904CE19DD145}" dt="2023-02-17T00:27:04.791" v="126"/>
          <ac:spMkLst>
            <pc:docMk/>
            <pc:sldMk cId="4162074269" sldId="257"/>
            <ac:spMk id="9" creationId="{442D2C40-7ED8-45E4-9E7D-C3407F9CAB7A}"/>
          </ac:spMkLst>
        </pc:spChg>
        <pc:spChg chg="del">
          <ac:chgData name="Nazmeena Begum (2220774)" userId="S::2220774@student.uwtsd.ac.uk::b9ab0db6-e5c7-4f34-86d3-86f0361533a7" providerId="AD" clId="Web-{DAE9225B-0DD9-650E-00F9-904CE19DD145}" dt="2023-02-17T00:27:04.791" v="126"/>
          <ac:spMkLst>
            <pc:docMk/>
            <pc:sldMk cId="4162074269" sldId="257"/>
            <ac:spMk id="11" creationId="{081E4A58-353D-44AE-B2FC-2A74E2E400F7}"/>
          </ac:spMkLst>
        </pc:spChg>
        <pc:spChg chg="add">
          <ac:chgData name="Nazmeena Begum (2220774)" userId="S::2220774@student.uwtsd.ac.uk::b9ab0db6-e5c7-4f34-86d3-86f0361533a7" providerId="AD" clId="Web-{DAE9225B-0DD9-650E-00F9-904CE19DD145}" dt="2023-02-17T00:45:38.166" v="154"/>
          <ac:spMkLst>
            <pc:docMk/>
            <pc:sldMk cId="4162074269" sldId="257"/>
            <ac:spMk id="13" creationId="{1A34F12D-8C0F-46CA-9F4A-D56193C37E3A}"/>
          </ac:spMkLst>
        </pc:spChg>
        <pc:spChg chg="add">
          <ac:chgData name="Nazmeena Begum (2220774)" userId="S::2220774@student.uwtsd.ac.uk::b9ab0db6-e5c7-4f34-86d3-86f0361533a7" providerId="AD" clId="Web-{DAE9225B-0DD9-650E-00F9-904CE19DD145}" dt="2023-02-17T00:45:38.166" v="154"/>
          <ac:spMkLst>
            <pc:docMk/>
            <pc:sldMk cId="4162074269" sldId="257"/>
            <ac:spMk id="15" creationId="{F3838012-22B6-4303-8F29-04E1419B3A57}"/>
          </ac:spMkLst>
        </pc:spChg>
        <pc:grpChg chg="add">
          <ac:chgData name="Nazmeena Begum (2220774)" userId="S::2220774@student.uwtsd.ac.uk::b9ab0db6-e5c7-4f34-86d3-86f0361533a7" providerId="AD" clId="Web-{DAE9225B-0DD9-650E-00F9-904CE19DD145}" dt="2023-02-17T00:45:38.166" v="154"/>
          <ac:grpSpMkLst>
            <pc:docMk/>
            <pc:sldMk cId="4162074269" sldId="257"/>
            <ac:grpSpMk id="19" creationId="{F03F5A17-2CE9-4ADD-9FAF-C1A0BB39CD0A}"/>
          </ac:grpSpMkLst>
        </pc:grpChg>
        <pc:picChg chg="mod">
          <ac:chgData name="Nazmeena Begum (2220774)" userId="S::2220774@student.uwtsd.ac.uk::b9ab0db6-e5c7-4f34-86d3-86f0361533a7" providerId="AD" clId="Web-{DAE9225B-0DD9-650E-00F9-904CE19DD145}" dt="2023-02-17T00:45:38.166" v="154"/>
          <ac:picMkLst>
            <pc:docMk/>
            <pc:sldMk cId="4162074269" sldId="257"/>
            <ac:picMk id="5" creationId="{77CD6CC2-4308-1EA1-22C9-93430FDBD861}"/>
          </ac:picMkLst>
        </pc:picChg>
        <pc:cxnChg chg="add">
          <ac:chgData name="Nazmeena Begum (2220774)" userId="S::2220774@student.uwtsd.ac.uk::b9ab0db6-e5c7-4f34-86d3-86f0361533a7" providerId="AD" clId="Web-{DAE9225B-0DD9-650E-00F9-904CE19DD145}" dt="2023-02-17T00:45:38.166" v="154"/>
          <ac:cxnSpMkLst>
            <pc:docMk/>
            <pc:sldMk cId="4162074269" sldId="257"/>
            <ac:cxnSpMk id="17" creationId="{AB061FF5-9F81-427C-8DA5-3989395517FB}"/>
          </ac:cxnSpMkLst>
        </pc:cxnChg>
      </pc:sldChg>
      <pc:sldChg chg="modSp mod modClrScheme chgLayout">
        <pc:chgData name="Nazmeena Begum (2220774)" userId="S::2220774@student.uwtsd.ac.uk::b9ab0db6-e5c7-4f34-86d3-86f0361533a7" providerId="AD" clId="Web-{DAE9225B-0DD9-650E-00F9-904CE19DD145}" dt="2023-02-17T00:41:53.598" v="153"/>
        <pc:sldMkLst>
          <pc:docMk/>
          <pc:sldMk cId="759433432" sldId="258"/>
        </pc:sldMkLst>
        <pc:spChg chg="mod ord">
          <ac:chgData name="Nazmeena Begum (2220774)" userId="S::2220774@student.uwtsd.ac.uk::b9ab0db6-e5c7-4f34-86d3-86f0361533a7" providerId="AD" clId="Web-{DAE9225B-0DD9-650E-00F9-904CE19DD145}" dt="2023-02-17T00:41:53.598" v="153"/>
          <ac:spMkLst>
            <pc:docMk/>
            <pc:sldMk cId="759433432" sldId="258"/>
            <ac:spMk id="2" creationId="{010B1886-4BA1-A081-9D28-7FE13E49CA91}"/>
          </ac:spMkLst>
        </pc:spChg>
        <pc:spChg chg="mod ord">
          <ac:chgData name="Nazmeena Begum (2220774)" userId="S::2220774@student.uwtsd.ac.uk::b9ab0db6-e5c7-4f34-86d3-86f0361533a7" providerId="AD" clId="Web-{DAE9225B-0DD9-650E-00F9-904CE19DD145}" dt="2023-02-17T00:41:53.598" v="153"/>
          <ac:spMkLst>
            <pc:docMk/>
            <pc:sldMk cId="759433432" sldId="258"/>
            <ac:spMk id="3" creationId="{4741FEB4-2408-4361-6311-2DF87979DE74}"/>
          </ac:spMkLst>
        </pc:spChg>
      </pc:sldChg>
      <pc:sldChg chg="addSp delSp modSp mod setBg modClrScheme delDesignElem chgLayout">
        <pc:chgData name="Nazmeena Begum (2220774)" userId="S::2220774@student.uwtsd.ac.uk::b9ab0db6-e5c7-4f34-86d3-86f0361533a7" providerId="AD" clId="Web-{DAE9225B-0DD9-650E-00F9-904CE19DD145}" dt="2023-02-17T00:41:53.598" v="153"/>
        <pc:sldMkLst>
          <pc:docMk/>
          <pc:sldMk cId="1549706200" sldId="259"/>
        </pc:sldMkLst>
        <pc:spChg chg="mod ord">
          <ac:chgData name="Nazmeena Begum (2220774)" userId="S::2220774@student.uwtsd.ac.uk::b9ab0db6-e5c7-4f34-86d3-86f0361533a7" providerId="AD" clId="Web-{DAE9225B-0DD9-650E-00F9-904CE19DD145}" dt="2023-02-17T00:41:53.598" v="153"/>
          <ac:spMkLst>
            <pc:docMk/>
            <pc:sldMk cId="1549706200" sldId="259"/>
            <ac:spMk id="2" creationId="{6572F9AB-8979-F94F-3116-747A443279C6}"/>
          </ac:spMkLst>
        </pc:spChg>
        <pc:spChg chg="del mod ord">
          <ac:chgData name="Nazmeena Begum (2220774)" userId="S::2220774@student.uwtsd.ac.uk::b9ab0db6-e5c7-4f34-86d3-86f0361533a7" providerId="AD" clId="Web-{DAE9225B-0DD9-650E-00F9-904CE19DD145}" dt="2023-02-17T00:38:06.576" v="130"/>
          <ac:spMkLst>
            <pc:docMk/>
            <pc:sldMk cId="1549706200" sldId="259"/>
            <ac:spMk id="3" creationId="{0FE80A13-A2C7-F160-4721-2632F394F23D}"/>
          </ac:spMkLst>
        </pc:spChg>
        <pc:spChg chg="add del">
          <ac:chgData name="Nazmeena Begum (2220774)" userId="S::2220774@student.uwtsd.ac.uk::b9ab0db6-e5c7-4f34-86d3-86f0361533a7" providerId="AD" clId="Web-{DAE9225B-0DD9-650E-00F9-904CE19DD145}" dt="2023-02-17T00:41:46.270" v="152"/>
          <ac:spMkLst>
            <pc:docMk/>
            <pc:sldMk cId="1549706200" sldId="259"/>
            <ac:spMk id="9" creationId="{026A84AF-6F58-471A-BF1F-10D8C03511C4}"/>
          </ac:spMkLst>
        </pc:spChg>
        <pc:graphicFrameChg chg="add mod modGraphic">
          <ac:chgData name="Nazmeena Begum (2220774)" userId="S::2220774@student.uwtsd.ac.uk::b9ab0db6-e5c7-4f34-86d3-86f0361533a7" providerId="AD" clId="Web-{DAE9225B-0DD9-650E-00F9-904CE19DD145}" dt="2023-02-17T00:41:06.254" v="151"/>
          <ac:graphicFrameMkLst>
            <pc:docMk/>
            <pc:sldMk cId="1549706200" sldId="259"/>
            <ac:graphicFrameMk id="4" creationId="{575C9634-6574-97D0-7477-849986F65DD6}"/>
          </ac:graphicFrameMkLst>
        </pc:graphicFrameChg>
        <pc:picChg chg="add mod">
          <ac:chgData name="Nazmeena Begum (2220774)" userId="S::2220774@student.uwtsd.ac.uk::b9ab0db6-e5c7-4f34-86d3-86f0361533a7" providerId="AD" clId="Web-{DAE9225B-0DD9-650E-00F9-904CE19DD145}" dt="2023-02-17T00:38:34.998" v="131" actId="1076"/>
          <ac:picMkLst>
            <pc:docMk/>
            <pc:sldMk cId="1549706200" sldId="259"/>
            <ac:picMk id="5" creationId="{008A3FEA-2171-95FB-E22B-D36F75BD544C}"/>
          </ac:picMkLst>
        </pc:picChg>
      </pc:sldChg>
      <pc:sldChg chg="addSp delSp modSp mod setBg modClrScheme delDesignElem chgLayout">
        <pc:chgData name="Nazmeena Begum (2220774)" userId="S::2220774@student.uwtsd.ac.uk::b9ab0db6-e5c7-4f34-86d3-86f0361533a7" providerId="AD" clId="Web-{DAE9225B-0DD9-650E-00F9-904CE19DD145}" dt="2023-02-17T00:41:53.598" v="153"/>
        <pc:sldMkLst>
          <pc:docMk/>
          <pc:sldMk cId="3654164983" sldId="260"/>
        </pc:sldMkLst>
        <pc:spChg chg="mod ord">
          <ac:chgData name="Nazmeena Begum (2220774)" userId="S::2220774@student.uwtsd.ac.uk::b9ab0db6-e5c7-4f34-86d3-86f0361533a7" providerId="AD" clId="Web-{DAE9225B-0DD9-650E-00F9-904CE19DD145}" dt="2023-02-17T00:41:53.598" v="153"/>
          <ac:spMkLst>
            <pc:docMk/>
            <pc:sldMk cId="3654164983" sldId="260"/>
            <ac:spMk id="2" creationId="{9F4B452B-26E8-F470-FD47-C2B704203277}"/>
          </ac:spMkLst>
        </pc:spChg>
        <pc:spChg chg="mod ord">
          <ac:chgData name="Nazmeena Begum (2220774)" userId="S::2220774@student.uwtsd.ac.uk::b9ab0db6-e5c7-4f34-86d3-86f0361533a7" providerId="AD" clId="Web-{DAE9225B-0DD9-650E-00F9-904CE19DD145}" dt="2023-02-17T00:41:53.598" v="153"/>
          <ac:spMkLst>
            <pc:docMk/>
            <pc:sldMk cId="3654164983" sldId="260"/>
            <ac:spMk id="3" creationId="{A4BE3D0E-B9BF-C693-E7CF-59B75D6DB449}"/>
          </ac:spMkLst>
        </pc:spChg>
        <pc:spChg chg="add del">
          <ac:chgData name="Nazmeena Begum (2220774)" userId="S::2220774@student.uwtsd.ac.uk::b9ab0db6-e5c7-4f34-86d3-86f0361533a7" providerId="AD" clId="Web-{DAE9225B-0DD9-650E-00F9-904CE19DD145}" dt="2023-02-17T00:41:46.270" v="152"/>
          <ac:spMkLst>
            <pc:docMk/>
            <pc:sldMk cId="3654164983" sldId="260"/>
            <ac:spMk id="9" creationId="{F13C74B1-5B17-4795-BED0-7140497B445A}"/>
          </ac:spMkLst>
        </pc:spChg>
        <pc:spChg chg="add del">
          <ac:chgData name="Nazmeena Begum (2220774)" userId="S::2220774@student.uwtsd.ac.uk::b9ab0db6-e5c7-4f34-86d3-86f0361533a7" providerId="AD" clId="Web-{DAE9225B-0DD9-650E-00F9-904CE19DD145}" dt="2023-02-17T00:41:46.270" v="152"/>
          <ac:spMkLst>
            <pc:docMk/>
            <pc:sldMk cId="3654164983" sldId="260"/>
            <ac:spMk id="11" creationId="{D4974D33-8DC5-464E-8C6D-BE58F0669C17}"/>
          </ac:spMkLst>
        </pc:spChg>
        <pc:picChg chg="add">
          <ac:chgData name="Nazmeena Begum (2220774)" userId="S::2220774@student.uwtsd.ac.uk::b9ab0db6-e5c7-4f34-86d3-86f0361533a7" providerId="AD" clId="Web-{DAE9225B-0DD9-650E-00F9-904CE19DD145}" dt="2023-02-17T00:27:17.213" v="127"/>
          <ac:picMkLst>
            <pc:docMk/>
            <pc:sldMk cId="3654164983" sldId="260"/>
            <ac:picMk id="5" creationId="{46D01FBC-EB51-C208-2B79-631BC54BF027}"/>
          </ac:picMkLst>
        </pc:picChg>
      </pc:sldChg>
      <pc:sldChg chg="modSp mod modClrScheme chgLayout">
        <pc:chgData name="Nazmeena Begum (2220774)" userId="S::2220774@student.uwtsd.ac.uk::b9ab0db6-e5c7-4f34-86d3-86f0361533a7" providerId="AD" clId="Web-{DAE9225B-0DD9-650E-00F9-904CE19DD145}" dt="2023-02-17T00:41:53.598" v="153"/>
        <pc:sldMkLst>
          <pc:docMk/>
          <pc:sldMk cId="2272642584" sldId="261"/>
        </pc:sldMkLst>
        <pc:spChg chg="mod ord">
          <ac:chgData name="Nazmeena Begum (2220774)" userId="S::2220774@student.uwtsd.ac.uk::b9ab0db6-e5c7-4f34-86d3-86f0361533a7" providerId="AD" clId="Web-{DAE9225B-0DD9-650E-00F9-904CE19DD145}" dt="2023-02-17T00:41:53.598" v="153"/>
          <ac:spMkLst>
            <pc:docMk/>
            <pc:sldMk cId="2272642584" sldId="261"/>
            <ac:spMk id="2" creationId="{091E570F-0030-6CB8-8ECB-AF7D0D2E9B09}"/>
          </ac:spMkLst>
        </pc:spChg>
        <pc:spChg chg="mod ord">
          <ac:chgData name="Nazmeena Begum (2220774)" userId="S::2220774@student.uwtsd.ac.uk::b9ab0db6-e5c7-4f34-86d3-86f0361533a7" providerId="AD" clId="Web-{DAE9225B-0DD9-650E-00F9-904CE19DD145}" dt="2023-02-17T00:41:53.598" v="153"/>
          <ac:spMkLst>
            <pc:docMk/>
            <pc:sldMk cId="2272642584" sldId="261"/>
            <ac:spMk id="3" creationId="{DBFEC1B0-7BB1-E028-5610-F1D7357C2FD3}"/>
          </ac:spMkLst>
        </pc:spChg>
      </pc:sldChg>
      <pc:sldChg chg="modSp mod modClrScheme chgLayout">
        <pc:chgData name="Nazmeena Begum (2220774)" userId="S::2220774@student.uwtsd.ac.uk::b9ab0db6-e5c7-4f34-86d3-86f0361533a7" providerId="AD" clId="Web-{DAE9225B-0DD9-650E-00F9-904CE19DD145}" dt="2023-02-17T00:41:53.598" v="153"/>
        <pc:sldMkLst>
          <pc:docMk/>
          <pc:sldMk cId="3559459257" sldId="262"/>
        </pc:sldMkLst>
        <pc:spChg chg="mod ord">
          <ac:chgData name="Nazmeena Begum (2220774)" userId="S::2220774@student.uwtsd.ac.uk::b9ab0db6-e5c7-4f34-86d3-86f0361533a7" providerId="AD" clId="Web-{DAE9225B-0DD9-650E-00F9-904CE19DD145}" dt="2023-02-17T00:41:53.598" v="153"/>
          <ac:spMkLst>
            <pc:docMk/>
            <pc:sldMk cId="3559459257" sldId="262"/>
            <ac:spMk id="2" creationId="{E3601CC6-BB32-33B7-1FA3-D6D8A39349D7}"/>
          </ac:spMkLst>
        </pc:spChg>
        <pc:spChg chg="mod ord">
          <ac:chgData name="Nazmeena Begum (2220774)" userId="S::2220774@student.uwtsd.ac.uk::b9ab0db6-e5c7-4f34-86d3-86f0361533a7" providerId="AD" clId="Web-{DAE9225B-0DD9-650E-00F9-904CE19DD145}" dt="2023-02-17T00:41:53.598" v="153"/>
          <ac:spMkLst>
            <pc:docMk/>
            <pc:sldMk cId="3559459257" sldId="262"/>
            <ac:spMk id="3" creationId="{823BDBF0-1F9D-FE6C-38B0-DA9CEA1CFB03}"/>
          </ac:spMkLst>
        </pc:spChg>
      </pc:sldChg>
      <pc:sldMasterChg chg="del delSldLayout">
        <pc:chgData name="Nazmeena Begum (2220774)" userId="S::2220774@student.uwtsd.ac.uk::b9ab0db6-e5c7-4f34-86d3-86f0361533a7" providerId="AD" clId="Web-{DAE9225B-0DD9-650E-00F9-904CE19DD145}" dt="2023-02-17T00:27:04.791" v="126"/>
        <pc:sldMasterMkLst>
          <pc:docMk/>
          <pc:sldMasterMk cId="2504288750" sldId="2147483685"/>
        </pc:sldMasterMkLst>
        <pc:sldLayoutChg chg="del">
          <pc:chgData name="Nazmeena Begum (2220774)" userId="S::2220774@student.uwtsd.ac.uk::b9ab0db6-e5c7-4f34-86d3-86f0361533a7" providerId="AD" clId="Web-{DAE9225B-0DD9-650E-00F9-904CE19DD145}" dt="2023-02-17T00:27:04.791" v="126"/>
          <pc:sldLayoutMkLst>
            <pc:docMk/>
            <pc:sldMasterMk cId="2504288750" sldId="2147483685"/>
            <pc:sldLayoutMk cId="3617352456" sldId="2147483674"/>
          </pc:sldLayoutMkLst>
        </pc:sldLayoutChg>
        <pc:sldLayoutChg chg="del">
          <pc:chgData name="Nazmeena Begum (2220774)" userId="S::2220774@student.uwtsd.ac.uk::b9ab0db6-e5c7-4f34-86d3-86f0361533a7" providerId="AD" clId="Web-{DAE9225B-0DD9-650E-00F9-904CE19DD145}" dt="2023-02-17T00:27:04.791" v="126"/>
          <pc:sldLayoutMkLst>
            <pc:docMk/>
            <pc:sldMasterMk cId="2504288750" sldId="2147483685"/>
            <pc:sldLayoutMk cId="2614027122" sldId="2147483675"/>
          </pc:sldLayoutMkLst>
        </pc:sldLayoutChg>
        <pc:sldLayoutChg chg="del">
          <pc:chgData name="Nazmeena Begum (2220774)" userId="S::2220774@student.uwtsd.ac.uk::b9ab0db6-e5c7-4f34-86d3-86f0361533a7" providerId="AD" clId="Web-{DAE9225B-0DD9-650E-00F9-904CE19DD145}" dt="2023-02-17T00:27:04.791" v="126"/>
          <pc:sldLayoutMkLst>
            <pc:docMk/>
            <pc:sldMasterMk cId="2504288750" sldId="2147483685"/>
            <pc:sldLayoutMk cId="1622068684" sldId="2147483676"/>
          </pc:sldLayoutMkLst>
        </pc:sldLayoutChg>
        <pc:sldLayoutChg chg="del">
          <pc:chgData name="Nazmeena Begum (2220774)" userId="S::2220774@student.uwtsd.ac.uk::b9ab0db6-e5c7-4f34-86d3-86f0361533a7" providerId="AD" clId="Web-{DAE9225B-0DD9-650E-00F9-904CE19DD145}" dt="2023-02-17T00:27:04.791" v="126"/>
          <pc:sldLayoutMkLst>
            <pc:docMk/>
            <pc:sldMasterMk cId="2504288750" sldId="2147483685"/>
            <pc:sldLayoutMk cId="1952511818" sldId="2147483677"/>
          </pc:sldLayoutMkLst>
        </pc:sldLayoutChg>
        <pc:sldLayoutChg chg="del">
          <pc:chgData name="Nazmeena Begum (2220774)" userId="S::2220774@student.uwtsd.ac.uk::b9ab0db6-e5c7-4f34-86d3-86f0361533a7" providerId="AD" clId="Web-{DAE9225B-0DD9-650E-00F9-904CE19DD145}" dt="2023-02-17T00:27:04.791" v="126"/>
          <pc:sldLayoutMkLst>
            <pc:docMk/>
            <pc:sldMasterMk cId="2504288750" sldId="2147483685"/>
            <pc:sldLayoutMk cId="1264857119" sldId="2147483678"/>
          </pc:sldLayoutMkLst>
        </pc:sldLayoutChg>
        <pc:sldLayoutChg chg="del">
          <pc:chgData name="Nazmeena Begum (2220774)" userId="S::2220774@student.uwtsd.ac.uk::b9ab0db6-e5c7-4f34-86d3-86f0361533a7" providerId="AD" clId="Web-{DAE9225B-0DD9-650E-00F9-904CE19DD145}" dt="2023-02-17T00:27:04.791" v="126"/>
          <pc:sldLayoutMkLst>
            <pc:docMk/>
            <pc:sldMasterMk cId="2504288750" sldId="2147483685"/>
            <pc:sldLayoutMk cId="528116151" sldId="2147483679"/>
          </pc:sldLayoutMkLst>
        </pc:sldLayoutChg>
        <pc:sldLayoutChg chg="del">
          <pc:chgData name="Nazmeena Begum (2220774)" userId="S::2220774@student.uwtsd.ac.uk::b9ab0db6-e5c7-4f34-86d3-86f0361533a7" providerId="AD" clId="Web-{DAE9225B-0DD9-650E-00F9-904CE19DD145}" dt="2023-02-17T00:27:04.791" v="126"/>
          <pc:sldLayoutMkLst>
            <pc:docMk/>
            <pc:sldMasterMk cId="2504288750" sldId="2147483685"/>
            <pc:sldLayoutMk cId="1295193854" sldId="2147483680"/>
          </pc:sldLayoutMkLst>
        </pc:sldLayoutChg>
        <pc:sldLayoutChg chg="del">
          <pc:chgData name="Nazmeena Begum (2220774)" userId="S::2220774@student.uwtsd.ac.uk::b9ab0db6-e5c7-4f34-86d3-86f0361533a7" providerId="AD" clId="Web-{DAE9225B-0DD9-650E-00F9-904CE19DD145}" dt="2023-02-17T00:27:04.791" v="126"/>
          <pc:sldLayoutMkLst>
            <pc:docMk/>
            <pc:sldMasterMk cId="2504288750" sldId="2147483685"/>
            <pc:sldLayoutMk cId="1510623120" sldId="2147483681"/>
          </pc:sldLayoutMkLst>
        </pc:sldLayoutChg>
        <pc:sldLayoutChg chg="del">
          <pc:chgData name="Nazmeena Begum (2220774)" userId="S::2220774@student.uwtsd.ac.uk::b9ab0db6-e5c7-4f34-86d3-86f0361533a7" providerId="AD" clId="Web-{DAE9225B-0DD9-650E-00F9-904CE19DD145}" dt="2023-02-17T00:27:04.791" v="126"/>
          <pc:sldLayoutMkLst>
            <pc:docMk/>
            <pc:sldMasterMk cId="2504288750" sldId="2147483685"/>
            <pc:sldLayoutMk cId="1517465281" sldId="2147483682"/>
          </pc:sldLayoutMkLst>
        </pc:sldLayoutChg>
        <pc:sldLayoutChg chg="del">
          <pc:chgData name="Nazmeena Begum (2220774)" userId="S::2220774@student.uwtsd.ac.uk::b9ab0db6-e5c7-4f34-86d3-86f0361533a7" providerId="AD" clId="Web-{DAE9225B-0DD9-650E-00F9-904CE19DD145}" dt="2023-02-17T00:27:04.791" v="126"/>
          <pc:sldLayoutMkLst>
            <pc:docMk/>
            <pc:sldMasterMk cId="2504288750" sldId="2147483685"/>
            <pc:sldLayoutMk cId="3266051554" sldId="2147483683"/>
          </pc:sldLayoutMkLst>
        </pc:sldLayoutChg>
        <pc:sldLayoutChg chg="del">
          <pc:chgData name="Nazmeena Begum (2220774)" userId="S::2220774@student.uwtsd.ac.uk::b9ab0db6-e5c7-4f34-86d3-86f0361533a7" providerId="AD" clId="Web-{DAE9225B-0DD9-650E-00F9-904CE19DD145}" dt="2023-02-17T00:27:04.791" v="126"/>
          <pc:sldLayoutMkLst>
            <pc:docMk/>
            <pc:sldMasterMk cId="2504288750" sldId="2147483685"/>
            <pc:sldLayoutMk cId="327070702" sldId="2147483684"/>
          </pc:sldLayoutMkLst>
        </pc:sldLayoutChg>
      </pc:sldMasterChg>
      <pc:sldMasterChg chg="add del addSldLayout delSldLayout modSldLayout">
        <pc:chgData name="Nazmeena Begum (2220774)" userId="S::2220774@student.uwtsd.ac.uk::b9ab0db6-e5c7-4f34-86d3-86f0361533a7" providerId="AD" clId="Web-{DAE9225B-0DD9-650E-00F9-904CE19DD145}" dt="2023-02-17T00:41:46.270" v="152"/>
        <pc:sldMasterMkLst>
          <pc:docMk/>
          <pc:sldMasterMk cId="2436819748" sldId="2147483686"/>
        </pc:sldMasterMkLst>
        <pc:sldLayoutChg chg="add del mod replId">
          <pc:chgData name="Nazmeena Begum (2220774)" userId="S::2220774@student.uwtsd.ac.uk::b9ab0db6-e5c7-4f34-86d3-86f0361533a7" providerId="AD" clId="Web-{DAE9225B-0DD9-650E-00F9-904CE19DD145}" dt="2023-02-17T00:41:46.270" v="152"/>
          <pc:sldLayoutMkLst>
            <pc:docMk/>
            <pc:sldMasterMk cId="2436819748" sldId="2147483686"/>
            <pc:sldLayoutMk cId="2301148390" sldId="2147483687"/>
          </pc:sldLayoutMkLst>
        </pc:sldLayoutChg>
        <pc:sldLayoutChg chg="add del mod replId">
          <pc:chgData name="Nazmeena Begum (2220774)" userId="S::2220774@student.uwtsd.ac.uk::b9ab0db6-e5c7-4f34-86d3-86f0361533a7" providerId="AD" clId="Web-{DAE9225B-0DD9-650E-00F9-904CE19DD145}" dt="2023-02-17T00:41:46.270" v="152"/>
          <pc:sldLayoutMkLst>
            <pc:docMk/>
            <pc:sldMasterMk cId="2436819748" sldId="2147483686"/>
            <pc:sldLayoutMk cId="1850706613" sldId="2147483688"/>
          </pc:sldLayoutMkLst>
        </pc:sldLayoutChg>
        <pc:sldLayoutChg chg="add del mod replId">
          <pc:chgData name="Nazmeena Begum (2220774)" userId="S::2220774@student.uwtsd.ac.uk::b9ab0db6-e5c7-4f34-86d3-86f0361533a7" providerId="AD" clId="Web-{DAE9225B-0DD9-650E-00F9-904CE19DD145}" dt="2023-02-17T00:41:46.270" v="152"/>
          <pc:sldLayoutMkLst>
            <pc:docMk/>
            <pc:sldMasterMk cId="2436819748" sldId="2147483686"/>
            <pc:sldLayoutMk cId="3598361646" sldId="2147483689"/>
          </pc:sldLayoutMkLst>
        </pc:sldLayoutChg>
        <pc:sldLayoutChg chg="add del mod replId">
          <pc:chgData name="Nazmeena Begum (2220774)" userId="S::2220774@student.uwtsd.ac.uk::b9ab0db6-e5c7-4f34-86d3-86f0361533a7" providerId="AD" clId="Web-{DAE9225B-0DD9-650E-00F9-904CE19DD145}" dt="2023-02-17T00:41:46.270" v="152"/>
          <pc:sldLayoutMkLst>
            <pc:docMk/>
            <pc:sldMasterMk cId="2436819748" sldId="2147483686"/>
            <pc:sldLayoutMk cId="1875987992" sldId="2147483690"/>
          </pc:sldLayoutMkLst>
        </pc:sldLayoutChg>
        <pc:sldLayoutChg chg="add del mod replId">
          <pc:chgData name="Nazmeena Begum (2220774)" userId="S::2220774@student.uwtsd.ac.uk::b9ab0db6-e5c7-4f34-86d3-86f0361533a7" providerId="AD" clId="Web-{DAE9225B-0DD9-650E-00F9-904CE19DD145}" dt="2023-02-17T00:41:46.270" v="152"/>
          <pc:sldLayoutMkLst>
            <pc:docMk/>
            <pc:sldMasterMk cId="2436819748" sldId="2147483686"/>
            <pc:sldLayoutMk cId="997536098" sldId="2147483691"/>
          </pc:sldLayoutMkLst>
        </pc:sldLayoutChg>
        <pc:sldLayoutChg chg="add del mod replId">
          <pc:chgData name="Nazmeena Begum (2220774)" userId="S::2220774@student.uwtsd.ac.uk::b9ab0db6-e5c7-4f34-86d3-86f0361533a7" providerId="AD" clId="Web-{DAE9225B-0DD9-650E-00F9-904CE19DD145}" dt="2023-02-17T00:41:46.270" v="152"/>
          <pc:sldLayoutMkLst>
            <pc:docMk/>
            <pc:sldMasterMk cId="2436819748" sldId="2147483686"/>
            <pc:sldLayoutMk cId="1359190856" sldId="2147483692"/>
          </pc:sldLayoutMkLst>
        </pc:sldLayoutChg>
        <pc:sldLayoutChg chg="add del mod replId">
          <pc:chgData name="Nazmeena Begum (2220774)" userId="S::2220774@student.uwtsd.ac.uk::b9ab0db6-e5c7-4f34-86d3-86f0361533a7" providerId="AD" clId="Web-{DAE9225B-0DD9-650E-00F9-904CE19DD145}" dt="2023-02-17T00:41:46.270" v="152"/>
          <pc:sldLayoutMkLst>
            <pc:docMk/>
            <pc:sldMasterMk cId="2436819748" sldId="2147483686"/>
            <pc:sldLayoutMk cId="3984817418" sldId="2147483693"/>
          </pc:sldLayoutMkLst>
        </pc:sldLayoutChg>
        <pc:sldLayoutChg chg="add del mod replId">
          <pc:chgData name="Nazmeena Begum (2220774)" userId="S::2220774@student.uwtsd.ac.uk::b9ab0db6-e5c7-4f34-86d3-86f0361533a7" providerId="AD" clId="Web-{DAE9225B-0DD9-650E-00F9-904CE19DD145}" dt="2023-02-17T00:41:46.270" v="152"/>
          <pc:sldLayoutMkLst>
            <pc:docMk/>
            <pc:sldMasterMk cId="2436819748" sldId="2147483686"/>
            <pc:sldLayoutMk cId="1725719117" sldId="2147483694"/>
          </pc:sldLayoutMkLst>
        </pc:sldLayoutChg>
        <pc:sldLayoutChg chg="add del mod replId">
          <pc:chgData name="Nazmeena Begum (2220774)" userId="S::2220774@student.uwtsd.ac.uk::b9ab0db6-e5c7-4f34-86d3-86f0361533a7" providerId="AD" clId="Web-{DAE9225B-0DD9-650E-00F9-904CE19DD145}" dt="2023-02-17T00:41:46.270" v="152"/>
          <pc:sldLayoutMkLst>
            <pc:docMk/>
            <pc:sldMasterMk cId="2436819748" sldId="2147483686"/>
            <pc:sldLayoutMk cId="2679955643" sldId="2147483695"/>
          </pc:sldLayoutMkLst>
        </pc:sldLayoutChg>
        <pc:sldLayoutChg chg="add del mod replId">
          <pc:chgData name="Nazmeena Begum (2220774)" userId="S::2220774@student.uwtsd.ac.uk::b9ab0db6-e5c7-4f34-86d3-86f0361533a7" providerId="AD" clId="Web-{DAE9225B-0DD9-650E-00F9-904CE19DD145}" dt="2023-02-17T00:41:46.270" v="152"/>
          <pc:sldLayoutMkLst>
            <pc:docMk/>
            <pc:sldMasterMk cId="2436819748" sldId="2147483686"/>
            <pc:sldLayoutMk cId="3364954196" sldId="2147483696"/>
          </pc:sldLayoutMkLst>
        </pc:sldLayoutChg>
        <pc:sldLayoutChg chg="add del mod replId">
          <pc:chgData name="Nazmeena Begum (2220774)" userId="S::2220774@student.uwtsd.ac.uk::b9ab0db6-e5c7-4f34-86d3-86f0361533a7" providerId="AD" clId="Web-{DAE9225B-0DD9-650E-00F9-904CE19DD145}" dt="2023-02-17T00:41:46.270" v="152"/>
          <pc:sldLayoutMkLst>
            <pc:docMk/>
            <pc:sldMasterMk cId="2436819748" sldId="2147483686"/>
            <pc:sldLayoutMk cId="3237121588" sldId="2147483697"/>
          </pc:sldLayoutMkLst>
        </pc:sldLayoutChg>
      </pc:sldMasterChg>
      <pc:sldMasterChg chg="add del addSldLayout delSldLayout modSldLayout">
        <pc:chgData name="Nazmeena Begum (2220774)" userId="S::2220774@student.uwtsd.ac.uk::b9ab0db6-e5c7-4f34-86d3-86f0361533a7" providerId="AD" clId="Web-{DAE9225B-0DD9-650E-00F9-904CE19DD145}" dt="2023-02-17T00:41:53.598" v="153"/>
        <pc:sldMasterMkLst>
          <pc:docMk/>
          <pc:sldMasterMk cId="3319453178" sldId="2147483698"/>
        </pc:sldMasterMkLst>
        <pc:sldLayoutChg chg="add del mod replId">
          <pc:chgData name="Nazmeena Begum (2220774)" userId="S::2220774@student.uwtsd.ac.uk::b9ab0db6-e5c7-4f34-86d3-86f0361533a7" providerId="AD" clId="Web-{DAE9225B-0DD9-650E-00F9-904CE19DD145}" dt="2023-02-17T00:41:53.598" v="153"/>
          <pc:sldLayoutMkLst>
            <pc:docMk/>
            <pc:sldMasterMk cId="3319453178" sldId="2147483698"/>
            <pc:sldLayoutMk cId="1094413837" sldId="2147483699"/>
          </pc:sldLayoutMkLst>
        </pc:sldLayoutChg>
        <pc:sldLayoutChg chg="add del mod replId">
          <pc:chgData name="Nazmeena Begum (2220774)" userId="S::2220774@student.uwtsd.ac.uk::b9ab0db6-e5c7-4f34-86d3-86f0361533a7" providerId="AD" clId="Web-{DAE9225B-0DD9-650E-00F9-904CE19DD145}" dt="2023-02-17T00:41:53.598" v="153"/>
          <pc:sldLayoutMkLst>
            <pc:docMk/>
            <pc:sldMasterMk cId="3319453178" sldId="2147483698"/>
            <pc:sldLayoutMk cId="3327206226" sldId="2147483700"/>
          </pc:sldLayoutMkLst>
        </pc:sldLayoutChg>
        <pc:sldLayoutChg chg="add del mod replId">
          <pc:chgData name="Nazmeena Begum (2220774)" userId="S::2220774@student.uwtsd.ac.uk::b9ab0db6-e5c7-4f34-86d3-86f0361533a7" providerId="AD" clId="Web-{DAE9225B-0DD9-650E-00F9-904CE19DD145}" dt="2023-02-17T00:41:53.598" v="153"/>
          <pc:sldLayoutMkLst>
            <pc:docMk/>
            <pc:sldMasterMk cId="3319453178" sldId="2147483698"/>
            <pc:sldLayoutMk cId="3022576906" sldId="2147483701"/>
          </pc:sldLayoutMkLst>
        </pc:sldLayoutChg>
        <pc:sldLayoutChg chg="add del mod replId">
          <pc:chgData name="Nazmeena Begum (2220774)" userId="S::2220774@student.uwtsd.ac.uk::b9ab0db6-e5c7-4f34-86d3-86f0361533a7" providerId="AD" clId="Web-{DAE9225B-0DD9-650E-00F9-904CE19DD145}" dt="2023-02-17T00:41:53.598" v="153"/>
          <pc:sldLayoutMkLst>
            <pc:docMk/>
            <pc:sldMasterMk cId="3319453178" sldId="2147483698"/>
            <pc:sldLayoutMk cId="2401190900" sldId="2147483702"/>
          </pc:sldLayoutMkLst>
        </pc:sldLayoutChg>
        <pc:sldLayoutChg chg="add del mod replId">
          <pc:chgData name="Nazmeena Begum (2220774)" userId="S::2220774@student.uwtsd.ac.uk::b9ab0db6-e5c7-4f34-86d3-86f0361533a7" providerId="AD" clId="Web-{DAE9225B-0DD9-650E-00F9-904CE19DD145}" dt="2023-02-17T00:41:53.598" v="153"/>
          <pc:sldLayoutMkLst>
            <pc:docMk/>
            <pc:sldMasterMk cId="3319453178" sldId="2147483698"/>
            <pc:sldLayoutMk cId="4218617855" sldId="2147483703"/>
          </pc:sldLayoutMkLst>
        </pc:sldLayoutChg>
        <pc:sldLayoutChg chg="add del mod replId">
          <pc:chgData name="Nazmeena Begum (2220774)" userId="S::2220774@student.uwtsd.ac.uk::b9ab0db6-e5c7-4f34-86d3-86f0361533a7" providerId="AD" clId="Web-{DAE9225B-0DD9-650E-00F9-904CE19DD145}" dt="2023-02-17T00:41:53.598" v="153"/>
          <pc:sldLayoutMkLst>
            <pc:docMk/>
            <pc:sldMasterMk cId="3319453178" sldId="2147483698"/>
            <pc:sldLayoutMk cId="2266546717" sldId="2147483704"/>
          </pc:sldLayoutMkLst>
        </pc:sldLayoutChg>
        <pc:sldLayoutChg chg="add del mod replId">
          <pc:chgData name="Nazmeena Begum (2220774)" userId="S::2220774@student.uwtsd.ac.uk::b9ab0db6-e5c7-4f34-86d3-86f0361533a7" providerId="AD" clId="Web-{DAE9225B-0DD9-650E-00F9-904CE19DD145}" dt="2023-02-17T00:41:53.598" v="153"/>
          <pc:sldLayoutMkLst>
            <pc:docMk/>
            <pc:sldMasterMk cId="3319453178" sldId="2147483698"/>
            <pc:sldLayoutMk cId="2693691771" sldId="2147483705"/>
          </pc:sldLayoutMkLst>
        </pc:sldLayoutChg>
        <pc:sldLayoutChg chg="add del mod replId">
          <pc:chgData name="Nazmeena Begum (2220774)" userId="S::2220774@student.uwtsd.ac.uk::b9ab0db6-e5c7-4f34-86d3-86f0361533a7" providerId="AD" clId="Web-{DAE9225B-0DD9-650E-00F9-904CE19DD145}" dt="2023-02-17T00:41:53.598" v="153"/>
          <pc:sldLayoutMkLst>
            <pc:docMk/>
            <pc:sldMasterMk cId="3319453178" sldId="2147483698"/>
            <pc:sldLayoutMk cId="3528305872" sldId="2147483706"/>
          </pc:sldLayoutMkLst>
        </pc:sldLayoutChg>
        <pc:sldLayoutChg chg="add del mod replId">
          <pc:chgData name="Nazmeena Begum (2220774)" userId="S::2220774@student.uwtsd.ac.uk::b9ab0db6-e5c7-4f34-86d3-86f0361533a7" providerId="AD" clId="Web-{DAE9225B-0DD9-650E-00F9-904CE19DD145}" dt="2023-02-17T00:41:53.598" v="153"/>
          <pc:sldLayoutMkLst>
            <pc:docMk/>
            <pc:sldMasterMk cId="3319453178" sldId="2147483698"/>
            <pc:sldLayoutMk cId="3702499537" sldId="2147483707"/>
          </pc:sldLayoutMkLst>
        </pc:sldLayoutChg>
        <pc:sldLayoutChg chg="add del mod replId">
          <pc:chgData name="Nazmeena Begum (2220774)" userId="S::2220774@student.uwtsd.ac.uk::b9ab0db6-e5c7-4f34-86d3-86f0361533a7" providerId="AD" clId="Web-{DAE9225B-0DD9-650E-00F9-904CE19DD145}" dt="2023-02-17T00:41:53.598" v="153"/>
          <pc:sldLayoutMkLst>
            <pc:docMk/>
            <pc:sldMasterMk cId="3319453178" sldId="2147483698"/>
            <pc:sldLayoutMk cId="3834115246" sldId="2147483708"/>
          </pc:sldLayoutMkLst>
        </pc:sldLayoutChg>
        <pc:sldLayoutChg chg="add del mod replId">
          <pc:chgData name="Nazmeena Begum (2220774)" userId="S::2220774@student.uwtsd.ac.uk::b9ab0db6-e5c7-4f34-86d3-86f0361533a7" providerId="AD" clId="Web-{DAE9225B-0DD9-650E-00F9-904CE19DD145}" dt="2023-02-17T00:41:53.598" v="153"/>
          <pc:sldLayoutMkLst>
            <pc:docMk/>
            <pc:sldMasterMk cId="3319453178" sldId="2147483698"/>
            <pc:sldLayoutMk cId="1384603506" sldId="2147483709"/>
          </pc:sldLayoutMkLst>
        </pc:sldLayoutChg>
      </pc:sldMasterChg>
      <pc:sldMasterChg chg="add addSldLayout modSldLayout">
        <pc:chgData name="Nazmeena Begum (2220774)" userId="S::2220774@student.uwtsd.ac.uk::b9ab0db6-e5c7-4f34-86d3-86f0361533a7" providerId="AD" clId="Web-{DAE9225B-0DD9-650E-00F9-904CE19DD145}" dt="2023-02-17T00:41:53.598" v="153"/>
        <pc:sldMasterMkLst>
          <pc:docMk/>
          <pc:sldMasterMk cId="597575726" sldId="2147483710"/>
        </pc:sldMasterMkLst>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1019375510" sldId="2147483711"/>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2564459885" sldId="2147483712"/>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1221216244" sldId="2147483713"/>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2753079289" sldId="2147483714"/>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4289513550" sldId="2147483715"/>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1534279906" sldId="2147483716"/>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2621375665" sldId="2147483717"/>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971143519" sldId="2147483718"/>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859315449" sldId="2147483719"/>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2153630444" sldId="2147483720"/>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2751075538" sldId="2147483721"/>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17573197" sldId="2147483722"/>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456881" sldId="2147483723"/>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2714983398" sldId="2147483724"/>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31463743" sldId="2147483725"/>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736278498" sldId="2147483726"/>
          </pc:sldLayoutMkLst>
        </pc:sldLayoutChg>
        <pc:sldLayoutChg chg="add mod replId">
          <pc:chgData name="Nazmeena Begum (2220774)" userId="S::2220774@student.uwtsd.ac.uk::b9ab0db6-e5c7-4f34-86d3-86f0361533a7" providerId="AD" clId="Web-{DAE9225B-0DD9-650E-00F9-904CE19DD145}" dt="2023-02-17T00:41:53.598" v="153"/>
          <pc:sldLayoutMkLst>
            <pc:docMk/>
            <pc:sldMasterMk cId="597575726" sldId="2147483710"/>
            <pc:sldLayoutMk cId="187400417" sldId="2147483727"/>
          </pc:sldLayoutMkLst>
        </pc:sldLayoutChg>
      </pc:sldMasterChg>
    </pc:docChg>
  </pc:docChgLst>
</pc:chgInfo>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B0B504-8980-4B1C-9D62-B67489A3E667}"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7639298F-A411-4172-9F0D-CB44241DB51B}">
      <dgm:prSet/>
      <dgm:spPr/>
      <dgm:t>
        <a:bodyPr/>
        <a:lstStyle/>
        <a:p>
          <a:r>
            <a:rPr lang="en-GB"/>
            <a:t>We will be researching which digital tools are used the most by students.</a:t>
          </a:r>
          <a:endParaRPr lang="en-US"/>
        </a:p>
      </dgm:t>
    </dgm:pt>
    <dgm:pt modelId="{2ED0BF07-660B-4387-877D-181EBDEA38EC}" type="parTrans" cxnId="{E7647EA8-9C92-4049-9864-C69371231E4F}">
      <dgm:prSet/>
      <dgm:spPr/>
      <dgm:t>
        <a:bodyPr/>
        <a:lstStyle/>
        <a:p>
          <a:endParaRPr lang="en-US"/>
        </a:p>
      </dgm:t>
    </dgm:pt>
    <dgm:pt modelId="{E47A5300-36E5-4B93-A0F8-1A39E4B33A50}" type="sibTrans" cxnId="{E7647EA8-9C92-4049-9864-C69371231E4F}">
      <dgm:prSet/>
      <dgm:spPr/>
      <dgm:t>
        <a:bodyPr/>
        <a:lstStyle/>
        <a:p>
          <a:endParaRPr lang="en-US"/>
        </a:p>
      </dgm:t>
    </dgm:pt>
    <dgm:pt modelId="{76B6312E-B6B6-4998-8188-30A887C806F3}">
      <dgm:prSet/>
      <dgm:spPr/>
      <dgm:t>
        <a:bodyPr/>
        <a:lstStyle/>
        <a:p>
          <a:r>
            <a:rPr lang="en-GB"/>
            <a:t>According to Pavic(2022)/ The Covid 19 pandemic caused an unplanned transition from traditional classroom instruction to online learning utilising various technologies in several countries' higher, secondary, and even basic education. Research objectives: The major goal of the study was to identify the most significant digital tools used by educators and students during the pandemic and gauge how well they worked in Croatia, Germany, Poland, and Serbia.</a:t>
          </a:r>
          <a:endParaRPr lang="en-US"/>
        </a:p>
      </dgm:t>
    </dgm:pt>
    <dgm:pt modelId="{C227E3AC-93A5-4E83-960D-EED85E244451}" type="parTrans" cxnId="{C3198957-EC86-45AF-B36C-7054F6CDF7AC}">
      <dgm:prSet/>
      <dgm:spPr/>
      <dgm:t>
        <a:bodyPr/>
        <a:lstStyle/>
        <a:p>
          <a:endParaRPr lang="en-US"/>
        </a:p>
      </dgm:t>
    </dgm:pt>
    <dgm:pt modelId="{C30F1102-CB25-41FD-A22E-5925D506C672}" type="sibTrans" cxnId="{C3198957-EC86-45AF-B36C-7054F6CDF7AC}">
      <dgm:prSet/>
      <dgm:spPr/>
      <dgm:t>
        <a:bodyPr/>
        <a:lstStyle/>
        <a:p>
          <a:endParaRPr lang="en-US"/>
        </a:p>
      </dgm:t>
    </dgm:pt>
    <dgm:pt modelId="{B1B6E950-5821-49A7-9F84-D7B77C1EB93A}" type="pres">
      <dgm:prSet presAssocID="{6EB0B504-8980-4B1C-9D62-B67489A3E667}" presName="Name0" presStyleCnt="0">
        <dgm:presLayoutVars>
          <dgm:dir/>
          <dgm:resizeHandles val="exact"/>
        </dgm:presLayoutVars>
      </dgm:prSet>
      <dgm:spPr/>
    </dgm:pt>
    <dgm:pt modelId="{FA0266B1-678B-45F5-8C3E-7129B9998B7C}" type="pres">
      <dgm:prSet presAssocID="{7639298F-A411-4172-9F0D-CB44241DB51B}" presName="node" presStyleLbl="node1" presStyleIdx="0" presStyleCnt="2">
        <dgm:presLayoutVars>
          <dgm:bulletEnabled val="1"/>
        </dgm:presLayoutVars>
      </dgm:prSet>
      <dgm:spPr/>
    </dgm:pt>
    <dgm:pt modelId="{6AB1D060-39F3-48CD-AE44-DEB9C2B236BA}" type="pres">
      <dgm:prSet presAssocID="{E47A5300-36E5-4B93-A0F8-1A39E4B33A50}" presName="sibTrans" presStyleLbl="sibTrans2D1" presStyleIdx="0" presStyleCnt="1"/>
      <dgm:spPr/>
    </dgm:pt>
    <dgm:pt modelId="{3C6A0A22-57D7-441B-9DEC-FEB563194D97}" type="pres">
      <dgm:prSet presAssocID="{E47A5300-36E5-4B93-A0F8-1A39E4B33A50}" presName="connectorText" presStyleLbl="sibTrans2D1" presStyleIdx="0" presStyleCnt="1"/>
      <dgm:spPr/>
    </dgm:pt>
    <dgm:pt modelId="{C59DB721-00DD-40C2-B73E-6017094CBDAA}" type="pres">
      <dgm:prSet presAssocID="{76B6312E-B6B6-4998-8188-30A887C806F3}" presName="node" presStyleLbl="node1" presStyleIdx="1" presStyleCnt="2">
        <dgm:presLayoutVars>
          <dgm:bulletEnabled val="1"/>
        </dgm:presLayoutVars>
      </dgm:prSet>
      <dgm:spPr/>
    </dgm:pt>
  </dgm:ptLst>
  <dgm:cxnLst>
    <dgm:cxn modelId="{9FB2DD2A-AA24-4D77-B89C-E892076E47FB}" type="presOf" srcId="{E47A5300-36E5-4B93-A0F8-1A39E4B33A50}" destId="{3C6A0A22-57D7-441B-9DEC-FEB563194D97}" srcOrd="1" destOrd="0" presId="urn:microsoft.com/office/officeart/2005/8/layout/process1"/>
    <dgm:cxn modelId="{B302E932-B3B0-49C4-B90E-D2CC5B8AE8C8}" type="presOf" srcId="{76B6312E-B6B6-4998-8188-30A887C806F3}" destId="{C59DB721-00DD-40C2-B73E-6017094CBDAA}" srcOrd="0" destOrd="0" presId="urn:microsoft.com/office/officeart/2005/8/layout/process1"/>
    <dgm:cxn modelId="{C3198957-EC86-45AF-B36C-7054F6CDF7AC}" srcId="{6EB0B504-8980-4B1C-9D62-B67489A3E667}" destId="{76B6312E-B6B6-4998-8188-30A887C806F3}" srcOrd="1" destOrd="0" parTransId="{C227E3AC-93A5-4E83-960D-EED85E244451}" sibTransId="{C30F1102-CB25-41FD-A22E-5925D506C672}"/>
    <dgm:cxn modelId="{B8E11293-B263-48AE-B1A8-7C6D58C20F1B}" type="presOf" srcId="{E47A5300-36E5-4B93-A0F8-1A39E4B33A50}" destId="{6AB1D060-39F3-48CD-AE44-DEB9C2B236BA}" srcOrd="0" destOrd="0" presId="urn:microsoft.com/office/officeart/2005/8/layout/process1"/>
    <dgm:cxn modelId="{E7647EA8-9C92-4049-9864-C69371231E4F}" srcId="{6EB0B504-8980-4B1C-9D62-B67489A3E667}" destId="{7639298F-A411-4172-9F0D-CB44241DB51B}" srcOrd="0" destOrd="0" parTransId="{2ED0BF07-660B-4387-877D-181EBDEA38EC}" sibTransId="{E47A5300-36E5-4B93-A0F8-1A39E4B33A50}"/>
    <dgm:cxn modelId="{01385DCA-2A7A-45DB-95F6-EFBD1D82F7C6}" type="presOf" srcId="{7639298F-A411-4172-9F0D-CB44241DB51B}" destId="{FA0266B1-678B-45F5-8C3E-7129B9998B7C}" srcOrd="0" destOrd="0" presId="urn:microsoft.com/office/officeart/2005/8/layout/process1"/>
    <dgm:cxn modelId="{0C27ABEF-162A-4E8C-9F13-A6BA492A4CA2}" type="presOf" srcId="{6EB0B504-8980-4B1C-9D62-B67489A3E667}" destId="{B1B6E950-5821-49A7-9F84-D7B77C1EB93A}" srcOrd="0" destOrd="0" presId="urn:microsoft.com/office/officeart/2005/8/layout/process1"/>
    <dgm:cxn modelId="{84E287F6-53E8-4D5D-BF67-30DF75282D71}" type="presParOf" srcId="{B1B6E950-5821-49A7-9F84-D7B77C1EB93A}" destId="{FA0266B1-678B-45F5-8C3E-7129B9998B7C}" srcOrd="0" destOrd="0" presId="urn:microsoft.com/office/officeart/2005/8/layout/process1"/>
    <dgm:cxn modelId="{8864D8DB-7CA8-4138-B454-BB7F7137FDF1}" type="presParOf" srcId="{B1B6E950-5821-49A7-9F84-D7B77C1EB93A}" destId="{6AB1D060-39F3-48CD-AE44-DEB9C2B236BA}" srcOrd="1" destOrd="0" presId="urn:microsoft.com/office/officeart/2005/8/layout/process1"/>
    <dgm:cxn modelId="{7A1A2977-ACB1-4FFA-9042-D2E5AF9BD82E}" type="presParOf" srcId="{6AB1D060-39F3-48CD-AE44-DEB9C2B236BA}" destId="{3C6A0A22-57D7-441B-9DEC-FEB563194D97}" srcOrd="0" destOrd="0" presId="urn:microsoft.com/office/officeart/2005/8/layout/process1"/>
    <dgm:cxn modelId="{457C91D2-35E8-4ECF-8522-F32D4C258DF9}" type="presParOf" srcId="{B1B6E950-5821-49A7-9F84-D7B77C1EB93A}" destId="{C59DB721-00DD-40C2-B73E-6017094CBDAA}"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18E0C1-8198-45C0-A0A8-35EA47BADD7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036D498E-9858-4662-A0A0-5D626BD500D2}">
      <dgm:prSet/>
      <dgm:spPr/>
      <dgm:t>
        <a:bodyPr/>
        <a:lstStyle/>
        <a:p>
          <a:r>
            <a:rPr lang="en-GB"/>
            <a:t>In this research we feel students at  UWTSD will most likely choose moodle.</a:t>
          </a:r>
          <a:endParaRPr lang="en-US"/>
        </a:p>
      </dgm:t>
    </dgm:pt>
    <dgm:pt modelId="{8A11A1E7-FB95-4785-B13E-6452807BB76E}" type="parTrans" cxnId="{ED2B7E48-2753-4BA5-9B4B-519850D98F43}">
      <dgm:prSet/>
      <dgm:spPr/>
      <dgm:t>
        <a:bodyPr/>
        <a:lstStyle/>
        <a:p>
          <a:endParaRPr lang="en-US"/>
        </a:p>
      </dgm:t>
    </dgm:pt>
    <dgm:pt modelId="{C67FDA28-9616-4D8E-BB82-C17E9776B7D1}" type="sibTrans" cxnId="{ED2B7E48-2753-4BA5-9B4B-519850D98F43}">
      <dgm:prSet/>
      <dgm:spPr/>
      <dgm:t>
        <a:bodyPr/>
        <a:lstStyle/>
        <a:p>
          <a:endParaRPr lang="en-US"/>
        </a:p>
      </dgm:t>
    </dgm:pt>
    <dgm:pt modelId="{A47241B5-2928-422F-88D5-DE1B92D3E0AB}">
      <dgm:prSet/>
      <dgm:spPr/>
      <dgm:t>
        <a:bodyPr/>
        <a:lstStyle/>
        <a:p>
          <a:r>
            <a:rPr lang="en-GB"/>
            <a:t>Moodle is a tool every student has access to and they can access it from any part of the country/world. </a:t>
          </a:r>
          <a:endParaRPr lang="en-US"/>
        </a:p>
      </dgm:t>
    </dgm:pt>
    <dgm:pt modelId="{B822071F-0C1F-4CE3-84A7-8EDAD68A255C}" type="parTrans" cxnId="{35982513-31C7-4FD7-9CAC-9A31177DF830}">
      <dgm:prSet/>
      <dgm:spPr/>
      <dgm:t>
        <a:bodyPr/>
        <a:lstStyle/>
        <a:p>
          <a:endParaRPr lang="en-US"/>
        </a:p>
      </dgm:t>
    </dgm:pt>
    <dgm:pt modelId="{2E84872C-1B6B-4511-9D6B-139B1F86EA41}" type="sibTrans" cxnId="{35982513-31C7-4FD7-9CAC-9A31177DF830}">
      <dgm:prSet/>
      <dgm:spPr/>
      <dgm:t>
        <a:bodyPr/>
        <a:lstStyle/>
        <a:p>
          <a:endParaRPr lang="en-US"/>
        </a:p>
      </dgm:t>
    </dgm:pt>
    <dgm:pt modelId="{46ABC348-2454-45FA-8C86-902CFD3CAE18}">
      <dgm:prSet/>
      <dgm:spPr/>
      <dgm:t>
        <a:bodyPr/>
        <a:lstStyle/>
        <a:p>
          <a:r>
            <a:rPr lang="en-GB"/>
            <a:t>Without the use of moodle, assignment briefs, lesson information and communication with lecturers/tutors and students would become very difficult.</a:t>
          </a:r>
          <a:br>
            <a:rPr lang="en-GB"/>
          </a:br>
          <a:endParaRPr lang="en-US"/>
        </a:p>
      </dgm:t>
    </dgm:pt>
    <dgm:pt modelId="{5870F83A-0EB8-4663-8C62-607E0FA6ED17}" type="parTrans" cxnId="{26962B6E-AFC3-4490-9985-6BDCABBDBBBF}">
      <dgm:prSet/>
      <dgm:spPr/>
      <dgm:t>
        <a:bodyPr/>
        <a:lstStyle/>
        <a:p>
          <a:endParaRPr lang="en-US"/>
        </a:p>
      </dgm:t>
    </dgm:pt>
    <dgm:pt modelId="{A10C0131-BE6E-4CC4-B6EC-096988F19240}" type="sibTrans" cxnId="{26962B6E-AFC3-4490-9985-6BDCABBDBBBF}">
      <dgm:prSet/>
      <dgm:spPr/>
      <dgm:t>
        <a:bodyPr/>
        <a:lstStyle/>
        <a:p>
          <a:endParaRPr lang="en-US"/>
        </a:p>
      </dgm:t>
    </dgm:pt>
    <dgm:pt modelId="{D92CC5BF-FBB9-4952-A3A0-1A5E9148DA18}">
      <dgm:prSet/>
      <dgm:spPr/>
      <dgm:t>
        <a:bodyPr/>
        <a:lstStyle/>
        <a:p>
          <a:r>
            <a:rPr lang="en-GB"/>
            <a:t>Another advantage of moodle is that it allows direct access to applications such as microsoft, one drive and the library etc. </a:t>
          </a:r>
          <a:endParaRPr lang="en-US"/>
        </a:p>
      </dgm:t>
    </dgm:pt>
    <dgm:pt modelId="{A05E35E5-9ED6-4BD6-88EA-AEABF534B28C}" type="parTrans" cxnId="{6EC574DA-ABC8-404A-9EEB-A97EE68DF065}">
      <dgm:prSet/>
      <dgm:spPr/>
      <dgm:t>
        <a:bodyPr/>
        <a:lstStyle/>
        <a:p>
          <a:endParaRPr lang="en-US"/>
        </a:p>
      </dgm:t>
    </dgm:pt>
    <dgm:pt modelId="{47B28AAA-CB06-437F-9B56-FBACBE9FD755}" type="sibTrans" cxnId="{6EC574DA-ABC8-404A-9EEB-A97EE68DF065}">
      <dgm:prSet/>
      <dgm:spPr/>
      <dgm:t>
        <a:bodyPr/>
        <a:lstStyle/>
        <a:p>
          <a:endParaRPr lang="en-US"/>
        </a:p>
      </dgm:t>
    </dgm:pt>
    <dgm:pt modelId="{D59D59CB-C31F-45EC-9B38-0D1135D3A93E}">
      <dgm:prSet/>
      <dgm:spPr/>
      <dgm:t>
        <a:bodyPr/>
        <a:lstStyle/>
        <a:p>
          <a:r>
            <a:rPr lang="en-GB"/>
            <a:t>We feel as though studies would be very limited and not as advanced if the tool moodle was not available. </a:t>
          </a:r>
          <a:br>
            <a:rPr lang="en-GB"/>
          </a:br>
          <a:endParaRPr lang="en-US"/>
        </a:p>
      </dgm:t>
    </dgm:pt>
    <dgm:pt modelId="{C8524B05-545E-453D-9DF1-D07EFB2F68A1}" type="parTrans" cxnId="{8096BA71-4B15-43F0-A6FB-D26357EA31A2}">
      <dgm:prSet/>
      <dgm:spPr/>
      <dgm:t>
        <a:bodyPr/>
        <a:lstStyle/>
        <a:p>
          <a:endParaRPr lang="en-US"/>
        </a:p>
      </dgm:t>
    </dgm:pt>
    <dgm:pt modelId="{B731C991-172F-408A-9752-83A0C8F8AF25}" type="sibTrans" cxnId="{8096BA71-4B15-43F0-A6FB-D26357EA31A2}">
      <dgm:prSet/>
      <dgm:spPr/>
      <dgm:t>
        <a:bodyPr/>
        <a:lstStyle/>
        <a:p>
          <a:endParaRPr lang="en-US"/>
        </a:p>
      </dgm:t>
    </dgm:pt>
    <dgm:pt modelId="{C9789C6C-BB50-45A2-8F05-E65F1B0755D2}" type="pres">
      <dgm:prSet presAssocID="{4B18E0C1-8198-45C0-A0A8-35EA47BADD75}" presName="vert0" presStyleCnt="0">
        <dgm:presLayoutVars>
          <dgm:dir/>
          <dgm:animOne val="branch"/>
          <dgm:animLvl val="lvl"/>
        </dgm:presLayoutVars>
      </dgm:prSet>
      <dgm:spPr/>
    </dgm:pt>
    <dgm:pt modelId="{046DED70-CC73-4BB8-A533-60286FC996AE}" type="pres">
      <dgm:prSet presAssocID="{036D498E-9858-4662-A0A0-5D626BD500D2}" presName="thickLine" presStyleLbl="alignNode1" presStyleIdx="0" presStyleCnt="1"/>
      <dgm:spPr/>
    </dgm:pt>
    <dgm:pt modelId="{A046E3F5-5172-4C4A-99D3-3D3AF7396111}" type="pres">
      <dgm:prSet presAssocID="{036D498E-9858-4662-A0A0-5D626BD500D2}" presName="horz1" presStyleCnt="0"/>
      <dgm:spPr/>
    </dgm:pt>
    <dgm:pt modelId="{5EA04CEB-24BB-4EB2-B669-2BB06CAB0A03}" type="pres">
      <dgm:prSet presAssocID="{036D498E-9858-4662-A0A0-5D626BD500D2}" presName="tx1" presStyleLbl="revTx" presStyleIdx="0" presStyleCnt="5"/>
      <dgm:spPr/>
    </dgm:pt>
    <dgm:pt modelId="{97C16902-2D78-496A-B253-863C709243EC}" type="pres">
      <dgm:prSet presAssocID="{036D498E-9858-4662-A0A0-5D626BD500D2}" presName="vert1" presStyleCnt="0"/>
      <dgm:spPr/>
    </dgm:pt>
    <dgm:pt modelId="{041F21F2-D300-47B7-A62A-F15B8B5D73C0}" type="pres">
      <dgm:prSet presAssocID="{A47241B5-2928-422F-88D5-DE1B92D3E0AB}" presName="vertSpace2a" presStyleCnt="0"/>
      <dgm:spPr/>
    </dgm:pt>
    <dgm:pt modelId="{081E5AB9-D6CC-46EF-BACB-E230E1627C48}" type="pres">
      <dgm:prSet presAssocID="{A47241B5-2928-422F-88D5-DE1B92D3E0AB}" presName="horz2" presStyleCnt="0"/>
      <dgm:spPr/>
    </dgm:pt>
    <dgm:pt modelId="{386133C8-1B4D-42E5-AE07-5C6DB8918484}" type="pres">
      <dgm:prSet presAssocID="{A47241B5-2928-422F-88D5-DE1B92D3E0AB}" presName="horzSpace2" presStyleCnt="0"/>
      <dgm:spPr/>
    </dgm:pt>
    <dgm:pt modelId="{1B30DF58-B360-4F72-B7D9-5163E5863F4A}" type="pres">
      <dgm:prSet presAssocID="{A47241B5-2928-422F-88D5-DE1B92D3E0AB}" presName="tx2" presStyleLbl="revTx" presStyleIdx="1" presStyleCnt="5"/>
      <dgm:spPr/>
    </dgm:pt>
    <dgm:pt modelId="{F21303F8-B664-4AA2-BC75-5DF08563F2CA}" type="pres">
      <dgm:prSet presAssocID="{A47241B5-2928-422F-88D5-DE1B92D3E0AB}" presName="vert2" presStyleCnt="0"/>
      <dgm:spPr/>
    </dgm:pt>
    <dgm:pt modelId="{F6410E87-9BC9-4AA7-A1DF-7A0B92017B66}" type="pres">
      <dgm:prSet presAssocID="{A47241B5-2928-422F-88D5-DE1B92D3E0AB}" presName="thinLine2b" presStyleLbl="callout" presStyleIdx="0" presStyleCnt="4"/>
      <dgm:spPr/>
    </dgm:pt>
    <dgm:pt modelId="{416B35C0-07C3-479A-A1F4-2F1120ACCFC0}" type="pres">
      <dgm:prSet presAssocID="{A47241B5-2928-422F-88D5-DE1B92D3E0AB}" presName="vertSpace2b" presStyleCnt="0"/>
      <dgm:spPr/>
    </dgm:pt>
    <dgm:pt modelId="{6A33DF89-5AD1-4F2D-993A-E76E3E72108B}" type="pres">
      <dgm:prSet presAssocID="{46ABC348-2454-45FA-8C86-902CFD3CAE18}" presName="horz2" presStyleCnt="0"/>
      <dgm:spPr/>
    </dgm:pt>
    <dgm:pt modelId="{D5385C9A-89CF-4BA7-AB16-5DA80CF5113A}" type="pres">
      <dgm:prSet presAssocID="{46ABC348-2454-45FA-8C86-902CFD3CAE18}" presName="horzSpace2" presStyleCnt="0"/>
      <dgm:spPr/>
    </dgm:pt>
    <dgm:pt modelId="{BD37C37C-F581-4F08-8A7A-91CDAB638526}" type="pres">
      <dgm:prSet presAssocID="{46ABC348-2454-45FA-8C86-902CFD3CAE18}" presName="tx2" presStyleLbl="revTx" presStyleIdx="2" presStyleCnt="5"/>
      <dgm:spPr/>
    </dgm:pt>
    <dgm:pt modelId="{3A0E73C6-FC7E-4B38-96F8-9D85A7A7FD55}" type="pres">
      <dgm:prSet presAssocID="{46ABC348-2454-45FA-8C86-902CFD3CAE18}" presName="vert2" presStyleCnt="0"/>
      <dgm:spPr/>
    </dgm:pt>
    <dgm:pt modelId="{079844FE-BC6A-471D-8906-2F0180FE5A53}" type="pres">
      <dgm:prSet presAssocID="{46ABC348-2454-45FA-8C86-902CFD3CAE18}" presName="thinLine2b" presStyleLbl="callout" presStyleIdx="1" presStyleCnt="4"/>
      <dgm:spPr/>
    </dgm:pt>
    <dgm:pt modelId="{279FCEE1-5945-4AEB-8D5F-769536D1CB6E}" type="pres">
      <dgm:prSet presAssocID="{46ABC348-2454-45FA-8C86-902CFD3CAE18}" presName="vertSpace2b" presStyleCnt="0"/>
      <dgm:spPr/>
    </dgm:pt>
    <dgm:pt modelId="{D4FDA461-B0AA-4695-B619-D63F62372571}" type="pres">
      <dgm:prSet presAssocID="{D92CC5BF-FBB9-4952-A3A0-1A5E9148DA18}" presName="horz2" presStyleCnt="0"/>
      <dgm:spPr/>
    </dgm:pt>
    <dgm:pt modelId="{5A19F0E9-7A41-42DE-82D1-E00AF5F1381B}" type="pres">
      <dgm:prSet presAssocID="{D92CC5BF-FBB9-4952-A3A0-1A5E9148DA18}" presName="horzSpace2" presStyleCnt="0"/>
      <dgm:spPr/>
    </dgm:pt>
    <dgm:pt modelId="{5EFE067B-2F6F-4313-86C9-B13A0AAA42B9}" type="pres">
      <dgm:prSet presAssocID="{D92CC5BF-FBB9-4952-A3A0-1A5E9148DA18}" presName="tx2" presStyleLbl="revTx" presStyleIdx="3" presStyleCnt="5"/>
      <dgm:spPr/>
    </dgm:pt>
    <dgm:pt modelId="{D21C06AA-007C-4FEE-8128-0ED3944079B1}" type="pres">
      <dgm:prSet presAssocID="{D92CC5BF-FBB9-4952-A3A0-1A5E9148DA18}" presName="vert2" presStyleCnt="0"/>
      <dgm:spPr/>
    </dgm:pt>
    <dgm:pt modelId="{F8A7A981-5204-40CA-A29C-241E62CAF8FD}" type="pres">
      <dgm:prSet presAssocID="{D92CC5BF-FBB9-4952-A3A0-1A5E9148DA18}" presName="thinLine2b" presStyleLbl="callout" presStyleIdx="2" presStyleCnt="4"/>
      <dgm:spPr/>
    </dgm:pt>
    <dgm:pt modelId="{70EE9C70-9CA6-421D-A01D-92EAFE9F226D}" type="pres">
      <dgm:prSet presAssocID="{D92CC5BF-FBB9-4952-A3A0-1A5E9148DA18}" presName="vertSpace2b" presStyleCnt="0"/>
      <dgm:spPr/>
    </dgm:pt>
    <dgm:pt modelId="{9A170AD8-108C-4A9F-8CA6-ED3874A69307}" type="pres">
      <dgm:prSet presAssocID="{D59D59CB-C31F-45EC-9B38-0D1135D3A93E}" presName="horz2" presStyleCnt="0"/>
      <dgm:spPr/>
    </dgm:pt>
    <dgm:pt modelId="{17F702D9-BE15-4D69-967F-0DAFCD40CD5A}" type="pres">
      <dgm:prSet presAssocID="{D59D59CB-C31F-45EC-9B38-0D1135D3A93E}" presName="horzSpace2" presStyleCnt="0"/>
      <dgm:spPr/>
    </dgm:pt>
    <dgm:pt modelId="{6C78842E-B346-4879-9CC3-D5F55D2BE060}" type="pres">
      <dgm:prSet presAssocID="{D59D59CB-C31F-45EC-9B38-0D1135D3A93E}" presName="tx2" presStyleLbl="revTx" presStyleIdx="4" presStyleCnt="5"/>
      <dgm:spPr/>
    </dgm:pt>
    <dgm:pt modelId="{4C182533-C6A4-4B46-9ADA-F8073FE0809F}" type="pres">
      <dgm:prSet presAssocID="{D59D59CB-C31F-45EC-9B38-0D1135D3A93E}" presName="vert2" presStyleCnt="0"/>
      <dgm:spPr/>
    </dgm:pt>
    <dgm:pt modelId="{497C2C57-9E59-4504-9B2C-DA62BA5AA68A}" type="pres">
      <dgm:prSet presAssocID="{D59D59CB-C31F-45EC-9B38-0D1135D3A93E}" presName="thinLine2b" presStyleLbl="callout" presStyleIdx="3" presStyleCnt="4"/>
      <dgm:spPr/>
    </dgm:pt>
    <dgm:pt modelId="{F163CE84-783B-4D01-A1DB-694B8B3C4568}" type="pres">
      <dgm:prSet presAssocID="{D59D59CB-C31F-45EC-9B38-0D1135D3A93E}" presName="vertSpace2b" presStyleCnt="0"/>
      <dgm:spPr/>
    </dgm:pt>
  </dgm:ptLst>
  <dgm:cxnLst>
    <dgm:cxn modelId="{35982513-31C7-4FD7-9CAC-9A31177DF830}" srcId="{036D498E-9858-4662-A0A0-5D626BD500D2}" destId="{A47241B5-2928-422F-88D5-DE1B92D3E0AB}" srcOrd="0" destOrd="0" parTransId="{B822071F-0C1F-4CE3-84A7-8EDAD68A255C}" sibTransId="{2E84872C-1B6B-4511-9D6B-139B1F86EA41}"/>
    <dgm:cxn modelId="{69823933-02DB-4B48-A1D4-BF4D2D99BC91}" type="presOf" srcId="{D59D59CB-C31F-45EC-9B38-0D1135D3A93E}" destId="{6C78842E-B346-4879-9CC3-D5F55D2BE060}" srcOrd="0" destOrd="0" presId="urn:microsoft.com/office/officeart/2008/layout/LinedList"/>
    <dgm:cxn modelId="{ED2B7E48-2753-4BA5-9B4B-519850D98F43}" srcId="{4B18E0C1-8198-45C0-A0A8-35EA47BADD75}" destId="{036D498E-9858-4662-A0A0-5D626BD500D2}" srcOrd="0" destOrd="0" parTransId="{8A11A1E7-FB95-4785-B13E-6452807BB76E}" sibTransId="{C67FDA28-9616-4D8E-BB82-C17E9776B7D1}"/>
    <dgm:cxn modelId="{26962B6E-AFC3-4490-9985-6BDCABBDBBBF}" srcId="{036D498E-9858-4662-A0A0-5D626BD500D2}" destId="{46ABC348-2454-45FA-8C86-902CFD3CAE18}" srcOrd="1" destOrd="0" parTransId="{5870F83A-0EB8-4663-8C62-607E0FA6ED17}" sibTransId="{A10C0131-BE6E-4CC4-B6EC-096988F19240}"/>
    <dgm:cxn modelId="{8096BA71-4B15-43F0-A6FB-D26357EA31A2}" srcId="{036D498E-9858-4662-A0A0-5D626BD500D2}" destId="{D59D59CB-C31F-45EC-9B38-0D1135D3A93E}" srcOrd="3" destOrd="0" parTransId="{C8524B05-545E-453D-9DF1-D07EFB2F68A1}" sibTransId="{B731C991-172F-408A-9752-83A0C8F8AF25}"/>
    <dgm:cxn modelId="{AE818C87-D949-4489-9327-870284F3AAA4}" type="presOf" srcId="{D92CC5BF-FBB9-4952-A3A0-1A5E9148DA18}" destId="{5EFE067B-2F6F-4313-86C9-B13A0AAA42B9}" srcOrd="0" destOrd="0" presId="urn:microsoft.com/office/officeart/2008/layout/LinedList"/>
    <dgm:cxn modelId="{66F7589C-8141-40B8-8EA8-0C0964CF0900}" type="presOf" srcId="{A47241B5-2928-422F-88D5-DE1B92D3E0AB}" destId="{1B30DF58-B360-4F72-B7D9-5163E5863F4A}" srcOrd="0" destOrd="0" presId="urn:microsoft.com/office/officeart/2008/layout/LinedList"/>
    <dgm:cxn modelId="{5D745AA2-6A3C-4458-B8BE-6B5D7FC24FBE}" type="presOf" srcId="{4B18E0C1-8198-45C0-A0A8-35EA47BADD75}" destId="{C9789C6C-BB50-45A2-8F05-E65F1B0755D2}" srcOrd="0" destOrd="0" presId="urn:microsoft.com/office/officeart/2008/layout/LinedList"/>
    <dgm:cxn modelId="{8E7AA6BA-AC74-4389-81F1-8250E46F5CC4}" type="presOf" srcId="{036D498E-9858-4662-A0A0-5D626BD500D2}" destId="{5EA04CEB-24BB-4EB2-B669-2BB06CAB0A03}" srcOrd="0" destOrd="0" presId="urn:microsoft.com/office/officeart/2008/layout/LinedList"/>
    <dgm:cxn modelId="{6EC574DA-ABC8-404A-9EEB-A97EE68DF065}" srcId="{036D498E-9858-4662-A0A0-5D626BD500D2}" destId="{D92CC5BF-FBB9-4952-A3A0-1A5E9148DA18}" srcOrd="2" destOrd="0" parTransId="{A05E35E5-9ED6-4BD6-88EA-AEABF534B28C}" sibTransId="{47B28AAA-CB06-437F-9B56-FBACBE9FD755}"/>
    <dgm:cxn modelId="{8942D5F4-B712-4C83-95EC-12002F445D72}" type="presOf" srcId="{46ABC348-2454-45FA-8C86-902CFD3CAE18}" destId="{BD37C37C-F581-4F08-8A7A-91CDAB638526}" srcOrd="0" destOrd="0" presId="urn:microsoft.com/office/officeart/2008/layout/LinedList"/>
    <dgm:cxn modelId="{DB989FAC-62FC-4CA5-BD21-F9ACD58AA15B}" type="presParOf" srcId="{C9789C6C-BB50-45A2-8F05-E65F1B0755D2}" destId="{046DED70-CC73-4BB8-A533-60286FC996AE}" srcOrd="0" destOrd="0" presId="urn:microsoft.com/office/officeart/2008/layout/LinedList"/>
    <dgm:cxn modelId="{EAA74311-A6C3-482E-B65E-868BF2BCF645}" type="presParOf" srcId="{C9789C6C-BB50-45A2-8F05-E65F1B0755D2}" destId="{A046E3F5-5172-4C4A-99D3-3D3AF7396111}" srcOrd="1" destOrd="0" presId="urn:microsoft.com/office/officeart/2008/layout/LinedList"/>
    <dgm:cxn modelId="{32C1A5B7-294F-46A1-BB7E-FB69F6EF6F5B}" type="presParOf" srcId="{A046E3F5-5172-4C4A-99D3-3D3AF7396111}" destId="{5EA04CEB-24BB-4EB2-B669-2BB06CAB0A03}" srcOrd="0" destOrd="0" presId="urn:microsoft.com/office/officeart/2008/layout/LinedList"/>
    <dgm:cxn modelId="{5A03500C-23B3-4CD7-A5EC-526C29498CDD}" type="presParOf" srcId="{A046E3F5-5172-4C4A-99D3-3D3AF7396111}" destId="{97C16902-2D78-496A-B253-863C709243EC}" srcOrd="1" destOrd="0" presId="urn:microsoft.com/office/officeart/2008/layout/LinedList"/>
    <dgm:cxn modelId="{13B7165A-6FC6-49F0-A57F-E5DB93B4684B}" type="presParOf" srcId="{97C16902-2D78-496A-B253-863C709243EC}" destId="{041F21F2-D300-47B7-A62A-F15B8B5D73C0}" srcOrd="0" destOrd="0" presId="urn:microsoft.com/office/officeart/2008/layout/LinedList"/>
    <dgm:cxn modelId="{A5D155AB-A772-4022-A96F-FC8FABDBCA31}" type="presParOf" srcId="{97C16902-2D78-496A-B253-863C709243EC}" destId="{081E5AB9-D6CC-46EF-BACB-E230E1627C48}" srcOrd="1" destOrd="0" presId="urn:microsoft.com/office/officeart/2008/layout/LinedList"/>
    <dgm:cxn modelId="{9D30A905-B336-46B3-9F2B-8A1E6CC0F1FB}" type="presParOf" srcId="{081E5AB9-D6CC-46EF-BACB-E230E1627C48}" destId="{386133C8-1B4D-42E5-AE07-5C6DB8918484}" srcOrd="0" destOrd="0" presId="urn:microsoft.com/office/officeart/2008/layout/LinedList"/>
    <dgm:cxn modelId="{E2722A4A-D58F-4CD2-B25A-25330F518CC3}" type="presParOf" srcId="{081E5AB9-D6CC-46EF-BACB-E230E1627C48}" destId="{1B30DF58-B360-4F72-B7D9-5163E5863F4A}" srcOrd="1" destOrd="0" presId="urn:microsoft.com/office/officeart/2008/layout/LinedList"/>
    <dgm:cxn modelId="{D4BCE8D0-0B5F-4E32-B18C-0FB86F8752A6}" type="presParOf" srcId="{081E5AB9-D6CC-46EF-BACB-E230E1627C48}" destId="{F21303F8-B664-4AA2-BC75-5DF08563F2CA}" srcOrd="2" destOrd="0" presId="urn:microsoft.com/office/officeart/2008/layout/LinedList"/>
    <dgm:cxn modelId="{E7F7B3E5-E1E9-440D-8279-CD8444F441B4}" type="presParOf" srcId="{97C16902-2D78-496A-B253-863C709243EC}" destId="{F6410E87-9BC9-4AA7-A1DF-7A0B92017B66}" srcOrd="2" destOrd="0" presId="urn:microsoft.com/office/officeart/2008/layout/LinedList"/>
    <dgm:cxn modelId="{1AA30CCF-780A-40C3-ABE1-66016F64C617}" type="presParOf" srcId="{97C16902-2D78-496A-B253-863C709243EC}" destId="{416B35C0-07C3-479A-A1F4-2F1120ACCFC0}" srcOrd="3" destOrd="0" presId="urn:microsoft.com/office/officeart/2008/layout/LinedList"/>
    <dgm:cxn modelId="{95591F31-8C21-4C67-A9E8-0C4B26256B4F}" type="presParOf" srcId="{97C16902-2D78-496A-B253-863C709243EC}" destId="{6A33DF89-5AD1-4F2D-993A-E76E3E72108B}" srcOrd="4" destOrd="0" presId="urn:microsoft.com/office/officeart/2008/layout/LinedList"/>
    <dgm:cxn modelId="{ABB7FAF6-6B98-4038-BF71-BC2FEFBA1FDF}" type="presParOf" srcId="{6A33DF89-5AD1-4F2D-993A-E76E3E72108B}" destId="{D5385C9A-89CF-4BA7-AB16-5DA80CF5113A}" srcOrd="0" destOrd="0" presId="urn:microsoft.com/office/officeart/2008/layout/LinedList"/>
    <dgm:cxn modelId="{05EE5747-426C-496F-A96D-3217557C5A13}" type="presParOf" srcId="{6A33DF89-5AD1-4F2D-993A-E76E3E72108B}" destId="{BD37C37C-F581-4F08-8A7A-91CDAB638526}" srcOrd="1" destOrd="0" presId="urn:microsoft.com/office/officeart/2008/layout/LinedList"/>
    <dgm:cxn modelId="{677F50D9-5A92-4A50-A6AC-8EE401EA95B3}" type="presParOf" srcId="{6A33DF89-5AD1-4F2D-993A-E76E3E72108B}" destId="{3A0E73C6-FC7E-4B38-96F8-9D85A7A7FD55}" srcOrd="2" destOrd="0" presId="urn:microsoft.com/office/officeart/2008/layout/LinedList"/>
    <dgm:cxn modelId="{58BCF09B-BC45-473F-A21A-3690722D2CA8}" type="presParOf" srcId="{97C16902-2D78-496A-B253-863C709243EC}" destId="{079844FE-BC6A-471D-8906-2F0180FE5A53}" srcOrd="5" destOrd="0" presId="urn:microsoft.com/office/officeart/2008/layout/LinedList"/>
    <dgm:cxn modelId="{26CAEE98-3EA1-4180-946C-BE16113A66B7}" type="presParOf" srcId="{97C16902-2D78-496A-B253-863C709243EC}" destId="{279FCEE1-5945-4AEB-8D5F-769536D1CB6E}" srcOrd="6" destOrd="0" presId="urn:microsoft.com/office/officeart/2008/layout/LinedList"/>
    <dgm:cxn modelId="{0099A36D-365E-4DEE-9E80-36884CDCDF7B}" type="presParOf" srcId="{97C16902-2D78-496A-B253-863C709243EC}" destId="{D4FDA461-B0AA-4695-B619-D63F62372571}" srcOrd="7" destOrd="0" presId="urn:microsoft.com/office/officeart/2008/layout/LinedList"/>
    <dgm:cxn modelId="{7946CE61-0990-43E4-86BF-2C1B29C4970F}" type="presParOf" srcId="{D4FDA461-B0AA-4695-B619-D63F62372571}" destId="{5A19F0E9-7A41-42DE-82D1-E00AF5F1381B}" srcOrd="0" destOrd="0" presId="urn:microsoft.com/office/officeart/2008/layout/LinedList"/>
    <dgm:cxn modelId="{E1B6934E-6FD8-4DDB-A545-B02AF20F9C35}" type="presParOf" srcId="{D4FDA461-B0AA-4695-B619-D63F62372571}" destId="{5EFE067B-2F6F-4313-86C9-B13A0AAA42B9}" srcOrd="1" destOrd="0" presId="urn:microsoft.com/office/officeart/2008/layout/LinedList"/>
    <dgm:cxn modelId="{DD923833-5411-45BA-B59A-C834B2596D12}" type="presParOf" srcId="{D4FDA461-B0AA-4695-B619-D63F62372571}" destId="{D21C06AA-007C-4FEE-8128-0ED3944079B1}" srcOrd="2" destOrd="0" presId="urn:microsoft.com/office/officeart/2008/layout/LinedList"/>
    <dgm:cxn modelId="{8907D345-7933-455A-B6E7-919DA494FD30}" type="presParOf" srcId="{97C16902-2D78-496A-B253-863C709243EC}" destId="{F8A7A981-5204-40CA-A29C-241E62CAF8FD}" srcOrd="8" destOrd="0" presId="urn:microsoft.com/office/officeart/2008/layout/LinedList"/>
    <dgm:cxn modelId="{62835AFB-663B-43F8-BDA7-3C6A33E4B0AA}" type="presParOf" srcId="{97C16902-2D78-496A-B253-863C709243EC}" destId="{70EE9C70-9CA6-421D-A01D-92EAFE9F226D}" srcOrd="9" destOrd="0" presId="urn:microsoft.com/office/officeart/2008/layout/LinedList"/>
    <dgm:cxn modelId="{72BE7771-45F3-4539-8567-CFC13734890B}" type="presParOf" srcId="{97C16902-2D78-496A-B253-863C709243EC}" destId="{9A170AD8-108C-4A9F-8CA6-ED3874A69307}" srcOrd="10" destOrd="0" presId="urn:microsoft.com/office/officeart/2008/layout/LinedList"/>
    <dgm:cxn modelId="{B8BBF5F8-B25D-43BD-91CA-4D70BA7ECF60}" type="presParOf" srcId="{9A170AD8-108C-4A9F-8CA6-ED3874A69307}" destId="{17F702D9-BE15-4D69-967F-0DAFCD40CD5A}" srcOrd="0" destOrd="0" presId="urn:microsoft.com/office/officeart/2008/layout/LinedList"/>
    <dgm:cxn modelId="{A39E66DD-DABD-4071-AB44-A7F736B22524}" type="presParOf" srcId="{9A170AD8-108C-4A9F-8CA6-ED3874A69307}" destId="{6C78842E-B346-4879-9CC3-D5F55D2BE060}" srcOrd="1" destOrd="0" presId="urn:microsoft.com/office/officeart/2008/layout/LinedList"/>
    <dgm:cxn modelId="{4ADFEC16-BB29-448E-B0A9-120BC119FB53}" type="presParOf" srcId="{9A170AD8-108C-4A9F-8CA6-ED3874A69307}" destId="{4C182533-C6A4-4B46-9ADA-F8073FE0809F}" srcOrd="2" destOrd="0" presId="urn:microsoft.com/office/officeart/2008/layout/LinedList"/>
    <dgm:cxn modelId="{7A53FF21-4700-4CAE-8FDD-02C9969E9395}" type="presParOf" srcId="{97C16902-2D78-496A-B253-863C709243EC}" destId="{497C2C57-9E59-4504-9B2C-DA62BA5AA68A}" srcOrd="11" destOrd="0" presId="urn:microsoft.com/office/officeart/2008/layout/LinedList"/>
    <dgm:cxn modelId="{444E200F-600B-4671-97B3-9D130825ABA1}" type="presParOf" srcId="{97C16902-2D78-496A-B253-863C709243EC}" destId="{F163CE84-783B-4D01-A1DB-694B8B3C4568}"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266B1-678B-45F5-8C3E-7129B9998B7C}">
      <dsp:nvSpPr>
        <dsp:cNvPr id="0" name=""/>
        <dsp:cNvSpPr/>
      </dsp:nvSpPr>
      <dsp:spPr>
        <a:xfrm>
          <a:off x="1875" y="66142"/>
          <a:ext cx="3998935" cy="318665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We will be researching which digital tools are used the most by students.</a:t>
          </a:r>
          <a:endParaRPr lang="en-US" sz="1800" kern="1200"/>
        </a:p>
      </dsp:txBody>
      <dsp:txXfrm>
        <a:off x="95209" y="159476"/>
        <a:ext cx="3812267" cy="2999983"/>
      </dsp:txXfrm>
    </dsp:sp>
    <dsp:sp modelId="{6AB1D060-39F3-48CD-AE44-DEB9C2B236BA}">
      <dsp:nvSpPr>
        <dsp:cNvPr id="0" name=""/>
        <dsp:cNvSpPr/>
      </dsp:nvSpPr>
      <dsp:spPr>
        <a:xfrm>
          <a:off x="4400704" y="1163599"/>
          <a:ext cx="847774" cy="9917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400704" y="1361946"/>
        <a:ext cx="593442" cy="595042"/>
      </dsp:txXfrm>
    </dsp:sp>
    <dsp:sp modelId="{C59DB721-00DD-40C2-B73E-6017094CBDAA}">
      <dsp:nvSpPr>
        <dsp:cNvPr id="0" name=""/>
        <dsp:cNvSpPr/>
      </dsp:nvSpPr>
      <dsp:spPr>
        <a:xfrm>
          <a:off x="5600385" y="66142"/>
          <a:ext cx="3998935" cy="318665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According to Pavic(2022)/ The Covid 19 pandemic caused an unplanned transition from traditional classroom instruction to online learning utilising various technologies in several countries' higher, secondary, and even basic education. Research objectives: The major goal of the study was to identify the most significant digital tools used by educators and students during the pandemic and gauge how well they worked in Croatia, Germany, Poland, and Serbia.</a:t>
          </a:r>
          <a:endParaRPr lang="en-US" sz="1800" kern="1200"/>
        </a:p>
      </dsp:txBody>
      <dsp:txXfrm>
        <a:off x="5693719" y="159476"/>
        <a:ext cx="3812267" cy="2999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DED70-CC73-4BB8-A533-60286FC996AE}">
      <dsp:nvSpPr>
        <dsp:cNvPr id="0" name=""/>
        <dsp:cNvSpPr/>
      </dsp:nvSpPr>
      <dsp:spPr>
        <a:xfrm>
          <a:off x="0" y="0"/>
          <a:ext cx="9601196" cy="0"/>
        </a:xfrm>
        <a:prstGeom prst="line">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w="9525" cap="flat" cmpd="sng" algn="ctr">
          <a:solidFill>
            <a:schemeClr val="dk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5EA04CEB-24BB-4EB2-B669-2BB06CAB0A03}">
      <dsp:nvSpPr>
        <dsp:cNvPr id="0" name=""/>
        <dsp:cNvSpPr/>
      </dsp:nvSpPr>
      <dsp:spPr>
        <a:xfrm>
          <a:off x="0" y="0"/>
          <a:ext cx="1920239" cy="3318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In this research we feel students at  UWTSD will most likely choose moodle.</a:t>
          </a:r>
          <a:endParaRPr lang="en-US" sz="2700" kern="1200"/>
        </a:p>
      </dsp:txBody>
      <dsp:txXfrm>
        <a:off x="0" y="0"/>
        <a:ext cx="1920239" cy="3318936"/>
      </dsp:txXfrm>
    </dsp:sp>
    <dsp:sp modelId="{1B30DF58-B360-4F72-B7D9-5163E5863F4A}">
      <dsp:nvSpPr>
        <dsp:cNvPr id="0" name=""/>
        <dsp:cNvSpPr/>
      </dsp:nvSpPr>
      <dsp:spPr>
        <a:xfrm>
          <a:off x="2064257" y="39015"/>
          <a:ext cx="7536938" cy="780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Moodle is a tool every student has access to and they can access it from any part of the country/world. </a:t>
          </a:r>
          <a:endParaRPr lang="en-US" sz="1600" kern="1200"/>
        </a:p>
      </dsp:txBody>
      <dsp:txXfrm>
        <a:off x="2064257" y="39015"/>
        <a:ext cx="7536938" cy="780306"/>
      </dsp:txXfrm>
    </dsp:sp>
    <dsp:sp modelId="{F6410E87-9BC9-4AA7-A1DF-7A0B92017B66}">
      <dsp:nvSpPr>
        <dsp:cNvPr id="0" name=""/>
        <dsp:cNvSpPr/>
      </dsp:nvSpPr>
      <dsp:spPr>
        <a:xfrm>
          <a:off x="1920239" y="819321"/>
          <a:ext cx="7680956" cy="0"/>
        </a:xfrm>
        <a:prstGeom prst="line">
          <a:avLst/>
        </a:prstGeom>
        <a:solidFill>
          <a:schemeClr val="dk2">
            <a:hueOff val="0"/>
            <a:satOff val="0"/>
            <a:lumOff val="0"/>
            <a:alphaOff val="0"/>
          </a:schemeClr>
        </a:solidFill>
        <a:ln w="15875" cap="flat"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BD37C37C-F581-4F08-8A7A-91CDAB638526}">
      <dsp:nvSpPr>
        <dsp:cNvPr id="0" name=""/>
        <dsp:cNvSpPr/>
      </dsp:nvSpPr>
      <dsp:spPr>
        <a:xfrm>
          <a:off x="2064257" y="858337"/>
          <a:ext cx="7536938" cy="780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Without the use of moodle, assignment briefs, lesson information and communication with lecturers/tutors and students would become very difficult.</a:t>
          </a:r>
          <a:br>
            <a:rPr lang="en-GB" sz="1600" kern="1200"/>
          </a:br>
          <a:endParaRPr lang="en-US" sz="1600" kern="1200"/>
        </a:p>
      </dsp:txBody>
      <dsp:txXfrm>
        <a:off x="2064257" y="858337"/>
        <a:ext cx="7536938" cy="780306"/>
      </dsp:txXfrm>
    </dsp:sp>
    <dsp:sp modelId="{079844FE-BC6A-471D-8906-2F0180FE5A53}">
      <dsp:nvSpPr>
        <dsp:cNvPr id="0" name=""/>
        <dsp:cNvSpPr/>
      </dsp:nvSpPr>
      <dsp:spPr>
        <a:xfrm>
          <a:off x="1920239" y="1638643"/>
          <a:ext cx="7680956" cy="0"/>
        </a:xfrm>
        <a:prstGeom prst="line">
          <a:avLst/>
        </a:prstGeom>
        <a:solidFill>
          <a:schemeClr val="dk2">
            <a:hueOff val="0"/>
            <a:satOff val="0"/>
            <a:lumOff val="0"/>
            <a:alphaOff val="0"/>
          </a:schemeClr>
        </a:solidFill>
        <a:ln w="15875" cap="flat"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5EFE067B-2F6F-4313-86C9-B13A0AAA42B9}">
      <dsp:nvSpPr>
        <dsp:cNvPr id="0" name=""/>
        <dsp:cNvSpPr/>
      </dsp:nvSpPr>
      <dsp:spPr>
        <a:xfrm>
          <a:off x="2064257" y="1677658"/>
          <a:ext cx="7536938" cy="780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Another advantage of moodle is that it allows direct access to applications such as microsoft, one drive and the library etc. </a:t>
          </a:r>
          <a:endParaRPr lang="en-US" sz="1600" kern="1200"/>
        </a:p>
      </dsp:txBody>
      <dsp:txXfrm>
        <a:off x="2064257" y="1677658"/>
        <a:ext cx="7536938" cy="780306"/>
      </dsp:txXfrm>
    </dsp:sp>
    <dsp:sp modelId="{F8A7A981-5204-40CA-A29C-241E62CAF8FD}">
      <dsp:nvSpPr>
        <dsp:cNvPr id="0" name=""/>
        <dsp:cNvSpPr/>
      </dsp:nvSpPr>
      <dsp:spPr>
        <a:xfrm>
          <a:off x="1920239" y="2457965"/>
          <a:ext cx="7680956" cy="0"/>
        </a:xfrm>
        <a:prstGeom prst="line">
          <a:avLst/>
        </a:prstGeom>
        <a:solidFill>
          <a:schemeClr val="dk2">
            <a:hueOff val="0"/>
            <a:satOff val="0"/>
            <a:lumOff val="0"/>
            <a:alphaOff val="0"/>
          </a:schemeClr>
        </a:solidFill>
        <a:ln w="15875" cap="flat"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6C78842E-B346-4879-9CC3-D5F55D2BE060}">
      <dsp:nvSpPr>
        <dsp:cNvPr id="0" name=""/>
        <dsp:cNvSpPr/>
      </dsp:nvSpPr>
      <dsp:spPr>
        <a:xfrm>
          <a:off x="2064257" y="2496980"/>
          <a:ext cx="7536938" cy="780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We feel as though studies would be very limited and not as advanced if the tool moodle was not available. </a:t>
          </a:r>
          <a:br>
            <a:rPr lang="en-GB" sz="1600" kern="1200"/>
          </a:br>
          <a:endParaRPr lang="en-US" sz="1600" kern="1200"/>
        </a:p>
      </dsp:txBody>
      <dsp:txXfrm>
        <a:off x="2064257" y="2496980"/>
        <a:ext cx="7536938" cy="780306"/>
      </dsp:txXfrm>
    </dsp:sp>
    <dsp:sp modelId="{497C2C57-9E59-4504-9B2C-DA62BA5AA68A}">
      <dsp:nvSpPr>
        <dsp:cNvPr id="0" name=""/>
        <dsp:cNvSpPr/>
      </dsp:nvSpPr>
      <dsp:spPr>
        <a:xfrm>
          <a:off x="1920239" y="3277287"/>
          <a:ext cx="7680956" cy="0"/>
        </a:xfrm>
        <a:prstGeom prst="line">
          <a:avLst/>
        </a:prstGeom>
        <a:solidFill>
          <a:schemeClr val="dk2">
            <a:hueOff val="0"/>
            <a:satOff val="0"/>
            <a:lumOff val="0"/>
            <a:alphaOff val="0"/>
          </a:schemeClr>
        </a:solidFill>
        <a:ln w="15875" cap="flat"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7470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598264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3809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4074142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4650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2599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4707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7506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24534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7030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41004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83208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60177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47619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762728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3262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55750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99167292"/>
      </p:ext>
    </p:extLst>
  </p:cSld>
  <p:clrMap bg1="lt1" tx1="dk1" bg2="lt2" tx2="dk2" accent1="accent1" accent2="accent2" accent3="accent3" accent4="accent4" accent5="accent5" accent6="accent6" hlink="hlink" folHlink="folHlink"/>
  <p:sldLayoutIdLst>
    <p:sldLayoutId id="2147484215" r:id="rId1"/>
    <p:sldLayoutId id="2147484216" r:id="rId2"/>
    <p:sldLayoutId id="2147484217" r:id="rId3"/>
    <p:sldLayoutId id="2147484218" r:id="rId4"/>
    <p:sldLayoutId id="2147484219" r:id="rId5"/>
    <p:sldLayoutId id="2147484220" r:id="rId6"/>
    <p:sldLayoutId id="2147484221" r:id="rId7"/>
    <p:sldLayoutId id="2147484222" r:id="rId8"/>
    <p:sldLayoutId id="2147484223" r:id="rId9"/>
    <p:sldLayoutId id="2147484224" r:id="rId10"/>
    <p:sldLayoutId id="2147484225" r:id="rId11"/>
    <p:sldLayoutId id="2147484226" r:id="rId12"/>
    <p:sldLayoutId id="2147484227" r:id="rId13"/>
    <p:sldLayoutId id="2147484228" r:id="rId14"/>
    <p:sldLayoutId id="2147484229" r:id="rId15"/>
    <p:sldLayoutId id="2147484230" r:id="rId16"/>
    <p:sldLayoutId id="214748423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2478/bsrj-2022-0018"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doi.org/10.1016/S0140-6736(20)3243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4" name="Rectangle 8">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hool and office supplies">
            <a:extLst>
              <a:ext uri="{FF2B5EF4-FFF2-40B4-BE49-F238E27FC236}">
                <a16:creationId xmlns:a16="http://schemas.microsoft.com/office/drawing/2014/main" id="{EBBF126D-D7EB-3226-C66E-3C51116D99A2}"/>
              </a:ext>
            </a:extLst>
          </p:cNvPr>
          <p:cNvPicPr>
            <a:picLocks noChangeAspect="1"/>
          </p:cNvPicPr>
          <p:nvPr/>
        </p:nvPicPr>
        <p:blipFill rotWithShape="1">
          <a:blip r:embed="rId3">
            <a:alphaModFix amt="50000"/>
          </a:blip>
          <a:srcRect t="15666" r="-2" b="-2"/>
          <a:stretch/>
        </p:blipFill>
        <p:spPr>
          <a:xfrm>
            <a:off x="20" y="10"/>
            <a:ext cx="12191980" cy="6857990"/>
          </a:xfrm>
          <a:prstGeom prst="rect">
            <a:avLst/>
          </a:prstGeom>
        </p:spPr>
      </p:pic>
      <p:sp>
        <p:nvSpPr>
          <p:cNvPr id="2" name="Title 1"/>
          <p:cNvSpPr>
            <a:spLocks noGrp="1"/>
          </p:cNvSpPr>
          <p:nvPr>
            <p:ph type="ctrTitle"/>
          </p:nvPr>
        </p:nvSpPr>
        <p:spPr>
          <a:xfrm>
            <a:off x="2692398" y="1871131"/>
            <a:ext cx="6815669" cy="1515533"/>
          </a:xfrm>
        </p:spPr>
        <p:txBody>
          <a:bodyPr vert="horz" lIns="91440" tIns="45720" rIns="91440" bIns="45720" rtlCol="0">
            <a:normAutofit/>
          </a:bodyPr>
          <a:lstStyle/>
          <a:p>
            <a:pPr>
              <a:lnSpc>
                <a:spcPct val="90000"/>
              </a:lnSpc>
            </a:pPr>
            <a:r>
              <a:rPr lang="en-US" sz="4600">
                <a:solidFill>
                  <a:srgbClr val="FFFFFF"/>
                </a:solidFill>
              </a:rPr>
              <a:t>Which digital tool is used the most by students at UWTSD</a:t>
            </a:r>
          </a:p>
        </p:txBody>
      </p:sp>
      <p:sp>
        <p:nvSpPr>
          <p:cNvPr id="3" name="Subtitle 2"/>
          <p:cNvSpPr>
            <a:spLocks noGrp="1"/>
          </p:cNvSpPr>
          <p:nvPr>
            <p:ph type="subTitle" idx="1"/>
          </p:nvPr>
        </p:nvSpPr>
        <p:spPr>
          <a:xfrm>
            <a:off x="2476738" y="3844503"/>
            <a:ext cx="6815669" cy="1320802"/>
          </a:xfrm>
        </p:spPr>
        <p:txBody>
          <a:bodyPr vert="horz" lIns="91440" tIns="45720" rIns="91440" bIns="45720" rtlCol="0" anchor="t">
            <a:noAutofit/>
          </a:bodyPr>
          <a:lstStyle/>
          <a:p>
            <a:pPr>
              <a:lnSpc>
                <a:spcPct val="90000"/>
              </a:lnSpc>
              <a:buFont typeface="Arial"/>
              <a:buChar char="•"/>
            </a:pPr>
            <a:r>
              <a:rPr lang="en-US" sz="2800" err="1">
                <a:solidFill>
                  <a:srgbClr val="FFFFFF"/>
                </a:solidFill>
              </a:rPr>
              <a:t>Nazmeena</a:t>
            </a:r>
            <a:r>
              <a:rPr lang="en-US" sz="2800">
                <a:solidFill>
                  <a:srgbClr val="FFFFFF"/>
                </a:solidFill>
              </a:rPr>
              <a:t> Begum 2220774</a:t>
            </a:r>
          </a:p>
          <a:p>
            <a:pPr>
              <a:lnSpc>
                <a:spcPct val="90000"/>
              </a:lnSpc>
              <a:buFont typeface="Arial"/>
              <a:buChar char="•"/>
            </a:pPr>
            <a:r>
              <a:rPr lang="en-US" sz="2800">
                <a:solidFill>
                  <a:srgbClr val="FFFFFF"/>
                </a:solidFill>
              </a:rPr>
              <a:t>Sabina Bi 2228630</a:t>
            </a:r>
          </a:p>
          <a:p>
            <a:pPr>
              <a:lnSpc>
                <a:spcPct val="90000"/>
              </a:lnSpc>
              <a:buFont typeface="Arial"/>
              <a:buChar char="•"/>
            </a:pPr>
            <a:r>
              <a:rPr lang="en-US" sz="2800">
                <a:solidFill>
                  <a:srgbClr val="FFFFFF"/>
                </a:solidFill>
              </a:rPr>
              <a:t>Rukhsana Bi 2228763</a:t>
            </a:r>
          </a:p>
          <a:p>
            <a:pPr>
              <a:lnSpc>
                <a:spcPct val="90000"/>
              </a:lnSpc>
              <a:buFont typeface="Arial"/>
              <a:buChar char="•"/>
            </a:pPr>
            <a:r>
              <a:rPr lang="en-US" sz="2800">
                <a:solidFill>
                  <a:srgbClr val="FFFFFF"/>
                </a:solidFill>
              </a:rPr>
              <a:t>Module code: LCHS4002</a:t>
            </a:r>
          </a:p>
          <a:p>
            <a:pPr>
              <a:lnSpc>
                <a:spcPct val="90000"/>
              </a:lnSpc>
              <a:buFont typeface="Arial"/>
              <a:buChar char="•"/>
            </a:pPr>
            <a:r>
              <a:rPr lang="en-US" sz="2800">
                <a:solidFill>
                  <a:srgbClr val="FFFFFF"/>
                </a:solidFill>
              </a:rPr>
              <a:t>Module lead: Rebecca Stewart</a:t>
            </a:r>
          </a:p>
          <a:p>
            <a:pPr>
              <a:lnSpc>
                <a:spcPct val="90000"/>
              </a:lnSpc>
              <a:buFont typeface="Arial"/>
              <a:buChar char="•"/>
            </a:pPr>
            <a:endParaRPr lang="en-US" sz="1000">
              <a:solidFill>
                <a:srgbClr val="FFFFFF"/>
              </a:solidFill>
            </a:endParaRPr>
          </a:p>
        </p:txBody>
      </p:sp>
      <p:cxnSp>
        <p:nvCxnSpPr>
          <p:cNvPr id="36" name="Straight Connector 10">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4B4C2-DD17-B24B-505A-783FD7082532}"/>
              </a:ext>
            </a:extLst>
          </p:cNvPr>
          <p:cNvSpPr>
            <a:spLocks noGrp="1"/>
          </p:cNvSpPr>
          <p:nvPr>
            <p:ph type="title"/>
          </p:nvPr>
        </p:nvSpPr>
        <p:spPr>
          <a:xfrm>
            <a:off x="838201" y="365125"/>
            <a:ext cx="5251316" cy="1807305"/>
          </a:xfrm>
        </p:spPr>
        <p:txBody>
          <a:bodyPr>
            <a:normAutofit/>
          </a:bodyPr>
          <a:lstStyle/>
          <a:p>
            <a:r>
              <a:rPr lang="en-GB">
                <a:cs typeface="Aharoni"/>
              </a:rPr>
              <a:t>Introduction</a:t>
            </a:r>
            <a:endParaRPr lang="en-GB"/>
          </a:p>
        </p:txBody>
      </p:sp>
      <p:sp>
        <p:nvSpPr>
          <p:cNvPr id="6" name="Content Placeholder 5">
            <a:extLst>
              <a:ext uri="{FF2B5EF4-FFF2-40B4-BE49-F238E27FC236}">
                <a16:creationId xmlns:a16="http://schemas.microsoft.com/office/drawing/2014/main" id="{71823BDA-364F-1574-5142-38117FDD28EE}"/>
              </a:ext>
            </a:extLst>
          </p:cNvPr>
          <p:cNvSpPr>
            <a:spLocks noGrp="1"/>
          </p:cNvSpPr>
          <p:nvPr>
            <p:ph idx="1"/>
          </p:nvPr>
        </p:nvSpPr>
        <p:spPr>
          <a:xfrm>
            <a:off x="838200" y="2333297"/>
            <a:ext cx="4619621" cy="3843666"/>
          </a:xfrm>
        </p:spPr>
        <p:txBody>
          <a:bodyPr vert="horz" lIns="91440" tIns="45720" rIns="91440" bIns="45720" rtlCol="0">
            <a:normAutofit/>
          </a:bodyPr>
          <a:lstStyle/>
          <a:p>
            <a:pPr marL="457200" indent="-457200"/>
            <a:r>
              <a:rPr lang="en-GB" sz="1700">
                <a:latin typeface="Arial"/>
                <a:cs typeface="Arial"/>
              </a:rPr>
              <a:t>In this research proposal we aim do a presentation to show you which digital tool is used most by students at UWTSD.</a:t>
            </a:r>
            <a:endParaRPr lang="en-US" sz="1700"/>
          </a:p>
          <a:p>
            <a:pPr marL="0" indent="0">
              <a:buNone/>
            </a:pPr>
            <a:endParaRPr lang="en-GB" sz="1700">
              <a:latin typeface="Arial"/>
              <a:cs typeface="Arial"/>
            </a:endParaRPr>
          </a:p>
          <a:p>
            <a:pPr marL="457200" indent="-457200"/>
            <a:r>
              <a:rPr lang="en-GB" sz="1700">
                <a:latin typeface="Arial"/>
                <a:cs typeface="Arial"/>
              </a:rPr>
              <a:t>In this study we will be conducting a survey asking students which digital tools they use.</a:t>
            </a:r>
          </a:p>
          <a:p>
            <a:pPr marL="0" indent="0">
              <a:buNone/>
            </a:pPr>
            <a:endParaRPr lang="en-GB" sz="1700">
              <a:latin typeface="Arial"/>
              <a:cs typeface="Arial"/>
            </a:endParaRPr>
          </a:p>
          <a:p>
            <a:pPr marL="457200" indent="-457200"/>
            <a:r>
              <a:rPr lang="en-GB" sz="1700">
                <a:latin typeface="Arial"/>
                <a:cs typeface="Arial"/>
              </a:rPr>
              <a:t>This PowerPoint presentation will also help us to identify the most useful tool we can offer to students to help with their studies.</a:t>
            </a:r>
          </a:p>
          <a:p>
            <a:pPr marL="0" indent="0">
              <a:buNone/>
            </a:pPr>
            <a:endParaRPr lang="en-GB" sz="1700">
              <a:latin typeface="Arial"/>
              <a:cs typeface="Arial"/>
            </a:endParaRPr>
          </a:p>
          <a:p>
            <a:pPr marL="0" indent="0">
              <a:buNone/>
            </a:pPr>
            <a:endParaRPr lang="en-GB" sz="1700">
              <a:latin typeface="Arial"/>
              <a:cs typeface="Arial"/>
            </a:endParaRPr>
          </a:p>
        </p:txBody>
      </p:sp>
      <p:pic>
        <p:nvPicPr>
          <p:cNvPr id="5" name="Picture 4" descr="Glasses on top of a book">
            <a:extLst>
              <a:ext uri="{FF2B5EF4-FFF2-40B4-BE49-F238E27FC236}">
                <a16:creationId xmlns:a16="http://schemas.microsoft.com/office/drawing/2014/main" id="{77CD6CC2-4308-1EA1-22C9-93430FDBD861}"/>
              </a:ext>
            </a:extLst>
          </p:cNvPr>
          <p:cNvPicPr>
            <a:picLocks noChangeAspect="1"/>
          </p:cNvPicPr>
          <p:nvPr/>
        </p:nvPicPr>
        <p:blipFill rotWithShape="1">
          <a:blip r:embed="rId2"/>
          <a:srcRect l="8879" r="3351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62074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B1886-4BA1-A081-9D28-7FE13E49CA91}"/>
              </a:ext>
            </a:extLst>
          </p:cNvPr>
          <p:cNvSpPr>
            <a:spLocks noGrp="1"/>
          </p:cNvSpPr>
          <p:nvPr>
            <p:ph type="title"/>
          </p:nvPr>
        </p:nvSpPr>
        <p:spPr/>
        <p:txBody>
          <a:bodyPr/>
          <a:lstStyle/>
          <a:p>
            <a:r>
              <a:rPr lang="en-GB">
                <a:cs typeface="Aharoni"/>
              </a:rPr>
              <a:t>Rationale</a:t>
            </a:r>
            <a:endParaRPr lang="en-GB"/>
          </a:p>
        </p:txBody>
      </p:sp>
      <p:graphicFrame>
        <p:nvGraphicFramePr>
          <p:cNvPr id="7" name="Content Placeholder 2">
            <a:extLst>
              <a:ext uri="{FF2B5EF4-FFF2-40B4-BE49-F238E27FC236}">
                <a16:creationId xmlns:a16="http://schemas.microsoft.com/office/drawing/2014/main" id="{3A14EF48-41A6-F037-68C5-1CF8B589A6E2}"/>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9433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2F9AB-8979-F94F-3116-747A443279C6}"/>
              </a:ext>
            </a:extLst>
          </p:cNvPr>
          <p:cNvSpPr>
            <a:spLocks noGrp="1"/>
          </p:cNvSpPr>
          <p:nvPr>
            <p:ph type="title"/>
          </p:nvPr>
        </p:nvSpPr>
        <p:spPr>
          <a:xfrm>
            <a:off x="270759" y="-4583"/>
            <a:ext cx="6808931" cy="1602627"/>
          </a:xfrm>
          <a:noFill/>
        </p:spPr>
        <p:txBody>
          <a:bodyPr vert="horz" lIns="91440" tIns="45720" rIns="91440" bIns="45720" rtlCol="0" anchor="b">
            <a:normAutofit/>
          </a:bodyPr>
          <a:lstStyle/>
          <a:p>
            <a:r>
              <a:rPr lang="en-US" sz="4800" b="1"/>
              <a:t>Ethical Considerations</a:t>
            </a:r>
          </a:p>
        </p:txBody>
      </p:sp>
      <p:pic>
        <p:nvPicPr>
          <p:cNvPr id="5" name="Picture 4" descr="A group of multi coloured wooden stick figures">
            <a:extLst>
              <a:ext uri="{FF2B5EF4-FFF2-40B4-BE49-F238E27FC236}">
                <a16:creationId xmlns:a16="http://schemas.microsoft.com/office/drawing/2014/main" id="{008A3FEA-2171-95FB-E22B-D36F75BD544C}"/>
              </a:ext>
            </a:extLst>
          </p:cNvPr>
          <p:cNvPicPr>
            <a:picLocks noChangeAspect="1"/>
          </p:cNvPicPr>
          <p:nvPr/>
        </p:nvPicPr>
        <p:blipFill rotWithShape="1">
          <a:blip r:embed="rId2"/>
          <a:srcRect l="10899" r="16490" b="9"/>
          <a:stretch/>
        </p:blipFill>
        <p:spPr>
          <a:xfrm>
            <a:off x="6752411" y="100651"/>
            <a:ext cx="5370949" cy="6340406"/>
          </a:xfrm>
          <a:prstGeom prst="rect">
            <a:avLst/>
          </a:prstGeom>
        </p:spPr>
      </p:pic>
      <p:graphicFrame>
        <p:nvGraphicFramePr>
          <p:cNvPr id="4" name="Table 5">
            <a:extLst>
              <a:ext uri="{FF2B5EF4-FFF2-40B4-BE49-F238E27FC236}">
                <a16:creationId xmlns:a16="http://schemas.microsoft.com/office/drawing/2014/main" id="{575C9634-6574-97D0-7477-849986F65DD6}"/>
              </a:ext>
            </a:extLst>
          </p:cNvPr>
          <p:cNvGraphicFramePr>
            <a:graphicFrameLocks noGrp="1"/>
          </p:cNvGraphicFramePr>
          <p:nvPr>
            <p:extLst>
              <p:ext uri="{D42A27DB-BD31-4B8C-83A1-F6EECF244321}">
                <p14:modId xmlns:p14="http://schemas.microsoft.com/office/powerpoint/2010/main" val="2247461413"/>
              </p:ext>
            </p:extLst>
          </p:nvPr>
        </p:nvGraphicFramePr>
        <p:xfrm>
          <a:off x="603848" y="1782792"/>
          <a:ext cx="6064255" cy="3108960"/>
        </p:xfrm>
        <a:graphic>
          <a:graphicData uri="http://schemas.openxmlformats.org/drawingml/2006/table">
            <a:tbl>
              <a:tblPr firstRow="1" bandRow="1">
                <a:tableStyleId>{5C22544A-7EE6-4342-B048-85BDC9FD1C3A}</a:tableStyleId>
              </a:tblPr>
              <a:tblGrid>
                <a:gridCol w="6064255">
                  <a:extLst>
                    <a:ext uri="{9D8B030D-6E8A-4147-A177-3AD203B41FA5}">
                      <a16:colId xmlns:a16="http://schemas.microsoft.com/office/drawing/2014/main" val="3561795890"/>
                    </a:ext>
                  </a:extLst>
                </a:gridCol>
              </a:tblGrid>
              <a:tr h="2932010">
                <a:tc>
                  <a:txBody>
                    <a:bodyPr/>
                    <a:lstStyle/>
                    <a:p>
                      <a:pPr lvl="0">
                        <a:buNone/>
                      </a:pPr>
                      <a:r>
                        <a:rPr lang="en-GB" sz="1800" b="0" i="0" u="none" strike="noStrike" noProof="0">
                          <a:latin typeface="Arial"/>
                        </a:rPr>
                        <a:t>To maintain a balance between the possible hazards of our research and the expected benefits of the research, ethical considerations will be taken into account at all stages of quantitative investigation.</a:t>
                      </a:r>
                    </a:p>
                    <a:p>
                      <a:pPr lvl="0">
                        <a:buNone/>
                      </a:pPr>
                      <a:endParaRPr lang="en-GB" sz="1800" b="0" i="0" u="none" strike="noStrike" noProof="0">
                        <a:latin typeface="Arial"/>
                      </a:endParaRPr>
                    </a:p>
                    <a:p>
                      <a:pPr lvl="0">
                        <a:buNone/>
                      </a:pPr>
                      <a:r>
                        <a:rPr lang="en-GB" sz="1800" b="0" i="0" u="none" strike="noStrike" noProof="0">
                          <a:latin typeface="Arial"/>
                        </a:rPr>
                        <a:t>Also, we will ensure integrity, fairness and open kindness.</a:t>
                      </a:r>
                    </a:p>
                    <a:p>
                      <a:pPr lvl="0">
                        <a:buNone/>
                      </a:pPr>
                      <a:endParaRPr lang="en-GB" sz="1800" b="0" i="0" u="none" strike="noStrike" noProof="0">
                        <a:latin typeface="Arial"/>
                      </a:endParaRPr>
                    </a:p>
                    <a:p>
                      <a:pPr lvl="0">
                        <a:buNone/>
                      </a:pPr>
                      <a:r>
                        <a:rPr lang="en-GB" sz="1800" b="0" i="0" u="none" strike="noStrike" noProof="0">
                          <a:latin typeface="Arial"/>
                        </a:rPr>
                        <a:t>We will maintain confidentiality of all data collected and respect all individuals.</a:t>
                      </a:r>
                    </a:p>
                    <a:p>
                      <a:pPr lvl="0">
                        <a:buNone/>
                      </a:pPr>
                      <a:endParaRPr lang="en-GB" sz="1800" b="0" i="0" u="none" strike="noStrike" noProof="0">
                        <a:latin typeface="Arial"/>
                      </a:endParaRPr>
                    </a:p>
                    <a:p>
                      <a:pPr lvl="0">
                        <a:buNone/>
                      </a:pPr>
                      <a:endParaRPr lang="en-GB" sz="1800" b="0" i="0" u="none" strike="noStrike" noProof="0">
                        <a:latin typeface="Arial"/>
                      </a:endParaRPr>
                    </a:p>
                  </a:txBody>
                  <a:tcPr/>
                </a:tc>
                <a:extLst>
                  <a:ext uri="{0D108BD9-81ED-4DB2-BD59-A6C34878D82A}">
                    <a16:rowId xmlns:a16="http://schemas.microsoft.com/office/drawing/2014/main" val="2999282906"/>
                  </a:ext>
                </a:extLst>
              </a:tr>
            </a:tbl>
          </a:graphicData>
        </a:graphic>
      </p:graphicFrame>
    </p:spTree>
    <p:extLst>
      <p:ext uri="{BB962C8B-B14F-4D97-AF65-F5344CB8AC3E}">
        <p14:creationId xmlns:p14="http://schemas.microsoft.com/office/powerpoint/2010/main" val="1549706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B452B-26E8-F470-FD47-C2B704203277}"/>
              </a:ext>
            </a:extLst>
          </p:cNvPr>
          <p:cNvSpPr>
            <a:spLocks noGrp="1"/>
          </p:cNvSpPr>
          <p:nvPr>
            <p:ph type="title"/>
          </p:nvPr>
        </p:nvSpPr>
        <p:spPr>
          <a:xfrm>
            <a:off x="6094412" y="982132"/>
            <a:ext cx="4802185" cy="1303867"/>
          </a:xfrm>
        </p:spPr>
        <p:txBody>
          <a:bodyPr>
            <a:normAutofit/>
          </a:bodyPr>
          <a:lstStyle/>
          <a:p>
            <a:r>
              <a:rPr lang="en-GB">
                <a:ea typeface="+mj-lt"/>
                <a:cs typeface="+mj-lt"/>
              </a:rPr>
              <a:t>Proposed M</a:t>
            </a:r>
            <a:r>
              <a:rPr lang="en-GB" b="1">
                <a:ea typeface="+mj-lt"/>
                <a:cs typeface="+mj-lt"/>
              </a:rPr>
              <a:t>ethod</a:t>
            </a:r>
            <a:endParaRPr lang="en-US"/>
          </a:p>
        </p:txBody>
      </p:sp>
      <p:sp>
        <p:nvSpPr>
          <p:cNvPr id="3" name="Content Placeholder 2">
            <a:extLst>
              <a:ext uri="{FF2B5EF4-FFF2-40B4-BE49-F238E27FC236}">
                <a16:creationId xmlns:a16="http://schemas.microsoft.com/office/drawing/2014/main" id="{A4BE3D0E-B9BF-C693-E7CF-59B75D6DB449}"/>
              </a:ext>
            </a:extLst>
          </p:cNvPr>
          <p:cNvSpPr>
            <a:spLocks noGrp="1"/>
          </p:cNvSpPr>
          <p:nvPr>
            <p:ph idx="1"/>
          </p:nvPr>
        </p:nvSpPr>
        <p:spPr>
          <a:xfrm>
            <a:off x="6094412" y="2556932"/>
            <a:ext cx="5132863" cy="3678369"/>
          </a:xfrm>
        </p:spPr>
        <p:txBody>
          <a:bodyPr vert="horz" lIns="91440" tIns="45720" rIns="91440" bIns="45720" rtlCol="0">
            <a:normAutofit/>
          </a:bodyPr>
          <a:lstStyle/>
          <a:p>
            <a:r>
              <a:rPr lang="en-GB">
                <a:ea typeface="+mn-lt"/>
                <a:cs typeface="+mn-lt"/>
              </a:rPr>
              <a:t>For this research we will be conducting a survey. </a:t>
            </a:r>
            <a:endParaRPr lang="en-US"/>
          </a:p>
          <a:p>
            <a:r>
              <a:rPr lang="en-GB">
                <a:ea typeface="+mn-lt"/>
                <a:cs typeface="+mn-lt"/>
              </a:rPr>
              <a:t>The questionnaires will be sent to students via email using digital education platforms.</a:t>
            </a:r>
            <a:endParaRPr lang="en-GB">
              <a:cs typeface="Calibri"/>
            </a:endParaRPr>
          </a:p>
          <a:p>
            <a:r>
              <a:rPr lang="en-GB">
                <a:ea typeface="+mn-lt"/>
                <a:cs typeface="+mn-lt"/>
              </a:rPr>
              <a:t>Descriptive statistics will be used to analyse the responses.</a:t>
            </a:r>
          </a:p>
          <a:p>
            <a:pPr>
              <a:buSzPct val="114999"/>
            </a:pPr>
            <a:endParaRPr lang="en-GB"/>
          </a:p>
          <a:p>
            <a:pPr>
              <a:buSzPct val="114999"/>
            </a:pPr>
            <a:endParaRPr lang="en-GB"/>
          </a:p>
        </p:txBody>
      </p:sp>
      <p:pic>
        <p:nvPicPr>
          <p:cNvPr id="5" name="Picture 4" descr="A hand holding a pen and shading circles on a sheet">
            <a:extLst>
              <a:ext uri="{FF2B5EF4-FFF2-40B4-BE49-F238E27FC236}">
                <a16:creationId xmlns:a16="http://schemas.microsoft.com/office/drawing/2014/main" id="{46D01FBC-EB51-C208-2B79-631BC54BF027}"/>
              </a:ext>
            </a:extLst>
          </p:cNvPr>
          <p:cNvPicPr>
            <a:picLocks noChangeAspect="1"/>
          </p:cNvPicPr>
          <p:nvPr/>
        </p:nvPicPr>
        <p:blipFill rotWithShape="1">
          <a:blip r:embed="rId3"/>
          <a:srcRect l="32394" r="9083" b="-2"/>
          <a:stretch/>
        </p:blipFill>
        <p:spPr>
          <a:xfrm>
            <a:off x="1412683" y="1410208"/>
            <a:ext cx="3876801" cy="3858780"/>
          </a:xfrm>
          <a:prstGeom prst="rect">
            <a:avLst/>
          </a:prstGeom>
        </p:spPr>
      </p:pic>
    </p:spTree>
    <p:extLst>
      <p:ext uri="{BB962C8B-B14F-4D97-AF65-F5344CB8AC3E}">
        <p14:creationId xmlns:p14="http://schemas.microsoft.com/office/powerpoint/2010/main" val="3654164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E570F-0030-6CB8-8ECB-AF7D0D2E9B09}"/>
              </a:ext>
            </a:extLst>
          </p:cNvPr>
          <p:cNvSpPr>
            <a:spLocks noGrp="1"/>
          </p:cNvSpPr>
          <p:nvPr>
            <p:ph type="title"/>
          </p:nvPr>
        </p:nvSpPr>
        <p:spPr>
          <a:xfrm>
            <a:off x="1295402" y="982132"/>
            <a:ext cx="9601196" cy="1303867"/>
          </a:xfrm>
        </p:spPr>
        <p:txBody>
          <a:bodyPr>
            <a:normAutofit/>
          </a:bodyPr>
          <a:lstStyle/>
          <a:p>
            <a:r>
              <a:rPr lang="en-GB" b="1">
                <a:ea typeface="+mj-lt"/>
                <a:cs typeface="+mj-lt"/>
              </a:rPr>
              <a:t>Hypothesis</a:t>
            </a:r>
            <a:endParaRPr lang="en-US"/>
          </a:p>
        </p:txBody>
      </p:sp>
      <p:graphicFrame>
        <p:nvGraphicFramePr>
          <p:cNvPr id="19" name="Content Placeholder 2">
            <a:extLst>
              <a:ext uri="{FF2B5EF4-FFF2-40B4-BE49-F238E27FC236}">
                <a16:creationId xmlns:a16="http://schemas.microsoft.com/office/drawing/2014/main" id="{433FF9C6-7DCB-9403-1C24-F2538078DED7}"/>
              </a:ext>
            </a:extLst>
          </p:cNvPr>
          <p:cNvGraphicFramePr>
            <a:graphicFrameLocks noGrp="1"/>
          </p:cNvGraphicFramePr>
          <p:nvPr>
            <p:ph idx="1"/>
            <p:extLst>
              <p:ext uri="{D42A27DB-BD31-4B8C-83A1-F6EECF244321}">
                <p14:modId xmlns:p14="http://schemas.microsoft.com/office/powerpoint/2010/main" val="2561412953"/>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2642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01CC6-BB32-33B7-1FA3-D6D8A39349D7}"/>
              </a:ext>
            </a:extLst>
          </p:cNvPr>
          <p:cNvSpPr>
            <a:spLocks noGrp="1"/>
          </p:cNvSpPr>
          <p:nvPr>
            <p:ph type="title"/>
          </p:nvPr>
        </p:nvSpPr>
        <p:spPr>
          <a:xfrm>
            <a:off x="804421" y="796374"/>
            <a:ext cx="10583158" cy="880027"/>
          </a:xfrm>
        </p:spPr>
        <p:txBody>
          <a:bodyPr>
            <a:normAutofit/>
          </a:bodyPr>
          <a:lstStyle/>
          <a:p>
            <a:r>
              <a:rPr lang="en-GB">
                <a:solidFill>
                  <a:schemeClr val="tx1"/>
                </a:solidFill>
                <a:cs typeface="Aharoni"/>
              </a:rPr>
              <a:t>Reference</a:t>
            </a:r>
            <a:endParaRPr lang="en-GB">
              <a:solidFill>
                <a:schemeClr val="tx1"/>
              </a:solidFill>
            </a:endParaRPr>
          </a:p>
        </p:txBody>
      </p:sp>
      <p:sp>
        <p:nvSpPr>
          <p:cNvPr id="3" name="Content Placeholder 2">
            <a:extLst>
              <a:ext uri="{FF2B5EF4-FFF2-40B4-BE49-F238E27FC236}">
                <a16:creationId xmlns:a16="http://schemas.microsoft.com/office/drawing/2014/main" id="{823BDBF0-1F9D-FE6C-38B0-DA9CEA1CFB03}"/>
              </a:ext>
            </a:extLst>
          </p:cNvPr>
          <p:cNvSpPr>
            <a:spLocks noGrp="1"/>
          </p:cNvSpPr>
          <p:nvPr>
            <p:ph idx="1"/>
          </p:nvPr>
        </p:nvSpPr>
        <p:spPr>
          <a:xfrm>
            <a:off x="1295401" y="2612256"/>
            <a:ext cx="9601196" cy="3263612"/>
          </a:xfrm>
        </p:spPr>
        <p:txBody>
          <a:bodyPr vert="horz" lIns="91440" tIns="45720" rIns="91440" bIns="45720" rtlCol="0">
            <a:normAutofit fontScale="92500" lnSpcReduction="10000"/>
          </a:bodyPr>
          <a:lstStyle/>
          <a:p>
            <a:r>
              <a:rPr lang="en-GB">
                <a:latin typeface="Arial Nova"/>
                <a:ea typeface="+mn-lt"/>
                <a:cs typeface="+mn-lt"/>
              </a:rPr>
              <a:t>Pavić, I., Mijušković, V.M., </a:t>
            </a:r>
            <a:r>
              <a:rPr lang="en-GB" err="1">
                <a:latin typeface="Arial Nova"/>
                <a:ea typeface="+mn-lt"/>
                <a:cs typeface="+mn-lt"/>
              </a:rPr>
              <a:t>Žager</a:t>
            </a:r>
            <a:r>
              <a:rPr lang="en-GB">
                <a:latin typeface="Arial Nova"/>
                <a:ea typeface="+mn-lt"/>
                <a:cs typeface="+mn-lt"/>
              </a:rPr>
              <a:t>, L. (2022), “Which Digital Tools dominate Secondary and Higher Education in Economics: Google, Microsoft or Zoom?”, Business Systems Research, Vol. 13 No. 2, pp. 117-134. DOI: </a:t>
            </a:r>
            <a:r>
              <a:rPr lang="en-GB">
                <a:latin typeface="Arial Nova"/>
                <a:ea typeface="+mn-lt"/>
                <a:cs typeface="+mn-lt"/>
                <a:hlinkClick r:id="rId3"/>
              </a:rPr>
              <a:t>https://doi.org/10.2478/bsrj-2022-0018</a:t>
            </a:r>
            <a:endParaRPr lang="en-GB">
              <a:latin typeface="Arial Nova"/>
              <a:ea typeface="+mn-lt"/>
              <a:cs typeface="+mn-lt"/>
            </a:endParaRPr>
          </a:p>
          <a:p>
            <a:pPr>
              <a:buSzPct val="114999"/>
            </a:pPr>
            <a:r>
              <a:rPr lang="en-GB">
                <a:latin typeface="Arial Nova"/>
                <a:ea typeface="+mn-lt"/>
                <a:cs typeface="+mn-lt"/>
              </a:rPr>
              <a:t>Wu, Y. </a:t>
            </a:r>
            <a:r>
              <a:rPr lang="en-GB" i="1">
                <a:latin typeface="Arial Nova"/>
                <a:ea typeface="+mn-lt"/>
                <a:cs typeface="+mn-lt"/>
              </a:rPr>
              <a:t>et al.</a:t>
            </a:r>
            <a:r>
              <a:rPr lang="en-GB">
                <a:latin typeface="Arial Nova"/>
                <a:ea typeface="+mn-lt"/>
                <a:cs typeface="+mn-lt"/>
              </a:rPr>
              <a:t> (2020) ‘Involving adolescents in the development of research tools for adolescent mental health in China: a qualitative research study’, </a:t>
            </a:r>
            <a:r>
              <a:rPr lang="en-GB" i="1">
                <a:latin typeface="Arial Nova"/>
                <a:ea typeface="+mn-lt"/>
                <a:cs typeface="+mn-lt"/>
              </a:rPr>
              <a:t>The Lancet (British edition)</a:t>
            </a:r>
            <a:r>
              <a:rPr lang="en-GB">
                <a:latin typeface="Arial Nova"/>
                <a:ea typeface="+mn-lt"/>
                <a:cs typeface="+mn-lt"/>
              </a:rPr>
              <a:t>, 396, pp. S10–S10. Available at: </a:t>
            </a:r>
            <a:r>
              <a:rPr lang="en-GB">
                <a:latin typeface="Arial Nova"/>
                <a:ea typeface="+mn-lt"/>
                <a:cs typeface="+mn-lt"/>
                <a:hlinkClick r:id="rId4"/>
              </a:rPr>
              <a:t>https://doi.org/10.1016/S0140-6736(20)32430-2</a:t>
            </a:r>
            <a:r>
              <a:rPr lang="en-GB">
                <a:latin typeface="Arial Nova"/>
                <a:ea typeface="+mn-lt"/>
                <a:cs typeface="+mn-lt"/>
              </a:rPr>
              <a:t>.</a:t>
            </a:r>
            <a:endParaRPr lang="en-GB">
              <a:latin typeface="Arial Nova"/>
              <a:cs typeface="Calibri"/>
            </a:endParaRPr>
          </a:p>
          <a:p>
            <a:pPr>
              <a:buSzPct val="114999"/>
            </a:pPr>
            <a:r>
              <a:rPr lang="en-GB">
                <a:latin typeface="Arial Nova"/>
                <a:ea typeface="+mn-lt"/>
                <a:cs typeface="+mn-lt"/>
              </a:rPr>
              <a:t>Digital Tools for Seamless Learning. (2016). United States: IGI Global.</a:t>
            </a:r>
            <a:endParaRPr lang="en-GB">
              <a:latin typeface="Arial Nova"/>
              <a:cs typeface="Calibri"/>
            </a:endParaRPr>
          </a:p>
          <a:p>
            <a:endParaRPr lang="en-GB">
              <a:cs typeface="Calibri"/>
            </a:endParaRPr>
          </a:p>
        </p:txBody>
      </p:sp>
    </p:spTree>
    <p:extLst>
      <p:ext uri="{BB962C8B-B14F-4D97-AF65-F5344CB8AC3E}">
        <p14:creationId xmlns:p14="http://schemas.microsoft.com/office/powerpoint/2010/main" val="355945925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Organic</vt:lpstr>
      <vt:lpstr>Which digital tool is used the most by students at UWTSD</vt:lpstr>
      <vt:lpstr>Introduction</vt:lpstr>
      <vt:lpstr>Rationale</vt:lpstr>
      <vt:lpstr>Ethical Considerations</vt:lpstr>
      <vt:lpstr>Proposed Method</vt:lpstr>
      <vt:lpstr>Hypothesis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2023-02-10T13:26:02Z</dcterms:created>
  <dcterms:modified xsi:type="dcterms:W3CDTF">2023-02-17T13:20:22Z</dcterms:modified>
</cp:coreProperties>
</file>