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18603FDC-E32A-4AB5-989C-0864C3EAD2B8}" styleName="Themed Style 2 –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52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95CF94-C18E-4E14-B497-F396CA768AAC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A76B33-5C4F-4258-ABF9-8A5DE3392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701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76B33-5C4F-4258-ABF9-8A5DE339213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1109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76B33-5C4F-4258-ABF9-8A5DE339213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415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380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544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282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53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21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563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38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709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7459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39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234590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387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64338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1696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8462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8715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264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CFEA3D-C229-417B-A8D5-924D3D84D06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8F123F0-CD21-455B-8B3E-2490360F63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736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/" TargetMode="Externa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2.deloitte.com/" TargetMode="Externa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/" TargetMode="Externa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DC046-6141-7F09-26A5-00BF48A1AE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1292766"/>
            <a:ext cx="8689976" cy="2509213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3600" dirty="0"/>
              <a:t>PROBLEM SOLVING AND DECISION MAKING     </a:t>
            </a:r>
            <a:br>
              <a:rPr lang="en-GB" sz="3600" dirty="0"/>
            </a:br>
            <a:r>
              <a:rPr lang="en-GB" sz="3600" dirty="0"/>
              <a:t>LCLM 4004    </a:t>
            </a:r>
            <a:br>
              <a:rPr lang="en-GB" sz="3600" dirty="0"/>
            </a:br>
            <a:r>
              <a:rPr lang="en-GB" sz="3600" dirty="0"/>
              <a:t>JOANNA BEDNORZ   </a:t>
            </a:r>
            <a:br>
              <a:rPr lang="en-GB" sz="3600" dirty="0"/>
            </a:br>
            <a:r>
              <a:rPr lang="en-GB" sz="3600" dirty="0"/>
              <a:t>STUDENT ID 2516687  </a:t>
            </a:r>
            <a:br>
              <a:rPr lang="en-GB" sz="3600" dirty="0"/>
            </a:br>
            <a:r>
              <a:rPr lang="en-GB" sz="3600" dirty="0"/>
              <a:t>CHARLES OBINWA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77654C-FE1C-970A-B3A2-C06C376F40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9518" y="3801979"/>
            <a:ext cx="8689976" cy="1371599"/>
          </a:xfrm>
        </p:spPr>
        <p:txBody>
          <a:bodyPr>
            <a:noAutofit/>
          </a:bodyPr>
          <a:lstStyle/>
          <a:p>
            <a:pPr lvl="1"/>
            <a:r>
              <a:rPr lang="en-GB" sz="5400" dirty="0"/>
              <a:t>              ASSIGNMENT 1    </a:t>
            </a:r>
          </a:p>
          <a:p>
            <a:pPr lvl="3"/>
            <a:r>
              <a:rPr lang="en-GB" sz="5400" dirty="0"/>
              <a:t>      PRESENTATION</a:t>
            </a:r>
          </a:p>
        </p:txBody>
      </p:sp>
    </p:spTree>
    <p:extLst>
      <p:ext uri="{BB962C8B-B14F-4D97-AF65-F5344CB8AC3E}">
        <p14:creationId xmlns:p14="http://schemas.microsoft.com/office/powerpoint/2010/main" val="3226797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E10EB8-B557-FFD0-587F-CEA92E7A425D}"/>
              </a:ext>
            </a:extLst>
          </p:cNvPr>
          <p:cNvSpPr txBox="1"/>
          <p:nvPr/>
        </p:nvSpPr>
        <p:spPr>
          <a:xfrm>
            <a:off x="1945758" y="659219"/>
            <a:ext cx="6817241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GREEN HAVEN FLORISTS </a:t>
            </a:r>
          </a:p>
          <a:p>
            <a:pPr>
              <a:lnSpc>
                <a:spcPct val="250000"/>
              </a:lnSpc>
            </a:pPr>
            <a:r>
              <a:rPr lang="en-GB" sz="3200" dirty="0"/>
              <a:t>Analysis of Declining In- Store Sales </a:t>
            </a:r>
          </a:p>
          <a:p>
            <a:pPr>
              <a:lnSpc>
                <a:spcPct val="250000"/>
              </a:lnSpc>
            </a:pPr>
            <a:endParaRPr lang="en-GB" sz="3200" dirty="0"/>
          </a:p>
          <a:p>
            <a:r>
              <a:rPr lang="en-GB" sz="3200" dirty="0"/>
              <a:t>Today we will analyse issues in a flower shop and looks for tools to solve them. </a:t>
            </a:r>
          </a:p>
        </p:txBody>
      </p:sp>
    </p:spTree>
    <p:extLst>
      <p:ext uri="{BB962C8B-B14F-4D97-AF65-F5344CB8AC3E}">
        <p14:creationId xmlns:p14="http://schemas.microsoft.com/office/powerpoint/2010/main" val="3877317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67DDC-DF44-5452-FD2D-B5728B12D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262" y="609600"/>
            <a:ext cx="9844644" cy="1320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PRESENTATION OF THE COMPANY AND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85A61-651B-321F-9777-5648AF67511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7514" y="1579419"/>
            <a:ext cx="10363826" cy="497576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Florists shop in Norwich, UK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Founded in 2016 by Liam and Priya Patel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Make individual compositions and use eco-friendly packaging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In the last year, there were fewer customers and a decline in sales whilst costs continued to rise 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200" dirty="0"/>
          </a:p>
          <a:p>
            <a:pPr>
              <a:buFont typeface="Wingdings" panose="05000000000000000000" pitchFamily="2" charset="2"/>
              <a:buChar char="§"/>
            </a:pPr>
            <a:endParaRPr lang="en-GB" sz="3200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26FBE44-517F-2EA1-C745-E86A341BEF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50" y="5648235"/>
            <a:ext cx="1229971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References: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/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dirty="0"/>
              <a:t>Johnson, G., Scholes, K. and Whittington, R. (2020) </a:t>
            </a:r>
            <a:r>
              <a:rPr lang="en-GB" i="1" dirty="0"/>
              <a:t>Exploring Strategy: Text and Cases.</a:t>
            </a:r>
            <a:r>
              <a:rPr lang="en-GB" dirty="0"/>
              <a:t> 12th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Kotler, P. and Keller, K. (2022)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Marketing Management.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16th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429166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DFF1B-1A46-C067-7606-945A9F6A1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/>
              <a:t>ISSUES AFFECTING IN-STORE SALES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4B5AF-FB0F-9F24-EF03-8724033585B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30% Decline in in-store sales in last 12 months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Reduced foot traffic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Competition from online flower retailers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Expensive materials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Outdated website and weak digital marketing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New competition in local market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0068DA-97CE-55A2-303D-AFC5A26AC30B}"/>
              </a:ext>
            </a:extLst>
          </p:cNvPr>
          <p:cNvSpPr txBox="1"/>
          <p:nvPr/>
        </p:nvSpPr>
        <p:spPr>
          <a:xfrm>
            <a:off x="-313" y="5934670"/>
            <a:ext cx="12192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References: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Office for National Statistics (2024) </a:t>
            </a:r>
            <a:r>
              <a:rPr lang="en-GB" i="1" dirty="0"/>
              <a:t>Retail sales in Great Britain.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https://www.ons.gov.uk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9250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BAA54-AF50-67DA-5E52-D34AB0F6F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5W2H MODEL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8378F9A-4249-0847-7F12-76DC49460D48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79066957"/>
              </p:ext>
            </p:extLst>
          </p:nvPr>
        </p:nvGraphicFramePr>
        <p:xfrm>
          <a:off x="451262" y="2331721"/>
          <a:ext cx="10363200" cy="25958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5181600">
                  <a:extLst>
                    <a:ext uri="{9D8B030D-6E8A-4147-A177-3AD203B41FA5}">
                      <a16:colId xmlns:a16="http://schemas.microsoft.com/office/drawing/2014/main" val="234332531"/>
                    </a:ext>
                  </a:extLst>
                </a:gridCol>
                <a:gridCol w="5181600">
                  <a:extLst>
                    <a:ext uri="{9D8B030D-6E8A-4147-A177-3AD203B41FA5}">
                      <a16:colId xmlns:a16="http://schemas.microsoft.com/office/drawing/2014/main" val="169854882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/>
                        <a:t>What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Decline in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66525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competition, reduced foot traffic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205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Norwich, 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80224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Last 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11471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Customers moved to online retailers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31616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Outdated website and limited digital marketing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02464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How much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30% decline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041783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1A1A424C-D308-0B36-C8F4-6A1E199B97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648235"/>
            <a:ext cx="1114029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Ohno, T. (1988)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Toyota Production System: Beyond Large-Scale Production.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New York: Productivity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Slack, N. and Brandon-Jones, A. (2019)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Operations Management.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9th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636208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EC406-078C-92D0-F34B-C8F9A574A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 DIAGRAM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4C09841-9AF3-A4F3-3DF5-B908F6E816DC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402" y="1306287"/>
            <a:ext cx="8337375" cy="46897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B768313-0365-324F-81B5-5ECD766D9D03}"/>
              </a:ext>
            </a:extLst>
          </p:cNvPr>
          <p:cNvSpPr txBox="1"/>
          <p:nvPr/>
        </p:nvSpPr>
        <p:spPr>
          <a:xfrm>
            <a:off x="-7916" y="5657671"/>
            <a:ext cx="1219991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References: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Johnson, G., Scholes, K. and Whittington, R. (2020) </a:t>
            </a:r>
            <a:r>
              <a:rPr lang="en-GB" i="1" dirty="0"/>
              <a:t>Exploring Strategy: Text and Cases.</a:t>
            </a:r>
            <a:r>
              <a:rPr lang="en-GB" dirty="0"/>
              <a:t> 12th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3449292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CD632-1083-F352-1E38-447010A7E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 APPLIED TO GREEN HAVEN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BE3CC-E66D-0BEA-E6FE-2349A603E32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43758" y="2001593"/>
            <a:ext cx="5475151" cy="3424107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000" dirty="0"/>
              <a:t>Political</a:t>
            </a:r>
          </a:p>
          <a:p>
            <a:pPr>
              <a:buFontTx/>
              <a:buChar char="-"/>
            </a:pPr>
            <a:r>
              <a:rPr lang="en-GB" sz="4000" dirty="0"/>
              <a:t>Import regulations affecting flower supply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Economic</a:t>
            </a:r>
          </a:p>
          <a:p>
            <a:pPr>
              <a:buFontTx/>
              <a:buChar char="-"/>
            </a:pPr>
            <a:r>
              <a:rPr lang="en-GB" sz="4000" dirty="0"/>
              <a:t>Inflation increasing flower costs</a:t>
            </a:r>
          </a:p>
          <a:p>
            <a:pPr>
              <a:buFontTx/>
              <a:buChar char="-"/>
            </a:pPr>
            <a:r>
              <a:rPr lang="en-GB" sz="4000" dirty="0"/>
              <a:t>Reduced consumer spending</a:t>
            </a:r>
          </a:p>
          <a:p>
            <a:pPr>
              <a:buFontTx/>
              <a:buChar char="-"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Social</a:t>
            </a:r>
          </a:p>
          <a:p>
            <a:pPr>
              <a:buFontTx/>
              <a:buChar char="-"/>
            </a:pPr>
            <a:r>
              <a:rPr lang="en-GB" sz="4000" dirty="0"/>
              <a:t>Growing demand for convenience and preference for online shopping</a:t>
            </a:r>
          </a:p>
          <a:p>
            <a:pPr>
              <a:buFontTx/>
              <a:buChar char="-"/>
            </a:pPr>
            <a:r>
              <a:rPr lang="en-GB" sz="4000" dirty="0"/>
              <a:t>Interest in sustainable products</a:t>
            </a:r>
          </a:p>
          <a:p>
            <a:pPr>
              <a:buFontTx/>
              <a:buChar char="-"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71A9C00-0071-6DDB-F641-944CF42AF6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648235"/>
            <a:ext cx="12157174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rial" panose="020B0604020202020204" pitchFamily="34" charset="0"/>
              </a:rPr>
              <a:t>References: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Johnson, G., Scholes, K. and Whittington, R. (2020)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Exploring Strategy: Text and Cases.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12th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Harlow: Pearson.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Kotler, P. and Keller, K. (2022)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Marketing Management.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16th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Harlow: Pearson.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D7B185F-BD63-8049-4C01-46A5453896C6}"/>
              </a:ext>
            </a:extLst>
          </p:cNvPr>
          <p:cNvSpPr txBox="1">
            <a:spLocks/>
          </p:cNvSpPr>
          <p:nvPr/>
        </p:nvSpPr>
        <p:spPr>
          <a:xfrm>
            <a:off x="6039515" y="1716946"/>
            <a:ext cx="5475151" cy="342410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/>
              <a:t>Technological</a:t>
            </a:r>
          </a:p>
          <a:p>
            <a:pPr>
              <a:buFontTx/>
              <a:buChar char="-"/>
            </a:pPr>
            <a:r>
              <a:rPr lang="en-GB" sz="1600" dirty="0"/>
              <a:t>Competitors using strong marketing</a:t>
            </a:r>
          </a:p>
          <a:p>
            <a:pPr>
              <a:buFontTx/>
              <a:buChar char="-"/>
            </a:pPr>
            <a:r>
              <a:rPr lang="en-GB" sz="1600" dirty="0"/>
              <a:t>Outdated website</a:t>
            </a:r>
          </a:p>
          <a:p>
            <a:pPr>
              <a:buFontTx/>
              <a:buChar char="-"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Environmental</a:t>
            </a:r>
          </a:p>
          <a:p>
            <a:pPr>
              <a:buFontTx/>
              <a:buChar char="-"/>
            </a:pPr>
            <a:r>
              <a:rPr lang="en-GB" sz="1600" dirty="0"/>
              <a:t>Commitment to eco-friendly packaging increases costs</a:t>
            </a:r>
          </a:p>
          <a:p>
            <a:pPr>
              <a:buFontTx/>
              <a:buChar char="-"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Legal</a:t>
            </a:r>
          </a:p>
          <a:p>
            <a:pPr marL="0" indent="0">
              <a:buNone/>
            </a:pPr>
            <a:r>
              <a:rPr lang="en-GB" sz="1600" dirty="0"/>
              <a:t>- UK retail and employment regulations support macro environment analysis and market factors</a:t>
            </a:r>
          </a:p>
        </p:txBody>
      </p:sp>
    </p:spTree>
    <p:extLst>
      <p:ext uri="{BB962C8B-B14F-4D97-AF65-F5344CB8AC3E}">
        <p14:creationId xmlns:p14="http://schemas.microsoft.com/office/powerpoint/2010/main" val="5640369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A96B7-E8E3-A984-67DE-2B9BE99D5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FISHBONE DIAGRAM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4C3DCB0-E715-557D-D63D-4D7397E739D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4490" y="1532573"/>
            <a:ext cx="5998927" cy="42890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0C6976-E0AA-F428-D42A-4A8F908DA7BE}"/>
              </a:ext>
            </a:extLst>
          </p:cNvPr>
          <p:cNvSpPr txBox="1"/>
          <p:nvPr/>
        </p:nvSpPr>
        <p:spPr>
          <a:xfrm>
            <a:off x="-18588" y="5934670"/>
            <a:ext cx="1146429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References: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Ishikawa, K. (1985) </a:t>
            </a:r>
            <a:r>
              <a:rPr lang="en-GB" i="1" dirty="0"/>
              <a:t>What is Total Quality Control? The Japanese Way.</a:t>
            </a:r>
            <a:r>
              <a:rPr lang="en-GB" dirty="0"/>
              <a:t> Englewood Cliffs: Prentice Hall.</a:t>
            </a:r>
          </a:p>
        </p:txBody>
      </p:sp>
    </p:spTree>
    <p:extLst>
      <p:ext uri="{BB962C8B-B14F-4D97-AF65-F5344CB8AC3E}">
        <p14:creationId xmlns:p14="http://schemas.microsoft.com/office/powerpoint/2010/main" val="859626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DF43C-DF3A-2648-67B6-8A3968109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FISHBONE APPLIED TO GREEN HAVEN FLORIST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C0A22-DEBA-9125-7895-00DD9F1A1F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5446" y="2233564"/>
            <a:ext cx="3777098" cy="34241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People</a:t>
            </a:r>
          </a:p>
          <a:p>
            <a:pPr>
              <a:buFontTx/>
              <a:buChar char="-"/>
            </a:pPr>
            <a:r>
              <a:rPr lang="en-GB" dirty="0"/>
              <a:t>Limited digital marketing skills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Process</a:t>
            </a:r>
          </a:p>
          <a:p>
            <a:pPr>
              <a:buFontTx/>
              <a:buChar char="-"/>
            </a:pPr>
            <a:r>
              <a:rPr lang="en-GB" dirty="0"/>
              <a:t>No delivery subscription service</a:t>
            </a:r>
          </a:p>
          <a:p>
            <a:pPr>
              <a:buFontTx/>
              <a:buChar char="-"/>
            </a:pPr>
            <a:r>
              <a:rPr lang="en-GB" dirty="0"/>
              <a:t>Limited online ordering options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Technology</a:t>
            </a:r>
          </a:p>
          <a:p>
            <a:pPr>
              <a:buFontTx/>
              <a:buChar char="-"/>
            </a:pPr>
            <a:r>
              <a:rPr lang="en-GB" dirty="0"/>
              <a:t>Outdated website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ABD88D2-A341-791E-F3D4-5514F23882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657671"/>
            <a:ext cx="10721076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Ishikawa, K. (1985)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What is Total Quality Control? The Japanese Way.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Englewood Cliffs: Prentice Hall.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Slack, N. and Brandon-Jones, A. (2019)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Operations Management.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9th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Harlow: Pearson.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2A1720-723D-277C-C571-EE08EB0FD5C6}"/>
              </a:ext>
            </a:extLst>
          </p:cNvPr>
          <p:cNvSpPr txBox="1"/>
          <p:nvPr/>
        </p:nvSpPr>
        <p:spPr>
          <a:xfrm>
            <a:off x="4927990" y="2501374"/>
            <a:ext cx="377709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Environment</a:t>
            </a:r>
          </a:p>
          <a:p>
            <a:pPr>
              <a:buFontTx/>
              <a:buChar char="-"/>
            </a:pPr>
            <a:r>
              <a:rPr lang="en-GB" dirty="0"/>
              <a:t>Reduced high street foot traffic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Materials</a:t>
            </a:r>
          </a:p>
          <a:p>
            <a:pPr>
              <a:buFontTx/>
              <a:buChar char="-"/>
            </a:pPr>
            <a:r>
              <a:rPr lang="en-GB" dirty="0"/>
              <a:t>Rising flower costs</a:t>
            </a:r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Competition</a:t>
            </a:r>
          </a:p>
          <a:p>
            <a:pPr>
              <a:buFontTx/>
              <a:buChar char="-"/>
            </a:pPr>
            <a:r>
              <a:rPr lang="en-GB" dirty="0"/>
              <a:t>Online retailers</a:t>
            </a:r>
          </a:p>
          <a:p>
            <a:pPr>
              <a:buFontTx/>
              <a:buChar char="-"/>
            </a:pPr>
            <a:r>
              <a:rPr lang="en-GB" dirty="0"/>
              <a:t>National chain competitor</a:t>
            </a:r>
          </a:p>
        </p:txBody>
      </p:sp>
    </p:spTree>
    <p:extLst>
      <p:ext uri="{BB962C8B-B14F-4D97-AF65-F5344CB8AC3E}">
        <p14:creationId xmlns:p14="http://schemas.microsoft.com/office/powerpoint/2010/main" val="39532225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E709B-2A49-29B0-5559-14B1B8A7E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EB88A-37A4-F274-4CDE-0F15BA179D3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19030" y="2276254"/>
            <a:ext cx="6867770" cy="230549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- In-store sales declined by 30% due to reduced foot traffic</a:t>
            </a:r>
          </a:p>
          <a:p>
            <a:pPr marL="0" indent="0">
              <a:buNone/>
            </a:pPr>
            <a:r>
              <a:rPr lang="en-GB" dirty="0"/>
              <a:t>- Online competitors provide convenience and low prices</a:t>
            </a:r>
          </a:p>
          <a:p>
            <a:pPr marL="0" indent="0">
              <a:buNone/>
            </a:pPr>
            <a:r>
              <a:rPr lang="en-GB" dirty="0"/>
              <a:t>- Weak digital presence limits customer reach</a:t>
            </a:r>
          </a:p>
          <a:p>
            <a:pPr marL="0" indent="0">
              <a:buNone/>
            </a:pPr>
            <a:r>
              <a:rPr lang="en-GB" dirty="0"/>
              <a:t>- Rising supply costs reduce profitability </a:t>
            </a:r>
          </a:p>
          <a:p>
            <a:pPr marL="0" indent="0">
              <a:buNone/>
            </a:pPr>
            <a:r>
              <a:rPr lang="en-GB" dirty="0"/>
              <a:t>- New competitors increase market pressure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0E54B65-AFD1-984A-6450-75B553A120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657671"/>
            <a:ext cx="11097012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rial" panose="020B0604020202020204" pitchFamily="34" charset="0"/>
              </a:rPr>
              <a:t>References: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Kotler, P. and Keller, K. (2022)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Marketing Management.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16th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Harlow: Pearson.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Deloitte (2023)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Global Retail Outlook.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Available at: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https://www2.deloitte.com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15 March 2026).</a:t>
            </a:r>
          </a:p>
        </p:txBody>
      </p:sp>
    </p:spTree>
    <p:extLst>
      <p:ext uri="{BB962C8B-B14F-4D97-AF65-F5344CB8AC3E}">
        <p14:creationId xmlns:p14="http://schemas.microsoft.com/office/powerpoint/2010/main" val="5255882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84914-42B0-A6C4-030C-81CCE15EC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123A5-9CCE-57C4-32F7-F687EB18B7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19414" y="1930400"/>
            <a:ext cx="10363826" cy="342410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Ishikawa, K. (1985) </a:t>
            </a:r>
            <a:r>
              <a:rPr lang="en-GB" i="1" dirty="0"/>
              <a:t>What is Total Quality Control? The Japanese Way.</a:t>
            </a:r>
            <a:r>
              <a:rPr lang="en-GB" dirty="0"/>
              <a:t> Englewood Cliffs: Prentice Hall.</a:t>
            </a:r>
          </a:p>
          <a:p>
            <a:r>
              <a:rPr lang="en-GB" dirty="0"/>
              <a:t>Johnson, G., Scholes, K. and Whittington, R. (2020) </a:t>
            </a:r>
            <a:r>
              <a:rPr lang="en-GB" i="1" dirty="0"/>
              <a:t>Exploring Strategy: Text and Cases.</a:t>
            </a:r>
            <a:r>
              <a:rPr lang="en-GB" dirty="0"/>
              <a:t> 12th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dirty="0"/>
              <a:t>Kotler, P. and Keller, K. (2022) </a:t>
            </a:r>
            <a:r>
              <a:rPr lang="en-GB" i="1" dirty="0"/>
              <a:t>Marketing Management.</a:t>
            </a:r>
            <a:r>
              <a:rPr lang="en-GB" dirty="0"/>
              <a:t> 16th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dirty="0"/>
              <a:t>Office for National Statistics (2024) </a:t>
            </a:r>
            <a:r>
              <a:rPr lang="en-GB" i="1" dirty="0"/>
              <a:t>Retail sales in Great Britain.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https://www.ons.gov.uk</a:t>
            </a:r>
            <a:r>
              <a:rPr lang="en-GB" dirty="0"/>
              <a:t> (Accessed: 15 March 2026).</a:t>
            </a:r>
          </a:p>
          <a:p>
            <a:r>
              <a:rPr lang="en-GB" dirty="0"/>
              <a:t>Ohno, T. (1988) </a:t>
            </a:r>
            <a:r>
              <a:rPr lang="en-GB" i="1" dirty="0"/>
              <a:t>Toyota Production System: Beyond Large-Scale Production.</a:t>
            </a:r>
            <a:r>
              <a:rPr lang="en-GB" dirty="0"/>
              <a:t> New York: Productivity Press.</a:t>
            </a:r>
          </a:p>
          <a:p>
            <a:r>
              <a:rPr lang="en-GB" dirty="0"/>
              <a:t>Slack, N. and Brandon-Jones, A. (2019) </a:t>
            </a:r>
            <a:r>
              <a:rPr lang="en-GB" i="1" dirty="0"/>
              <a:t>Operations Management.</a:t>
            </a:r>
            <a:r>
              <a:rPr lang="en-GB" dirty="0"/>
              <a:t> 9th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119704373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812</Words>
  <Application>Microsoft Office PowerPoint</Application>
  <PresentationFormat>Widescreen</PresentationFormat>
  <Paragraphs>119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Trebuchet MS</vt:lpstr>
      <vt:lpstr>Wingdings</vt:lpstr>
      <vt:lpstr>Wingdings 3</vt:lpstr>
      <vt:lpstr>Facet</vt:lpstr>
      <vt:lpstr>PROBLEM SOLVING AND DECISION MAKING      LCLM 4004     JOANNA BEDNORZ    STUDENT ID 2516687   CHARLES OBINWA</vt:lpstr>
      <vt:lpstr>PowerPoint Presentation</vt:lpstr>
      <vt:lpstr>PRESENTATION OF THE COMPANY AND CONTEXT</vt:lpstr>
      <vt:lpstr>ISSUES AFFECTING IN-STORE SALES</vt:lpstr>
      <vt:lpstr>5W2H MODEL</vt:lpstr>
      <vt:lpstr>PESTEL ANALYSIS DIAGRAM</vt:lpstr>
      <vt:lpstr>PESTEL ANALYSIS APPLIED TO GREEN HAVEN FLORISTS</vt:lpstr>
      <vt:lpstr>FISHBONE DIAGRAM</vt:lpstr>
      <vt:lpstr>FISHBONE APPLIED TO GREEN HAVEN FLORIST</vt:lpstr>
      <vt:lpstr>KEY FINDINGS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Joanna Barbara Bednorz (2516687)</dc:creator>
  <cp:lastModifiedBy>Joanna Barbara Bednorz (2516687)</cp:lastModifiedBy>
  <cp:revision>1</cp:revision>
  <dcterms:created xsi:type="dcterms:W3CDTF">2026-03-15T15:41:14Z</dcterms:created>
  <dcterms:modified xsi:type="dcterms:W3CDTF">2026-03-15T21:35:40Z</dcterms:modified>
</cp:coreProperties>
</file>