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2.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49" r:id="rId2"/>
    <p:sldMasterId id="2147483650" r:id="rId3"/>
  </p:sldMasterIdLst>
  <p:notesMasterIdLst>
    <p:notesMasterId r:id="rId30"/>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Lst>
  <p:sldSz cx="18286413" cy="10287000"/>
  <p:notesSz cx="6858000" cy="9144000"/>
  <p:custDataLst>
    <p:tags r:id="rId31"/>
  </p:custDataLst>
  <p:defaultTextStyle>
    <a:defPPr lvl="0">
      <a:defRPr lang="en-US"/>
    </a:defPPr>
    <a:lvl1pPr marL="0" lvl="0" algn="l" defTabSz="1632753" rtl="0" eaLnBrk="1" latinLnBrk="0" hangingPunct="1">
      <a:defRPr sz="3200" kern="1200">
        <a:solidFill>
          <a:schemeClr val="tx1"/>
        </a:solidFill>
        <a:latin typeface="+mn-lt"/>
        <a:ea typeface="+mn-ea"/>
        <a:cs typeface="+mn-cs"/>
      </a:defRPr>
    </a:lvl1pPr>
    <a:lvl2pPr marL="816376" lvl="1" algn="l" defTabSz="1632753" rtl="0" eaLnBrk="1" latinLnBrk="0" hangingPunct="1">
      <a:defRPr sz="3200" kern="1200">
        <a:solidFill>
          <a:schemeClr val="tx1"/>
        </a:solidFill>
        <a:latin typeface="+mn-lt"/>
        <a:ea typeface="+mn-ea"/>
        <a:cs typeface="+mn-cs"/>
      </a:defRPr>
    </a:lvl2pPr>
    <a:lvl3pPr marL="1632753" lvl="2" algn="l" defTabSz="1632753" rtl="0" eaLnBrk="1" latinLnBrk="0" hangingPunct="1">
      <a:defRPr sz="3200" kern="1200">
        <a:solidFill>
          <a:schemeClr val="tx1"/>
        </a:solidFill>
        <a:latin typeface="+mn-lt"/>
        <a:ea typeface="+mn-ea"/>
        <a:cs typeface="+mn-cs"/>
      </a:defRPr>
    </a:lvl3pPr>
    <a:lvl4pPr marL="2449129" lvl="3" algn="l" defTabSz="1632753" rtl="0" eaLnBrk="1" latinLnBrk="0" hangingPunct="1">
      <a:defRPr sz="3200" kern="1200">
        <a:solidFill>
          <a:schemeClr val="tx1"/>
        </a:solidFill>
        <a:latin typeface="+mn-lt"/>
        <a:ea typeface="+mn-ea"/>
        <a:cs typeface="+mn-cs"/>
      </a:defRPr>
    </a:lvl4pPr>
    <a:lvl5pPr marL="3265505" lvl="4" algn="l" defTabSz="1632753" rtl="0" eaLnBrk="1" latinLnBrk="0" hangingPunct="1">
      <a:defRPr sz="3200" kern="1200">
        <a:solidFill>
          <a:schemeClr val="tx1"/>
        </a:solidFill>
        <a:latin typeface="+mn-lt"/>
        <a:ea typeface="+mn-ea"/>
        <a:cs typeface="+mn-cs"/>
      </a:defRPr>
    </a:lvl5pPr>
    <a:lvl6pPr marL="4081882" lvl="5" algn="l" defTabSz="1632753" rtl="0" eaLnBrk="1" latinLnBrk="0" hangingPunct="1">
      <a:defRPr sz="3200" kern="1200">
        <a:solidFill>
          <a:schemeClr val="tx1"/>
        </a:solidFill>
        <a:latin typeface="+mn-lt"/>
        <a:ea typeface="+mn-ea"/>
        <a:cs typeface="+mn-cs"/>
      </a:defRPr>
    </a:lvl6pPr>
    <a:lvl7pPr marL="4898258" lvl="6" algn="l" defTabSz="1632753" rtl="0" eaLnBrk="1" latinLnBrk="0" hangingPunct="1">
      <a:defRPr sz="3200" kern="1200">
        <a:solidFill>
          <a:schemeClr val="tx1"/>
        </a:solidFill>
        <a:latin typeface="+mn-lt"/>
        <a:ea typeface="+mn-ea"/>
        <a:cs typeface="+mn-cs"/>
      </a:defRPr>
    </a:lvl7pPr>
    <a:lvl8pPr marL="5714634" lvl="7" algn="l" defTabSz="1632753" rtl="0" eaLnBrk="1" latinLnBrk="0" hangingPunct="1">
      <a:defRPr sz="3200" kern="1200">
        <a:solidFill>
          <a:schemeClr val="tx1"/>
        </a:solidFill>
        <a:latin typeface="+mn-lt"/>
        <a:ea typeface="+mn-ea"/>
        <a:cs typeface="+mn-cs"/>
      </a:defRPr>
    </a:lvl8pPr>
    <a:lvl9pPr marL="6531011" lvl="8" algn="l" defTabSz="1632753" rtl="0" eaLnBrk="1" latinLnBrk="0" hangingPunct="1">
      <a:defRPr sz="32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4">
          <p15:clr>
            <a:srgbClr val="A4A3A4"/>
          </p15:clr>
        </p15:guide>
        <p15:guide id="2" pos="575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1" d="100"/>
          <a:sy n="41" d="100"/>
        </p:scale>
        <p:origin x="76" y="276"/>
      </p:cViewPr>
      <p:guideLst>
        <p:guide orient="horz" pos="2134"/>
        <p:guide pos="5759"/>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tags" Target="tags/tag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日付プレースホルダー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8DAB2DA-10AE-4BD6-BFC1-534DE09D66C3}" type="datetimeFigureOut">
              <a:rPr lang="en-US" smtClean="0"/>
              <a:t>6/26/2019</a:t>
            </a:fld>
            <a:endParaRPr lang="en-US"/>
          </a:p>
        </p:txBody>
      </p:sp>
      <p:sp>
        <p:nvSpPr>
          <p:cNvPr id="4" name="スライド イメージ プレースホルダー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ノート プレースホルダー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6" name="フッター プレースホルダー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スライド番号プレースホルダー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481ECDC-7530-4EA9-86FD-4E56342A475C}" type="slidenum">
              <a:rPr lang="en-US" smtClean="0"/>
              <a:t>‹#›</a:t>
            </a:fld>
            <a:endParaRPr lang="en-US"/>
          </a:p>
        </p:txBody>
      </p:sp>
    </p:spTree>
    <p:extLst>
      <p:ext uri="{BB962C8B-B14F-4D97-AF65-F5344CB8AC3E}">
        <p14:creationId xmlns:p14="http://schemas.microsoft.com/office/powerpoint/2010/main" val="2547794093"/>
      </p:ext>
    </p:extLst>
  </p:cSld>
  <p:clrMap bg1="lt1" tx1="dk1" bg2="lt2" tx2="dk2" accent1="accent1" accent2="accent2" accent3="accent3" accent4="accent4" accent5="accent5" accent6="accent6" hlink="hlink" folHlink="folHlink"/>
  <p:notesStyle>
    <a:lvl1pPr marL="0" algn="l" defTabSz="1632753" rtl="0" eaLnBrk="1" latinLnBrk="0" hangingPunct="1">
      <a:defRPr sz="2100" kern="1200">
        <a:solidFill>
          <a:schemeClr val="tx1"/>
        </a:solidFill>
        <a:latin typeface="+mn-lt"/>
        <a:ea typeface="+mn-ea"/>
        <a:cs typeface="+mn-cs"/>
      </a:defRPr>
    </a:lvl1pPr>
    <a:lvl2pPr marL="816376" algn="l" defTabSz="1632753" rtl="0" eaLnBrk="1" latinLnBrk="0" hangingPunct="1">
      <a:defRPr sz="2100" kern="1200">
        <a:solidFill>
          <a:schemeClr val="tx1"/>
        </a:solidFill>
        <a:latin typeface="+mn-lt"/>
        <a:ea typeface="+mn-ea"/>
        <a:cs typeface="+mn-cs"/>
      </a:defRPr>
    </a:lvl2pPr>
    <a:lvl3pPr marL="1632753" algn="l" defTabSz="1632753" rtl="0" eaLnBrk="1" latinLnBrk="0" hangingPunct="1">
      <a:defRPr sz="2100" kern="1200">
        <a:solidFill>
          <a:schemeClr val="tx1"/>
        </a:solidFill>
        <a:latin typeface="+mn-lt"/>
        <a:ea typeface="+mn-ea"/>
        <a:cs typeface="+mn-cs"/>
      </a:defRPr>
    </a:lvl3pPr>
    <a:lvl4pPr marL="2449129" algn="l" defTabSz="1632753" rtl="0" eaLnBrk="1" latinLnBrk="0" hangingPunct="1">
      <a:defRPr sz="2100" kern="1200">
        <a:solidFill>
          <a:schemeClr val="tx1"/>
        </a:solidFill>
        <a:latin typeface="+mn-lt"/>
        <a:ea typeface="+mn-ea"/>
        <a:cs typeface="+mn-cs"/>
      </a:defRPr>
    </a:lvl4pPr>
    <a:lvl5pPr marL="3265505" algn="l" defTabSz="1632753" rtl="0" eaLnBrk="1" latinLnBrk="0" hangingPunct="1">
      <a:defRPr sz="2100" kern="1200">
        <a:solidFill>
          <a:schemeClr val="tx1"/>
        </a:solidFill>
        <a:latin typeface="+mn-lt"/>
        <a:ea typeface="+mn-ea"/>
        <a:cs typeface="+mn-cs"/>
      </a:defRPr>
    </a:lvl5pPr>
    <a:lvl6pPr marL="4081882" algn="l" defTabSz="1632753" rtl="0" eaLnBrk="1" latinLnBrk="0" hangingPunct="1">
      <a:defRPr sz="2100" kern="1200">
        <a:solidFill>
          <a:schemeClr val="tx1"/>
        </a:solidFill>
        <a:latin typeface="+mn-lt"/>
        <a:ea typeface="+mn-ea"/>
        <a:cs typeface="+mn-cs"/>
      </a:defRPr>
    </a:lvl6pPr>
    <a:lvl7pPr marL="4898258" algn="l" defTabSz="1632753" rtl="0" eaLnBrk="1" latinLnBrk="0" hangingPunct="1">
      <a:defRPr sz="2100" kern="1200">
        <a:solidFill>
          <a:schemeClr val="tx1"/>
        </a:solidFill>
        <a:latin typeface="+mn-lt"/>
        <a:ea typeface="+mn-ea"/>
        <a:cs typeface="+mn-cs"/>
      </a:defRPr>
    </a:lvl7pPr>
    <a:lvl8pPr marL="5714634" algn="l" defTabSz="1632753" rtl="0" eaLnBrk="1" latinLnBrk="0" hangingPunct="1">
      <a:defRPr sz="2100" kern="1200">
        <a:solidFill>
          <a:schemeClr val="tx1"/>
        </a:solidFill>
        <a:latin typeface="+mn-lt"/>
        <a:ea typeface="+mn-ea"/>
        <a:cs typeface="+mn-cs"/>
      </a:defRPr>
    </a:lvl8pPr>
    <a:lvl9pPr marL="6531011" algn="l" defTabSz="1632753" rtl="0" eaLnBrk="1" latinLnBrk="0" hangingPunct="1">
      <a:defRPr sz="21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ection Break 1">
    <p:spTree>
      <p:nvGrpSpPr>
        <p:cNvPr id="1" name=""/>
        <p:cNvGrpSpPr/>
        <p:nvPr/>
      </p:nvGrpSpPr>
      <p:grpSpPr>
        <a:xfrm>
          <a:off x="0" y="0"/>
          <a:ext cx="0" cy="0"/>
          <a:chOff x="0" y="0"/>
          <a:chExt cx="0" cy="0"/>
        </a:xfrm>
      </p:grpSpPr>
      <p:sp>
        <p:nvSpPr>
          <p:cNvPr id="4" name="図プレースホルダー 3"/>
          <p:cNvSpPr>
            <a:spLocks noGrp="1"/>
          </p:cNvSpPr>
          <p:nvPr>
            <p:ph type="pic" sz="quarter" idx="10" hasCustomPrompt="1"/>
          </p:nvPr>
        </p:nvSpPr>
        <p:spPr>
          <a:xfrm>
            <a:off x="0" y="0"/>
            <a:ext cx="18286413" cy="10287000"/>
          </a:xfrm>
        </p:spPr>
        <p:txBody>
          <a:bodyPr/>
          <a:lstStyle>
            <a:lvl1pPr>
              <a:defRPr baseline="0"/>
            </a:lvl1pPr>
          </a:lstStyle>
          <a:p>
            <a:r>
              <a:rPr kumimoji="1" lang="en-US" altLang="ja-JP" dirty="0"/>
              <a:t>Add an image</a:t>
            </a:r>
            <a:endParaRPr kumimoji="1" lang="ja-JP" altLang="en-US" dirty="0"/>
          </a:p>
        </p:txBody>
      </p:sp>
      <p:sp>
        <p:nvSpPr>
          <p:cNvPr id="6" name="テキスト プレースホルダー 5"/>
          <p:cNvSpPr>
            <a:spLocks noGrp="1"/>
          </p:cNvSpPr>
          <p:nvPr>
            <p:ph type="body" sz="quarter" idx="11" hasCustomPrompt="1"/>
          </p:nvPr>
        </p:nvSpPr>
        <p:spPr>
          <a:xfrm>
            <a:off x="772276" y="3748345"/>
            <a:ext cx="5850650" cy="5850650"/>
          </a:xfrm>
          <a:prstGeom prst="ellipse">
            <a:avLst/>
          </a:prstGeom>
          <a:solidFill>
            <a:schemeClr val="accent1">
              <a:alpha val="69000"/>
            </a:schemeClr>
          </a:solidFill>
        </p:spPr>
        <p:txBody>
          <a:bodyPr/>
          <a:lstStyle>
            <a:lvl1pPr>
              <a:defRPr baseline="0"/>
            </a:lvl1pPr>
          </a:lstStyle>
          <a:p>
            <a:pPr lvl="0"/>
            <a:r>
              <a:rPr kumimoji="1" lang="en-US" altLang="ja-JP" dirty="0"/>
              <a:t> </a:t>
            </a:r>
            <a:endParaRPr kumimoji="1" lang="ja-JP" altLang="en-US" dirty="0"/>
          </a:p>
        </p:txBody>
      </p:sp>
      <p:sp>
        <p:nvSpPr>
          <p:cNvPr id="7" name="図プレースホルダー 7"/>
          <p:cNvSpPr>
            <a:spLocks noGrp="1"/>
          </p:cNvSpPr>
          <p:nvPr>
            <p:ph type="pic" sz="quarter" idx="18" hasCustomPrompt="1"/>
          </p:nvPr>
        </p:nvSpPr>
        <p:spPr>
          <a:xfrm>
            <a:off x="2707556" y="4783525"/>
            <a:ext cx="2070165" cy="2070165"/>
          </a:xfrm>
        </p:spPr>
        <p:txBody>
          <a:bodyPr>
            <a:normAutofit/>
          </a:bodyPr>
          <a:lstStyle>
            <a:lvl1pPr>
              <a:defRPr sz="1600"/>
            </a:lvl1pPr>
          </a:lstStyle>
          <a:p>
            <a:r>
              <a:rPr kumimoji="1" lang="en-US" altLang="ja-JP" dirty="0"/>
              <a:t>ICON</a:t>
            </a:r>
            <a:endParaRPr kumimoji="1" lang="ja-JP" altLang="en-US" dirty="0"/>
          </a:p>
        </p:txBody>
      </p:sp>
      <p:sp>
        <p:nvSpPr>
          <p:cNvPr id="8" name="タイトル 1"/>
          <p:cNvSpPr>
            <a:spLocks noGrp="1"/>
          </p:cNvSpPr>
          <p:nvPr>
            <p:ph type="ctrTitle" hasCustomPrompt="1"/>
          </p:nvPr>
        </p:nvSpPr>
        <p:spPr>
          <a:xfrm>
            <a:off x="907291" y="6808685"/>
            <a:ext cx="5580620" cy="1189757"/>
          </a:xfrm>
          <a:prstGeom prst="rect">
            <a:avLst/>
          </a:prstGeom>
        </p:spPr>
        <p:txBody>
          <a:bodyPr anchor="t"/>
          <a:lstStyle>
            <a:lvl1pPr algn="ctr">
              <a:lnSpc>
                <a:spcPct val="100000"/>
              </a:lnSpc>
              <a:defRPr sz="4000" spc="600" baseline="0">
                <a:solidFill>
                  <a:schemeClr val="bg1"/>
                </a:solidFill>
                <a:latin typeface="+mj-lt"/>
              </a:defRPr>
            </a:lvl1pPr>
          </a:lstStyle>
          <a:p>
            <a:r>
              <a:rPr lang="en-US" altLang="ja-JP" dirty="0"/>
              <a:t>SECTION TITLE</a:t>
            </a:r>
            <a:endParaRPr lang="en-US" dirty="0"/>
          </a:p>
        </p:txBody>
      </p:sp>
    </p:spTree>
    <p:extLst>
      <p:ext uri="{BB962C8B-B14F-4D97-AF65-F5344CB8AC3E}">
        <p14:creationId xmlns:p14="http://schemas.microsoft.com/office/powerpoint/2010/main" val="3913709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4" presetClass="entr" presetSubtype="10" fill="hold" grpId="0" nodeType="afterEffect">
                                  <p:stCondLst>
                                    <p:cond delay="25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par>
                                <p:cTn id="12" presetID="14" presetClass="entr" presetSubtype="10" fill="hold" grpId="0" nodeType="withEffect">
                                  <p:stCondLst>
                                    <p:cond delay="250"/>
                                  </p:stCondLst>
                                  <p:childTnLst>
                                    <p:set>
                                      <p:cBhvr>
                                        <p:cTn id="13" dur="1" fill="hold">
                                          <p:stCondLst>
                                            <p:cond delay="0"/>
                                          </p:stCondLst>
                                        </p:cTn>
                                        <p:tgtEl>
                                          <p:spTgt spid="8"/>
                                        </p:tgtEl>
                                        <p:attrNameLst>
                                          <p:attrName>style.visibility</p:attrName>
                                        </p:attrNameLst>
                                      </p:cBhvr>
                                      <p:to>
                                        <p:strVal val="visible"/>
                                      </p:to>
                                    </p:set>
                                    <p:animEffect transition="in" filter="randombar(horizontal)">
                                      <p:cBhvr>
                                        <p:cTn id="14" dur="500"/>
                                        <p:tgtEl>
                                          <p:spTgt spid="8"/>
                                        </p:tgtEl>
                                      </p:cBhvr>
                                    </p:animEffect>
                                  </p:childTnLst>
                                </p:cTn>
                              </p:par>
                              <p:par>
                                <p:cTn id="15" presetID="14" presetClass="entr" presetSubtype="10" fill="hold" grpId="0" nodeType="withEffect">
                                  <p:stCondLst>
                                    <p:cond delay="250"/>
                                  </p:stCondLst>
                                  <p:childTnLst>
                                    <p:set>
                                      <p:cBhvr>
                                        <p:cTn id="16" dur="1" fill="hold">
                                          <p:stCondLst>
                                            <p:cond delay="0"/>
                                          </p:stCondLst>
                                        </p:cTn>
                                        <p:tgtEl>
                                          <p:spTgt spid="6">
                                            <p:bg/>
                                          </p:spTgt>
                                        </p:tgtEl>
                                        <p:attrNameLst>
                                          <p:attrName>style.visibility</p:attrName>
                                        </p:attrNameLst>
                                      </p:cBhvr>
                                      <p:to>
                                        <p:strVal val="visible"/>
                                      </p:to>
                                    </p:set>
                                    <p:animEffect transition="in" filter="randombar(horizontal)">
                                      <p:cBhvr>
                                        <p:cTn id="17" dur="500"/>
                                        <p:tgtEl>
                                          <p:spTgt spid="6">
                                            <p:bg/>
                                          </p:spTgt>
                                        </p:tgtEl>
                                      </p:cBhvr>
                                    </p:animEffect>
                                  </p:childTnLst>
                                </p:cTn>
                              </p:par>
                              <p:par>
                                <p:cTn id="18" presetID="14" presetClass="entr" presetSubtype="10" fill="hold" grpId="0" nodeType="withEffect">
                                  <p:stCondLst>
                                    <p:cond delay="250"/>
                                  </p:stCondLst>
                                  <p:childTnLst>
                                    <p:set>
                                      <p:cBhvr>
                                        <p:cTn id="19" dur="1" fill="hold">
                                          <p:stCondLst>
                                            <p:cond delay="0"/>
                                          </p:stCondLst>
                                        </p:cTn>
                                        <p:tgtEl>
                                          <p:spTgt spid="6">
                                            <p:txEl>
                                              <p:pRg st="0" end="0"/>
                                            </p:txEl>
                                          </p:spTgt>
                                        </p:tgtEl>
                                        <p:attrNameLst>
                                          <p:attrName>style.visibility</p:attrName>
                                        </p:attrNameLst>
                                      </p:cBhvr>
                                      <p:to>
                                        <p:strVal val="visible"/>
                                      </p:to>
                                    </p:set>
                                    <p:animEffect transition="in" filter="randombar(horizontal)">
                                      <p:cBhvr>
                                        <p:cTn id="20"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build="p" animBg="1">
        <p:tmplLst>
          <p:tmpl>
            <p:tnLst>
              <p:par>
                <p:cTn presetID="14" presetClass="entr" presetSubtype="1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Effect transition="in" filter="randombar(horizontal)">
                      <p:cBhvr>
                        <p:cTn dur="500"/>
                        <p:tgtEl>
                          <p:spTgt spid="6"/>
                        </p:tgtEl>
                      </p:cBhvr>
                    </p:animEffect>
                  </p:childTnLst>
                </p:cTn>
              </p:par>
            </p:tnLst>
          </p:tmpl>
          <p:tmpl lvl="1">
            <p:tnLst>
              <p:par>
                <p:cTn presetID="14" presetClass="entr" presetSubtype="1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Effect transition="in" filter="randombar(horizontal)">
                      <p:cBhvr>
                        <p:cTn dur="500"/>
                        <p:tgtEl>
                          <p:spTgt spid="6"/>
                        </p:tgtEl>
                      </p:cBhvr>
                    </p:animEffect>
                  </p:childTnLst>
                </p:cTn>
              </p:par>
            </p:tnLst>
          </p:tmpl>
        </p:tmplLst>
      </p:bldP>
      <p:bldP spid="7" grpId="0"/>
      <p:bldP spid="8"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Break 2">
    <p:spTree>
      <p:nvGrpSpPr>
        <p:cNvPr id="1" name=""/>
        <p:cNvGrpSpPr/>
        <p:nvPr/>
      </p:nvGrpSpPr>
      <p:grpSpPr>
        <a:xfrm>
          <a:off x="0" y="0"/>
          <a:ext cx="0" cy="0"/>
          <a:chOff x="0" y="0"/>
          <a:chExt cx="0" cy="0"/>
        </a:xfrm>
      </p:grpSpPr>
      <p:sp>
        <p:nvSpPr>
          <p:cNvPr id="4" name="図プレースホルダー 3"/>
          <p:cNvSpPr>
            <a:spLocks noGrp="1"/>
          </p:cNvSpPr>
          <p:nvPr>
            <p:ph type="pic" sz="quarter" idx="10" hasCustomPrompt="1"/>
          </p:nvPr>
        </p:nvSpPr>
        <p:spPr>
          <a:xfrm>
            <a:off x="0" y="0"/>
            <a:ext cx="18286413" cy="10287000"/>
          </a:xfrm>
        </p:spPr>
        <p:txBody>
          <a:bodyPr/>
          <a:lstStyle>
            <a:lvl1pPr>
              <a:defRPr baseline="0"/>
            </a:lvl1pPr>
          </a:lstStyle>
          <a:p>
            <a:r>
              <a:rPr kumimoji="1" lang="en-US" altLang="ja-JP" dirty="0"/>
              <a:t>Add an image</a:t>
            </a:r>
            <a:endParaRPr kumimoji="1" lang="ja-JP" altLang="en-US" dirty="0"/>
          </a:p>
        </p:txBody>
      </p:sp>
      <p:sp>
        <p:nvSpPr>
          <p:cNvPr id="9" name="テキスト プレースホルダー 5"/>
          <p:cNvSpPr>
            <a:spLocks noGrp="1"/>
          </p:cNvSpPr>
          <p:nvPr>
            <p:ph type="body" sz="quarter" idx="11" hasCustomPrompt="1"/>
          </p:nvPr>
        </p:nvSpPr>
        <p:spPr>
          <a:xfrm>
            <a:off x="11618481" y="3748345"/>
            <a:ext cx="5850650" cy="5850650"/>
          </a:xfrm>
          <a:prstGeom prst="ellipse">
            <a:avLst/>
          </a:prstGeom>
          <a:solidFill>
            <a:schemeClr val="accent1">
              <a:alpha val="69000"/>
            </a:schemeClr>
          </a:solidFill>
        </p:spPr>
        <p:txBody>
          <a:bodyPr/>
          <a:lstStyle>
            <a:lvl1pPr>
              <a:defRPr baseline="0"/>
            </a:lvl1pPr>
          </a:lstStyle>
          <a:p>
            <a:pPr lvl="0"/>
            <a:r>
              <a:rPr kumimoji="1" lang="en-US" altLang="ja-JP" dirty="0"/>
              <a:t> </a:t>
            </a:r>
            <a:endParaRPr kumimoji="1" lang="ja-JP" altLang="en-US" dirty="0"/>
          </a:p>
        </p:txBody>
      </p:sp>
      <p:sp>
        <p:nvSpPr>
          <p:cNvPr id="10" name="図プレースホルダー 7"/>
          <p:cNvSpPr>
            <a:spLocks noGrp="1"/>
          </p:cNvSpPr>
          <p:nvPr>
            <p:ph type="pic" sz="quarter" idx="18" hasCustomPrompt="1"/>
          </p:nvPr>
        </p:nvSpPr>
        <p:spPr>
          <a:xfrm>
            <a:off x="13553761" y="4783525"/>
            <a:ext cx="2070165" cy="2070165"/>
          </a:xfrm>
        </p:spPr>
        <p:txBody>
          <a:bodyPr>
            <a:normAutofit/>
          </a:bodyPr>
          <a:lstStyle>
            <a:lvl1pPr>
              <a:defRPr sz="1600"/>
            </a:lvl1pPr>
          </a:lstStyle>
          <a:p>
            <a:r>
              <a:rPr kumimoji="1" lang="en-US" altLang="ja-JP" dirty="0"/>
              <a:t>ICON</a:t>
            </a:r>
            <a:endParaRPr kumimoji="1" lang="ja-JP" altLang="en-US" dirty="0"/>
          </a:p>
        </p:txBody>
      </p:sp>
      <p:sp>
        <p:nvSpPr>
          <p:cNvPr id="11" name="タイトル 1"/>
          <p:cNvSpPr>
            <a:spLocks noGrp="1"/>
          </p:cNvSpPr>
          <p:nvPr>
            <p:ph type="ctrTitle" hasCustomPrompt="1"/>
          </p:nvPr>
        </p:nvSpPr>
        <p:spPr>
          <a:xfrm>
            <a:off x="11753496" y="6808685"/>
            <a:ext cx="5580620" cy="1189757"/>
          </a:xfrm>
          <a:prstGeom prst="rect">
            <a:avLst/>
          </a:prstGeom>
        </p:spPr>
        <p:txBody>
          <a:bodyPr anchor="t"/>
          <a:lstStyle>
            <a:lvl1pPr algn="ctr">
              <a:lnSpc>
                <a:spcPct val="100000"/>
              </a:lnSpc>
              <a:defRPr sz="4000" spc="600" baseline="0">
                <a:solidFill>
                  <a:schemeClr val="bg1"/>
                </a:solidFill>
                <a:latin typeface="+mj-lt"/>
              </a:defRPr>
            </a:lvl1pPr>
          </a:lstStyle>
          <a:p>
            <a:r>
              <a:rPr lang="en-US" altLang="ja-JP" dirty="0"/>
              <a:t>SECTION TITLE</a:t>
            </a:r>
            <a:endParaRPr lang="en-US" dirty="0"/>
          </a:p>
        </p:txBody>
      </p:sp>
    </p:spTree>
    <p:extLst>
      <p:ext uri="{BB962C8B-B14F-4D97-AF65-F5344CB8AC3E}">
        <p14:creationId xmlns:p14="http://schemas.microsoft.com/office/powerpoint/2010/main" val="378027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4" presetClass="entr" presetSubtype="10" fill="hold" grpId="0" nodeType="afterEffect">
                                  <p:stCondLst>
                                    <p:cond delay="250"/>
                                  </p:stCondLst>
                                  <p:childTnLst>
                                    <p:set>
                                      <p:cBhvr>
                                        <p:cTn id="10" dur="1" fill="hold">
                                          <p:stCondLst>
                                            <p:cond delay="0"/>
                                          </p:stCondLst>
                                        </p:cTn>
                                        <p:tgtEl>
                                          <p:spTgt spid="10"/>
                                        </p:tgtEl>
                                        <p:attrNameLst>
                                          <p:attrName>style.visibility</p:attrName>
                                        </p:attrNameLst>
                                      </p:cBhvr>
                                      <p:to>
                                        <p:strVal val="visible"/>
                                      </p:to>
                                    </p:set>
                                    <p:animEffect transition="in" filter="randombar(horizontal)">
                                      <p:cBhvr>
                                        <p:cTn id="11" dur="500"/>
                                        <p:tgtEl>
                                          <p:spTgt spid="10"/>
                                        </p:tgtEl>
                                      </p:cBhvr>
                                    </p:animEffect>
                                  </p:childTnLst>
                                </p:cTn>
                              </p:par>
                              <p:par>
                                <p:cTn id="12" presetID="14" presetClass="entr" presetSubtype="10" fill="hold" grpId="0" nodeType="withEffect">
                                  <p:stCondLst>
                                    <p:cond delay="250"/>
                                  </p:stCondLst>
                                  <p:childTnLst>
                                    <p:set>
                                      <p:cBhvr>
                                        <p:cTn id="13" dur="1" fill="hold">
                                          <p:stCondLst>
                                            <p:cond delay="0"/>
                                          </p:stCondLst>
                                        </p:cTn>
                                        <p:tgtEl>
                                          <p:spTgt spid="11"/>
                                        </p:tgtEl>
                                        <p:attrNameLst>
                                          <p:attrName>style.visibility</p:attrName>
                                        </p:attrNameLst>
                                      </p:cBhvr>
                                      <p:to>
                                        <p:strVal val="visible"/>
                                      </p:to>
                                    </p:set>
                                    <p:animEffect transition="in" filter="randombar(horizontal)">
                                      <p:cBhvr>
                                        <p:cTn id="14" dur="500"/>
                                        <p:tgtEl>
                                          <p:spTgt spid="11"/>
                                        </p:tgtEl>
                                      </p:cBhvr>
                                    </p:animEffect>
                                  </p:childTnLst>
                                </p:cTn>
                              </p:par>
                              <p:par>
                                <p:cTn id="15" presetID="14" presetClass="entr" presetSubtype="10" fill="hold" grpId="0" nodeType="withEffect">
                                  <p:stCondLst>
                                    <p:cond delay="250"/>
                                  </p:stCondLst>
                                  <p:childTnLst>
                                    <p:set>
                                      <p:cBhvr>
                                        <p:cTn id="16" dur="1" fill="hold">
                                          <p:stCondLst>
                                            <p:cond delay="0"/>
                                          </p:stCondLst>
                                        </p:cTn>
                                        <p:tgtEl>
                                          <p:spTgt spid="9">
                                            <p:bg/>
                                          </p:spTgt>
                                        </p:tgtEl>
                                        <p:attrNameLst>
                                          <p:attrName>style.visibility</p:attrName>
                                        </p:attrNameLst>
                                      </p:cBhvr>
                                      <p:to>
                                        <p:strVal val="visible"/>
                                      </p:to>
                                    </p:set>
                                    <p:animEffect transition="in" filter="randombar(horizontal)">
                                      <p:cBhvr>
                                        <p:cTn id="17" dur="500"/>
                                        <p:tgtEl>
                                          <p:spTgt spid="9">
                                            <p:bg/>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25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randombar(horizontal)">
                                      <p:cBhvr>
                                        <p:cTn id="2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build="p" animBg="1">
        <p:tmplLst>
          <p:tmpl>
            <p:tnLst>
              <p:par>
                <p:cTn presetID="14" presetClass="entr" presetSubtype="10" fill="hold" nodeType="withEffect">
                  <p:stCondLst>
                    <p:cond delay="250"/>
                  </p:stCondLst>
                  <p:childTnLst>
                    <p:set>
                      <p:cBhvr>
                        <p:cTn dur="1" fill="hold">
                          <p:stCondLst>
                            <p:cond delay="0"/>
                          </p:stCondLst>
                        </p:cTn>
                        <p:tgtEl>
                          <p:spTgt spid="9"/>
                        </p:tgtEl>
                        <p:attrNameLst>
                          <p:attrName>style.visibility</p:attrName>
                        </p:attrNameLst>
                      </p:cBhvr>
                      <p:to>
                        <p:strVal val="visible"/>
                      </p:to>
                    </p:set>
                    <p:animEffect transition="in" filter="randombar(horizontal)">
                      <p:cBhvr>
                        <p:cTn dur="500"/>
                        <p:tgtEl>
                          <p:spTgt spid="9"/>
                        </p:tgtEl>
                      </p:cBhvr>
                    </p:animEffect>
                  </p:childTnLst>
                </p:cTn>
              </p:par>
            </p:tnLst>
          </p:tmpl>
          <p:tmpl lvl="1">
            <p:tnLst>
              <p:par>
                <p:cTn presetID="14" presetClass="entr" presetSubtype="10" fill="hold" nodeType="clickEffect">
                  <p:stCondLst>
                    <p:cond delay="250"/>
                  </p:stCondLst>
                  <p:childTnLst>
                    <p:set>
                      <p:cBhvr>
                        <p:cTn dur="1" fill="hold">
                          <p:stCondLst>
                            <p:cond delay="0"/>
                          </p:stCondLst>
                        </p:cTn>
                        <p:tgtEl>
                          <p:spTgt spid="9"/>
                        </p:tgtEl>
                        <p:attrNameLst>
                          <p:attrName>style.visibility</p:attrName>
                        </p:attrNameLst>
                      </p:cBhvr>
                      <p:to>
                        <p:strVal val="visible"/>
                      </p:to>
                    </p:set>
                    <p:animEffect transition="in" filter="randombar(horizontal)">
                      <p:cBhvr>
                        <p:cTn dur="500"/>
                        <p:tgtEl>
                          <p:spTgt spid="9"/>
                        </p:tgtEl>
                      </p:cBhvr>
                    </p:animEffect>
                  </p:childTnLst>
                </p:cTn>
              </p:par>
            </p:tnLst>
          </p:tmpl>
        </p:tmplLst>
      </p:bldP>
      <p:bldP spid="10" grpId="0"/>
      <p:bldP spid="11"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ユーザー設定レイアウト">
    <p:spTree>
      <p:nvGrpSpPr>
        <p:cNvPr id="1" name=""/>
        <p:cNvGrpSpPr/>
        <p:nvPr/>
      </p:nvGrpSpPr>
      <p:grpSpPr>
        <a:xfrm>
          <a:off x="0" y="0"/>
          <a:ext cx="0" cy="0"/>
          <a:chOff x="0" y="0"/>
          <a:chExt cx="0" cy="0"/>
        </a:xfrm>
      </p:grpSpPr>
      <p:sp>
        <p:nvSpPr>
          <p:cNvPr id="3" name="正方形/長方形 2"/>
          <p:cNvSpPr/>
          <p:nvPr userDrawn="1"/>
        </p:nvSpPr>
        <p:spPr>
          <a:xfrm>
            <a:off x="0" y="0"/>
            <a:ext cx="18286413" cy="5143500"/>
          </a:xfrm>
          <a:prstGeom prst="rect">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4" name="テキスト プレースホルダー 11"/>
          <p:cNvSpPr>
            <a:spLocks noGrp="1"/>
          </p:cNvSpPr>
          <p:nvPr>
            <p:ph type="body" sz="quarter" idx="15" hasCustomPrompt="1"/>
          </p:nvPr>
        </p:nvSpPr>
        <p:spPr>
          <a:xfrm>
            <a:off x="727271" y="1228065"/>
            <a:ext cx="16831870" cy="2459238"/>
          </a:xfrm>
        </p:spPr>
        <p:txBody>
          <a:bodyPr anchor="b">
            <a:noAutofit/>
          </a:bodyPr>
          <a:lstStyle>
            <a:lvl1pPr algn="ctr">
              <a:lnSpc>
                <a:spcPct val="100000"/>
              </a:lnSpc>
              <a:spcBef>
                <a:spcPts val="0"/>
              </a:spcBef>
              <a:defRPr sz="15000" spc="600" baseline="0">
                <a:solidFill>
                  <a:schemeClr val="bg1"/>
                </a:solidFill>
                <a:latin typeface="+mj-lt"/>
              </a:defRPr>
            </a:lvl1pPr>
          </a:lstStyle>
          <a:p>
            <a:pPr lvl="0"/>
            <a:r>
              <a:rPr lang="en-US" altLang="ja-JP" dirty="0"/>
              <a:t>TEXT HERE</a:t>
            </a:r>
            <a:endParaRPr lang="en-US" dirty="0"/>
          </a:p>
        </p:txBody>
      </p:sp>
      <p:sp>
        <p:nvSpPr>
          <p:cNvPr id="5" name="テキスト プレースホルダー 11"/>
          <p:cNvSpPr>
            <a:spLocks noGrp="1"/>
          </p:cNvSpPr>
          <p:nvPr>
            <p:ph type="body" sz="quarter" idx="22" hasCustomPrompt="1"/>
          </p:nvPr>
        </p:nvSpPr>
        <p:spPr>
          <a:xfrm>
            <a:off x="727272" y="3405437"/>
            <a:ext cx="16831870" cy="990111"/>
          </a:xfrm>
        </p:spPr>
        <p:txBody>
          <a:bodyPr anchor="ctr">
            <a:noAutofit/>
          </a:bodyPr>
          <a:lstStyle>
            <a:lvl1pPr algn="ctr">
              <a:lnSpc>
                <a:spcPct val="100000"/>
              </a:lnSpc>
              <a:spcBef>
                <a:spcPts val="0"/>
              </a:spcBef>
              <a:defRPr sz="3600" spc="0" baseline="0">
                <a:solidFill>
                  <a:schemeClr val="bg1"/>
                </a:solidFill>
                <a:latin typeface="+mj-lt"/>
              </a:defRPr>
            </a:lvl1pPr>
          </a:lstStyle>
          <a:p>
            <a:pPr lvl="0"/>
            <a:r>
              <a:rPr lang="en-US" altLang="ja-JP" dirty="0"/>
              <a:t>TEXT HERE</a:t>
            </a:r>
            <a:endParaRPr lang="en-US" dirty="0"/>
          </a:p>
        </p:txBody>
      </p:sp>
      <p:sp>
        <p:nvSpPr>
          <p:cNvPr id="7" name="図プレースホルダー 6"/>
          <p:cNvSpPr>
            <a:spLocks noGrp="1"/>
          </p:cNvSpPr>
          <p:nvPr>
            <p:ph type="pic" sz="quarter" idx="23" hasCustomPrompt="1"/>
          </p:nvPr>
        </p:nvSpPr>
        <p:spPr>
          <a:xfrm>
            <a:off x="0" y="5143500"/>
            <a:ext cx="18286413" cy="5143500"/>
          </a:xfrm>
        </p:spPr>
        <p:txBody>
          <a:bodyPr/>
          <a:lstStyle>
            <a:lvl1pPr>
              <a:defRPr/>
            </a:lvl1pPr>
          </a:lstStyle>
          <a:p>
            <a:r>
              <a:rPr kumimoji="1" lang="en-US" altLang="ja-JP" dirty="0"/>
              <a:t>Add an image</a:t>
            </a:r>
            <a:endParaRPr kumimoji="1" lang="ja-JP" altLang="en-US" dirty="0"/>
          </a:p>
        </p:txBody>
      </p:sp>
    </p:spTree>
    <p:extLst>
      <p:ext uri="{BB962C8B-B14F-4D97-AF65-F5344CB8AC3E}">
        <p14:creationId xmlns:p14="http://schemas.microsoft.com/office/powerpoint/2010/main" val="4118346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after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2" decel="100000" fill="hold" grpId="0" nodeType="withEffect">
                                  <p:stCondLst>
                                    <p:cond delay="250"/>
                                  </p:stCondLst>
                                  <p:iterate type="wd">
                                    <p:tmPct val="10000"/>
                                  </p:iterate>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additive="base">
                                        <p:cTn id="11"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2" presetClass="entr" presetSubtype="9" decel="100000" fill="hold" nodeType="afterEffect">
                  <p:stCondLst>
                    <p:cond delay="0"/>
                  </p:stCondLst>
                  <p:iterate type="lt">
                    <p:tmPct val="10000"/>
                  </p:iterate>
                  <p:childTnLst>
                    <p:set>
                      <p:cBhvr>
                        <p:cTn dur="1" fill="hold">
                          <p:stCondLst>
                            <p:cond delay="0"/>
                          </p:stCondLst>
                        </p:cTn>
                        <p:tgtEl>
                          <p:spTgt spid="4"/>
                        </p:tgtEl>
                        <p:attrNameLst>
                          <p:attrName>style.visibility</p:attrName>
                        </p:attrNameLst>
                      </p:cBhvr>
                      <p:to>
                        <p:strVal val="visible"/>
                      </p:to>
                    </p:set>
                    <p:anim calcmode="lin" valueType="num">
                      <p:cBhvr additive="base">
                        <p:cTn dur="500" fill="hold"/>
                        <p:tgtEl>
                          <p:spTgt spid="4"/>
                        </p:tgtEl>
                        <p:attrNameLst>
                          <p:attrName>ppt_x</p:attrName>
                        </p:attrNameLst>
                      </p:cBhvr>
                      <p:tavLst>
                        <p:tav tm="0">
                          <p:val>
                            <p:strVal val="0-#ppt_w/2"/>
                          </p:val>
                        </p:tav>
                        <p:tav tm="100000">
                          <p:val>
                            <p:strVal val="#ppt_x"/>
                          </p:val>
                        </p:tav>
                      </p:tavLst>
                    </p:anim>
                    <p:anim calcmode="lin" valueType="num">
                      <p:cBhvr additive="base">
                        <p:cTn dur="500" fill="hold"/>
                        <p:tgtEl>
                          <p:spTgt spid="4"/>
                        </p:tgtEl>
                        <p:attrNameLst>
                          <p:attrName>ppt_y</p:attrName>
                        </p:attrNameLst>
                      </p:cBhvr>
                      <p:tavLst>
                        <p:tav tm="0">
                          <p:val>
                            <p:strVal val="0-#ppt_h/2"/>
                          </p:val>
                        </p:tav>
                        <p:tav tm="100000">
                          <p:val>
                            <p:strVal val="#ppt_y"/>
                          </p:val>
                        </p:tav>
                      </p:tavLst>
                    </p:anim>
                  </p:childTnLst>
                </p:cTn>
              </p:par>
            </p:tnLst>
          </p:tmpl>
        </p:tmplLst>
      </p:bldP>
      <p:bldP spid="5" grpId="0" build="p">
        <p:tmplLst>
          <p:tmpl lvl="1">
            <p:tnLst>
              <p:par>
                <p:cTn presetID="2" presetClass="entr" presetSubtype="2" decel="100000" fill="hold" nodeType="withEffect">
                  <p:stCondLst>
                    <p:cond delay="250"/>
                  </p:stCondLst>
                  <p:iterate type="wd">
                    <p:tmPct val="10000"/>
                  </p:iterate>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1+#ppt_w/2"/>
                          </p:val>
                        </p:tav>
                        <p:tav tm="100000">
                          <p:val>
                            <p:strVal val="#ppt_x"/>
                          </p:val>
                        </p:tav>
                      </p:tavLst>
                    </p:anim>
                    <p:anim calcmode="lin" valueType="num">
                      <p:cBhvr additive="base">
                        <p:cTn dur="500" fill="hold"/>
                        <p:tgtEl>
                          <p:spTgt spid="5"/>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ig Image 1">
    <p:spTree>
      <p:nvGrpSpPr>
        <p:cNvPr id="1" name=""/>
        <p:cNvGrpSpPr/>
        <p:nvPr/>
      </p:nvGrpSpPr>
      <p:grpSpPr>
        <a:xfrm>
          <a:off x="0" y="0"/>
          <a:ext cx="0" cy="0"/>
          <a:chOff x="0" y="0"/>
          <a:chExt cx="0" cy="0"/>
        </a:xfrm>
      </p:grpSpPr>
      <p:sp>
        <p:nvSpPr>
          <p:cNvPr id="7" name="図プレースホルダー 6"/>
          <p:cNvSpPr>
            <a:spLocks noGrp="1"/>
          </p:cNvSpPr>
          <p:nvPr>
            <p:ph type="pic" sz="quarter" idx="10" hasCustomPrompt="1"/>
          </p:nvPr>
        </p:nvSpPr>
        <p:spPr>
          <a:xfrm>
            <a:off x="0" y="0"/>
            <a:ext cx="18286413" cy="10287000"/>
          </a:xfrm>
        </p:spPr>
        <p:txBody>
          <a:bodyPr/>
          <a:lstStyle>
            <a:lvl1pPr>
              <a:defRPr baseline="0"/>
            </a:lvl1pPr>
          </a:lstStyle>
          <a:p>
            <a:r>
              <a:rPr kumimoji="1" lang="en-US" altLang="ja-JP" dirty="0"/>
              <a:t>Add an image</a:t>
            </a:r>
            <a:endParaRPr kumimoji="1" lang="ja-JP" altLang="en-US" dirty="0"/>
          </a:p>
        </p:txBody>
      </p:sp>
      <p:sp>
        <p:nvSpPr>
          <p:cNvPr id="12" name="テキスト プレースホルダー 11"/>
          <p:cNvSpPr>
            <a:spLocks noGrp="1"/>
          </p:cNvSpPr>
          <p:nvPr>
            <p:ph type="body" sz="quarter" idx="11" hasCustomPrompt="1"/>
          </p:nvPr>
        </p:nvSpPr>
        <p:spPr>
          <a:xfrm>
            <a:off x="0" y="6718300"/>
            <a:ext cx="18286413" cy="990600"/>
          </a:xfrm>
          <a:solidFill>
            <a:schemeClr val="accent1">
              <a:alpha val="69000"/>
            </a:schemeClr>
          </a:solidFill>
        </p:spPr>
        <p:txBody>
          <a:bodyPr anchor="ctr">
            <a:noAutofit/>
          </a:bodyPr>
          <a:lstStyle>
            <a:lvl1pPr algn="ctr">
              <a:defRPr sz="4000" spc="600">
                <a:solidFill>
                  <a:schemeClr val="bg1"/>
                </a:solidFill>
                <a:latin typeface="+mj-lt"/>
              </a:defRPr>
            </a:lvl1pPr>
          </a:lstStyle>
          <a:p>
            <a:pPr lvl="0"/>
            <a:r>
              <a:rPr kumimoji="1" lang="en-US" altLang="ja-JP" dirty="0"/>
              <a:t>TEXT</a:t>
            </a:r>
            <a:endParaRPr kumimoji="1" lang="ja-JP" altLang="en-US" dirty="0"/>
          </a:p>
        </p:txBody>
      </p:sp>
      <p:sp>
        <p:nvSpPr>
          <p:cNvPr id="13" name="テキスト プレースホルダー 11"/>
          <p:cNvSpPr>
            <a:spLocks noGrp="1"/>
          </p:cNvSpPr>
          <p:nvPr>
            <p:ph type="body" sz="quarter" idx="12" hasCustomPrompt="1"/>
          </p:nvPr>
        </p:nvSpPr>
        <p:spPr>
          <a:xfrm>
            <a:off x="-794" y="7708784"/>
            <a:ext cx="18286413" cy="2578215"/>
          </a:xfrm>
          <a:solidFill>
            <a:schemeClr val="tx2">
              <a:alpha val="69000"/>
            </a:schemeClr>
          </a:solidFill>
        </p:spPr>
        <p:txBody>
          <a:bodyPr anchor="t">
            <a:noAutofit/>
          </a:bodyPr>
          <a:lstStyle>
            <a:lvl1pPr algn="ctr">
              <a:lnSpc>
                <a:spcPct val="120000"/>
              </a:lnSpc>
              <a:spcBef>
                <a:spcPts val="0"/>
              </a:spcBef>
              <a:defRPr sz="2400" baseline="0">
                <a:solidFill>
                  <a:schemeClr val="bg1"/>
                </a:solidFill>
              </a:defRPr>
            </a:lvl1pPr>
          </a:lstStyle>
          <a:p>
            <a:pPr lvl="0"/>
            <a:r>
              <a:rPr kumimoji="1" lang="en-US" altLang="ja-JP" dirty="0"/>
              <a:t>TEXT HERE</a:t>
            </a:r>
          </a:p>
        </p:txBody>
      </p:sp>
    </p:spTree>
    <p:extLst>
      <p:ext uri="{BB962C8B-B14F-4D97-AF65-F5344CB8AC3E}">
        <p14:creationId xmlns:p14="http://schemas.microsoft.com/office/powerpoint/2010/main" val="2149190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grpId="0" nodeType="afterEffect">
                                  <p:stCondLst>
                                    <p:cond delay="250"/>
                                  </p:stCondLst>
                                  <p:childTnLst>
                                    <p:set>
                                      <p:cBhvr>
                                        <p:cTn id="10" dur="1" fill="hold">
                                          <p:stCondLst>
                                            <p:cond delay="0"/>
                                          </p:stCondLst>
                                        </p:cTn>
                                        <p:tgtEl>
                                          <p:spTgt spid="12">
                                            <p:bg/>
                                          </p:spTgt>
                                        </p:tgtEl>
                                        <p:attrNameLst>
                                          <p:attrName>style.visibility</p:attrName>
                                        </p:attrNameLst>
                                      </p:cBhvr>
                                      <p:to>
                                        <p:strVal val="visible"/>
                                      </p:to>
                                    </p:set>
                                    <p:animEffect transition="in" filter="fade">
                                      <p:cBhvr>
                                        <p:cTn id="11" dur="500"/>
                                        <p:tgtEl>
                                          <p:spTgt spid="12">
                                            <p:bg/>
                                          </p:spTgt>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12">
                                            <p:txEl>
                                              <p:pRg st="0" end="0"/>
                                            </p:txEl>
                                          </p:spTgt>
                                        </p:tgtEl>
                                        <p:attrNameLst>
                                          <p:attrName>style.visibility</p:attrName>
                                        </p:attrNameLst>
                                      </p:cBhvr>
                                      <p:to>
                                        <p:strVal val="visible"/>
                                      </p:to>
                                    </p:set>
                                    <p:animEffect transition="in" filter="fade">
                                      <p:cBhvr>
                                        <p:cTn id="14" dur="500"/>
                                        <p:tgtEl>
                                          <p:spTgt spid="12">
                                            <p:txEl>
                                              <p:pRg st="0" end="0"/>
                                            </p:txEl>
                                          </p:spTgt>
                                        </p:tgtEl>
                                      </p:cBhvr>
                                    </p:animEffect>
                                  </p:childTnLst>
                                </p:cTn>
                              </p:par>
                              <p:par>
                                <p:cTn id="15" presetID="10" presetClass="entr" presetSubtype="0" fill="hold" grpId="0" nodeType="withEffect">
                                  <p:stCondLst>
                                    <p:cond delay="250"/>
                                  </p:stCondLst>
                                  <p:childTnLst>
                                    <p:set>
                                      <p:cBhvr>
                                        <p:cTn id="16" dur="1" fill="hold">
                                          <p:stCondLst>
                                            <p:cond delay="0"/>
                                          </p:stCondLst>
                                        </p:cTn>
                                        <p:tgtEl>
                                          <p:spTgt spid="13">
                                            <p:bg/>
                                          </p:spTgt>
                                        </p:tgtEl>
                                        <p:attrNameLst>
                                          <p:attrName>style.visibility</p:attrName>
                                        </p:attrNameLst>
                                      </p:cBhvr>
                                      <p:to>
                                        <p:strVal val="visible"/>
                                      </p:to>
                                    </p:set>
                                    <p:animEffect transition="in" filter="fade">
                                      <p:cBhvr>
                                        <p:cTn id="17" dur="500"/>
                                        <p:tgtEl>
                                          <p:spTgt spid="13">
                                            <p:bg/>
                                          </p:spTgt>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13">
                                            <p:txEl>
                                              <p:pRg st="0" end="0"/>
                                            </p:txEl>
                                          </p:spTgt>
                                        </p:tgtEl>
                                        <p:attrNameLst>
                                          <p:attrName>style.visibility</p:attrName>
                                        </p:attrNameLst>
                                      </p:cBhvr>
                                      <p:to>
                                        <p:strVal val="visible"/>
                                      </p:to>
                                    </p:set>
                                    <p:animEffect transition="in" filter="fade">
                                      <p:cBhvr>
                                        <p:cTn id="20"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uiExpand="1" build="allAtOnce" animBg="1">
        <p:tmplLst>
          <p:tmpl>
            <p:tnLst>
              <p:par>
                <p:cTn presetID="10" presetClass="entr" presetSubtype="0" fill="hold" nodeType="afterEffect">
                  <p:stCondLst>
                    <p:cond delay="25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 lvl="1">
            <p:tnLst>
              <p:par>
                <p:cTn presetID="10" presetClass="entr" presetSubtype="0" fill="hold" nodeType="withEffect">
                  <p:stCondLst>
                    <p:cond delay="25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3" grpId="0" uiExpand="1" build="allAtOnce" animBg="1">
        <p:tmplLst>
          <p:tmpl>
            <p:tnLst>
              <p:par>
                <p:cTn presetID="10" presetClass="entr" presetSubtype="0" fill="hold" nodeType="withEffect">
                  <p:stCondLst>
                    <p:cond delay="25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 lvl="1">
            <p:tnLst>
              <p:par>
                <p:cTn presetID="10" presetClass="entr" presetSubtype="0" fill="hold" nodeType="withEffect">
                  <p:stCondLst>
                    <p:cond delay="25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ig Image and 3 Icons">
    <p:spTree>
      <p:nvGrpSpPr>
        <p:cNvPr id="1" name=""/>
        <p:cNvGrpSpPr/>
        <p:nvPr/>
      </p:nvGrpSpPr>
      <p:grpSpPr>
        <a:xfrm>
          <a:off x="0" y="0"/>
          <a:ext cx="0" cy="0"/>
          <a:chOff x="0" y="0"/>
          <a:chExt cx="0" cy="0"/>
        </a:xfrm>
      </p:grpSpPr>
      <p:sp>
        <p:nvSpPr>
          <p:cNvPr id="9" name="正方形/長方形 8"/>
          <p:cNvSpPr/>
          <p:nvPr userDrawn="1"/>
        </p:nvSpPr>
        <p:spPr>
          <a:xfrm>
            <a:off x="0" y="6313630"/>
            <a:ext cx="18286413" cy="3973369"/>
          </a:xfrm>
          <a:prstGeom prst="rect">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 name="図プレースホルダー 6"/>
          <p:cNvSpPr>
            <a:spLocks noGrp="1"/>
          </p:cNvSpPr>
          <p:nvPr>
            <p:ph type="pic" sz="quarter" idx="10" hasCustomPrompt="1"/>
          </p:nvPr>
        </p:nvSpPr>
        <p:spPr>
          <a:xfrm>
            <a:off x="0" y="0"/>
            <a:ext cx="18286413" cy="6313630"/>
          </a:xfrm>
        </p:spPr>
        <p:txBody>
          <a:bodyPr/>
          <a:lstStyle>
            <a:lvl1pPr>
              <a:defRPr baseline="0"/>
            </a:lvl1pPr>
          </a:lstStyle>
          <a:p>
            <a:r>
              <a:rPr kumimoji="1" lang="en-US" altLang="ja-JP" dirty="0"/>
              <a:t>Add an image</a:t>
            </a:r>
            <a:endParaRPr kumimoji="1" lang="ja-JP" altLang="en-US" dirty="0"/>
          </a:p>
        </p:txBody>
      </p:sp>
      <p:sp>
        <p:nvSpPr>
          <p:cNvPr id="14" name="テキスト プレースホルダー 4"/>
          <p:cNvSpPr>
            <a:spLocks noGrp="1"/>
          </p:cNvSpPr>
          <p:nvPr>
            <p:ph type="body" sz="quarter" idx="25" hasCustomPrompt="1"/>
          </p:nvPr>
        </p:nvSpPr>
        <p:spPr>
          <a:xfrm>
            <a:off x="7994650" y="5162424"/>
            <a:ext cx="2295525" cy="2295525"/>
          </a:xfrm>
          <a:prstGeom prst="ellipse">
            <a:avLst/>
          </a:prstGeom>
          <a:solidFill>
            <a:schemeClr val="accent1">
              <a:lumMod val="75000"/>
            </a:schemeClr>
          </a:solidFill>
        </p:spPr>
        <p:txBody>
          <a:bodyPr/>
          <a:lstStyle>
            <a:lvl1pPr>
              <a:defRPr baseline="0"/>
            </a:lvl1pPr>
          </a:lstStyle>
          <a:p>
            <a:pPr lvl="0"/>
            <a:r>
              <a:rPr kumimoji="1" lang="en-US" altLang="ja-JP" dirty="0"/>
              <a:t> </a:t>
            </a:r>
            <a:endParaRPr kumimoji="1" lang="ja-JP" altLang="en-US" dirty="0"/>
          </a:p>
        </p:txBody>
      </p:sp>
      <p:sp>
        <p:nvSpPr>
          <p:cNvPr id="15" name="図プレースホルダー 2"/>
          <p:cNvSpPr>
            <a:spLocks noGrp="1"/>
          </p:cNvSpPr>
          <p:nvPr>
            <p:ph type="pic" sz="quarter" idx="26" hasCustomPrompt="1"/>
          </p:nvPr>
        </p:nvSpPr>
        <p:spPr>
          <a:xfrm>
            <a:off x="8579850" y="5747489"/>
            <a:ext cx="1125125" cy="1125125"/>
          </a:xfrm>
        </p:spPr>
        <p:txBody>
          <a:bodyPr/>
          <a:lstStyle>
            <a:lvl1pPr>
              <a:defRPr/>
            </a:lvl1pPr>
          </a:lstStyle>
          <a:p>
            <a:r>
              <a:rPr kumimoji="1" lang="en-US" altLang="ja-JP" dirty="0"/>
              <a:t>ICON</a:t>
            </a:r>
            <a:endParaRPr kumimoji="1" lang="ja-JP" altLang="en-US" dirty="0"/>
          </a:p>
        </p:txBody>
      </p:sp>
      <p:sp>
        <p:nvSpPr>
          <p:cNvPr id="16" name="テキスト プレースホルダー 11"/>
          <p:cNvSpPr>
            <a:spLocks noGrp="1"/>
          </p:cNvSpPr>
          <p:nvPr>
            <p:ph type="body" sz="quarter" idx="27" hasCustomPrompt="1"/>
          </p:nvPr>
        </p:nvSpPr>
        <p:spPr>
          <a:xfrm>
            <a:off x="6737980" y="8144099"/>
            <a:ext cx="4808864" cy="1429086"/>
          </a:xfrm>
        </p:spPr>
        <p:txBody>
          <a:bodyPr anchor="t">
            <a:noAutofit/>
          </a:bodyPr>
          <a:lstStyle>
            <a:lvl1pPr algn="ctr">
              <a:lnSpc>
                <a:spcPct val="120000"/>
              </a:lnSpc>
              <a:defRPr sz="1800">
                <a:solidFill>
                  <a:schemeClr val="bg1"/>
                </a:solidFill>
                <a:latin typeface="+mn-lt"/>
              </a:defRPr>
            </a:lvl1pPr>
          </a:lstStyle>
          <a:p>
            <a:pPr lvl="0"/>
            <a:r>
              <a:rPr lang="en-US" altLang="ja-JP" dirty="0"/>
              <a:t>Text Here</a:t>
            </a:r>
            <a:endParaRPr lang="en-US" dirty="0"/>
          </a:p>
        </p:txBody>
      </p:sp>
      <p:sp>
        <p:nvSpPr>
          <p:cNvPr id="17" name="テキスト プレースホルダー 11"/>
          <p:cNvSpPr>
            <a:spLocks noGrp="1"/>
          </p:cNvSpPr>
          <p:nvPr>
            <p:ph type="body" sz="quarter" idx="28" hasCustomPrompt="1"/>
          </p:nvPr>
        </p:nvSpPr>
        <p:spPr>
          <a:xfrm>
            <a:off x="6737980" y="7564668"/>
            <a:ext cx="4808864" cy="773203"/>
          </a:xfrm>
        </p:spPr>
        <p:txBody>
          <a:bodyPr anchor="t">
            <a:noAutofit/>
          </a:bodyPr>
          <a:lstStyle>
            <a:lvl1pPr algn="ctr">
              <a:lnSpc>
                <a:spcPct val="120000"/>
              </a:lnSpc>
              <a:defRPr sz="3200" spc="300">
                <a:solidFill>
                  <a:schemeClr val="bg1"/>
                </a:solidFill>
                <a:latin typeface="+mj-lt"/>
              </a:defRPr>
            </a:lvl1pPr>
          </a:lstStyle>
          <a:p>
            <a:pPr lvl="0"/>
            <a:r>
              <a:rPr lang="en-US" altLang="ja-JP" dirty="0"/>
              <a:t>Text Here</a:t>
            </a:r>
            <a:endParaRPr lang="en-US" dirty="0"/>
          </a:p>
        </p:txBody>
      </p:sp>
      <p:sp>
        <p:nvSpPr>
          <p:cNvPr id="18" name="テキスト プレースホルダー 4"/>
          <p:cNvSpPr>
            <a:spLocks noGrp="1"/>
          </p:cNvSpPr>
          <p:nvPr>
            <p:ph type="body" sz="quarter" idx="29" hasCustomPrompt="1"/>
          </p:nvPr>
        </p:nvSpPr>
        <p:spPr>
          <a:xfrm>
            <a:off x="2707491" y="5160640"/>
            <a:ext cx="2295525" cy="2295525"/>
          </a:xfrm>
          <a:prstGeom prst="ellipse">
            <a:avLst/>
          </a:prstGeom>
          <a:solidFill>
            <a:schemeClr val="accent1">
              <a:lumMod val="75000"/>
            </a:schemeClr>
          </a:solidFill>
        </p:spPr>
        <p:txBody>
          <a:bodyPr/>
          <a:lstStyle>
            <a:lvl1pPr>
              <a:defRPr baseline="0"/>
            </a:lvl1pPr>
          </a:lstStyle>
          <a:p>
            <a:pPr lvl="0"/>
            <a:r>
              <a:rPr kumimoji="1" lang="en-US" altLang="ja-JP" dirty="0"/>
              <a:t> </a:t>
            </a:r>
            <a:endParaRPr kumimoji="1" lang="ja-JP" altLang="en-US" dirty="0"/>
          </a:p>
        </p:txBody>
      </p:sp>
      <p:sp>
        <p:nvSpPr>
          <p:cNvPr id="19" name="図プレースホルダー 2"/>
          <p:cNvSpPr>
            <a:spLocks noGrp="1"/>
          </p:cNvSpPr>
          <p:nvPr>
            <p:ph type="pic" sz="quarter" idx="30" hasCustomPrompt="1"/>
          </p:nvPr>
        </p:nvSpPr>
        <p:spPr>
          <a:xfrm>
            <a:off x="3292691" y="5745705"/>
            <a:ext cx="1125125" cy="1125125"/>
          </a:xfrm>
        </p:spPr>
        <p:txBody>
          <a:bodyPr/>
          <a:lstStyle>
            <a:lvl1pPr>
              <a:defRPr/>
            </a:lvl1pPr>
          </a:lstStyle>
          <a:p>
            <a:r>
              <a:rPr kumimoji="1" lang="en-US" altLang="ja-JP" dirty="0"/>
              <a:t>ICON</a:t>
            </a:r>
            <a:endParaRPr kumimoji="1" lang="ja-JP" altLang="en-US" dirty="0"/>
          </a:p>
        </p:txBody>
      </p:sp>
      <p:sp>
        <p:nvSpPr>
          <p:cNvPr id="20" name="テキスト プレースホルダー 11"/>
          <p:cNvSpPr>
            <a:spLocks noGrp="1"/>
          </p:cNvSpPr>
          <p:nvPr>
            <p:ph type="body" sz="quarter" idx="31" hasCustomPrompt="1"/>
          </p:nvPr>
        </p:nvSpPr>
        <p:spPr>
          <a:xfrm>
            <a:off x="1450821" y="8142315"/>
            <a:ext cx="4808864" cy="1429086"/>
          </a:xfrm>
        </p:spPr>
        <p:txBody>
          <a:bodyPr anchor="t">
            <a:noAutofit/>
          </a:bodyPr>
          <a:lstStyle>
            <a:lvl1pPr algn="ctr">
              <a:lnSpc>
                <a:spcPct val="120000"/>
              </a:lnSpc>
              <a:defRPr sz="1800">
                <a:solidFill>
                  <a:schemeClr val="bg1"/>
                </a:solidFill>
                <a:latin typeface="+mn-lt"/>
              </a:defRPr>
            </a:lvl1pPr>
          </a:lstStyle>
          <a:p>
            <a:pPr lvl="0"/>
            <a:r>
              <a:rPr lang="en-US" altLang="ja-JP" dirty="0"/>
              <a:t>Text Here</a:t>
            </a:r>
            <a:endParaRPr lang="en-US" dirty="0"/>
          </a:p>
        </p:txBody>
      </p:sp>
      <p:sp>
        <p:nvSpPr>
          <p:cNvPr id="21" name="テキスト プレースホルダー 11"/>
          <p:cNvSpPr>
            <a:spLocks noGrp="1"/>
          </p:cNvSpPr>
          <p:nvPr>
            <p:ph type="body" sz="quarter" idx="32" hasCustomPrompt="1"/>
          </p:nvPr>
        </p:nvSpPr>
        <p:spPr>
          <a:xfrm>
            <a:off x="1450821" y="7562884"/>
            <a:ext cx="4808864" cy="773203"/>
          </a:xfrm>
        </p:spPr>
        <p:txBody>
          <a:bodyPr anchor="t">
            <a:noAutofit/>
          </a:bodyPr>
          <a:lstStyle>
            <a:lvl1pPr algn="ctr">
              <a:lnSpc>
                <a:spcPct val="120000"/>
              </a:lnSpc>
              <a:defRPr sz="3200" spc="300">
                <a:solidFill>
                  <a:schemeClr val="bg1"/>
                </a:solidFill>
                <a:latin typeface="+mj-lt"/>
              </a:defRPr>
            </a:lvl1pPr>
          </a:lstStyle>
          <a:p>
            <a:pPr lvl="0"/>
            <a:r>
              <a:rPr lang="en-US" altLang="ja-JP" dirty="0"/>
              <a:t>Text Here</a:t>
            </a:r>
            <a:endParaRPr lang="en-US" dirty="0"/>
          </a:p>
        </p:txBody>
      </p:sp>
      <p:sp>
        <p:nvSpPr>
          <p:cNvPr id="22" name="テキスト プレースホルダー 4"/>
          <p:cNvSpPr>
            <a:spLocks noGrp="1"/>
          </p:cNvSpPr>
          <p:nvPr>
            <p:ph type="body" sz="quarter" idx="33" hasCustomPrompt="1"/>
          </p:nvPr>
        </p:nvSpPr>
        <p:spPr>
          <a:xfrm>
            <a:off x="13286867" y="5157754"/>
            <a:ext cx="2295525" cy="2295525"/>
          </a:xfrm>
          <a:prstGeom prst="ellipse">
            <a:avLst/>
          </a:prstGeom>
          <a:solidFill>
            <a:schemeClr val="accent1">
              <a:lumMod val="75000"/>
            </a:schemeClr>
          </a:solidFill>
        </p:spPr>
        <p:txBody>
          <a:bodyPr/>
          <a:lstStyle>
            <a:lvl1pPr>
              <a:defRPr baseline="0"/>
            </a:lvl1pPr>
          </a:lstStyle>
          <a:p>
            <a:pPr lvl="0"/>
            <a:r>
              <a:rPr kumimoji="1" lang="en-US" altLang="ja-JP" dirty="0"/>
              <a:t> </a:t>
            </a:r>
            <a:endParaRPr kumimoji="1" lang="ja-JP" altLang="en-US" dirty="0"/>
          </a:p>
        </p:txBody>
      </p:sp>
      <p:sp>
        <p:nvSpPr>
          <p:cNvPr id="23" name="図プレースホルダー 2"/>
          <p:cNvSpPr>
            <a:spLocks noGrp="1"/>
          </p:cNvSpPr>
          <p:nvPr>
            <p:ph type="pic" sz="quarter" idx="34" hasCustomPrompt="1"/>
          </p:nvPr>
        </p:nvSpPr>
        <p:spPr>
          <a:xfrm>
            <a:off x="13872067" y="5742819"/>
            <a:ext cx="1125125" cy="1125125"/>
          </a:xfrm>
        </p:spPr>
        <p:txBody>
          <a:bodyPr/>
          <a:lstStyle>
            <a:lvl1pPr>
              <a:defRPr/>
            </a:lvl1pPr>
          </a:lstStyle>
          <a:p>
            <a:r>
              <a:rPr kumimoji="1" lang="en-US" altLang="ja-JP" dirty="0"/>
              <a:t>ICON</a:t>
            </a:r>
            <a:endParaRPr kumimoji="1" lang="ja-JP" altLang="en-US" dirty="0"/>
          </a:p>
        </p:txBody>
      </p:sp>
      <p:sp>
        <p:nvSpPr>
          <p:cNvPr id="24" name="テキスト プレースホルダー 11"/>
          <p:cNvSpPr>
            <a:spLocks noGrp="1"/>
          </p:cNvSpPr>
          <p:nvPr>
            <p:ph type="body" sz="quarter" idx="35" hasCustomPrompt="1"/>
          </p:nvPr>
        </p:nvSpPr>
        <p:spPr>
          <a:xfrm>
            <a:off x="12030197" y="8139429"/>
            <a:ext cx="4808864" cy="1429086"/>
          </a:xfrm>
        </p:spPr>
        <p:txBody>
          <a:bodyPr anchor="t">
            <a:noAutofit/>
          </a:bodyPr>
          <a:lstStyle>
            <a:lvl1pPr algn="ctr">
              <a:lnSpc>
                <a:spcPct val="120000"/>
              </a:lnSpc>
              <a:defRPr sz="1800">
                <a:solidFill>
                  <a:schemeClr val="bg1"/>
                </a:solidFill>
                <a:latin typeface="+mn-lt"/>
              </a:defRPr>
            </a:lvl1pPr>
          </a:lstStyle>
          <a:p>
            <a:pPr lvl="0"/>
            <a:r>
              <a:rPr lang="en-US" altLang="ja-JP" dirty="0"/>
              <a:t>Text Here</a:t>
            </a:r>
            <a:endParaRPr lang="en-US" dirty="0"/>
          </a:p>
        </p:txBody>
      </p:sp>
      <p:sp>
        <p:nvSpPr>
          <p:cNvPr id="25" name="テキスト プレースホルダー 11"/>
          <p:cNvSpPr>
            <a:spLocks noGrp="1"/>
          </p:cNvSpPr>
          <p:nvPr>
            <p:ph type="body" sz="quarter" idx="36" hasCustomPrompt="1"/>
          </p:nvPr>
        </p:nvSpPr>
        <p:spPr>
          <a:xfrm>
            <a:off x="12030197" y="7559998"/>
            <a:ext cx="4808864" cy="773203"/>
          </a:xfrm>
        </p:spPr>
        <p:txBody>
          <a:bodyPr anchor="t">
            <a:noAutofit/>
          </a:bodyPr>
          <a:lstStyle>
            <a:lvl1pPr algn="ctr">
              <a:lnSpc>
                <a:spcPct val="120000"/>
              </a:lnSpc>
              <a:defRPr sz="3200" spc="300">
                <a:solidFill>
                  <a:schemeClr val="bg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3691131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up)">
                                      <p:cBhvr>
                                        <p:cTn id="11" dur="500"/>
                                        <p:tgtEl>
                                          <p:spTgt spid="19"/>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18">
                                            <p:bg/>
                                          </p:spTgt>
                                        </p:tgtEl>
                                        <p:attrNameLst>
                                          <p:attrName>style.visibility</p:attrName>
                                        </p:attrNameLst>
                                      </p:cBhvr>
                                      <p:to>
                                        <p:strVal val="visible"/>
                                      </p:to>
                                    </p:set>
                                    <p:animEffect transition="in" filter="wipe(up)">
                                      <p:cBhvr>
                                        <p:cTn id="14" dur="500"/>
                                        <p:tgtEl>
                                          <p:spTgt spid="18">
                                            <p:bg/>
                                          </p:spTgt>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8">
                                            <p:txEl>
                                              <p:pRg st="0" end="0"/>
                                            </p:txEl>
                                          </p:spTgt>
                                        </p:tgtEl>
                                        <p:attrNameLst>
                                          <p:attrName>style.visibility</p:attrName>
                                        </p:attrNameLst>
                                      </p:cBhvr>
                                      <p:to>
                                        <p:strVal val="visible"/>
                                      </p:to>
                                    </p:set>
                                    <p:animEffect transition="in" filter="wipe(up)">
                                      <p:cBhvr>
                                        <p:cTn id="17" dur="500"/>
                                        <p:tgtEl>
                                          <p:spTgt spid="18">
                                            <p:txEl>
                                              <p:pRg st="0" end="0"/>
                                            </p:txEl>
                                          </p:spTgt>
                                        </p:tgtEl>
                                      </p:cBhvr>
                                    </p:animEffect>
                                  </p:childTnLst>
                                </p:cTn>
                              </p:par>
                            </p:childTnLst>
                          </p:cTn>
                        </p:par>
                        <p:par>
                          <p:cTn id="18" fill="hold">
                            <p:stCondLst>
                              <p:cond delay="1000"/>
                            </p:stCondLst>
                            <p:childTnLst>
                              <p:par>
                                <p:cTn id="19" presetID="2" presetClass="entr" presetSubtype="4" decel="100000" fill="hold" grpId="0" nodeType="afterEffect">
                                  <p:stCondLst>
                                    <p:cond delay="0"/>
                                  </p:stCondLst>
                                  <p:childTnLst>
                                    <p:set>
                                      <p:cBhvr>
                                        <p:cTn id="20" dur="1" fill="hold">
                                          <p:stCondLst>
                                            <p:cond delay="0"/>
                                          </p:stCondLst>
                                        </p:cTn>
                                        <p:tgtEl>
                                          <p:spTgt spid="21">
                                            <p:txEl>
                                              <p:pRg st="0" end="0"/>
                                            </p:txEl>
                                          </p:spTgt>
                                        </p:tgtEl>
                                        <p:attrNameLst>
                                          <p:attrName>style.visibility</p:attrName>
                                        </p:attrNameLst>
                                      </p:cBhvr>
                                      <p:to>
                                        <p:strVal val="visible"/>
                                      </p:to>
                                    </p:set>
                                    <p:anim calcmode="lin" valueType="num">
                                      <p:cBhvr additive="base">
                                        <p:cTn id="21"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1">
                                            <p:txEl>
                                              <p:pRg st="0" end="0"/>
                                            </p:txEl>
                                          </p:spTgt>
                                        </p:tgtEl>
                                        <p:attrNameLst>
                                          <p:attrName>ppt_y</p:attrName>
                                        </p:attrNameLst>
                                      </p:cBhvr>
                                      <p:tavLst>
                                        <p:tav tm="0">
                                          <p:val>
                                            <p:strVal val="1+#ppt_h/2"/>
                                          </p:val>
                                        </p:tav>
                                        <p:tav tm="100000">
                                          <p:val>
                                            <p:strVal val="#ppt_y"/>
                                          </p:val>
                                        </p:tav>
                                      </p:tavLst>
                                    </p:anim>
                                  </p:childTnLst>
                                </p:cTn>
                              </p:par>
                              <p:par>
                                <p:cTn id="23" presetID="2" presetClass="entr" presetSubtype="4" decel="100000" fill="hold" grpId="0" nodeType="withEffect">
                                  <p:stCondLst>
                                    <p:cond delay="0"/>
                                  </p:stCondLst>
                                  <p:childTnLst>
                                    <p:set>
                                      <p:cBhvr>
                                        <p:cTn id="24" dur="1" fill="hold">
                                          <p:stCondLst>
                                            <p:cond delay="0"/>
                                          </p:stCondLst>
                                        </p:cTn>
                                        <p:tgtEl>
                                          <p:spTgt spid="20">
                                            <p:txEl>
                                              <p:pRg st="0" end="0"/>
                                            </p:txEl>
                                          </p:spTgt>
                                        </p:tgtEl>
                                        <p:attrNameLst>
                                          <p:attrName>style.visibility</p:attrName>
                                        </p:attrNameLst>
                                      </p:cBhvr>
                                      <p:to>
                                        <p:strVal val="visible"/>
                                      </p:to>
                                    </p:set>
                                    <p:anim calcmode="lin" valueType="num">
                                      <p:cBhvr additive="base">
                                        <p:cTn id="25"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0">
                                            <p:txEl>
                                              <p:pRg st="0" end="0"/>
                                            </p:txEl>
                                          </p:spTgt>
                                        </p:tgtEl>
                                        <p:attrNameLst>
                                          <p:attrName>ppt_y</p:attrName>
                                        </p:attrNameLst>
                                      </p:cBhvr>
                                      <p:tavLst>
                                        <p:tav tm="0">
                                          <p:val>
                                            <p:strVal val="1+#ppt_h/2"/>
                                          </p:val>
                                        </p:tav>
                                        <p:tav tm="100000">
                                          <p:val>
                                            <p:strVal val="#ppt_y"/>
                                          </p:val>
                                        </p:tav>
                                      </p:tavLst>
                                    </p:anim>
                                  </p:childTnLst>
                                </p:cTn>
                              </p:par>
                            </p:childTnLst>
                          </p:cTn>
                        </p:par>
                        <p:par>
                          <p:cTn id="27" fill="hold">
                            <p:stCondLst>
                              <p:cond delay="1500"/>
                            </p:stCondLst>
                            <p:childTnLst>
                              <p:par>
                                <p:cTn id="28" presetID="22" presetClass="entr" presetSubtype="1" fill="hold" grpId="0" nodeType="afterEffect">
                                  <p:stCondLst>
                                    <p:cond delay="250"/>
                                  </p:stCondLst>
                                  <p:childTnLst>
                                    <p:set>
                                      <p:cBhvr>
                                        <p:cTn id="29" dur="1" fill="hold">
                                          <p:stCondLst>
                                            <p:cond delay="0"/>
                                          </p:stCondLst>
                                        </p:cTn>
                                        <p:tgtEl>
                                          <p:spTgt spid="15"/>
                                        </p:tgtEl>
                                        <p:attrNameLst>
                                          <p:attrName>style.visibility</p:attrName>
                                        </p:attrNameLst>
                                      </p:cBhvr>
                                      <p:to>
                                        <p:strVal val="visible"/>
                                      </p:to>
                                    </p:set>
                                    <p:animEffect transition="in" filter="wipe(up)">
                                      <p:cBhvr>
                                        <p:cTn id="30" dur="500"/>
                                        <p:tgtEl>
                                          <p:spTgt spid="15"/>
                                        </p:tgtEl>
                                      </p:cBhvr>
                                    </p:animEffect>
                                  </p:childTnLst>
                                </p:cTn>
                              </p:par>
                              <p:par>
                                <p:cTn id="31" presetID="22" presetClass="entr" presetSubtype="1" fill="hold" grpId="0" nodeType="withEffect">
                                  <p:stCondLst>
                                    <p:cond delay="250"/>
                                  </p:stCondLst>
                                  <p:childTnLst>
                                    <p:set>
                                      <p:cBhvr>
                                        <p:cTn id="32" dur="1" fill="hold">
                                          <p:stCondLst>
                                            <p:cond delay="0"/>
                                          </p:stCondLst>
                                        </p:cTn>
                                        <p:tgtEl>
                                          <p:spTgt spid="14">
                                            <p:bg/>
                                          </p:spTgt>
                                        </p:tgtEl>
                                        <p:attrNameLst>
                                          <p:attrName>style.visibility</p:attrName>
                                        </p:attrNameLst>
                                      </p:cBhvr>
                                      <p:to>
                                        <p:strVal val="visible"/>
                                      </p:to>
                                    </p:set>
                                    <p:animEffect transition="in" filter="wipe(up)">
                                      <p:cBhvr>
                                        <p:cTn id="33" dur="500"/>
                                        <p:tgtEl>
                                          <p:spTgt spid="14">
                                            <p:bg/>
                                          </p:spTgt>
                                        </p:tgtEl>
                                      </p:cBhvr>
                                    </p:animEffect>
                                  </p:childTnLst>
                                </p:cTn>
                              </p:par>
                              <p:par>
                                <p:cTn id="34" presetID="22" presetClass="entr" presetSubtype="1" fill="hold" grpId="0" nodeType="withEffect">
                                  <p:stCondLst>
                                    <p:cond delay="250"/>
                                  </p:stCondLst>
                                  <p:childTnLst>
                                    <p:set>
                                      <p:cBhvr>
                                        <p:cTn id="35" dur="1" fill="hold">
                                          <p:stCondLst>
                                            <p:cond delay="0"/>
                                          </p:stCondLst>
                                        </p:cTn>
                                        <p:tgtEl>
                                          <p:spTgt spid="14">
                                            <p:txEl>
                                              <p:pRg st="0" end="0"/>
                                            </p:txEl>
                                          </p:spTgt>
                                        </p:tgtEl>
                                        <p:attrNameLst>
                                          <p:attrName>style.visibility</p:attrName>
                                        </p:attrNameLst>
                                      </p:cBhvr>
                                      <p:to>
                                        <p:strVal val="visible"/>
                                      </p:to>
                                    </p:set>
                                    <p:animEffect transition="in" filter="wipe(up)">
                                      <p:cBhvr>
                                        <p:cTn id="36" dur="500"/>
                                        <p:tgtEl>
                                          <p:spTgt spid="14">
                                            <p:txEl>
                                              <p:pRg st="0" end="0"/>
                                            </p:txEl>
                                          </p:spTgt>
                                        </p:tgtEl>
                                      </p:cBhvr>
                                    </p:animEffect>
                                  </p:childTnLst>
                                </p:cTn>
                              </p:par>
                            </p:childTnLst>
                          </p:cTn>
                        </p:par>
                        <p:par>
                          <p:cTn id="37" fill="hold">
                            <p:stCondLst>
                              <p:cond delay="2250"/>
                            </p:stCondLst>
                            <p:childTnLst>
                              <p:par>
                                <p:cTn id="38" presetID="2" presetClass="entr" presetSubtype="4" decel="100000" fill="hold" grpId="0" nodeType="afterEffect">
                                  <p:stCondLst>
                                    <p:cond delay="0"/>
                                  </p:stCondLst>
                                  <p:childTnLst>
                                    <p:set>
                                      <p:cBhvr>
                                        <p:cTn id="39" dur="1" fill="hold">
                                          <p:stCondLst>
                                            <p:cond delay="0"/>
                                          </p:stCondLst>
                                        </p:cTn>
                                        <p:tgtEl>
                                          <p:spTgt spid="16">
                                            <p:txEl>
                                              <p:pRg st="0" end="0"/>
                                            </p:txEl>
                                          </p:spTgt>
                                        </p:tgtEl>
                                        <p:attrNameLst>
                                          <p:attrName>style.visibility</p:attrName>
                                        </p:attrNameLst>
                                      </p:cBhvr>
                                      <p:to>
                                        <p:strVal val="visible"/>
                                      </p:to>
                                    </p:set>
                                    <p:anim calcmode="lin" valueType="num">
                                      <p:cBhvr additive="base">
                                        <p:cTn id="40"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16">
                                            <p:txEl>
                                              <p:pRg st="0" end="0"/>
                                            </p:txEl>
                                          </p:spTgt>
                                        </p:tgtEl>
                                        <p:attrNameLst>
                                          <p:attrName>ppt_y</p:attrName>
                                        </p:attrNameLst>
                                      </p:cBhvr>
                                      <p:tavLst>
                                        <p:tav tm="0">
                                          <p:val>
                                            <p:strVal val="1+#ppt_h/2"/>
                                          </p:val>
                                        </p:tav>
                                        <p:tav tm="100000">
                                          <p:val>
                                            <p:strVal val="#ppt_y"/>
                                          </p:val>
                                        </p:tav>
                                      </p:tavLst>
                                    </p:anim>
                                  </p:childTnLst>
                                </p:cTn>
                              </p:par>
                              <p:par>
                                <p:cTn id="42" presetID="2" presetClass="entr" presetSubtype="4" decel="100000" fill="hold" grpId="0" nodeType="withEffect">
                                  <p:stCondLst>
                                    <p:cond delay="0"/>
                                  </p:stCondLst>
                                  <p:childTnLst>
                                    <p:set>
                                      <p:cBhvr>
                                        <p:cTn id="43" dur="1" fill="hold">
                                          <p:stCondLst>
                                            <p:cond delay="0"/>
                                          </p:stCondLst>
                                        </p:cTn>
                                        <p:tgtEl>
                                          <p:spTgt spid="17">
                                            <p:txEl>
                                              <p:pRg st="0" end="0"/>
                                            </p:txEl>
                                          </p:spTgt>
                                        </p:tgtEl>
                                        <p:attrNameLst>
                                          <p:attrName>style.visibility</p:attrName>
                                        </p:attrNameLst>
                                      </p:cBhvr>
                                      <p:to>
                                        <p:strVal val="visible"/>
                                      </p:to>
                                    </p:set>
                                    <p:anim calcmode="lin" valueType="num">
                                      <p:cBhvr additive="base">
                                        <p:cTn id="44"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par>
                          <p:cTn id="46" fill="hold">
                            <p:stCondLst>
                              <p:cond delay="2750"/>
                            </p:stCondLst>
                            <p:childTnLst>
                              <p:par>
                                <p:cTn id="47" presetID="22" presetClass="entr" presetSubtype="1" fill="hold" grpId="0" nodeType="afterEffect">
                                  <p:stCondLst>
                                    <p:cond delay="250"/>
                                  </p:stCondLst>
                                  <p:childTnLst>
                                    <p:set>
                                      <p:cBhvr>
                                        <p:cTn id="48" dur="1" fill="hold">
                                          <p:stCondLst>
                                            <p:cond delay="0"/>
                                          </p:stCondLst>
                                        </p:cTn>
                                        <p:tgtEl>
                                          <p:spTgt spid="23"/>
                                        </p:tgtEl>
                                        <p:attrNameLst>
                                          <p:attrName>style.visibility</p:attrName>
                                        </p:attrNameLst>
                                      </p:cBhvr>
                                      <p:to>
                                        <p:strVal val="visible"/>
                                      </p:to>
                                    </p:set>
                                    <p:animEffect transition="in" filter="wipe(up)">
                                      <p:cBhvr>
                                        <p:cTn id="49" dur="500"/>
                                        <p:tgtEl>
                                          <p:spTgt spid="23"/>
                                        </p:tgtEl>
                                      </p:cBhvr>
                                    </p:animEffect>
                                  </p:childTnLst>
                                </p:cTn>
                              </p:par>
                              <p:par>
                                <p:cTn id="50" presetID="22" presetClass="entr" presetSubtype="1" fill="hold" grpId="0" nodeType="withEffect">
                                  <p:stCondLst>
                                    <p:cond delay="250"/>
                                  </p:stCondLst>
                                  <p:childTnLst>
                                    <p:set>
                                      <p:cBhvr>
                                        <p:cTn id="51" dur="1" fill="hold">
                                          <p:stCondLst>
                                            <p:cond delay="0"/>
                                          </p:stCondLst>
                                        </p:cTn>
                                        <p:tgtEl>
                                          <p:spTgt spid="22">
                                            <p:bg/>
                                          </p:spTgt>
                                        </p:tgtEl>
                                        <p:attrNameLst>
                                          <p:attrName>style.visibility</p:attrName>
                                        </p:attrNameLst>
                                      </p:cBhvr>
                                      <p:to>
                                        <p:strVal val="visible"/>
                                      </p:to>
                                    </p:set>
                                    <p:animEffect transition="in" filter="wipe(up)">
                                      <p:cBhvr>
                                        <p:cTn id="52" dur="500"/>
                                        <p:tgtEl>
                                          <p:spTgt spid="22">
                                            <p:bg/>
                                          </p:spTgt>
                                        </p:tgtEl>
                                      </p:cBhvr>
                                    </p:animEffect>
                                  </p:childTnLst>
                                </p:cTn>
                              </p:par>
                              <p:par>
                                <p:cTn id="53" presetID="22" presetClass="entr" presetSubtype="1" fill="hold" grpId="0" nodeType="withEffect">
                                  <p:stCondLst>
                                    <p:cond delay="250"/>
                                  </p:stCondLst>
                                  <p:childTnLst>
                                    <p:set>
                                      <p:cBhvr>
                                        <p:cTn id="54" dur="1" fill="hold">
                                          <p:stCondLst>
                                            <p:cond delay="0"/>
                                          </p:stCondLst>
                                        </p:cTn>
                                        <p:tgtEl>
                                          <p:spTgt spid="22">
                                            <p:txEl>
                                              <p:pRg st="0" end="0"/>
                                            </p:txEl>
                                          </p:spTgt>
                                        </p:tgtEl>
                                        <p:attrNameLst>
                                          <p:attrName>style.visibility</p:attrName>
                                        </p:attrNameLst>
                                      </p:cBhvr>
                                      <p:to>
                                        <p:strVal val="visible"/>
                                      </p:to>
                                    </p:set>
                                    <p:animEffect transition="in" filter="wipe(up)">
                                      <p:cBhvr>
                                        <p:cTn id="55" dur="500"/>
                                        <p:tgtEl>
                                          <p:spTgt spid="22">
                                            <p:txEl>
                                              <p:pRg st="0" end="0"/>
                                            </p:txEl>
                                          </p:spTgt>
                                        </p:tgtEl>
                                      </p:cBhvr>
                                    </p:animEffect>
                                  </p:childTnLst>
                                </p:cTn>
                              </p:par>
                            </p:childTnLst>
                          </p:cTn>
                        </p:par>
                        <p:par>
                          <p:cTn id="56" fill="hold">
                            <p:stCondLst>
                              <p:cond delay="3500"/>
                            </p:stCondLst>
                            <p:childTnLst>
                              <p:par>
                                <p:cTn id="57" presetID="2" presetClass="entr" presetSubtype="4" decel="100000" fill="hold" grpId="0" nodeType="afterEffect">
                                  <p:stCondLst>
                                    <p:cond delay="0"/>
                                  </p:stCondLst>
                                  <p:childTnLst>
                                    <p:set>
                                      <p:cBhvr>
                                        <p:cTn id="58" dur="1" fill="hold">
                                          <p:stCondLst>
                                            <p:cond delay="0"/>
                                          </p:stCondLst>
                                        </p:cTn>
                                        <p:tgtEl>
                                          <p:spTgt spid="25">
                                            <p:txEl>
                                              <p:pRg st="0" end="0"/>
                                            </p:txEl>
                                          </p:spTgt>
                                        </p:tgtEl>
                                        <p:attrNameLst>
                                          <p:attrName>style.visibility</p:attrName>
                                        </p:attrNameLst>
                                      </p:cBhvr>
                                      <p:to>
                                        <p:strVal val="visible"/>
                                      </p:to>
                                    </p:set>
                                    <p:anim calcmode="lin" valueType="num">
                                      <p:cBhvr additive="base">
                                        <p:cTn id="59" dur="500" fill="hold"/>
                                        <p:tgtEl>
                                          <p:spTgt spid="25">
                                            <p:txEl>
                                              <p:pRg st="0" end="0"/>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25">
                                            <p:txEl>
                                              <p:pRg st="0" end="0"/>
                                            </p:txEl>
                                          </p:spTgt>
                                        </p:tgtEl>
                                        <p:attrNameLst>
                                          <p:attrName>ppt_y</p:attrName>
                                        </p:attrNameLst>
                                      </p:cBhvr>
                                      <p:tavLst>
                                        <p:tav tm="0">
                                          <p:val>
                                            <p:strVal val="1+#ppt_h/2"/>
                                          </p:val>
                                        </p:tav>
                                        <p:tav tm="100000">
                                          <p:val>
                                            <p:strVal val="#ppt_y"/>
                                          </p:val>
                                        </p:tav>
                                      </p:tavLst>
                                    </p:anim>
                                  </p:childTnLst>
                                </p:cTn>
                              </p:par>
                              <p:par>
                                <p:cTn id="61" presetID="2" presetClass="entr" presetSubtype="4" decel="100000" fill="hold" grpId="0" nodeType="withEffect">
                                  <p:stCondLst>
                                    <p:cond delay="0"/>
                                  </p:stCondLst>
                                  <p:childTnLst>
                                    <p:set>
                                      <p:cBhvr>
                                        <p:cTn id="62" dur="1" fill="hold">
                                          <p:stCondLst>
                                            <p:cond delay="0"/>
                                          </p:stCondLst>
                                        </p:cTn>
                                        <p:tgtEl>
                                          <p:spTgt spid="24">
                                            <p:txEl>
                                              <p:pRg st="0" end="0"/>
                                            </p:txEl>
                                          </p:spTgt>
                                        </p:tgtEl>
                                        <p:attrNameLst>
                                          <p:attrName>style.visibility</p:attrName>
                                        </p:attrNameLst>
                                      </p:cBhvr>
                                      <p:to>
                                        <p:strVal val="visible"/>
                                      </p:to>
                                    </p:set>
                                    <p:anim calcmode="lin" valueType="num">
                                      <p:cBhvr additive="base">
                                        <p:cTn id="63" dur="500" fill="hold"/>
                                        <p:tgtEl>
                                          <p:spTgt spid="24">
                                            <p:txEl>
                                              <p:pRg st="0" end="0"/>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2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build="p" animBg="1">
        <p:tmplLst>
          <p:tmpl>
            <p:tnLst>
              <p:par>
                <p:cTn presetID="22" presetClass="entr" presetSubtype="1" fill="hold" nodeType="withEffect">
                  <p:stCondLst>
                    <p:cond delay="250"/>
                  </p:stCondLst>
                  <p:childTnLst>
                    <p:set>
                      <p:cBhvr>
                        <p:cTn dur="1" fill="hold">
                          <p:stCondLst>
                            <p:cond delay="0"/>
                          </p:stCondLst>
                        </p:cTn>
                        <p:tgtEl>
                          <p:spTgt spid="14"/>
                        </p:tgtEl>
                        <p:attrNameLst>
                          <p:attrName>style.visibility</p:attrName>
                        </p:attrNameLst>
                      </p:cBhvr>
                      <p:to>
                        <p:strVal val="visible"/>
                      </p:to>
                    </p:set>
                    <p:animEffect transition="in" filter="wipe(up)">
                      <p:cBhvr>
                        <p:cTn dur="500"/>
                        <p:tgtEl>
                          <p:spTgt spid="14"/>
                        </p:tgtEl>
                      </p:cBhvr>
                    </p:animEffect>
                  </p:childTnLst>
                </p:cTn>
              </p:par>
            </p:tnLst>
          </p:tmpl>
          <p:tmpl lvl="1">
            <p:tnLst>
              <p:par>
                <p:cTn presetID="22" presetClass="entr" presetSubtype="1" fill="hold" nodeType="withEffect">
                  <p:stCondLst>
                    <p:cond delay="250"/>
                  </p:stCondLst>
                  <p:childTnLst>
                    <p:set>
                      <p:cBhvr>
                        <p:cTn dur="1" fill="hold">
                          <p:stCondLst>
                            <p:cond delay="0"/>
                          </p:stCondLst>
                        </p:cTn>
                        <p:tgtEl>
                          <p:spTgt spid="14"/>
                        </p:tgtEl>
                        <p:attrNameLst>
                          <p:attrName>style.visibility</p:attrName>
                        </p:attrNameLst>
                      </p:cBhvr>
                      <p:to>
                        <p:strVal val="visible"/>
                      </p:to>
                    </p:set>
                    <p:animEffect transition="in" filter="wipe(up)">
                      <p:cBhvr>
                        <p:cTn dur="500"/>
                        <p:tgtEl>
                          <p:spTgt spid="14"/>
                        </p:tgtEl>
                      </p:cBhvr>
                    </p:animEffect>
                  </p:childTnLst>
                </p:cTn>
              </p:par>
            </p:tnLst>
          </p:tmpl>
        </p:tmplLst>
      </p:bldP>
      <p:bldP spid="15" grpId="0"/>
      <p:bldP spid="16" grpId="0" build="p">
        <p:tmplLst>
          <p:tmpl lvl="1">
            <p:tnLst>
              <p:par>
                <p:cTn presetID="2" presetClass="entr" presetSubtype="4" decel="100000" fill="hold" nodeType="afterEffect">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ppt_x"/>
                          </p:val>
                        </p:tav>
                        <p:tav tm="100000">
                          <p:val>
                            <p:strVal val="#ppt_x"/>
                          </p:val>
                        </p:tav>
                      </p:tavLst>
                    </p:anim>
                    <p:anim calcmode="lin" valueType="num">
                      <p:cBhvr additive="base">
                        <p:cTn dur="500" fill="hold"/>
                        <p:tgtEl>
                          <p:spTgt spid="16"/>
                        </p:tgtEl>
                        <p:attrNameLst>
                          <p:attrName>ppt_y</p:attrName>
                        </p:attrNameLst>
                      </p:cBhvr>
                      <p:tavLst>
                        <p:tav tm="0">
                          <p:val>
                            <p:strVal val="1+#ppt_h/2"/>
                          </p:val>
                        </p:tav>
                        <p:tav tm="100000">
                          <p:val>
                            <p:strVal val="#ppt_y"/>
                          </p:val>
                        </p:tav>
                      </p:tavLst>
                    </p:anim>
                  </p:childTnLst>
                </p:cTn>
              </p:par>
            </p:tnLst>
          </p:tmpl>
        </p:tmplLst>
      </p:bldP>
      <p:bldP spid="17" grpId="0" build="p">
        <p:tmplLst>
          <p:tmpl lvl="1">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500" fill="hold"/>
                        <p:tgtEl>
                          <p:spTgt spid="17"/>
                        </p:tgtEl>
                        <p:attrNameLst>
                          <p:attrName>ppt_x</p:attrName>
                        </p:attrNameLst>
                      </p:cBhvr>
                      <p:tavLst>
                        <p:tav tm="0">
                          <p:val>
                            <p:strVal val="#ppt_x"/>
                          </p:val>
                        </p:tav>
                        <p:tav tm="100000">
                          <p:val>
                            <p:strVal val="#ppt_x"/>
                          </p:val>
                        </p:tav>
                      </p:tavLst>
                    </p:anim>
                    <p:anim calcmode="lin" valueType="num">
                      <p:cBhvr additive="base">
                        <p:cTn dur="500" fill="hold"/>
                        <p:tgtEl>
                          <p:spTgt spid="17"/>
                        </p:tgtEl>
                        <p:attrNameLst>
                          <p:attrName>ppt_y</p:attrName>
                        </p:attrNameLst>
                      </p:cBhvr>
                      <p:tavLst>
                        <p:tav tm="0">
                          <p:val>
                            <p:strVal val="1+#ppt_h/2"/>
                          </p:val>
                        </p:tav>
                        <p:tav tm="100000">
                          <p:val>
                            <p:strVal val="#ppt_y"/>
                          </p:val>
                        </p:tav>
                      </p:tavLst>
                    </p:anim>
                  </p:childTnLst>
                </p:cTn>
              </p:par>
            </p:tnLst>
          </p:tmpl>
        </p:tmplLst>
      </p:bldP>
      <p:bldP spid="18" grpId="0" build="p" animBg="1">
        <p:tmplLst>
          <p:tmpl>
            <p:tnLst>
              <p:par>
                <p:cTn presetID="22" presetClass="entr" presetSubtype="1"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wipe(up)">
                      <p:cBhvr>
                        <p:cTn dur="500"/>
                        <p:tgtEl>
                          <p:spTgt spid="18"/>
                        </p:tgtEl>
                      </p:cBhvr>
                    </p:animEffect>
                  </p:childTnLst>
                </p:cTn>
              </p:par>
            </p:tnLst>
          </p:tmpl>
          <p:tmpl lvl="1">
            <p:tnLst>
              <p:par>
                <p:cTn presetID="22" presetClass="entr" presetSubtype="1"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wipe(up)">
                      <p:cBhvr>
                        <p:cTn dur="500"/>
                        <p:tgtEl>
                          <p:spTgt spid="18"/>
                        </p:tgtEl>
                      </p:cBhvr>
                    </p:animEffect>
                  </p:childTnLst>
                </p:cTn>
              </p:par>
            </p:tnLst>
          </p:tmpl>
        </p:tmplLst>
      </p:bldP>
      <p:bldP spid="19" grpId="0"/>
      <p:bldP spid="20" grpId="0" build="p">
        <p:tmplLst>
          <p:tmpl lvl="1">
            <p:tnLst>
              <p:par>
                <p:cTn presetID="2" presetClass="entr" presetSubtype="4" decel="10000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fill="hold"/>
                        <p:tgtEl>
                          <p:spTgt spid="20"/>
                        </p:tgtEl>
                        <p:attrNameLst>
                          <p:attrName>ppt_x</p:attrName>
                        </p:attrNameLst>
                      </p:cBhvr>
                      <p:tavLst>
                        <p:tav tm="0">
                          <p:val>
                            <p:strVal val="#ppt_x"/>
                          </p:val>
                        </p:tav>
                        <p:tav tm="100000">
                          <p:val>
                            <p:strVal val="#ppt_x"/>
                          </p:val>
                        </p:tav>
                      </p:tavLst>
                    </p:anim>
                    <p:anim calcmode="lin" valueType="num">
                      <p:cBhvr additive="base">
                        <p:cTn dur="500" fill="hold"/>
                        <p:tgtEl>
                          <p:spTgt spid="20"/>
                        </p:tgtEl>
                        <p:attrNameLst>
                          <p:attrName>ppt_y</p:attrName>
                        </p:attrNameLst>
                      </p:cBhvr>
                      <p:tavLst>
                        <p:tav tm="0">
                          <p:val>
                            <p:strVal val="1+#ppt_h/2"/>
                          </p:val>
                        </p:tav>
                        <p:tav tm="100000">
                          <p:val>
                            <p:strVal val="#ppt_y"/>
                          </p:val>
                        </p:tav>
                      </p:tavLst>
                    </p:anim>
                  </p:childTnLst>
                </p:cTn>
              </p:par>
            </p:tnLst>
          </p:tmpl>
        </p:tmplLst>
      </p:bldP>
      <p:bldP spid="21" grpId="0" build="p">
        <p:tmplLst>
          <p:tmpl lvl="1">
            <p:tnLst>
              <p:par>
                <p:cTn presetID="2" presetClass="entr" presetSubtype="4" decel="100000" fill="hold" nodeType="after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fill="hold"/>
                        <p:tgtEl>
                          <p:spTgt spid="21"/>
                        </p:tgtEl>
                        <p:attrNameLst>
                          <p:attrName>ppt_x</p:attrName>
                        </p:attrNameLst>
                      </p:cBhvr>
                      <p:tavLst>
                        <p:tav tm="0">
                          <p:val>
                            <p:strVal val="#ppt_x"/>
                          </p:val>
                        </p:tav>
                        <p:tav tm="100000">
                          <p:val>
                            <p:strVal val="#ppt_x"/>
                          </p:val>
                        </p:tav>
                      </p:tavLst>
                    </p:anim>
                    <p:anim calcmode="lin" valueType="num">
                      <p:cBhvr additive="base">
                        <p:cTn dur="500" fill="hold"/>
                        <p:tgtEl>
                          <p:spTgt spid="21"/>
                        </p:tgtEl>
                        <p:attrNameLst>
                          <p:attrName>ppt_y</p:attrName>
                        </p:attrNameLst>
                      </p:cBhvr>
                      <p:tavLst>
                        <p:tav tm="0">
                          <p:val>
                            <p:strVal val="1+#ppt_h/2"/>
                          </p:val>
                        </p:tav>
                        <p:tav tm="100000">
                          <p:val>
                            <p:strVal val="#ppt_y"/>
                          </p:val>
                        </p:tav>
                      </p:tavLst>
                    </p:anim>
                  </p:childTnLst>
                </p:cTn>
              </p:par>
            </p:tnLst>
          </p:tmpl>
        </p:tmplLst>
      </p:bldP>
      <p:bldP spid="22" grpId="0" build="p" animBg="1">
        <p:tmplLst>
          <p:tmpl>
            <p:tnLst>
              <p:par>
                <p:cTn presetID="22" presetClass="entr" presetSubtype="1" fill="hold" nodeType="withEffect">
                  <p:stCondLst>
                    <p:cond delay="250"/>
                  </p:stCondLst>
                  <p:childTnLst>
                    <p:set>
                      <p:cBhvr>
                        <p:cTn dur="1" fill="hold">
                          <p:stCondLst>
                            <p:cond delay="0"/>
                          </p:stCondLst>
                        </p:cTn>
                        <p:tgtEl>
                          <p:spTgt spid="22"/>
                        </p:tgtEl>
                        <p:attrNameLst>
                          <p:attrName>style.visibility</p:attrName>
                        </p:attrNameLst>
                      </p:cBhvr>
                      <p:to>
                        <p:strVal val="visible"/>
                      </p:to>
                    </p:set>
                    <p:animEffect transition="in" filter="wipe(up)">
                      <p:cBhvr>
                        <p:cTn dur="500"/>
                        <p:tgtEl>
                          <p:spTgt spid="22"/>
                        </p:tgtEl>
                      </p:cBhvr>
                    </p:animEffect>
                  </p:childTnLst>
                </p:cTn>
              </p:par>
            </p:tnLst>
          </p:tmpl>
          <p:tmpl lvl="1">
            <p:tnLst>
              <p:par>
                <p:cTn presetID="22" presetClass="entr" presetSubtype="1" fill="hold" nodeType="withEffect">
                  <p:stCondLst>
                    <p:cond delay="250"/>
                  </p:stCondLst>
                  <p:childTnLst>
                    <p:set>
                      <p:cBhvr>
                        <p:cTn dur="1" fill="hold">
                          <p:stCondLst>
                            <p:cond delay="0"/>
                          </p:stCondLst>
                        </p:cTn>
                        <p:tgtEl>
                          <p:spTgt spid="22"/>
                        </p:tgtEl>
                        <p:attrNameLst>
                          <p:attrName>style.visibility</p:attrName>
                        </p:attrNameLst>
                      </p:cBhvr>
                      <p:to>
                        <p:strVal val="visible"/>
                      </p:to>
                    </p:set>
                    <p:animEffect transition="in" filter="wipe(up)">
                      <p:cBhvr>
                        <p:cTn dur="500"/>
                        <p:tgtEl>
                          <p:spTgt spid="22"/>
                        </p:tgtEl>
                      </p:cBhvr>
                    </p:animEffect>
                  </p:childTnLst>
                </p:cTn>
              </p:par>
            </p:tnLst>
          </p:tmpl>
        </p:tmplLst>
      </p:bldP>
      <p:bldP spid="23" grpId="0"/>
      <p:bldP spid="24" grpId="0" build="p">
        <p:tmplLst>
          <p:tmpl lvl="1">
            <p:tnLst>
              <p:par>
                <p:cTn presetID="2" presetClass="entr" presetSubtype="4" decel="100000"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fill="hold"/>
                        <p:tgtEl>
                          <p:spTgt spid="24"/>
                        </p:tgtEl>
                        <p:attrNameLst>
                          <p:attrName>ppt_x</p:attrName>
                        </p:attrNameLst>
                      </p:cBhvr>
                      <p:tavLst>
                        <p:tav tm="0">
                          <p:val>
                            <p:strVal val="#ppt_x"/>
                          </p:val>
                        </p:tav>
                        <p:tav tm="100000">
                          <p:val>
                            <p:strVal val="#ppt_x"/>
                          </p:val>
                        </p:tav>
                      </p:tavLst>
                    </p:anim>
                    <p:anim calcmode="lin" valueType="num">
                      <p:cBhvr additive="base">
                        <p:cTn dur="500" fill="hold"/>
                        <p:tgtEl>
                          <p:spTgt spid="24"/>
                        </p:tgtEl>
                        <p:attrNameLst>
                          <p:attrName>ppt_y</p:attrName>
                        </p:attrNameLst>
                      </p:cBhvr>
                      <p:tavLst>
                        <p:tav tm="0">
                          <p:val>
                            <p:strVal val="1+#ppt_h/2"/>
                          </p:val>
                        </p:tav>
                        <p:tav tm="100000">
                          <p:val>
                            <p:strVal val="#ppt_y"/>
                          </p:val>
                        </p:tav>
                      </p:tavLst>
                    </p:anim>
                  </p:childTnLst>
                </p:cTn>
              </p:par>
            </p:tnLst>
          </p:tmpl>
        </p:tmplLst>
      </p:bldP>
      <p:bldP spid="25" grpId="0" build="p">
        <p:tmplLst>
          <p:tmpl lvl="1">
            <p:tnLst>
              <p:par>
                <p:cTn presetID="2" presetClass="entr" presetSubtype="4" decel="100000" fill="hold" nodeType="afterEffect">
                  <p:stCondLst>
                    <p:cond delay="0"/>
                  </p:stCondLst>
                  <p:childTnLst>
                    <p:set>
                      <p:cBhvr>
                        <p:cTn dur="1" fill="hold">
                          <p:stCondLst>
                            <p:cond delay="0"/>
                          </p:stCondLst>
                        </p:cTn>
                        <p:tgtEl>
                          <p:spTgt spid="25"/>
                        </p:tgtEl>
                        <p:attrNameLst>
                          <p:attrName>style.visibility</p:attrName>
                        </p:attrNameLst>
                      </p:cBhvr>
                      <p:to>
                        <p:strVal val="visible"/>
                      </p:to>
                    </p:set>
                    <p:anim calcmode="lin" valueType="num">
                      <p:cBhvr additive="base">
                        <p:cTn dur="500" fill="hold"/>
                        <p:tgtEl>
                          <p:spTgt spid="25"/>
                        </p:tgtEl>
                        <p:attrNameLst>
                          <p:attrName>ppt_x</p:attrName>
                        </p:attrNameLst>
                      </p:cBhvr>
                      <p:tavLst>
                        <p:tav tm="0">
                          <p:val>
                            <p:strVal val="#ppt_x"/>
                          </p:val>
                        </p:tav>
                        <p:tav tm="100000">
                          <p:val>
                            <p:strVal val="#ppt_x"/>
                          </p:val>
                        </p:tav>
                      </p:tavLst>
                    </p:anim>
                    <p:anim calcmode="lin" valueType="num">
                      <p:cBhvr additive="base">
                        <p:cTn dur="500" fill="hold"/>
                        <p:tgtEl>
                          <p:spTgt spid="25"/>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workers">
    <p:spTree>
      <p:nvGrpSpPr>
        <p:cNvPr id="1" name=""/>
        <p:cNvGrpSpPr/>
        <p:nvPr/>
      </p:nvGrpSpPr>
      <p:grpSpPr>
        <a:xfrm>
          <a:off x="0" y="0"/>
          <a:ext cx="0" cy="0"/>
          <a:chOff x="0" y="0"/>
          <a:chExt cx="0" cy="0"/>
        </a:xfrm>
      </p:grpSpPr>
      <p:sp>
        <p:nvSpPr>
          <p:cNvPr id="12" name="正方形/長方形 11"/>
          <p:cNvSpPr/>
          <p:nvPr userDrawn="1"/>
        </p:nvSpPr>
        <p:spPr>
          <a:xfrm>
            <a:off x="0" y="0"/>
            <a:ext cx="18286413" cy="5953590"/>
          </a:xfrm>
          <a:prstGeom prst="rect">
            <a:avLst/>
          </a:prstGeom>
          <a:solidFill>
            <a:schemeClr val="accent1">
              <a:lumMod val="20000"/>
              <a:lumOff val="80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9" name="正方形/長方形 8"/>
          <p:cNvSpPr/>
          <p:nvPr userDrawn="1"/>
        </p:nvSpPr>
        <p:spPr>
          <a:xfrm>
            <a:off x="0" y="5908584"/>
            <a:ext cx="18286413" cy="4378415"/>
          </a:xfrm>
          <a:prstGeom prst="rect">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pic>
        <p:nvPicPr>
          <p:cNvPr id="11" name="図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3066368" y="1104847"/>
            <a:ext cx="830480" cy="4192709"/>
          </a:xfrm>
          <a:prstGeom prst="rect">
            <a:avLst/>
          </a:prstGeom>
          <a:effectLst>
            <a:outerShdw blurRad="76200" dir="13500000" sy="23000" kx="1200000" algn="br" rotWithShape="0">
              <a:prstClr val="black">
                <a:alpha val="20000"/>
              </a:prstClr>
            </a:outerShdw>
          </a:effectLst>
        </p:spPr>
      </p:pic>
      <p:pic>
        <p:nvPicPr>
          <p:cNvPr id="3" name="図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854832" y="1180642"/>
            <a:ext cx="1295500" cy="4494754"/>
          </a:xfrm>
          <a:prstGeom prst="rect">
            <a:avLst/>
          </a:prstGeom>
          <a:effectLst>
            <a:outerShdw blurRad="76200" dir="13500000" sy="23000" kx="1200000" algn="br" rotWithShape="0">
              <a:prstClr val="black">
                <a:alpha val="20000"/>
              </a:prstClr>
            </a:outerShdw>
          </a:effectLst>
        </p:spPr>
      </p:pic>
      <p:pic>
        <p:nvPicPr>
          <p:cNvPr id="4" name="図 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8468131" y="958035"/>
            <a:ext cx="1678629" cy="4939971"/>
          </a:xfrm>
          <a:prstGeom prst="rect">
            <a:avLst/>
          </a:prstGeom>
          <a:effectLst>
            <a:outerShdw blurRad="76200" dir="13500000" sy="23000" kx="1200000" algn="br" rotWithShape="0">
              <a:prstClr val="black">
                <a:alpha val="20000"/>
              </a:prstClr>
            </a:outerShdw>
          </a:effectLst>
        </p:spPr>
      </p:pic>
      <p:pic>
        <p:nvPicPr>
          <p:cNvPr id="10" name="図 9"/>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6172876" y="1476823"/>
            <a:ext cx="1446565" cy="4182464"/>
          </a:xfrm>
          <a:prstGeom prst="rect">
            <a:avLst/>
          </a:prstGeom>
          <a:effectLst>
            <a:outerShdw blurRad="76200" dir="13500000" sy="23000" kx="1200000" algn="br" rotWithShape="0">
              <a:prstClr val="black">
                <a:alpha val="20000"/>
              </a:prstClr>
            </a:outerShdw>
          </a:effectLst>
        </p:spPr>
      </p:pic>
      <p:pic>
        <p:nvPicPr>
          <p:cNvPr id="5" name="図 4"/>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4552696" y="1090061"/>
            <a:ext cx="1142784" cy="4077159"/>
          </a:xfrm>
          <a:prstGeom prst="rect">
            <a:avLst/>
          </a:prstGeom>
          <a:effectLst>
            <a:outerShdw blurRad="76200" dir="13500000" sy="23000" kx="1200000" algn="br" rotWithShape="0">
              <a:prstClr val="black">
                <a:alpha val="20000"/>
              </a:prstClr>
            </a:outerShdw>
          </a:effectLst>
        </p:spPr>
      </p:pic>
      <p:sp>
        <p:nvSpPr>
          <p:cNvPr id="26" name="テキスト プレースホルダー 11"/>
          <p:cNvSpPr>
            <a:spLocks noGrp="1"/>
          </p:cNvSpPr>
          <p:nvPr>
            <p:ph type="body" sz="quarter" idx="15" hasCustomPrompt="1"/>
          </p:nvPr>
        </p:nvSpPr>
        <p:spPr>
          <a:xfrm>
            <a:off x="727271" y="6448645"/>
            <a:ext cx="16831870" cy="2459238"/>
          </a:xfrm>
        </p:spPr>
        <p:txBody>
          <a:bodyPr anchor="b">
            <a:noAutofit/>
          </a:bodyPr>
          <a:lstStyle>
            <a:lvl1pPr algn="ctr">
              <a:lnSpc>
                <a:spcPct val="100000"/>
              </a:lnSpc>
              <a:spcBef>
                <a:spcPts val="0"/>
              </a:spcBef>
              <a:defRPr sz="15000" spc="600" baseline="0">
                <a:solidFill>
                  <a:schemeClr val="bg1"/>
                </a:solidFill>
                <a:latin typeface="+mj-lt"/>
              </a:defRPr>
            </a:lvl1pPr>
          </a:lstStyle>
          <a:p>
            <a:pPr lvl="0"/>
            <a:r>
              <a:rPr lang="en-US" altLang="ja-JP" dirty="0"/>
              <a:t>TEXT HERE</a:t>
            </a:r>
            <a:endParaRPr lang="en-US" dirty="0"/>
          </a:p>
        </p:txBody>
      </p:sp>
      <p:sp>
        <p:nvSpPr>
          <p:cNvPr id="27" name="テキスト プレースホルダー 11"/>
          <p:cNvSpPr>
            <a:spLocks noGrp="1"/>
          </p:cNvSpPr>
          <p:nvPr>
            <p:ph type="body" sz="quarter" idx="22" hasCustomPrompt="1"/>
          </p:nvPr>
        </p:nvSpPr>
        <p:spPr>
          <a:xfrm>
            <a:off x="727272" y="8626017"/>
            <a:ext cx="16831870" cy="990111"/>
          </a:xfrm>
        </p:spPr>
        <p:txBody>
          <a:bodyPr anchor="ctr">
            <a:noAutofit/>
          </a:bodyPr>
          <a:lstStyle>
            <a:lvl1pPr algn="ctr">
              <a:lnSpc>
                <a:spcPct val="100000"/>
              </a:lnSpc>
              <a:spcBef>
                <a:spcPts val="0"/>
              </a:spcBef>
              <a:defRPr sz="3600" spc="300" baseline="0">
                <a:solidFill>
                  <a:schemeClr val="bg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402166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25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1+#ppt_w/2"/>
                                          </p:val>
                                        </p:tav>
                                        <p:tav tm="100000">
                                          <p:val>
                                            <p:strVal val="#ppt_x"/>
                                          </p:val>
                                        </p:tav>
                                      </p:tavLst>
                                    </p:anim>
                                    <p:anim calcmode="lin" valueType="num">
                                      <p:cBhvr additive="base">
                                        <p:cTn id="12" dur="50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decel="100000" fill="hold"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0-#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2" decel="100000" fill="hold" nodeType="withEffect">
                                  <p:stCondLst>
                                    <p:cond delay="25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1+#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decel="100000" fill="hold" nodeType="withEffect">
                                  <p:stCondLst>
                                    <p:cond delay="25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0-#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childTnLst>
                          </p:cTn>
                        </p:par>
                        <p:par>
                          <p:cTn id="25" fill="hold">
                            <p:stCondLst>
                              <p:cond delay="750"/>
                            </p:stCondLst>
                            <p:childTnLst>
                              <p:par>
                                <p:cTn id="26" presetID="2" presetClass="entr" presetSubtype="8" decel="100000" fill="hold" grpId="0" nodeType="afterEffect">
                                  <p:stCondLst>
                                    <p:cond delay="0"/>
                                  </p:stCondLst>
                                  <p:iterate type="lt">
                                    <p:tmPct val="10000"/>
                                  </p:iterate>
                                  <p:childTnLst>
                                    <p:set>
                                      <p:cBhvr>
                                        <p:cTn id="27" dur="1" fill="hold">
                                          <p:stCondLst>
                                            <p:cond delay="0"/>
                                          </p:stCondLst>
                                        </p:cTn>
                                        <p:tgtEl>
                                          <p:spTgt spid="26">
                                            <p:txEl>
                                              <p:pRg st="0" end="0"/>
                                            </p:txEl>
                                          </p:spTgt>
                                        </p:tgtEl>
                                        <p:attrNameLst>
                                          <p:attrName>style.visibility</p:attrName>
                                        </p:attrNameLst>
                                      </p:cBhvr>
                                      <p:to>
                                        <p:strVal val="visible"/>
                                      </p:to>
                                    </p:set>
                                    <p:anim calcmode="lin" valueType="num">
                                      <p:cBhvr additive="base">
                                        <p:cTn id="28" dur="500" fill="hold"/>
                                        <p:tgtEl>
                                          <p:spTgt spid="26">
                                            <p:txEl>
                                              <p:pRg st="0" end="0"/>
                                            </p:txEl>
                                          </p:spTgt>
                                        </p:tgtEl>
                                        <p:attrNameLst>
                                          <p:attrName>ppt_x</p:attrName>
                                        </p:attrNameLst>
                                      </p:cBhvr>
                                      <p:tavLst>
                                        <p:tav tm="0">
                                          <p:val>
                                            <p:strVal val="0-#ppt_w/2"/>
                                          </p:val>
                                        </p:tav>
                                        <p:tav tm="100000">
                                          <p:val>
                                            <p:strVal val="#ppt_x"/>
                                          </p:val>
                                        </p:tav>
                                      </p:tavLst>
                                    </p:anim>
                                    <p:anim calcmode="lin" valueType="num">
                                      <p:cBhvr additive="base">
                                        <p:cTn id="29" dur="500" fill="hold"/>
                                        <p:tgtEl>
                                          <p:spTgt spid="26">
                                            <p:txEl>
                                              <p:pRg st="0" end="0"/>
                                            </p:txEl>
                                          </p:spTgt>
                                        </p:tgtEl>
                                        <p:attrNameLst>
                                          <p:attrName>ppt_y</p:attrName>
                                        </p:attrNameLst>
                                      </p:cBhvr>
                                      <p:tavLst>
                                        <p:tav tm="0">
                                          <p:val>
                                            <p:strVal val="#ppt_y"/>
                                          </p:val>
                                        </p:tav>
                                        <p:tav tm="100000">
                                          <p:val>
                                            <p:strVal val="#ppt_y"/>
                                          </p:val>
                                        </p:tav>
                                      </p:tavLst>
                                    </p:anim>
                                  </p:childTnLst>
                                </p:cTn>
                              </p:par>
                              <p:par>
                                <p:cTn id="30" presetID="2" presetClass="entr" presetSubtype="2" decel="100000" fill="hold" grpId="0" nodeType="withEffect">
                                  <p:stCondLst>
                                    <p:cond delay="250"/>
                                  </p:stCondLst>
                                  <p:iterate type="wd">
                                    <p:tmPct val="10000"/>
                                  </p:iterate>
                                  <p:childTnLst>
                                    <p:set>
                                      <p:cBhvr>
                                        <p:cTn id="31" dur="1" fill="hold">
                                          <p:stCondLst>
                                            <p:cond delay="0"/>
                                          </p:stCondLst>
                                        </p:cTn>
                                        <p:tgtEl>
                                          <p:spTgt spid="27">
                                            <p:txEl>
                                              <p:pRg st="0" end="0"/>
                                            </p:txEl>
                                          </p:spTgt>
                                        </p:tgtEl>
                                        <p:attrNameLst>
                                          <p:attrName>style.visibility</p:attrName>
                                        </p:attrNameLst>
                                      </p:cBhvr>
                                      <p:to>
                                        <p:strVal val="visible"/>
                                      </p:to>
                                    </p:set>
                                    <p:anim calcmode="lin" valueType="num">
                                      <p:cBhvr additive="base">
                                        <p:cTn id="32" dur="500" fill="hold"/>
                                        <p:tgtEl>
                                          <p:spTgt spid="27">
                                            <p:txEl>
                                              <p:pRg st="0" end="0"/>
                                            </p:txEl>
                                          </p:spTgt>
                                        </p:tgtEl>
                                        <p:attrNameLst>
                                          <p:attrName>ppt_x</p:attrName>
                                        </p:attrNameLst>
                                      </p:cBhvr>
                                      <p:tavLst>
                                        <p:tav tm="0">
                                          <p:val>
                                            <p:strVal val="1+#ppt_w/2"/>
                                          </p:val>
                                        </p:tav>
                                        <p:tav tm="100000">
                                          <p:val>
                                            <p:strVal val="#ppt_x"/>
                                          </p:val>
                                        </p:tav>
                                      </p:tavLst>
                                    </p:anim>
                                    <p:anim calcmode="lin" valueType="num">
                                      <p:cBhvr additive="base">
                                        <p:cTn id="33" dur="500" fill="hold"/>
                                        <p:tgtEl>
                                          <p:spTgt spid="2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uild="p">
        <p:tmplLst>
          <p:tmpl lvl="1">
            <p:tnLst>
              <p:par>
                <p:cTn presetID="2" presetClass="entr" presetSubtype="8" decel="100000" fill="hold" nodeType="afterEffect">
                  <p:stCondLst>
                    <p:cond delay="0"/>
                  </p:stCondLst>
                  <p:iterate type="lt">
                    <p:tmPct val="10000"/>
                  </p:iterate>
                  <p:childTnLst>
                    <p:set>
                      <p:cBhvr>
                        <p:cTn dur="1" fill="hold">
                          <p:stCondLst>
                            <p:cond delay="0"/>
                          </p:stCondLst>
                        </p:cTn>
                        <p:tgtEl>
                          <p:spTgt spid="26"/>
                        </p:tgtEl>
                        <p:attrNameLst>
                          <p:attrName>style.visibility</p:attrName>
                        </p:attrNameLst>
                      </p:cBhvr>
                      <p:to>
                        <p:strVal val="visible"/>
                      </p:to>
                    </p:set>
                    <p:anim calcmode="lin" valueType="num">
                      <p:cBhvr additive="base">
                        <p:cTn dur="500" fill="hold"/>
                        <p:tgtEl>
                          <p:spTgt spid="26"/>
                        </p:tgtEl>
                        <p:attrNameLst>
                          <p:attrName>ppt_x</p:attrName>
                        </p:attrNameLst>
                      </p:cBhvr>
                      <p:tavLst>
                        <p:tav tm="0">
                          <p:val>
                            <p:strVal val="0-#ppt_w/2"/>
                          </p:val>
                        </p:tav>
                        <p:tav tm="100000">
                          <p:val>
                            <p:strVal val="#ppt_x"/>
                          </p:val>
                        </p:tav>
                      </p:tavLst>
                    </p:anim>
                    <p:anim calcmode="lin" valueType="num">
                      <p:cBhvr additive="base">
                        <p:cTn dur="500" fill="hold"/>
                        <p:tgtEl>
                          <p:spTgt spid="26"/>
                        </p:tgtEl>
                        <p:attrNameLst>
                          <p:attrName>ppt_y</p:attrName>
                        </p:attrNameLst>
                      </p:cBhvr>
                      <p:tavLst>
                        <p:tav tm="0">
                          <p:val>
                            <p:strVal val="#ppt_y"/>
                          </p:val>
                        </p:tav>
                        <p:tav tm="100000">
                          <p:val>
                            <p:strVal val="#ppt_y"/>
                          </p:val>
                        </p:tav>
                      </p:tavLst>
                    </p:anim>
                  </p:childTnLst>
                </p:cTn>
              </p:par>
            </p:tnLst>
          </p:tmpl>
        </p:tmplLst>
      </p:bldP>
      <p:bldP spid="27" grpId="0" build="p">
        <p:tmplLst>
          <p:tmpl lvl="1">
            <p:tnLst>
              <p:par>
                <p:cTn presetID="2" presetClass="entr" presetSubtype="2" decel="100000" fill="hold" nodeType="withEffect">
                  <p:stCondLst>
                    <p:cond delay="250"/>
                  </p:stCondLst>
                  <p:iterate type="wd">
                    <p:tmPct val="10000"/>
                  </p:iterate>
                  <p:childTnLst>
                    <p:set>
                      <p:cBhvr>
                        <p:cTn dur="1" fill="hold">
                          <p:stCondLst>
                            <p:cond delay="0"/>
                          </p:stCondLst>
                        </p:cTn>
                        <p:tgtEl>
                          <p:spTgt spid="27"/>
                        </p:tgtEl>
                        <p:attrNameLst>
                          <p:attrName>style.visibility</p:attrName>
                        </p:attrNameLst>
                      </p:cBhvr>
                      <p:to>
                        <p:strVal val="visible"/>
                      </p:to>
                    </p:set>
                    <p:anim calcmode="lin" valueType="num">
                      <p:cBhvr additive="base">
                        <p:cTn dur="500" fill="hold"/>
                        <p:tgtEl>
                          <p:spTgt spid="27"/>
                        </p:tgtEl>
                        <p:attrNameLst>
                          <p:attrName>ppt_x</p:attrName>
                        </p:attrNameLst>
                      </p:cBhvr>
                      <p:tavLst>
                        <p:tav tm="0">
                          <p:val>
                            <p:strVal val="1+#ppt_w/2"/>
                          </p:val>
                        </p:tav>
                        <p:tav tm="100000">
                          <p:val>
                            <p:strVal val="#ppt_x"/>
                          </p:val>
                        </p:tav>
                      </p:tavLst>
                    </p:anim>
                    <p:anim calcmode="lin" valueType="num">
                      <p:cBhvr additive="base">
                        <p:cTn dur="500" fill="hold"/>
                        <p:tgtEl>
                          <p:spTgt spid="27"/>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No Contents - BG">
    <p:spTree>
      <p:nvGrpSpPr>
        <p:cNvPr id="1" name=""/>
        <p:cNvGrpSpPr/>
        <p:nvPr/>
      </p:nvGrpSpPr>
      <p:grpSpPr>
        <a:xfrm>
          <a:off x="0" y="0"/>
          <a:ext cx="0" cy="0"/>
          <a:chOff x="0" y="0"/>
          <a:chExt cx="0" cy="0"/>
        </a:xfrm>
      </p:grpSpPr>
      <p:sp>
        <p:nvSpPr>
          <p:cNvPr id="4" name="正方形/長方形 3"/>
          <p:cNvSpPr/>
          <p:nvPr userDrawn="1"/>
        </p:nvSpPr>
        <p:spPr>
          <a:xfrm>
            <a:off x="0" y="0"/>
            <a:ext cx="18286413" cy="10287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Tree>
    <p:extLst>
      <p:ext uri="{BB962C8B-B14F-4D97-AF65-F5344CB8AC3E}">
        <p14:creationId xmlns:p14="http://schemas.microsoft.com/office/powerpoint/2010/main" val="521853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Nothing">
    <p:spTree>
      <p:nvGrpSpPr>
        <p:cNvPr id="1" name=""/>
        <p:cNvGrpSpPr/>
        <p:nvPr/>
      </p:nvGrpSpPr>
      <p:grpSpPr>
        <a:xfrm>
          <a:off x="0" y="0"/>
          <a:ext cx="0" cy="0"/>
          <a:chOff x="0" y="0"/>
          <a:chExt cx="0" cy="0"/>
        </a:xfrm>
      </p:grpSpPr>
    </p:spTree>
    <p:extLst>
      <p:ext uri="{BB962C8B-B14F-4D97-AF65-F5344CB8AC3E}">
        <p14:creationId xmlns:p14="http://schemas.microsoft.com/office/powerpoint/2010/main" val="5636808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Gray - Text">
    <p:spTree>
      <p:nvGrpSpPr>
        <p:cNvPr id="1" name=""/>
        <p:cNvGrpSpPr/>
        <p:nvPr/>
      </p:nvGrpSpPr>
      <p:grpSpPr>
        <a:xfrm>
          <a:off x="0" y="0"/>
          <a:ext cx="0" cy="0"/>
          <a:chOff x="0" y="0"/>
          <a:chExt cx="0" cy="0"/>
        </a:xfrm>
      </p:grpSpPr>
      <p:sp>
        <p:nvSpPr>
          <p:cNvPr id="4" name="正方形/長方形 3"/>
          <p:cNvSpPr/>
          <p:nvPr userDrawn="1"/>
        </p:nvSpPr>
        <p:spPr>
          <a:xfrm>
            <a:off x="0" y="0"/>
            <a:ext cx="18286413" cy="10287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3" name="テキスト プレースホルダー 11"/>
          <p:cNvSpPr>
            <a:spLocks noGrp="1"/>
          </p:cNvSpPr>
          <p:nvPr>
            <p:ph type="body" sz="quarter" idx="15" hasCustomPrompt="1"/>
          </p:nvPr>
        </p:nvSpPr>
        <p:spPr>
          <a:xfrm>
            <a:off x="6757941" y="1700618"/>
            <a:ext cx="10396155" cy="3240360"/>
          </a:xfrm>
        </p:spPr>
        <p:txBody>
          <a:bodyPr anchor="b">
            <a:noAutofit/>
          </a:bodyPr>
          <a:lstStyle>
            <a:lvl1pPr algn="l">
              <a:lnSpc>
                <a:spcPct val="90000"/>
              </a:lnSpc>
              <a:spcBef>
                <a:spcPts val="0"/>
              </a:spcBef>
              <a:defRPr sz="7200" spc="600" baseline="0">
                <a:solidFill>
                  <a:schemeClr val="tx1"/>
                </a:solidFill>
                <a:latin typeface="+mj-lt"/>
              </a:defRPr>
            </a:lvl1pPr>
          </a:lstStyle>
          <a:p>
            <a:pPr lvl="0"/>
            <a:r>
              <a:rPr lang="en-US" altLang="ja-JP" dirty="0"/>
              <a:t>TEXT HERE</a:t>
            </a:r>
            <a:endParaRPr lang="en-US" dirty="0"/>
          </a:p>
        </p:txBody>
      </p:sp>
      <p:sp>
        <p:nvSpPr>
          <p:cNvPr id="5" name="テキスト プレースホルダー 11"/>
          <p:cNvSpPr>
            <a:spLocks noGrp="1"/>
          </p:cNvSpPr>
          <p:nvPr>
            <p:ph type="body" sz="quarter" idx="23" hasCustomPrompt="1"/>
          </p:nvPr>
        </p:nvSpPr>
        <p:spPr>
          <a:xfrm>
            <a:off x="6757941" y="4985982"/>
            <a:ext cx="10396155" cy="3307868"/>
          </a:xfrm>
        </p:spPr>
        <p:txBody>
          <a:bodyPr anchor="t">
            <a:noAutofit/>
          </a:bodyPr>
          <a:lstStyle>
            <a:lvl1pPr algn="l">
              <a:lnSpc>
                <a:spcPct val="120000"/>
              </a:lnSpc>
              <a:spcBef>
                <a:spcPts val="1200"/>
              </a:spcBef>
              <a:defRPr sz="2000">
                <a:solidFill>
                  <a:schemeClr val="tx1"/>
                </a:solidFill>
                <a:latin typeface="+mn-lt"/>
              </a:defRPr>
            </a:lvl1pPr>
          </a:lstStyle>
          <a:p>
            <a:pPr lvl="0"/>
            <a:r>
              <a:rPr lang="en-US" altLang="ja-JP" dirty="0"/>
              <a:t>Text Here</a:t>
            </a:r>
          </a:p>
        </p:txBody>
      </p:sp>
    </p:spTree>
    <p:extLst>
      <p:ext uri="{BB962C8B-B14F-4D97-AF65-F5344CB8AC3E}">
        <p14:creationId xmlns:p14="http://schemas.microsoft.com/office/powerpoint/2010/main" val="2634583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ouble">
    <p:spTree>
      <p:nvGrpSpPr>
        <p:cNvPr id="1" name=""/>
        <p:cNvGrpSpPr/>
        <p:nvPr/>
      </p:nvGrpSpPr>
      <p:grpSpPr>
        <a:xfrm>
          <a:off x="0" y="0"/>
          <a:ext cx="0" cy="0"/>
          <a:chOff x="0" y="0"/>
          <a:chExt cx="0" cy="0"/>
        </a:xfrm>
      </p:grpSpPr>
      <p:sp>
        <p:nvSpPr>
          <p:cNvPr id="3" name="正方形/長方形 2"/>
          <p:cNvSpPr/>
          <p:nvPr userDrawn="1"/>
        </p:nvSpPr>
        <p:spPr>
          <a:xfrm>
            <a:off x="0" y="0"/>
            <a:ext cx="18286413" cy="10287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8" name="図プレースホルダー 17"/>
          <p:cNvSpPr>
            <a:spLocks noGrp="1"/>
          </p:cNvSpPr>
          <p:nvPr>
            <p:ph type="pic" sz="quarter" idx="11" hasCustomPrompt="1"/>
          </p:nvPr>
        </p:nvSpPr>
        <p:spPr>
          <a:xfrm>
            <a:off x="9356370" y="5829299"/>
            <a:ext cx="8930042" cy="3285766"/>
          </a:xfrm>
          <a:custGeom>
            <a:avLst/>
            <a:gdLst/>
            <a:ahLst/>
            <a:cxnLst/>
            <a:rect l="l" t="t" r="r" b="b"/>
            <a:pathLst>
              <a:path w="8930042" h="3285766">
                <a:moveTo>
                  <a:pt x="1032594" y="0"/>
                </a:moveTo>
                <a:lnTo>
                  <a:pt x="8930042" y="0"/>
                </a:lnTo>
                <a:lnTo>
                  <a:pt x="8930042" y="3278042"/>
                </a:lnTo>
                <a:lnTo>
                  <a:pt x="1035115" y="3278042"/>
                </a:lnTo>
                <a:lnTo>
                  <a:pt x="1035115" y="3285766"/>
                </a:lnTo>
                <a:lnTo>
                  <a:pt x="1032681" y="3278042"/>
                </a:lnTo>
                <a:lnTo>
                  <a:pt x="1032594" y="3278042"/>
                </a:lnTo>
                <a:lnTo>
                  <a:pt x="1032594" y="3277764"/>
                </a:lnTo>
                <a:lnTo>
                  <a:pt x="0" y="401"/>
                </a:lnTo>
                <a:lnTo>
                  <a:pt x="1032594" y="401"/>
                </a:lnTo>
                <a:close/>
              </a:path>
            </a:pathLst>
          </a:custGeom>
        </p:spPr>
        <p:txBody>
          <a:bodyPr/>
          <a:lstStyle>
            <a:lvl1pPr>
              <a:defRPr baseline="0"/>
            </a:lvl1pPr>
          </a:lstStyle>
          <a:p>
            <a:r>
              <a:rPr kumimoji="1" lang="en-US" altLang="ja-JP" dirty="0"/>
              <a:t>  Add an image</a:t>
            </a:r>
            <a:endParaRPr kumimoji="1" lang="ja-JP" altLang="en-US" dirty="0"/>
          </a:p>
        </p:txBody>
      </p:sp>
      <p:grpSp>
        <p:nvGrpSpPr>
          <p:cNvPr id="9" name="グループ化 8"/>
          <p:cNvGrpSpPr/>
          <p:nvPr userDrawn="1"/>
        </p:nvGrpSpPr>
        <p:grpSpPr>
          <a:xfrm>
            <a:off x="0" y="0"/>
            <a:ext cx="10763386" cy="10284621"/>
            <a:chOff x="0" y="0"/>
            <a:chExt cx="10763386" cy="10284621"/>
          </a:xfrm>
        </p:grpSpPr>
        <p:sp>
          <p:nvSpPr>
            <p:cNvPr id="6" name="直角三角形 5"/>
            <p:cNvSpPr/>
            <p:nvPr userDrawn="1"/>
          </p:nvSpPr>
          <p:spPr>
            <a:xfrm>
              <a:off x="7523026" y="0"/>
              <a:ext cx="3240360" cy="10284621"/>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8" name="正方形/長方形 7"/>
            <p:cNvSpPr/>
            <p:nvPr userDrawn="1"/>
          </p:nvSpPr>
          <p:spPr>
            <a:xfrm>
              <a:off x="0" y="0"/>
              <a:ext cx="7523026" cy="102780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grpSp>
      <p:sp>
        <p:nvSpPr>
          <p:cNvPr id="14" name="図プレースホルダー 13"/>
          <p:cNvSpPr>
            <a:spLocks noGrp="1"/>
          </p:cNvSpPr>
          <p:nvPr>
            <p:ph type="pic" sz="quarter" idx="10" hasCustomPrompt="1"/>
          </p:nvPr>
        </p:nvSpPr>
        <p:spPr>
          <a:xfrm>
            <a:off x="2522" y="1183061"/>
            <a:ext cx="8928474" cy="3280389"/>
          </a:xfrm>
          <a:custGeom>
            <a:avLst/>
            <a:gdLst/>
            <a:ahLst/>
            <a:cxnLst/>
            <a:rect l="l" t="t" r="r" b="b"/>
            <a:pathLst>
              <a:path w="8928474" h="3280389">
                <a:moveTo>
                  <a:pt x="7894927" y="0"/>
                </a:moveTo>
                <a:lnTo>
                  <a:pt x="7897361" y="7724"/>
                </a:lnTo>
                <a:lnTo>
                  <a:pt x="7897448" y="7724"/>
                </a:lnTo>
                <a:lnTo>
                  <a:pt x="7897448" y="8002"/>
                </a:lnTo>
                <a:lnTo>
                  <a:pt x="8928474" y="3280389"/>
                </a:lnTo>
                <a:lnTo>
                  <a:pt x="0" y="3280389"/>
                </a:lnTo>
                <a:lnTo>
                  <a:pt x="0" y="7724"/>
                </a:lnTo>
                <a:lnTo>
                  <a:pt x="7894927" y="7724"/>
                </a:lnTo>
                <a:close/>
              </a:path>
            </a:pathLst>
          </a:custGeom>
        </p:spPr>
        <p:txBody>
          <a:bodyPr/>
          <a:lstStyle>
            <a:lvl1pPr>
              <a:defRPr baseline="0"/>
            </a:lvl1pPr>
          </a:lstStyle>
          <a:p>
            <a:r>
              <a:rPr kumimoji="1" lang="en-US" altLang="ja-JP" dirty="0"/>
              <a:t>Add an image</a:t>
            </a:r>
            <a:endParaRPr kumimoji="1" lang="ja-JP" altLang="en-US" dirty="0"/>
          </a:p>
        </p:txBody>
      </p:sp>
      <p:sp>
        <p:nvSpPr>
          <p:cNvPr id="19" name="テキスト プレースホルダー 11"/>
          <p:cNvSpPr>
            <a:spLocks noGrp="1"/>
          </p:cNvSpPr>
          <p:nvPr>
            <p:ph type="body" sz="quarter" idx="15" hasCustomPrompt="1"/>
          </p:nvPr>
        </p:nvSpPr>
        <p:spPr>
          <a:xfrm>
            <a:off x="649961" y="5622044"/>
            <a:ext cx="7922539" cy="1794756"/>
          </a:xfrm>
        </p:spPr>
        <p:txBody>
          <a:bodyPr anchor="t">
            <a:noAutofit/>
          </a:bodyPr>
          <a:lstStyle>
            <a:lvl1pPr algn="l">
              <a:lnSpc>
                <a:spcPct val="120000"/>
              </a:lnSpc>
              <a:defRPr sz="2000">
                <a:solidFill>
                  <a:schemeClr val="bg1"/>
                </a:solidFill>
                <a:latin typeface="+mn-lt"/>
              </a:defRPr>
            </a:lvl1pPr>
          </a:lstStyle>
          <a:p>
            <a:pPr lvl="0"/>
            <a:r>
              <a:rPr lang="en-US" altLang="ja-JP" dirty="0"/>
              <a:t>Text Here</a:t>
            </a:r>
            <a:endParaRPr lang="en-US" dirty="0"/>
          </a:p>
        </p:txBody>
      </p:sp>
      <p:sp>
        <p:nvSpPr>
          <p:cNvPr id="20" name="テキスト プレースホルダー 11"/>
          <p:cNvSpPr>
            <a:spLocks noGrp="1"/>
          </p:cNvSpPr>
          <p:nvPr>
            <p:ph type="body" sz="quarter" idx="16" hasCustomPrompt="1"/>
          </p:nvPr>
        </p:nvSpPr>
        <p:spPr>
          <a:xfrm>
            <a:off x="637261" y="4599214"/>
            <a:ext cx="7922539" cy="1040615"/>
          </a:xfrm>
        </p:spPr>
        <p:txBody>
          <a:bodyPr anchor="b">
            <a:noAutofit/>
          </a:bodyPr>
          <a:lstStyle>
            <a:lvl1pPr algn="l">
              <a:lnSpc>
                <a:spcPct val="100000"/>
              </a:lnSpc>
              <a:spcBef>
                <a:spcPts val="0"/>
              </a:spcBef>
              <a:defRPr sz="4800" spc="300">
                <a:solidFill>
                  <a:schemeClr val="bg1"/>
                </a:solidFill>
                <a:latin typeface="+mj-lt"/>
              </a:defRPr>
            </a:lvl1pPr>
          </a:lstStyle>
          <a:p>
            <a:pPr lvl="0"/>
            <a:r>
              <a:rPr lang="en-US" altLang="ja-JP" dirty="0"/>
              <a:t>TEXT HERE</a:t>
            </a:r>
            <a:endParaRPr lang="en-US" dirty="0"/>
          </a:p>
        </p:txBody>
      </p:sp>
      <p:sp>
        <p:nvSpPr>
          <p:cNvPr id="21" name="テキスト プレースホルダー 11"/>
          <p:cNvSpPr>
            <a:spLocks noGrp="1"/>
          </p:cNvSpPr>
          <p:nvPr>
            <p:ph type="body" sz="quarter" idx="17" hasCustomPrompt="1"/>
          </p:nvPr>
        </p:nvSpPr>
        <p:spPr>
          <a:xfrm>
            <a:off x="9793961" y="3678944"/>
            <a:ext cx="7922539" cy="1794756"/>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2" name="テキスト プレースホルダー 11"/>
          <p:cNvSpPr>
            <a:spLocks noGrp="1"/>
          </p:cNvSpPr>
          <p:nvPr>
            <p:ph type="body" sz="quarter" idx="18" hasCustomPrompt="1"/>
          </p:nvPr>
        </p:nvSpPr>
        <p:spPr>
          <a:xfrm>
            <a:off x="9781261" y="2656114"/>
            <a:ext cx="7922539" cy="1040615"/>
          </a:xfrm>
        </p:spPr>
        <p:txBody>
          <a:bodyPr anchor="b">
            <a:noAutofit/>
          </a:bodyPr>
          <a:lstStyle>
            <a:lvl1pPr algn="l">
              <a:lnSpc>
                <a:spcPct val="100000"/>
              </a:lnSpc>
              <a:spcBef>
                <a:spcPts val="0"/>
              </a:spcBef>
              <a:defRPr sz="4800" spc="300">
                <a:solidFill>
                  <a:schemeClr val="tx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4270675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 presetClass="entr" presetSubtype="8" decel="100000" fill="hold" grpId="0" nodeType="afterEffect">
                                  <p:stCondLst>
                                    <p:cond delay="0"/>
                                  </p:stCondLst>
                                  <p:childTnLst>
                                    <p:set>
                                      <p:cBhvr>
                                        <p:cTn id="10" dur="1" fill="hold">
                                          <p:stCondLst>
                                            <p:cond delay="0"/>
                                          </p:stCondLst>
                                        </p:cTn>
                                        <p:tgtEl>
                                          <p:spTgt spid="20">
                                            <p:txEl>
                                              <p:pRg st="0" end="0"/>
                                            </p:txEl>
                                          </p:spTgt>
                                        </p:tgtEl>
                                        <p:attrNameLst>
                                          <p:attrName>style.visibility</p:attrName>
                                        </p:attrNameLst>
                                      </p:cBhvr>
                                      <p:to>
                                        <p:strVal val="visible"/>
                                      </p:to>
                                    </p:set>
                                    <p:anim calcmode="lin" valueType="num">
                                      <p:cBhvr additive="base">
                                        <p:cTn id="11" dur="500" fill="hold"/>
                                        <p:tgtEl>
                                          <p:spTgt spid="20">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0">
                                            <p:txEl>
                                              <p:pRg st="0" end="0"/>
                                            </p:txEl>
                                          </p:spTgt>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250"/>
                                  </p:stCondLst>
                                  <p:childTnLst>
                                    <p:set>
                                      <p:cBhvr>
                                        <p:cTn id="14" dur="1" fill="hold">
                                          <p:stCondLst>
                                            <p:cond delay="0"/>
                                          </p:stCondLst>
                                        </p:cTn>
                                        <p:tgtEl>
                                          <p:spTgt spid="19">
                                            <p:txEl>
                                              <p:pRg st="0" end="0"/>
                                            </p:txEl>
                                          </p:spTgt>
                                        </p:tgtEl>
                                        <p:attrNameLst>
                                          <p:attrName>style.visibility</p:attrName>
                                        </p:attrNameLst>
                                      </p:cBhvr>
                                      <p:to>
                                        <p:strVal val="visible"/>
                                      </p:to>
                                    </p:set>
                                    <p:anim calcmode="lin" valueType="num">
                                      <p:cBhvr additive="base">
                                        <p:cTn id="15" dur="500" fill="hold"/>
                                        <p:tgtEl>
                                          <p:spTgt spid="19">
                                            <p:txEl>
                                              <p:pRg st="0" end="0"/>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9">
                                            <p:txEl>
                                              <p:pRg st="0" end="0"/>
                                            </p:txEl>
                                          </p:spTgt>
                                        </p:tgtEl>
                                        <p:attrNameLst>
                                          <p:attrName>ppt_y</p:attrName>
                                        </p:attrNameLst>
                                      </p:cBhvr>
                                      <p:tavLst>
                                        <p:tav tm="0">
                                          <p:val>
                                            <p:strVal val="#ppt_y"/>
                                          </p:val>
                                        </p:tav>
                                        <p:tav tm="100000">
                                          <p:val>
                                            <p:strVal val="#ppt_y"/>
                                          </p:val>
                                        </p:tav>
                                      </p:tavLst>
                                    </p:anim>
                                  </p:childTnLst>
                                </p:cTn>
                              </p:par>
                            </p:childTnLst>
                          </p:cTn>
                        </p:par>
                        <p:par>
                          <p:cTn id="17" fill="hold">
                            <p:stCondLst>
                              <p:cond delay="1250"/>
                            </p:stCondLst>
                            <p:childTnLst>
                              <p:par>
                                <p:cTn id="18" presetID="22" presetClass="entr" presetSubtype="2" fill="hold" grpId="0" nodeType="afterEffect">
                                  <p:stCondLst>
                                    <p:cond delay="25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childTnLst>
                          </p:cTn>
                        </p:par>
                        <p:par>
                          <p:cTn id="21" fill="hold">
                            <p:stCondLst>
                              <p:cond delay="2000"/>
                            </p:stCondLst>
                            <p:childTnLst>
                              <p:par>
                                <p:cTn id="22" presetID="2" presetClass="entr" presetSubtype="2" decel="100000" fill="hold" grpId="0" nodeType="afterEffect">
                                  <p:stCondLst>
                                    <p:cond delay="0"/>
                                  </p:stCondLst>
                                  <p:childTnLst>
                                    <p:set>
                                      <p:cBhvr>
                                        <p:cTn id="23" dur="1" fill="hold">
                                          <p:stCondLst>
                                            <p:cond delay="0"/>
                                          </p:stCondLst>
                                        </p:cTn>
                                        <p:tgtEl>
                                          <p:spTgt spid="22">
                                            <p:txEl>
                                              <p:pRg st="0" end="0"/>
                                            </p:txEl>
                                          </p:spTgt>
                                        </p:tgtEl>
                                        <p:attrNameLst>
                                          <p:attrName>style.visibility</p:attrName>
                                        </p:attrNameLst>
                                      </p:cBhvr>
                                      <p:to>
                                        <p:strVal val="visible"/>
                                      </p:to>
                                    </p:set>
                                    <p:anim calcmode="lin" valueType="num">
                                      <p:cBhvr additive="base">
                                        <p:cTn id="24" dur="500" fill="hold"/>
                                        <p:tgtEl>
                                          <p:spTgt spid="22">
                                            <p:txEl>
                                              <p:pRg st="0" end="0"/>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22">
                                            <p:txEl>
                                              <p:pRg st="0" end="0"/>
                                            </p:txEl>
                                          </p:spTgt>
                                        </p:tgtEl>
                                        <p:attrNameLst>
                                          <p:attrName>ppt_y</p:attrName>
                                        </p:attrNameLst>
                                      </p:cBhvr>
                                      <p:tavLst>
                                        <p:tav tm="0">
                                          <p:val>
                                            <p:strVal val="#ppt_y"/>
                                          </p:val>
                                        </p:tav>
                                        <p:tav tm="100000">
                                          <p:val>
                                            <p:strVal val="#ppt_y"/>
                                          </p:val>
                                        </p:tav>
                                      </p:tavLst>
                                    </p:anim>
                                  </p:childTnLst>
                                </p:cTn>
                              </p:par>
                              <p:par>
                                <p:cTn id="26" presetID="2" presetClass="entr" presetSubtype="2" decel="100000" fill="hold" grpId="0" nodeType="withEffect">
                                  <p:stCondLst>
                                    <p:cond delay="250"/>
                                  </p:stCondLst>
                                  <p:childTnLst>
                                    <p:set>
                                      <p:cBhvr>
                                        <p:cTn id="27" dur="1" fill="hold">
                                          <p:stCondLst>
                                            <p:cond delay="0"/>
                                          </p:stCondLst>
                                        </p:cTn>
                                        <p:tgtEl>
                                          <p:spTgt spid="21">
                                            <p:txEl>
                                              <p:pRg st="0" end="0"/>
                                            </p:txEl>
                                          </p:spTgt>
                                        </p:tgtEl>
                                        <p:attrNameLst>
                                          <p:attrName>style.visibility</p:attrName>
                                        </p:attrNameLst>
                                      </p:cBhvr>
                                      <p:to>
                                        <p:strVal val="visible"/>
                                      </p:to>
                                    </p:set>
                                    <p:anim calcmode="lin" valueType="num">
                                      <p:cBhvr additive="base">
                                        <p:cTn id="28" dur="500" fill="hold"/>
                                        <p:tgtEl>
                                          <p:spTgt spid="21">
                                            <p:txEl>
                                              <p:pRg st="0" end="0"/>
                                            </p:txEl>
                                          </p:spTgt>
                                        </p:tgtEl>
                                        <p:attrNameLst>
                                          <p:attrName>ppt_x</p:attrName>
                                        </p:attrNameLst>
                                      </p:cBhvr>
                                      <p:tavLst>
                                        <p:tav tm="0">
                                          <p:val>
                                            <p:strVal val="1+#ppt_w/2"/>
                                          </p:val>
                                        </p:tav>
                                        <p:tav tm="100000">
                                          <p:val>
                                            <p:strVal val="#ppt_x"/>
                                          </p:val>
                                        </p:tav>
                                      </p:tavLst>
                                    </p:anim>
                                    <p:anim calcmode="lin" valueType="num">
                                      <p:cBhvr additive="base">
                                        <p:cTn id="29" dur="500" fill="hold"/>
                                        <p:tgtEl>
                                          <p:spTgt spid="21">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4" grpId="0"/>
      <p:bldP spid="19" grpId="0" build="p">
        <p:tmplLst>
          <p:tmpl lvl="1">
            <p:tnLst>
              <p:par>
                <p:cTn presetID="2" presetClass="entr" presetSubtype="8" decel="100000" fill="hold" nodeType="withEffect">
                  <p:stCondLst>
                    <p:cond delay="25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500" fill="hold"/>
                        <p:tgtEl>
                          <p:spTgt spid="19"/>
                        </p:tgtEl>
                        <p:attrNameLst>
                          <p:attrName>ppt_x</p:attrName>
                        </p:attrNameLst>
                      </p:cBhvr>
                      <p:tavLst>
                        <p:tav tm="0">
                          <p:val>
                            <p:strVal val="0-#ppt_w/2"/>
                          </p:val>
                        </p:tav>
                        <p:tav tm="100000">
                          <p:val>
                            <p:strVal val="#ppt_x"/>
                          </p:val>
                        </p:tav>
                      </p:tavLst>
                    </p:anim>
                    <p:anim calcmode="lin" valueType="num">
                      <p:cBhvr additive="base">
                        <p:cTn dur="500" fill="hold"/>
                        <p:tgtEl>
                          <p:spTgt spid="19"/>
                        </p:tgtEl>
                        <p:attrNameLst>
                          <p:attrName>ppt_y</p:attrName>
                        </p:attrNameLst>
                      </p:cBhvr>
                      <p:tavLst>
                        <p:tav tm="0">
                          <p:val>
                            <p:strVal val="#ppt_y"/>
                          </p:val>
                        </p:tav>
                        <p:tav tm="100000">
                          <p:val>
                            <p:strVal val="#ppt_y"/>
                          </p:val>
                        </p:tav>
                      </p:tavLst>
                    </p:anim>
                  </p:childTnLst>
                </p:cTn>
              </p:par>
            </p:tnLst>
          </p:tmpl>
        </p:tmplLst>
      </p:bldP>
      <p:bldP spid="20" grpId="0" build="p">
        <p:tmplLst>
          <p:tmpl lvl="1">
            <p:tnLst>
              <p:par>
                <p:cTn presetID="2" presetClass="entr" presetSubtype="8" decel="10000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fill="hold"/>
                        <p:tgtEl>
                          <p:spTgt spid="20"/>
                        </p:tgtEl>
                        <p:attrNameLst>
                          <p:attrName>ppt_x</p:attrName>
                        </p:attrNameLst>
                      </p:cBhvr>
                      <p:tavLst>
                        <p:tav tm="0">
                          <p:val>
                            <p:strVal val="0-#ppt_w/2"/>
                          </p:val>
                        </p:tav>
                        <p:tav tm="100000">
                          <p:val>
                            <p:strVal val="#ppt_x"/>
                          </p:val>
                        </p:tav>
                      </p:tavLst>
                    </p:anim>
                    <p:anim calcmode="lin" valueType="num">
                      <p:cBhvr additive="base">
                        <p:cTn dur="500" fill="hold"/>
                        <p:tgtEl>
                          <p:spTgt spid="20"/>
                        </p:tgtEl>
                        <p:attrNameLst>
                          <p:attrName>ppt_y</p:attrName>
                        </p:attrNameLst>
                      </p:cBhvr>
                      <p:tavLst>
                        <p:tav tm="0">
                          <p:val>
                            <p:strVal val="#ppt_y"/>
                          </p:val>
                        </p:tav>
                        <p:tav tm="100000">
                          <p:val>
                            <p:strVal val="#ppt_y"/>
                          </p:val>
                        </p:tav>
                      </p:tavLst>
                    </p:anim>
                  </p:childTnLst>
                </p:cTn>
              </p:par>
            </p:tnLst>
          </p:tmpl>
        </p:tmplLst>
      </p:bldP>
      <p:bldP spid="21" grpId="0" build="p">
        <p:tmplLst>
          <p:tmpl lvl="1">
            <p:tnLst>
              <p:par>
                <p:cTn presetID="2" presetClass="entr" presetSubtype="2" decel="100000" fill="hold" nodeType="withEffect">
                  <p:stCondLst>
                    <p:cond delay="25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fill="hold"/>
                        <p:tgtEl>
                          <p:spTgt spid="21"/>
                        </p:tgtEl>
                        <p:attrNameLst>
                          <p:attrName>ppt_x</p:attrName>
                        </p:attrNameLst>
                      </p:cBhvr>
                      <p:tavLst>
                        <p:tav tm="0">
                          <p:val>
                            <p:strVal val="1+#ppt_w/2"/>
                          </p:val>
                        </p:tav>
                        <p:tav tm="100000">
                          <p:val>
                            <p:strVal val="#ppt_x"/>
                          </p:val>
                        </p:tav>
                      </p:tavLst>
                    </p:anim>
                    <p:anim calcmode="lin" valueType="num">
                      <p:cBhvr additive="base">
                        <p:cTn dur="500" fill="hold"/>
                        <p:tgtEl>
                          <p:spTgt spid="21"/>
                        </p:tgtEl>
                        <p:attrNameLst>
                          <p:attrName>ppt_y</p:attrName>
                        </p:attrNameLst>
                      </p:cBhvr>
                      <p:tavLst>
                        <p:tav tm="0">
                          <p:val>
                            <p:strVal val="#ppt_y"/>
                          </p:val>
                        </p:tav>
                        <p:tav tm="100000">
                          <p:val>
                            <p:strVal val="#ppt_y"/>
                          </p:val>
                        </p:tav>
                      </p:tavLst>
                    </p:anim>
                  </p:childTnLst>
                </p:cTn>
              </p:par>
            </p:tnLst>
          </p:tmpl>
        </p:tmplLst>
      </p:bldP>
      <p:bldP spid="22" grpId="0" build="p">
        <p:tmplLst>
          <p:tmpl lvl="1">
            <p:tnLst>
              <p:par>
                <p:cTn presetID="2" presetClass="entr" presetSubtype="2" decel="100000" fill="hold" nodeType="after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fill="hold"/>
                        <p:tgtEl>
                          <p:spTgt spid="22"/>
                        </p:tgtEl>
                        <p:attrNameLst>
                          <p:attrName>ppt_x</p:attrName>
                        </p:attrNameLst>
                      </p:cBhvr>
                      <p:tavLst>
                        <p:tav tm="0">
                          <p:val>
                            <p:strVal val="1+#ppt_w/2"/>
                          </p:val>
                        </p:tav>
                        <p:tav tm="100000">
                          <p:val>
                            <p:strVal val="#ppt_x"/>
                          </p:val>
                        </p:tav>
                      </p:tavLst>
                    </p:anim>
                    <p:anim calcmode="lin" valueType="num">
                      <p:cBhvr additive="base">
                        <p:cTn dur="500" fill="hold"/>
                        <p:tgtEl>
                          <p:spTgt spid="22"/>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0 Images">
    <p:spTree>
      <p:nvGrpSpPr>
        <p:cNvPr id="1" name=""/>
        <p:cNvGrpSpPr/>
        <p:nvPr/>
      </p:nvGrpSpPr>
      <p:grpSpPr>
        <a:xfrm>
          <a:off x="0" y="0"/>
          <a:ext cx="0" cy="0"/>
          <a:chOff x="0" y="0"/>
          <a:chExt cx="0" cy="0"/>
        </a:xfrm>
      </p:grpSpPr>
      <p:sp>
        <p:nvSpPr>
          <p:cNvPr id="15" name="正方形/長方形 14"/>
          <p:cNvSpPr/>
          <p:nvPr userDrawn="1"/>
        </p:nvSpPr>
        <p:spPr>
          <a:xfrm>
            <a:off x="0" y="0"/>
            <a:ext cx="18286413" cy="10287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3" name="図プレースホルダー 5"/>
          <p:cNvSpPr>
            <a:spLocks noGrp="1"/>
          </p:cNvSpPr>
          <p:nvPr>
            <p:ph type="pic" sz="quarter" idx="12" hasCustomPrompt="1"/>
          </p:nvPr>
        </p:nvSpPr>
        <p:spPr>
          <a:xfrm>
            <a:off x="38182" y="43542"/>
            <a:ext cx="3600000" cy="3600000"/>
          </a:xfrm>
          <a:solidFill>
            <a:schemeClr val="accent1">
              <a:lumMod val="40000"/>
              <a:lumOff val="60000"/>
            </a:schemeClr>
          </a:solidFill>
        </p:spPr>
        <p:txBody>
          <a:bodyPr/>
          <a:lstStyle>
            <a:lvl1pPr>
              <a:defRPr sz="1800"/>
            </a:lvl1pPr>
          </a:lstStyle>
          <a:p>
            <a:r>
              <a:rPr kumimoji="1" lang="en-US" altLang="ja-JP" dirty="0"/>
              <a:t>Add an image</a:t>
            </a:r>
            <a:endParaRPr kumimoji="1" lang="ja-JP" altLang="en-US" dirty="0"/>
          </a:p>
        </p:txBody>
      </p:sp>
      <p:sp>
        <p:nvSpPr>
          <p:cNvPr id="4" name="図プレースホルダー 5"/>
          <p:cNvSpPr>
            <a:spLocks noGrp="1"/>
          </p:cNvSpPr>
          <p:nvPr>
            <p:ph type="pic" sz="quarter" idx="13" hasCustomPrompt="1"/>
          </p:nvPr>
        </p:nvSpPr>
        <p:spPr>
          <a:xfrm>
            <a:off x="3687753" y="43542"/>
            <a:ext cx="3600000" cy="3600000"/>
          </a:xfrm>
          <a:solidFill>
            <a:schemeClr val="accent1"/>
          </a:solidFill>
        </p:spPr>
        <p:txBody>
          <a:bodyPr>
            <a:normAutofit/>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sz="1800"/>
            </a:lvl1pPr>
          </a:lstStyle>
          <a:p>
            <a:r>
              <a:rPr kumimoji="1" lang="en-US" altLang="ja-JP" dirty="0"/>
              <a:t>Add an image</a:t>
            </a:r>
            <a:endParaRPr kumimoji="1" lang="ja-JP" altLang="en-US" dirty="0"/>
          </a:p>
          <a:p>
            <a:endParaRPr kumimoji="1" lang="ja-JP" altLang="en-US" dirty="0"/>
          </a:p>
        </p:txBody>
      </p:sp>
      <p:sp>
        <p:nvSpPr>
          <p:cNvPr id="5" name="図プレースホルダー 5"/>
          <p:cNvSpPr>
            <a:spLocks noGrp="1"/>
          </p:cNvSpPr>
          <p:nvPr>
            <p:ph type="pic" sz="quarter" idx="14" hasCustomPrompt="1"/>
          </p:nvPr>
        </p:nvSpPr>
        <p:spPr>
          <a:xfrm>
            <a:off x="7337324" y="43542"/>
            <a:ext cx="3600000" cy="3600000"/>
          </a:xfrm>
          <a:solidFill>
            <a:schemeClr val="accent1">
              <a:lumMod val="75000"/>
            </a:schemeClr>
          </a:solidFill>
        </p:spPr>
        <p:txBody>
          <a:bodyPr>
            <a:normAutofit/>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sz="1800"/>
            </a:lvl1pPr>
          </a:lstStyle>
          <a:p>
            <a:r>
              <a:rPr kumimoji="1" lang="en-US" altLang="ja-JP" dirty="0"/>
              <a:t>Add an image</a:t>
            </a:r>
            <a:endParaRPr kumimoji="1" lang="ja-JP" altLang="en-US" dirty="0"/>
          </a:p>
          <a:p>
            <a:endParaRPr kumimoji="1" lang="ja-JP" altLang="en-US" dirty="0"/>
          </a:p>
        </p:txBody>
      </p:sp>
      <p:sp>
        <p:nvSpPr>
          <p:cNvPr id="6" name="図プレースホルダー 5"/>
          <p:cNvSpPr>
            <a:spLocks noGrp="1"/>
          </p:cNvSpPr>
          <p:nvPr>
            <p:ph type="pic" sz="quarter" idx="15" hasCustomPrompt="1"/>
          </p:nvPr>
        </p:nvSpPr>
        <p:spPr>
          <a:xfrm>
            <a:off x="10988185" y="43542"/>
            <a:ext cx="3600000" cy="3600000"/>
          </a:xfrm>
          <a:solidFill>
            <a:schemeClr val="accent1"/>
          </a:solidFill>
        </p:spPr>
        <p:txBody>
          <a:bodyPr>
            <a:normAutofit/>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sz="1800"/>
            </a:lvl1pPr>
          </a:lstStyle>
          <a:p>
            <a:r>
              <a:rPr kumimoji="1" lang="en-US" altLang="ja-JP" dirty="0"/>
              <a:t>Add an image</a:t>
            </a:r>
            <a:endParaRPr kumimoji="1" lang="ja-JP" altLang="en-US" dirty="0"/>
          </a:p>
          <a:p>
            <a:endParaRPr kumimoji="1" lang="ja-JP" altLang="en-US" dirty="0"/>
          </a:p>
        </p:txBody>
      </p:sp>
      <p:sp>
        <p:nvSpPr>
          <p:cNvPr id="7" name="図プレースホルダー 5"/>
          <p:cNvSpPr>
            <a:spLocks noGrp="1"/>
          </p:cNvSpPr>
          <p:nvPr>
            <p:ph type="pic" sz="quarter" idx="16" hasCustomPrompt="1"/>
          </p:nvPr>
        </p:nvSpPr>
        <p:spPr>
          <a:xfrm>
            <a:off x="14636467" y="43542"/>
            <a:ext cx="3600000" cy="3600000"/>
          </a:xfrm>
          <a:solidFill>
            <a:schemeClr val="accent1">
              <a:lumMod val="20000"/>
              <a:lumOff val="80000"/>
            </a:schemeClr>
          </a:solidFill>
        </p:spPr>
        <p:txBody>
          <a:bodyPr>
            <a:normAutofit/>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sz="1800"/>
            </a:lvl1pPr>
          </a:lstStyle>
          <a:p>
            <a:r>
              <a:rPr kumimoji="1" lang="en-US" altLang="ja-JP" dirty="0"/>
              <a:t>Add an image</a:t>
            </a:r>
            <a:endParaRPr kumimoji="1" lang="ja-JP" altLang="en-US" dirty="0"/>
          </a:p>
          <a:p>
            <a:endParaRPr kumimoji="1" lang="ja-JP" altLang="en-US" dirty="0"/>
          </a:p>
        </p:txBody>
      </p:sp>
      <p:sp>
        <p:nvSpPr>
          <p:cNvPr id="8" name="図プレースホルダー 5"/>
          <p:cNvSpPr>
            <a:spLocks noGrp="1"/>
          </p:cNvSpPr>
          <p:nvPr>
            <p:ph type="pic" sz="quarter" idx="17" hasCustomPrompt="1"/>
          </p:nvPr>
        </p:nvSpPr>
        <p:spPr>
          <a:xfrm>
            <a:off x="35931" y="6628665"/>
            <a:ext cx="3600000" cy="3600000"/>
          </a:xfrm>
          <a:solidFill>
            <a:schemeClr val="accent1"/>
          </a:solidFill>
        </p:spPr>
        <p:txBody>
          <a:bodyPr/>
          <a:lstStyle>
            <a:lvl1pPr>
              <a:defRPr sz="1800"/>
            </a:lvl1pPr>
          </a:lstStyle>
          <a:p>
            <a:r>
              <a:rPr kumimoji="1" lang="en-US" altLang="ja-JP" dirty="0"/>
              <a:t>Add an image</a:t>
            </a:r>
            <a:endParaRPr kumimoji="1" lang="ja-JP" altLang="en-US" dirty="0"/>
          </a:p>
        </p:txBody>
      </p:sp>
      <p:sp>
        <p:nvSpPr>
          <p:cNvPr id="9" name="図プレースホルダー 5"/>
          <p:cNvSpPr>
            <a:spLocks noGrp="1"/>
          </p:cNvSpPr>
          <p:nvPr>
            <p:ph type="pic" sz="quarter" idx="18" hasCustomPrompt="1"/>
          </p:nvPr>
        </p:nvSpPr>
        <p:spPr>
          <a:xfrm>
            <a:off x="3685502" y="6628665"/>
            <a:ext cx="3600000" cy="3600000"/>
          </a:xfrm>
          <a:solidFill>
            <a:schemeClr val="accent1">
              <a:lumMod val="50000"/>
            </a:schemeClr>
          </a:solidFill>
        </p:spPr>
        <p:txBody>
          <a:bodyPr>
            <a:normAutofit/>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sz="1800"/>
            </a:lvl1pPr>
          </a:lstStyle>
          <a:p>
            <a:r>
              <a:rPr kumimoji="1" lang="en-US" altLang="ja-JP" dirty="0"/>
              <a:t>Add an image</a:t>
            </a:r>
            <a:endParaRPr kumimoji="1" lang="ja-JP" altLang="en-US" dirty="0"/>
          </a:p>
          <a:p>
            <a:endParaRPr kumimoji="1" lang="ja-JP" altLang="en-US" dirty="0"/>
          </a:p>
        </p:txBody>
      </p:sp>
      <p:sp>
        <p:nvSpPr>
          <p:cNvPr id="10" name="図プレースホルダー 5"/>
          <p:cNvSpPr>
            <a:spLocks noGrp="1"/>
          </p:cNvSpPr>
          <p:nvPr>
            <p:ph type="pic" sz="quarter" idx="19" hasCustomPrompt="1"/>
          </p:nvPr>
        </p:nvSpPr>
        <p:spPr>
          <a:xfrm>
            <a:off x="7335073" y="6628665"/>
            <a:ext cx="3600000" cy="3600000"/>
          </a:xfrm>
          <a:solidFill>
            <a:schemeClr val="accent1">
              <a:lumMod val="60000"/>
              <a:lumOff val="40000"/>
            </a:schemeClr>
          </a:solidFill>
        </p:spPr>
        <p:txBody>
          <a:bodyPr>
            <a:normAutofit/>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sz="1800"/>
            </a:lvl1pPr>
          </a:lstStyle>
          <a:p>
            <a:r>
              <a:rPr kumimoji="1" lang="en-US" altLang="ja-JP" dirty="0"/>
              <a:t>Add an image</a:t>
            </a:r>
            <a:endParaRPr kumimoji="1" lang="ja-JP" altLang="en-US" dirty="0"/>
          </a:p>
          <a:p>
            <a:endParaRPr kumimoji="1" lang="ja-JP" altLang="en-US" dirty="0"/>
          </a:p>
        </p:txBody>
      </p:sp>
      <p:sp>
        <p:nvSpPr>
          <p:cNvPr id="11" name="図プレースホルダー 5"/>
          <p:cNvSpPr>
            <a:spLocks noGrp="1"/>
          </p:cNvSpPr>
          <p:nvPr>
            <p:ph type="pic" sz="quarter" idx="20" hasCustomPrompt="1"/>
          </p:nvPr>
        </p:nvSpPr>
        <p:spPr>
          <a:xfrm>
            <a:off x="10985934" y="6628665"/>
            <a:ext cx="3600000" cy="3600000"/>
          </a:xfrm>
          <a:solidFill>
            <a:schemeClr val="accent1">
              <a:lumMod val="50000"/>
            </a:schemeClr>
          </a:solidFill>
        </p:spPr>
        <p:txBody>
          <a:bodyPr>
            <a:normAutofit/>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sz="1800"/>
            </a:lvl1pPr>
          </a:lstStyle>
          <a:p>
            <a:r>
              <a:rPr kumimoji="1" lang="en-US" altLang="ja-JP" dirty="0"/>
              <a:t>Add an image</a:t>
            </a:r>
            <a:endParaRPr kumimoji="1" lang="ja-JP" altLang="en-US" dirty="0"/>
          </a:p>
          <a:p>
            <a:endParaRPr kumimoji="1" lang="ja-JP" altLang="en-US" dirty="0"/>
          </a:p>
        </p:txBody>
      </p:sp>
      <p:sp>
        <p:nvSpPr>
          <p:cNvPr id="12" name="図プレースホルダー 5"/>
          <p:cNvSpPr>
            <a:spLocks noGrp="1"/>
          </p:cNvSpPr>
          <p:nvPr>
            <p:ph type="pic" sz="quarter" idx="21" hasCustomPrompt="1"/>
          </p:nvPr>
        </p:nvSpPr>
        <p:spPr>
          <a:xfrm>
            <a:off x="14634216" y="6628665"/>
            <a:ext cx="3600000" cy="3600000"/>
          </a:xfrm>
          <a:solidFill>
            <a:schemeClr val="accent1"/>
          </a:solidFill>
        </p:spPr>
        <p:txBody>
          <a:bodyPr>
            <a:normAutofit/>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sz="1800"/>
            </a:lvl1pPr>
          </a:lstStyle>
          <a:p>
            <a:r>
              <a:rPr kumimoji="1" lang="en-US" altLang="ja-JP" dirty="0"/>
              <a:t>Add an image</a:t>
            </a:r>
            <a:endParaRPr kumimoji="1" lang="ja-JP" altLang="en-US" dirty="0"/>
          </a:p>
          <a:p>
            <a:endParaRPr kumimoji="1" lang="ja-JP" altLang="en-US" dirty="0"/>
          </a:p>
        </p:txBody>
      </p:sp>
      <p:sp>
        <p:nvSpPr>
          <p:cNvPr id="13" name="テキスト プレースホルダー 11"/>
          <p:cNvSpPr>
            <a:spLocks noGrp="1"/>
          </p:cNvSpPr>
          <p:nvPr>
            <p:ph type="body" sz="quarter" idx="22" hasCustomPrompt="1"/>
          </p:nvPr>
        </p:nvSpPr>
        <p:spPr>
          <a:xfrm>
            <a:off x="1222326" y="4018375"/>
            <a:ext cx="15841760" cy="1088019"/>
          </a:xfrm>
        </p:spPr>
        <p:txBody>
          <a:bodyPr anchor="b">
            <a:noAutofit/>
          </a:bodyPr>
          <a:lstStyle>
            <a:lvl1pPr algn="ctr">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14" name="テキスト プレースホルダー 11"/>
          <p:cNvSpPr>
            <a:spLocks noGrp="1"/>
          </p:cNvSpPr>
          <p:nvPr>
            <p:ph type="body" sz="quarter" idx="23" hasCustomPrompt="1"/>
          </p:nvPr>
        </p:nvSpPr>
        <p:spPr>
          <a:xfrm>
            <a:off x="1222327" y="5233510"/>
            <a:ext cx="15841760" cy="1080120"/>
          </a:xfrm>
        </p:spPr>
        <p:txBody>
          <a:bodyPr anchor="t">
            <a:noAutofit/>
          </a:bodyPr>
          <a:lstStyle>
            <a:lvl1pPr algn="ctr">
              <a:lnSpc>
                <a:spcPct val="120000"/>
              </a:lnSpc>
              <a:spcBef>
                <a:spcPts val="0"/>
              </a:spcBef>
              <a:defRPr sz="2000">
                <a:solidFill>
                  <a:schemeClr val="tx1"/>
                </a:solidFill>
                <a:latin typeface="+mn-lt"/>
              </a:defRPr>
            </a:lvl1pPr>
          </a:lstStyle>
          <a:p>
            <a:pPr lvl="0"/>
            <a:r>
              <a:rPr lang="en-US" altLang="ja-JP" dirty="0"/>
              <a:t>Text Here</a:t>
            </a:r>
          </a:p>
        </p:txBody>
      </p:sp>
    </p:spTree>
    <p:extLst>
      <p:ext uri="{BB962C8B-B14F-4D97-AF65-F5344CB8AC3E}">
        <p14:creationId xmlns:p14="http://schemas.microsoft.com/office/powerpoint/2010/main" val="1739656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225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grpId="0" nodeType="withEffect">
                                  <p:stCondLst>
                                    <p:cond delay="175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par>
                                <p:cTn id="17" presetID="10" presetClass="entr" presetSubtype="0" fill="hold" grpId="0" nodeType="withEffect">
                                  <p:stCondLst>
                                    <p:cond delay="150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grpId="0" nodeType="withEffect">
                                  <p:stCondLst>
                                    <p:cond delay="25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grpId="0" nodeType="withEffect">
                                  <p:stCondLst>
                                    <p:cond delay="100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200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childTnLst>
                                </p:cTn>
                              </p:par>
                              <p:par>
                                <p:cTn id="35" presetID="10" presetClass="entr" presetSubtype="0" fill="hold" grpId="0" nodeType="withEffect">
                                  <p:stCondLst>
                                    <p:cond delay="2000"/>
                                  </p:stCondLst>
                                  <p:childTnLst>
                                    <p:set>
                                      <p:cBhvr>
                                        <p:cTn id="36" dur="1" fill="hold">
                                          <p:stCondLst>
                                            <p:cond delay="0"/>
                                          </p:stCondLst>
                                        </p:cTn>
                                        <p:tgtEl>
                                          <p:spTgt spid="13">
                                            <p:txEl>
                                              <p:pRg st="0" end="0"/>
                                            </p:txEl>
                                          </p:spTgt>
                                        </p:tgtEl>
                                        <p:attrNameLst>
                                          <p:attrName>style.visibility</p:attrName>
                                        </p:attrNameLst>
                                      </p:cBhvr>
                                      <p:to>
                                        <p:strVal val="visible"/>
                                      </p:to>
                                    </p:set>
                                    <p:animEffect transition="in" filter="fade">
                                      <p:cBhvr>
                                        <p:cTn id="37" dur="500"/>
                                        <p:tgtEl>
                                          <p:spTgt spid="13">
                                            <p:txEl>
                                              <p:pRg st="0" end="0"/>
                                            </p:txEl>
                                          </p:spTgt>
                                        </p:tgtEl>
                                      </p:cBhvr>
                                    </p:animEffect>
                                  </p:childTnLst>
                                </p:cTn>
                              </p:par>
                              <p:par>
                                <p:cTn id="38" presetID="10" presetClass="entr" presetSubtype="0" fill="hold" grpId="0" nodeType="withEffect">
                                  <p:stCondLst>
                                    <p:cond delay="2000"/>
                                  </p:stCondLst>
                                  <p:childTnLst>
                                    <p:set>
                                      <p:cBhvr>
                                        <p:cTn id="39" dur="1" fill="hold">
                                          <p:stCondLst>
                                            <p:cond delay="0"/>
                                          </p:stCondLst>
                                        </p:cTn>
                                        <p:tgtEl>
                                          <p:spTgt spid="14">
                                            <p:txEl>
                                              <p:pRg st="0" end="0"/>
                                            </p:txEl>
                                          </p:spTgt>
                                        </p:tgtEl>
                                        <p:attrNameLst>
                                          <p:attrName>style.visibility</p:attrName>
                                        </p:attrNameLst>
                                      </p:cBhvr>
                                      <p:to>
                                        <p:strVal val="visible"/>
                                      </p:to>
                                    </p:set>
                                    <p:animEffect transition="in" filter="fade">
                                      <p:cBhvr>
                                        <p:cTn id="40" dur="5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13" grpId="0" build="p">
        <p:tmplLst>
          <p:tmpl lvl="1">
            <p:tnLst>
              <p:par>
                <p:cTn presetID="10" presetClass="entr" presetSubtype="0" fill="hold" nodeType="withEffect">
                  <p:stCondLst>
                    <p:cond delay="200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14" grpId="0" build="p">
        <p:tmplLst>
          <p:tmpl lvl="1">
            <p:tnLst>
              <p:par>
                <p:cTn presetID="10" presetClass="entr" presetSubtype="0" fill="hold" nodeType="withEffect">
                  <p:stCondLst>
                    <p:cond delay="200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Impact 1">
    <p:spTree>
      <p:nvGrpSpPr>
        <p:cNvPr id="1" name=""/>
        <p:cNvGrpSpPr/>
        <p:nvPr/>
      </p:nvGrpSpPr>
      <p:grpSpPr>
        <a:xfrm>
          <a:off x="0" y="0"/>
          <a:ext cx="0" cy="0"/>
          <a:chOff x="0" y="0"/>
          <a:chExt cx="0" cy="0"/>
        </a:xfrm>
      </p:grpSpPr>
      <p:sp>
        <p:nvSpPr>
          <p:cNvPr id="7" name="フリーフォーム 6"/>
          <p:cNvSpPr/>
          <p:nvPr userDrawn="1"/>
        </p:nvSpPr>
        <p:spPr>
          <a:xfrm rot="5400000">
            <a:off x="-419424" y="419424"/>
            <a:ext cx="10287001" cy="9448151"/>
          </a:xfrm>
          <a:custGeom>
            <a:avLst/>
            <a:gdLst>
              <a:gd name="connsiteX0" fmla="*/ 0 w 10287001"/>
              <a:gd name="connsiteY0" fmla="*/ 9448151 h 9448151"/>
              <a:gd name="connsiteX1" fmla="*/ 0 w 10287001"/>
              <a:gd name="connsiteY1" fmla="*/ 304947 h 9448151"/>
              <a:gd name="connsiteX2" fmla="*/ 4966632 w 10287001"/>
              <a:gd name="connsiteY2" fmla="*/ 304947 h 9448151"/>
              <a:gd name="connsiteX3" fmla="*/ 5143501 w 10287001"/>
              <a:gd name="connsiteY3" fmla="*/ 0 h 9448151"/>
              <a:gd name="connsiteX4" fmla="*/ 5320371 w 10287001"/>
              <a:gd name="connsiteY4" fmla="*/ 304947 h 9448151"/>
              <a:gd name="connsiteX5" fmla="*/ 10287001 w 10287001"/>
              <a:gd name="connsiteY5" fmla="*/ 304947 h 9448151"/>
              <a:gd name="connsiteX6" fmla="*/ 10287001 w 10287001"/>
              <a:gd name="connsiteY6" fmla="*/ 9448151 h 9448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87001" h="9448151">
                <a:moveTo>
                  <a:pt x="0" y="9448151"/>
                </a:moveTo>
                <a:lnTo>
                  <a:pt x="0" y="304947"/>
                </a:lnTo>
                <a:lnTo>
                  <a:pt x="4966632" y="304947"/>
                </a:lnTo>
                <a:lnTo>
                  <a:pt x="5143501" y="0"/>
                </a:lnTo>
                <a:lnTo>
                  <a:pt x="5320371" y="304947"/>
                </a:lnTo>
                <a:lnTo>
                  <a:pt x="10287001" y="304947"/>
                </a:lnTo>
                <a:lnTo>
                  <a:pt x="10287001" y="94481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US">
              <a:solidFill>
                <a:schemeClr val="tx1"/>
              </a:solidFill>
            </a:endParaRPr>
          </a:p>
        </p:txBody>
      </p:sp>
      <p:sp>
        <p:nvSpPr>
          <p:cNvPr id="6" name="テキスト プレースホルダー 11"/>
          <p:cNvSpPr>
            <a:spLocks noGrp="1"/>
          </p:cNvSpPr>
          <p:nvPr>
            <p:ph type="body" sz="quarter" idx="15" hasCustomPrompt="1"/>
          </p:nvPr>
        </p:nvSpPr>
        <p:spPr>
          <a:xfrm>
            <a:off x="457241" y="2038155"/>
            <a:ext cx="8325925" cy="6390710"/>
          </a:xfrm>
        </p:spPr>
        <p:txBody>
          <a:bodyPr anchor="ctr">
            <a:noAutofit/>
          </a:bodyPr>
          <a:lstStyle>
            <a:lvl1pPr algn="ctr">
              <a:lnSpc>
                <a:spcPct val="90000"/>
              </a:lnSpc>
              <a:spcBef>
                <a:spcPts val="0"/>
              </a:spcBef>
              <a:defRPr sz="8800" spc="600" baseline="0">
                <a:solidFill>
                  <a:schemeClr val="bg1"/>
                </a:solidFill>
                <a:latin typeface="+mj-lt"/>
              </a:defRPr>
            </a:lvl1pPr>
          </a:lstStyle>
          <a:p>
            <a:pPr lvl="0"/>
            <a:r>
              <a:rPr lang="en-US" altLang="ja-JP" dirty="0"/>
              <a:t>TEXT HERE</a:t>
            </a:r>
            <a:endParaRPr lang="en-US" dirty="0"/>
          </a:p>
        </p:txBody>
      </p:sp>
      <p:sp>
        <p:nvSpPr>
          <p:cNvPr id="8" name="テキスト プレースホルダー 11"/>
          <p:cNvSpPr>
            <a:spLocks noGrp="1"/>
          </p:cNvSpPr>
          <p:nvPr>
            <p:ph type="body" sz="quarter" idx="23" hasCustomPrompt="1"/>
          </p:nvPr>
        </p:nvSpPr>
        <p:spPr>
          <a:xfrm>
            <a:off x="9863285" y="1160558"/>
            <a:ext cx="7650851" cy="7965885"/>
          </a:xfrm>
        </p:spPr>
        <p:txBody>
          <a:bodyPr anchor="ctr">
            <a:noAutofit/>
          </a:bodyPr>
          <a:lstStyle>
            <a:lvl1pPr algn="l">
              <a:lnSpc>
                <a:spcPct val="120000"/>
              </a:lnSpc>
              <a:spcBef>
                <a:spcPts val="1200"/>
              </a:spcBef>
              <a:defRPr sz="2000">
                <a:solidFill>
                  <a:schemeClr val="tx1"/>
                </a:solidFill>
                <a:latin typeface="+mn-lt"/>
              </a:defRPr>
            </a:lvl1pPr>
          </a:lstStyle>
          <a:p>
            <a:pPr lvl="0"/>
            <a:r>
              <a:rPr lang="en-US" altLang="ja-JP" dirty="0"/>
              <a:t>Text Here</a:t>
            </a:r>
          </a:p>
        </p:txBody>
      </p:sp>
    </p:spTree>
    <p:extLst>
      <p:ext uri="{BB962C8B-B14F-4D97-AF65-F5344CB8AC3E}">
        <p14:creationId xmlns:p14="http://schemas.microsoft.com/office/powerpoint/2010/main" val="2279402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 presetClass="entr" presetSubtype="9" decel="100000" fill="hold" grpId="0" nodeType="afterEffect">
                                  <p:stCondLst>
                                    <p:cond delay="0"/>
                                  </p:stCondLst>
                                  <p:iterate type="wd">
                                    <p:tmPct val="1000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childTnLst>
                          </p:cTn>
                        </p:par>
                        <p:par>
                          <p:cTn id="13" fill="hold">
                            <p:stCondLst>
                              <p:cond delay="1050"/>
                            </p:stCondLst>
                            <p:childTnLst>
                              <p:par>
                                <p:cTn id="14" presetID="10" presetClass="entr" presetSubtype="0" fill="hold" grpId="0" nodeType="afterEffect">
                                  <p:stCondLst>
                                    <p:cond delay="0"/>
                                  </p:stCondLst>
                                  <p:childTnLst>
                                    <p:set>
                                      <p:cBhvr>
                                        <p:cTn id="15" dur="1" fill="hold">
                                          <p:stCondLst>
                                            <p:cond delay="0"/>
                                          </p:stCondLst>
                                        </p:cTn>
                                        <p:tgtEl>
                                          <p:spTgt spid="8">
                                            <p:txEl>
                                              <p:pRg st="0" end="0"/>
                                            </p:txEl>
                                          </p:spTgt>
                                        </p:tgtEl>
                                        <p:attrNameLst>
                                          <p:attrName>style.visibility</p:attrName>
                                        </p:attrNameLst>
                                      </p:cBhvr>
                                      <p:to>
                                        <p:strVal val="visible"/>
                                      </p:to>
                                    </p:set>
                                    <p:animEffect transition="in" filter="fade">
                                      <p:cBhvr>
                                        <p:cTn id="16"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p:tmplLst>
          <p:tmpl>
            <p:tnLst>
              <p:par>
                <p:cTn presetID="2" presetClass="entr" presetSubtype="9" decel="100000" fill="hold" nodeType="afterEffect">
                  <p:stCondLst>
                    <p:cond delay="0"/>
                  </p:stCondLst>
                  <p:iterate type="wd">
                    <p:tmPct val="10000"/>
                  </p:iterate>
                  <p:childTnLst>
                    <p:set>
                      <p:cBhvr>
                        <p:cTn dur="1" fill="hold">
                          <p:stCondLst>
                            <p:cond delay="0"/>
                          </p:stCondLst>
                        </p:cTn>
                        <p:tgtEl>
                          <p:spTgt spid="6"/>
                        </p:tgtEl>
                        <p:attrNameLst>
                          <p:attrName>style.visibility</p:attrName>
                        </p:attrNameLst>
                      </p:cBhvr>
                      <p:to>
                        <p:strVal val="visible"/>
                      </p:to>
                    </p:set>
                    <p:anim calcmode="lin" valueType="num">
                      <p:cBhvr additive="base">
                        <p:cTn dur="500" fill="hold"/>
                        <p:tgtEl>
                          <p:spTgt spid="6"/>
                        </p:tgtEl>
                        <p:attrNameLst>
                          <p:attrName>ppt_x</p:attrName>
                        </p:attrNameLst>
                      </p:cBhvr>
                      <p:tavLst>
                        <p:tav tm="0">
                          <p:val>
                            <p:strVal val="0-#ppt_w/2"/>
                          </p:val>
                        </p:tav>
                        <p:tav tm="100000">
                          <p:val>
                            <p:strVal val="#ppt_x"/>
                          </p:val>
                        </p:tav>
                      </p:tavLst>
                    </p:anim>
                    <p:anim calcmode="lin" valueType="num">
                      <p:cBhvr additive="base">
                        <p:cTn dur="500" fill="hold"/>
                        <p:tgtEl>
                          <p:spTgt spid="6"/>
                        </p:tgtEl>
                        <p:attrNameLst>
                          <p:attrName>ppt_y</p:attrName>
                        </p:attrNameLst>
                      </p:cBhvr>
                      <p:tavLst>
                        <p:tav tm="0">
                          <p:val>
                            <p:strVal val="0-#ppt_h/2"/>
                          </p:val>
                        </p:tav>
                        <p:tav tm="100000">
                          <p:val>
                            <p:strVal val="#ppt_y"/>
                          </p:val>
                        </p:tav>
                      </p:tavLst>
                    </p:anim>
                  </p:childTnLst>
                </p:cTn>
              </p:par>
            </p:tnLst>
          </p:tmpl>
        </p:tmplLst>
      </p:bldP>
      <p:bldP spid="8" grpId="0" build="p">
        <p:tmplLst>
          <p:tmpl lvl="1">
            <p:tnLst>
              <p:par>
                <p:cTn presetID="10" presetClass="entr" presetSubtype="0" fill="hold" nodeType="after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Lst>
      </p:bldP>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mpact Text and Image">
    <p:spTree>
      <p:nvGrpSpPr>
        <p:cNvPr id="1" name=""/>
        <p:cNvGrpSpPr/>
        <p:nvPr/>
      </p:nvGrpSpPr>
      <p:grpSpPr>
        <a:xfrm>
          <a:off x="0" y="0"/>
          <a:ext cx="0" cy="0"/>
          <a:chOff x="0" y="0"/>
          <a:chExt cx="0" cy="0"/>
        </a:xfrm>
      </p:grpSpPr>
      <p:sp>
        <p:nvSpPr>
          <p:cNvPr id="7" name="正方形/長方形 6"/>
          <p:cNvSpPr/>
          <p:nvPr userDrawn="1"/>
        </p:nvSpPr>
        <p:spPr>
          <a:xfrm>
            <a:off x="0" y="0"/>
            <a:ext cx="18286413" cy="10287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0" name="フリーフォーム 9"/>
          <p:cNvSpPr/>
          <p:nvPr userDrawn="1"/>
        </p:nvSpPr>
        <p:spPr>
          <a:xfrm rot="5400000">
            <a:off x="-419424" y="419424"/>
            <a:ext cx="10287001" cy="9448151"/>
          </a:xfrm>
          <a:custGeom>
            <a:avLst/>
            <a:gdLst>
              <a:gd name="connsiteX0" fmla="*/ 0 w 10287001"/>
              <a:gd name="connsiteY0" fmla="*/ 9448151 h 9448151"/>
              <a:gd name="connsiteX1" fmla="*/ 0 w 10287001"/>
              <a:gd name="connsiteY1" fmla="*/ 304947 h 9448151"/>
              <a:gd name="connsiteX2" fmla="*/ 4966632 w 10287001"/>
              <a:gd name="connsiteY2" fmla="*/ 304947 h 9448151"/>
              <a:gd name="connsiteX3" fmla="*/ 5143501 w 10287001"/>
              <a:gd name="connsiteY3" fmla="*/ 0 h 9448151"/>
              <a:gd name="connsiteX4" fmla="*/ 5320371 w 10287001"/>
              <a:gd name="connsiteY4" fmla="*/ 304947 h 9448151"/>
              <a:gd name="connsiteX5" fmla="*/ 10287001 w 10287001"/>
              <a:gd name="connsiteY5" fmla="*/ 304947 h 9448151"/>
              <a:gd name="connsiteX6" fmla="*/ 10287001 w 10287001"/>
              <a:gd name="connsiteY6" fmla="*/ 9448151 h 9448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287001" h="9448151">
                <a:moveTo>
                  <a:pt x="0" y="9448151"/>
                </a:moveTo>
                <a:lnTo>
                  <a:pt x="0" y="304947"/>
                </a:lnTo>
                <a:lnTo>
                  <a:pt x="4966632" y="304947"/>
                </a:lnTo>
                <a:lnTo>
                  <a:pt x="5143501" y="0"/>
                </a:lnTo>
                <a:lnTo>
                  <a:pt x="5320371" y="304947"/>
                </a:lnTo>
                <a:lnTo>
                  <a:pt x="10287001" y="304947"/>
                </a:lnTo>
                <a:lnTo>
                  <a:pt x="10287001" y="94481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en-US">
              <a:solidFill>
                <a:schemeClr val="tx1"/>
              </a:solidFill>
            </a:endParaRPr>
          </a:p>
        </p:txBody>
      </p:sp>
      <p:sp>
        <p:nvSpPr>
          <p:cNvPr id="9" name="正方形/長方形 8"/>
          <p:cNvSpPr/>
          <p:nvPr userDrawn="1"/>
        </p:nvSpPr>
        <p:spPr>
          <a:xfrm>
            <a:off x="9863287" y="1183061"/>
            <a:ext cx="7695854" cy="4455494"/>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6" name="テキスト プレースホルダー 11"/>
          <p:cNvSpPr>
            <a:spLocks noGrp="1"/>
          </p:cNvSpPr>
          <p:nvPr>
            <p:ph type="body" sz="quarter" idx="15" hasCustomPrompt="1"/>
          </p:nvPr>
        </p:nvSpPr>
        <p:spPr>
          <a:xfrm>
            <a:off x="457241" y="2038155"/>
            <a:ext cx="8325925" cy="6390710"/>
          </a:xfrm>
        </p:spPr>
        <p:txBody>
          <a:bodyPr anchor="ctr">
            <a:noAutofit/>
          </a:bodyPr>
          <a:lstStyle>
            <a:lvl1pPr algn="ctr">
              <a:lnSpc>
                <a:spcPct val="90000"/>
              </a:lnSpc>
              <a:spcBef>
                <a:spcPts val="0"/>
              </a:spcBef>
              <a:defRPr sz="8800" spc="600" baseline="0">
                <a:solidFill>
                  <a:schemeClr val="bg1"/>
                </a:solidFill>
                <a:latin typeface="+mj-lt"/>
              </a:defRPr>
            </a:lvl1pPr>
          </a:lstStyle>
          <a:p>
            <a:pPr lvl="0"/>
            <a:r>
              <a:rPr lang="en-US" altLang="ja-JP" dirty="0"/>
              <a:t>TEXT HERE</a:t>
            </a:r>
            <a:endParaRPr lang="en-US" dirty="0"/>
          </a:p>
        </p:txBody>
      </p:sp>
      <p:sp>
        <p:nvSpPr>
          <p:cNvPr id="8" name="テキスト プレースホルダー 11"/>
          <p:cNvSpPr>
            <a:spLocks noGrp="1"/>
          </p:cNvSpPr>
          <p:nvPr>
            <p:ph type="body" sz="quarter" idx="23" hasCustomPrompt="1"/>
          </p:nvPr>
        </p:nvSpPr>
        <p:spPr>
          <a:xfrm>
            <a:off x="9818281" y="5818576"/>
            <a:ext cx="7740860" cy="3307868"/>
          </a:xfrm>
        </p:spPr>
        <p:txBody>
          <a:bodyPr anchor="t">
            <a:noAutofit/>
          </a:bodyPr>
          <a:lstStyle>
            <a:lvl1pPr algn="l">
              <a:lnSpc>
                <a:spcPct val="120000"/>
              </a:lnSpc>
              <a:spcBef>
                <a:spcPts val="1200"/>
              </a:spcBef>
              <a:defRPr sz="2000">
                <a:solidFill>
                  <a:schemeClr val="tx1"/>
                </a:solidFill>
                <a:latin typeface="+mn-lt"/>
              </a:defRPr>
            </a:lvl1pPr>
          </a:lstStyle>
          <a:p>
            <a:pPr lvl="0"/>
            <a:r>
              <a:rPr lang="en-US" altLang="ja-JP" dirty="0"/>
              <a:t>Text Here</a:t>
            </a:r>
          </a:p>
        </p:txBody>
      </p:sp>
      <p:sp>
        <p:nvSpPr>
          <p:cNvPr id="3" name="図プレースホルダー 2"/>
          <p:cNvSpPr>
            <a:spLocks noGrp="1"/>
          </p:cNvSpPr>
          <p:nvPr>
            <p:ph type="pic" sz="quarter" idx="24" hasCustomPrompt="1"/>
          </p:nvPr>
        </p:nvSpPr>
        <p:spPr>
          <a:xfrm>
            <a:off x="9998302" y="1319622"/>
            <a:ext cx="7425825" cy="4182372"/>
          </a:xfrm>
        </p:spPr>
        <p:txBody>
          <a:bodyPr>
            <a:normAutofit/>
          </a:bodyPr>
          <a:lstStyle>
            <a:lvl1pPr>
              <a:defRPr sz="1800" baseline="0"/>
            </a:lvl1pPr>
          </a:lstStyle>
          <a:p>
            <a:r>
              <a:rPr kumimoji="1" lang="en-US" altLang="ja-JP" dirty="0"/>
              <a:t>Add an image</a:t>
            </a:r>
            <a:endParaRPr kumimoji="1" lang="ja-JP" altLang="en-US" dirty="0"/>
          </a:p>
        </p:txBody>
      </p:sp>
    </p:spTree>
    <p:extLst>
      <p:ext uri="{BB962C8B-B14F-4D97-AF65-F5344CB8AC3E}">
        <p14:creationId xmlns:p14="http://schemas.microsoft.com/office/powerpoint/2010/main" val="1646129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 presetClass="entr" presetSubtype="9" decel="100000" fill="hold" grpId="0" nodeType="afterEffect">
                                  <p:stCondLst>
                                    <p:cond delay="0"/>
                                  </p:stCondLst>
                                  <p:iterate type="wd">
                                    <p:tmPct val="10000"/>
                                  </p:iterate>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childTnLst>
                          </p:cTn>
                        </p:par>
                        <p:par>
                          <p:cTn id="13" fill="hold">
                            <p:stCondLst>
                              <p:cond delay="1050"/>
                            </p:stCondLst>
                            <p:childTnLst>
                              <p:par>
                                <p:cTn id="14" presetID="10"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grpId="0" nodeType="withEffect">
                                  <p:stCondLst>
                                    <p:cond delay="10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1650"/>
                            </p:stCondLst>
                            <p:childTnLst>
                              <p:par>
                                <p:cTn id="21" presetID="10" presetClass="entr" presetSubtype="0" fill="hold" grpId="0" nodeType="afterEffect">
                                  <p:stCondLst>
                                    <p:cond delay="0"/>
                                  </p:stCondLst>
                                  <p:childTnLst>
                                    <p:set>
                                      <p:cBhvr>
                                        <p:cTn id="22" dur="1" fill="hold">
                                          <p:stCondLst>
                                            <p:cond delay="0"/>
                                          </p:stCondLst>
                                        </p:cTn>
                                        <p:tgtEl>
                                          <p:spTgt spid="8">
                                            <p:txEl>
                                              <p:pRg st="0" end="0"/>
                                            </p:txEl>
                                          </p:spTgt>
                                        </p:tgtEl>
                                        <p:attrNameLst>
                                          <p:attrName>style.visibility</p:attrName>
                                        </p:attrNameLst>
                                      </p:cBhvr>
                                      <p:to>
                                        <p:strVal val="visible"/>
                                      </p:to>
                                    </p:set>
                                    <p:animEffect transition="in" filter="fade">
                                      <p:cBhvr>
                                        <p:cTn id="23"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animBg="1"/>
      <p:bldP spid="6" grpId="0">
        <p:tmplLst>
          <p:tmpl>
            <p:tnLst>
              <p:par>
                <p:cTn presetID="2" presetClass="entr" presetSubtype="9" decel="100000" fill="hold" nodeType="afterEffect">
                  <p:stCondLst>
                    <p:cond delay="0"/>
                  </p:stCondLst>
                  <p:iterate type="wd">
                    <p:tmPct val="10000"/>
                  </p:iterate>
                  <p:childTnLst>
                    <p:set>
                      <p:cBhvr>
                        <p:cTn dur="1" fill="hold">
                          <p:stCondLst>
                            <p:cond delay="0"/>
                          </p:stCondLst>
                        </p:cTn>
                        <p:tgtEl>
                          <p:spTgt spid="6"/>
                        </p:tgtEl>
                        <p:attrNameLst>
                          <p:attrName>style.visibility</p:attrName>
                        </p:attrNameLst>
                      </p:cBhvr>
                      <p:to>
                        <p:strVal val="visible"/>
                      </p:to>
                    </p:set>
                    <p:anim calcmode="lin" valueType="num">
                      <p:cBhvr additive="base">
                        <p:cTn dur="500" fill="hold"/>
                        <p:tgtEl>
                          <p:spTgt spid="6"/>
                        </p:tgtEl>
                        <p:attrNameLst>
                          <p:attrName>ppt_x</p:attrName>
                        </p:attrNameLst>
                      </p:cBhvr>
                      <p:tavLst>
                        <p:tav tm="0">
                          <p:val>
                            <p:strVal val="0-#ppt_w/2"/>
                          </p:val>
                        </p:tav>
                        <p:tav tm="100000">
                          <p:val>
                            <p:strVal val="#ppt_x"/>
                          </p:val>
                        </p:tav>
                      </p:tavLst>
                    </p:anim>
                    <p:anim calcmode="lin" valueType="num">
                      <p:cBhvr additive="base">
                        <p:cTn dur="500" fill="hold"/>
                        <p:tgtEl>
                          <p:spTgt spid="6"/>
                        </p:tgtEl>
                        <p:attrNameLst>
                          <p:attrName>ppt_y</p:attrName>
                        </p:attrNameLst>
                      </p:cBhvr>
                      <p:tavLst>
                        <p:tav tm="0">
                          <p:val>
                            <p:strVal val="0-#ppt_h/2"/>
                          </p:val>
                        </p:tav>
                        <p:tav tm="100000">
                          <p:val>
                            <p:strVal val="#ppt_y"/>
                          </p:val>
                        </p:tav>
                      </p:tavLst>
                    </p:anim>
                  </p:childTnLst>
                </p:cTn>
              </p:par>
            </p:tnLst>
          </p:tmpl>
        </p:tmplLst>
      </p:bldP>
      <p:bldP spid="8" grpId="0" build="p">
        <p:tmplLst>
          <p:tmpl lvl="1">
            <p:tnLst>
              <p:par>
                <p:cTn presetID="10" presetClass="entr" presetSubtype="0" fill="hold" nodeType="after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Lst>
      </p:bldP>
      <p:bldP spid="3" grpId="0"/>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act">
    <p:spTree>
      <p:nvGrpSpPr>
        <p:cNvPr id="1" name=""/>
        <p:cNvGrpSpPr/>
        <p:nvPr/>
      </p:nvGrpSpPr>
      <p:grpSpPr>
        <a:xfrm>
          <a:off x="0" y="0"/>
          <a:ext cx="0" cy="0"/>
          <a:chOff x="0" y="0"/>
          <a:chExt cx="0" cy="0"/>
        </a:xfrm>
      </p:grpSpPr>
      <p:sp>
        <p:nvSpPr>
          <p:cNvPr id="4" name="正方形/長方形 3"/>
          <p:cNvSpPr/>
          <p:nvPr userDrawn="1"/>
        </p:nvSpPr>
        <p:spPr>
          <a:xfrm>
            <a:off x="0" y="0"/>
            <a:ext cx="18286413" cy="10287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3" name="テキスト プレースホルダー 11"/>
          <p:cNvSpPr>
            <a:spLocks noGrp="1"/>
          </p:cNvSpPr>
          <p:nvPr>
            <p:ph type="body" sz="quarter" idx="15" hasCustomPrompt="1"/>
          </p:nvPr>
        </p:nvSpPr>
        <p:spPr>
          <a:xfrm>
            <a:off x="9266776" y="2578215"/>
            <a:ext cx="8010890" cy="1237638"/>
          </a:xfrm>
        </p:spPr>
        <p:txBody>
          <a:bodyPr anchor="b">
            <a:noAutofit/>
          </a:bodyPr>
          <a:lstStyle>
            <a:lvl1pPr algn="l">
              <a:lnSpc>
                <a:spcPct val="90000"/>
              </a:lnSpc>
              <a:spcBef>
                <a:spcPts val="0"/>
              </a:spcBef>
              <a:defRPr sz="7200" spc="600" baseline="0">
                <a:solidFill>
                  <a:schemeClr val="tx1"/>
                </a:solidFill>
                <a:latin typeface="+mj-lt"/>
              </a:defRPr>
            </a:lvl1pPr>
          </a:lstStyle>
          <a:p>
            <a:pPr lvl="0"/>
            <a:r>
              <a:rPr lang="en-US" altLang="ja-JP" dirty="0"/>
              <a:t>TEXT HERE</a:t>
            </a:r>
            <a:endParaRPr lang="en-US" dirty="0"/>
          </a:p>
        </p:txBody>
      </p:sp>
      <p:sp>
        <p:nvSpPr>
          <p:cNvPr id="5" name="テキスト プレースホルダー 11"/>
          <p:cNvSpPr>
            <a:spLocks noGrp="1"/>
          </p:cNvSpPr>
          <p:nvPr>
            <p:ph type="body" sz="quarter" idx="23" hasCustomPrompt="1"/>
          </p:nvPr>
        </p:nvSpPr>
        <p:spPr>
          <a:xfrm>
            <a:off x="10391901" y="3973370"/>
            <a:ext cx="6884972" cy="1080120"/>
          </a:xfrm>
        </p:spPr>
        <p:txBody>
          <a:bodyPr anchor="ctr">
            <a:noAutofit/>
          </a:bodyPr>
          <a:lstStyle>
            <a:lvl1pPr algn="l">
              <a:lnSpc>
                <a:spcPct val="120000"/>
              </a:lnSpc>
              <a:spcBef>
                <a:spcPts val="0"/>
              </a:spcBef>
              <a:defRPr sz="2000">
                <a:solidFill>
                  <a:schemeClr val="tx1"/>
                </a:solidFill>
                <a:latin typeface="+mn-lt"/>
              </a:defRPr>
            </a:lvl1pPr>
          </a:lstStyle>
          <a:p>
            <a:pPr lvl="0"/>
            <a:r>
              <a:rPr lang="en-US" altLang="ja-JP" dirty="0"/>
              <a:t>Text Here</a:t>
            </a:r>
          </a:p>
        </p:txBody>
      </p:sp>
      <p:sp>
        <p:nvSpPr>
          <p:cNvPr id="8" name="図プレースホルダー 7"/>
          <p:cNvSpPr>
            <a:spLocks noGrp="1"/>
          </p:cNvSpPr>
          <p:nvPr>
            <p:ph type="pic" sz="quarter" idx="25" hasCustomPrompt="1"/>
          </p:nvPr>
        </p:nvSpPr>
        <p:spPr>
          <a:xfrm>
            <a:off x="9265983" y="3973370"/>
            <a:ext cx="1081087" cy="1079500"/>
          </a:xfrm>
        </p:spPr>
        <p:txBody>
          <a:bodyPr>
            <a:normAutofit/>
          </a:bodyPr>
          <a:lstStyle>
            <a:lvl1pPr>
              <a:defRPr sz="1600"/>
            </a:lvl1pPr>
          </a:lstStyle>
          <a:p>
            <a:r>
              <a:rPr kumimoji="1" lang="en-US" altLang="ja-JP" dirty="0"/>
              <a:t>ICON</a:t>
            </a:r>
            <a:endParaRPr kumimoji="1" lang="ja-JP" altLang="en-US" dirty="0"/>
          </a:p>
        </p:txBody>
      </p:sp>
      <p:sp>
        <p:nvSpPr>
          <p:cNvPr id="9" name="図プレースホルダー 7"/>
          <p:cNvSpPr>
            <a:spLocks noGrp="1"/>
          </p:cNvSpPr>
          <p:nvPr>
            <p:ph type="pic" sz="quarter" idx="26" hasCustomPrompt="1"/>
          </p:nvPr>
        </p:nvSpPr>
        <p:spPr>
          <a:xfrm>
            <a:off x="9266777" y="6674493"/>
            <a:ext cx="720080" cy="719023"/>
          </a:xfrm>
        </p:spPr>
        <p:txBody>
          <a:bodyPr>
            <a:normAutofit/>
          </a:bodyPr>
          <a:lstStyle>
            <a:lvl1pPr>
              <a:defRPr sz="1600"/>
            </a:lvl1pPr>
          </a:lstStyle>
          <a:p>
            <a:r>
              <a:rPr kumimoji="1" lang="en-US" altLang="ja-JP" dirty="0"/>
              <a:t>ICON</a:t>
            </a:r>
            <a:endParaRPr kumimoji="1" lang="ja-JP" altLang="en-US" dirty="0"/>
          </a:p>
        </p:txBody>
      </p:sp>
      <p:sp>
        <p:nvSpPr>
          <p:cNvPr id="10" name="テキスト プレースホルダー 11"/>
          <p:cNvSpPr>
            <a:spLocks noGrp="1"/>
          </p:cNvSpPr>
          <p:nvPr>
            <p:ph type="body" sz="quarter" idx="27" hasCustomPrompt="1"/>
          </p:nvPr>
        </p:nvSpPr>
        <p:spPr>
          <a:xfrm>
            <a:off x="9986856" y="6674494"/>
            <a:ext cx="3465385" cy="720080"/>
          </a:xfrm>
        </p:spPr>
        <p:txBody>
          <a:bodyPr anchor="ctr">
            <a:noAutofit/>
          </a:bodyPr>
          <a:lstStyle>
            <a:lvl1pPr algn="l">
              <a:lnSpc>
                <a:spcPct val="120000"/>
              </a:lnSpc>
              <a:spcBef>
                <a:spcPts val="1200"/>
              </a:spcBef>
              <a:defRPr sz="1800">
                <a:solidFill>
                  <a:schemeClr val="tx1"/>
                </a:solidFill>
                <a:latin typeface="+mn-lt"/>
              </a:defRPr>
            </a:lvl1pPr>
          </a:lstStyle>
          <a:p>
            <a:pPr lvl="0"/>
            <a:r>
              <a:rPr lang="en-US" altLang="ja-JP" dirty="0"/>
              <a:t>Text Here</a:t>
            </a:r>
          </a:p>
        </p:txBody>
      </p:sp>
      <p:sp>
        <p:nvSpPr>
          <p:cNvPr id="13" name="図プレースホルダー 7"/>
          <p:cNvSpPr>
            <a:spLocks noGrp="1"/>
          </p:cNvSpPr>
          <p:nvPr>
            <p:ph type="pic" sz="quarter" idx="28" hasCustomPrompt="1"/>
          </p:nvPr>
        </p:nvSpPr>
        <p:spPr>
          <a:xfrm>
            <a:off x="9266776" y="7512808"/>
            <a:ext cx="720080" cy="719023"/>
          </a:xfrm>
        </p:spPr>
        <p:txBody>
          <a:bodyPr>
            <a:normAutofit/>
          </a:bodyPr>
          <a:lstStyle>
            <a:lvl1pPr>
              <a:defRPr sz="1600"/>
            </a:lvl1pPr>
          </a:lstStyle>
          <a:p>
            <a:r>
              <a:rPr kumimoji="1" lang="en-US" altLang="ja-JP" dirty="0"/>
              <a:t>ICON</a:t>
            </a:r>
            <a:endParaRPr kumimoji="1" lang="ja-JP" altLang="en-US" dirty="0"/>
          </a:p>
        </p:txBody>
      </p:sp>
      <p:sp>
        <p:nvSpPr>
          <p:cNvPr id="14" name="テキスト プレースホルダー 11"/>
          <p:cNvSpPr>
            <a:spLocks noGrp="1"/>
          </p:cNvSpPr>
          <p:nvPr>
            <p:ph type="body" sz="quarter" idx="29" hasCustomPrompt="1"/>
          </p:nvPr>
        </p:nvSpPr>
        <p:spPr>
          <a:xfrm>
            <a:off x="9986855" y="7512809"/>
            <a:ext cx="3465385" cy="720080"/>
          </a:xfrm>
        </p:spPr>
        <p:txBody>
          <a:bodyPr anchor="ctr">
            <a:noAutofit/>
          </a:bodyPr>
          <a:lstStyle>
            <a:lvl1pPr algn="l">
              <a:lnSpc>
                <a:spcPct val="120000"/>
              </a:lnSpc>
              <a:spcBef>
                <a:spcPts val="1200"/>
              </a:spcBef>
              <a:defRPr sz="1800">
                <a:solidFill>
                  <a:schemeClr val="tx1"/>
                </a:solidFill>
                <a:latin typeface="+mn-lt"/>
              </a:defRPr>
            </a:lvl1pPr>
          </a:lstStyle>
          <a:p>
            <a:pPr lvl="0"/>
            <a:r>
              <a:rPr lang="en-US" altLang="ja-JP" dirty="0"/>
              <a:t>Text Here</a:t>
            </a:r>
          </a:p>
        </p:txBody>
      </p:sp>
      <p:sp>
        <p:nvSpPr>
          <p:cNvPr id="15" name="図プレースホルダー 7"/>
          <p:cNvSpPr>
            <a:spLocks noGrp="1"/>
          </p:cNvSpPr>
          <p:nvPr>
            <p:ph type="pic" sz="quarter" idx="30" hasCustomPrompt="1"/>
          </p:nvPr>
        </p:nvSpPr>
        <p:spPr>
          <a:xfrm>
            <a:off x="13587257" y="6674492"/>
            <a:ext cx="720080" cy="719023"/>
          </a:xfrm>
        </p:spPr>
        <p:txBody>
          <a:bodyPr>
            <a:normAutofit/>
          </a:bodyPr>
          <a:lstStyle>
            <a:lvl1pPr>
              <a:defRPr sz="1600"/>
            </a:lvl1pPr>
          </a:lstStyle>
          <a:p>
            <a:r>
              <a:rPr kumimoji="1" lang="en-US" altLang="ja-JP" dirty="0"/>
              <a:t>ICON</a:t>
            </a:r>
            <a:endParaRPr kumimoji="1" lang="ja-JP" altLang="en-US" dirty="0"/>
          </a:p>
        </p:txBody>
      </p:sp>
      <p:sp>
        <p:nvSpPr>
          <p:cNvPr id="16" name="テキスト プレースホルダー 11"/>
          <p:cNvSpPr>
            <a:spLocks noGrp="1"/>
          </p:cNvSpPr>
          <p:nvPr>
            <p:ph type="body" sz="quarter" idx="31" hasCustomPrompt="1"/>
          </p:nvPr>
        </p:nvSpPr>
        <p:spPr>
          <a:xfrm>
            <a:off x="14307336" y="6674493"/>
            <a:ext cx="3465385" cy="720080"/>
          </a:xfrm>
        </p:spPr>
        <p:txBody>
          <a:bodyPr anchor="ctr">
            <a:noAutofit/>
          </a:bodyPr>
          <a:lstStyle>
            <a:lvl1pPr algn="l">
              <a:lnSpc>
                <a:spcPct val="120000"/>
              </a:lnSpc>
              <a:spcBef>
                <a:spcPts val="1200"/>
              </a:spcBef>
              <a:defRPr sz="1800">
                <a:solidFill>
                  <a:schemeClr val="tx1"/>
                </a:solidFill>
                <a:latin typeface="+mn-lt"/>
              </a:defRPr>
            </a:lvl1pPr>
          </a:lstStyle>
          <a:p>
            <a:pPr lvl="0"/>
            <a:r>
              <a:rPr lang="en-US" altLang="ja-JP" dirty="0"/>
              <a:t>Text Here</a:t>
            </a:r>
          </a:p>
        </p:txBody>
      </p:sp>
      <p:sp>
        <p:nvSpPr>
          <p:cNvPr id="17" name="図プレースホルダー 7"/>
          <p:cNvSpPr>
            <a:spLocks noGrp="1"/>
          </p:cNvSpPr>
          <p:nvPr>
            <p:ph type="pic" sz="quarter" idx="32" hasCustomPrompt="1"/>
          </p:nvPr>
        </p:nvSpPr>
        <p:spPr>
          <a:xfrm>
            <a:off x="13587256" y="7512807"/>
            <a:ext cx="720080" cy="719023"/>
          </a:xfrm>
        </p:spPr>
        <p:txBody>
          <a:bodyPr>
            <a:normAutofit/>
          </a:bodyPr>
          <a:lstStyle>
            <a:lvl1pPr>
              <a:defRPr sz="1600"/>
            </a:lvl1pPr>
          </a:lstStyle>
          <a:p>
            <a:r>
              <a:rPr kumimoji="1" lang="en-US" altLang="ja-JP" dirty="0"/>
              <a:t>ICON</a:t>
            </a:r>
            <a:endParaRPr kumimoji="1" lang="ja-JP" altLang="en-US" dirty="0"/>
          </a:p>
        </p:txBody>
      </p:sp>
      <p:sp>
        <p:nvSpPr>
          <p:cNvPr id="18" name="テキスト プレースホルダー 11"/>
          <p:cNvSpPr>
            <a:spLocks noGrp="1"/>
          </p:cNvSpPr>
          <p:nvPr>
            <p:ph type="body" sz="quarter" idx="33" hasCustomPrompt="1"/>
          </p:nvPr>
        </p:nvSpPr>
        <p:spPr>
          <a:xfrm>
            <a:off x="14307335" y="7512808"/>
            <a:ext cx="3465385" cy="720080"/>
          </a:xfrm>
        </p:spPr>
        <p:txBody>
          <a:bodyPr anchor="ctr">
            <a:noAutofit/>
          </a:bodyPr>
          <a:lstStyle>
            <a:lvl1pPr algn="l">
              <a:lnSpc>
                <a:spcPct val="120000"/>
              </a:lnSpc>
              <a:spcBef>
                <a:spcPts val="1200"/>
              </a:spcBef>
              <a:defRPr sz="1800">
                <a:solidFill>
                  <a:schemeClr val="tx1"/>
                </a:solidFill>
                <a:latin typeface="+mn-lt"/>
              </a:defRPr>
            </a:lvl1pPr>
          </a:lstStyle>
          <a:p>
            <a:pPr lvl="0"/>
            <a:r>
              <a:rPr lang="en-US" altLang="ja-JP" dirty="0"/>
              <a:t>Text Here</a:t>
            </a:r>
          </a:p>
        </p:txBody>
      </p:sp>
      <p:cxnSp>
        <p:nvCxnSpPr>
          <p:cNvPr id="31" name="直線コネクタ 30"/>
          <p:cNvCxnSpPr/>
          <p:nvPr userDrawn="1"/>
        </p:nvCxnSpPr>
        <p:spPr>
          <a:xfrm>
            <a:off x="0" y="6427169"/>
            <a:ext cx="18286413" cy="0"/>
          </a:xfrm>
          <a:prstGeom prst="line">
            <a:avLst/>
          </a:prstGeom>
        </p:spPr>
        <p:style>
          <a:lnRef idx="1">
            <a:schemeClr val="accent1"/>
          </a:lnRef>
          <a:fillRef idx="0">
            <a:schemeClr val="accent1"/>
          </a:fillRef>
          <a:effectRef idx="0">
            <a:schemeClr val="accent1"/>
          </a:effectRef>
          <a:fontRef idx="minor">
            <a:schemeClr val="tx1"/>
          </a:fontRef>
        </p:style>
      </p:cxnSp>
      <p:sp>
        <p:nvSpPr>
          <p:cNvPr id="33" name="正方形/長方形 32"/>
          <p:cNvSpPr/>
          <p:nvPr userDrawn="1"/>
        </p:nvSpPr>
        <p:spPr>
          <a:xfrm>
            <a:off x="679624" y="1915297"/>
            <a:ext cx="8143103" cy="653672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6" name="図プレースホルダー 5"/>
          <p:cNvSpPr>
            <a:spLocks noGrp="1"/>
          </p:cNvSpPr>
          <p:nvPr>
            <p:ph type="pic" sz="quarter" idx="24" hasCustomPrompt="1"/>
          </p:nvPr>
        </p:nvSpPr>
        <p:spPr>
          <a:xfrm>
            <a:off x="813417" y="2055491"/>
            <a:ext cx="7875516" cy="6256337"/>
          </a:xfrm>
        </p:spPr>
        <p:txBody>
          <a:bodyPr>
            <a:normAutofit/>
          </a:bodyPr>
          <a:lstStyle>
            <a:lvl1pPr>
              <a:defRPr sz="2000" baseline="0"/>
            </a:lvl1pPr>
          </a:lstStyle>
          <a:p>
            <a:r>
              <a:rPr kumimoji="1" lang="en-US" altLang="ja-JP" dirty="0"/>
              <a:t>Add a map</a:t>
            </a:r>
            <a:endParaRPr kumimoji="1" lang="ja-JP" altLang="en-US" dirty="0"/>
          </a:p>
        </p:txBody>
      </p:sp>
    </p:spTree>
    <p:extLst>
      <p:ext uri="{BB962C8B-B14F-4D97-AF65-F5344CB8AC3E}">
        <p14:creationId xmlns:p14="http://schemas.microsoft.com/office/powerpoint/2010/main" val="1590089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par>
                                <p:cTn id="8" presetID="10" presetClass="entr" presetSubtype="0" fill="hold" grpId="0" nodeType="withEffect">
                                  <p:stCondLst>
                                    <p:cond delay="1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p:stCondLst>
                              <p:cond delay="600"/>
                            </p:stCondLst>
                            <p:childTnLst>
                              <p:par>
                                <p:cTn id="12" presetID="2" presetClass="entr" presetSubtype="3" decel="100000" fill="hold" grpId="0" nodeType="afterEffect">
                                  <p:stCondLst>
                                    <p:cond delay="0"/>
                                  </p:stCondLst>
                                  <p:iterate type="lt">
                                    <p:tmPct val="10000"/>
                                  </p:iterate>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1+#ppt_w/2"/>
                                          </p:val>
                                        </p:tav>
                                        <p:tav tm="100000">
                                          <p:val>
                                            <p:strVal val="#ppt_x"/>
                                          </p:val>
                                        </p:tav>
                                      </p:tavLst>
                                    </p:anim>
                                    <p:anim calcmode="lin" valueType="num">
                                      <p:cBhvr additive="base">
                                        <p:cTn id="15" dur="500" fill="hold"/>
                                        <p:tgtEl>
                                          <p:spTgt spid="3"/>
                                        </p:tgtEl>
                                        <p:attrNameLst>
                                          <p:attrName>ppt_y</p:attrName>
                                        </p:attrNameLst>
                                      </p:cBhvr>
                                      <p:tavLst>
                                        <p:tav tm="0">
                                          <p:val>
                                            <p:strVal val="0-#ppt_h/2"/>
                                          </p:val>
                                        </p:tav>
                                        <p:tav tm="100000">
                                          <p:val>
                                            <p:strVal val="#ppt_y"/>
                                          </p:val>
                                        </p:tav>
                                      </p:tavLst>
                                    </p:anim>
                                  </p:childTnLst>
                                </p:cTn>
                              </p:par>
                            </p:childTnLst>
                          </p:cTn>
                        </p:par>
                        <p:par>
                          <p:cTn id="16" fill="hold">
                            <p:stCondLst>
                              <p:cond delay="145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10" presetClass="entr" presetSubtype="0" fill="hold" grpId="0" nodeType="withEffect">
                                  <p:stCondLst>
                                    <p:cond delay="25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500"/>
                                        <p:tgtEl>
                                          <p:spTgt spid="5">
                                            <p:txEl>
                                              <p:pRg st="0" end="0"/>
                                            </p:txEl>
                                          </p:spTgt>
                                        </p:tgtEl>
                                      </p:cBhvr>
                                    </p:animEffect>
                                  </p:childTnLst>
                                </p:cTn>
                              </p:par>
                            </p:childTnLst>
                          </p:cTn>
                        </p:par>
                        <p:par>
                          <p:cTn id="23" fill="hold">
                            <p:stCondLst>
                              <p:cond delay="2200"/>
                            </p:stCondLst>
                            <p:childTnLst>
                              <p:par>
                                <p:cTn id="24" presetID="22" presetClass="entr" presetSubtype="2" fill="hold"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wipe(right)">
                                      <p:cBhvr>
                                        <p:cTn id="26" dur="500"/>
                                        <p:tgtEl>
                                          <p:spTgt spid="31"/>
                                        </p:tgtEl>
                                      </p:cBhvr>
                                    </p:animEffect>
                                  </p:childTnLst>
                                </p:cTn>
                              </p:par>
                            </p:childTnLst>
                          </p:cTn>
                        </p:par>
                        <p:par>
                          <p:cTn id="27" fill="hold">
                            <p:stCondLst>
                              <p:cond delay="2700"/>
                            </p:stCondLst>
                            <p:childTnLst>
                              <p:par>
                                <p:cTn id="28" presetID="10" presetClass="entr" presetSubtype="0" fill="hold" grpId="0" nodeType="afterEffect">
                                  <p:stCondLst>
                                    <p:cond delay="25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500"/>
                                        <p:tgtEl>
                                          <p:spTgt spid="9"/>
                                        </p:tgtEl>
                                      </p:cBhvr>
                                    </p:animEffect>
                                  </p:childTnLst>
                                </p:cTn>
                              </p:par>
                              <p:par>
                                <p:cTn id="31" presetID="10" presetClass="entr" presetSubtype="0" fill="hold" grpId="0" nodeType="withEffect">
                                  <p:stCondLst>
                                    <p:cond delay="250"/>
                                  </p:stCondLst>
                                  <p:childTnLst>
                                    <p:set>
                                      <p:cBhvr>
                                        <p:cTn id="32" dur="1" fill="hold">
                                          <p:stCondLst>
                                            <p:cond delay="0"/>
                                          </p:stCondLst>
                                        </p:cTn>
                                        <p:tgtEl>
                                          <p:spTgt spid="10">
                                            <p:txEl>
                                              <p:pRg st="0" end="0"/>
                                            </p:txEl>
                                          </p:spTgt>
                                        </p:tgtEl>
                                        <p:attrNameLst>
                                          <p:attrName>style.visibility</p:attrName>
                                        </p:attrNameLst>
                                      </p:cBhvr>
                                      <p:to>
                                        <p:strVal val="visible"/>
                                      </p:to>
                                    </p:set>
                                    <p:animEffect transition="in" filter="fade">
                                      <p:cBhvr>
                                        <p:cTn id="33" dur="500"/>
                                        <p:tgtEl>
                                          <p:spTgt spid="10">
                                            <p:txEl>
                                              <p:pRg st="0" end="0"/>
                                            </p:txEl>
                                          </p:spTgt>
                                        </p:tgtEl>
                                      </p:cBhvr>
                                    </p:animEffect>
                                  </p:childTnLst>
                                </p:cTn>
                              </p:par>
                            </p:childTnLst>
                          </p:cTn>
                        </p:par>
                        <p:par>
                          <p:cTn id="34" fill="hold">
                            <p:stCondLst>
                              <p:cond delay="3450"/>
                            </p:stCondLst>
                            <p:childTnLst>
                              <p:par>
                                <p:cTn id="35" presetID="10" presetClass="entr" presetSubtype="0"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6">
                                            <p:txEl>
                                              <p:pRg st="0" end="0"/>
                                            </p:txEl>
                                          </p:spTgt>
                                        </p:tgtEl>
                                        <p:attrNameLst>
                                          <p:attrName>style.visibility</p:attrName>
                                        </p:attrNameLst>
                                      </p:cBhvr>
                                      <p:to>
                                        <p:strVal val="visible"/>
                                      </p:to>
                                    </p:set>
                                    <p:animEffect transition="in" filter="fade">
                                      <p:cBhvr>
                                        <p:cTn id="40" dur="500"/>
                                        <p:tgtEl>
                                          <p:spTgt spid="16">
                                            <p:txEl>
                                              <p:pRg st="0" end="0"/>
                                            </p:txEl>
                                          </p:spTgt>
                                        </p:tgtEl>
                                      </p:cBhvr>
                                    </p:animEffect>
                                  </p:childTnLst>
                                </p:cTn>
                              </p:par>
                            </p:childTnLst>
                          </p:cTn>
                        </p:par>
                        <p:par>
                          <p:cTn id="41" fill="hold">
                            <p:stCondLst>
                              <p:cond delay="3950"/>
                            </p:stCondLst>
                            <p:childTnLst>
                              <p:par>
                                <p:cTn id="42" presetID="10" presetClass="entr" presetSubtype="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4">
                                            <p:txEl>
                                              <p:pRg st="0" end="0"/>
                                            </p:txEl>
                                          </p:spTgt>
                                        </p:tgtEl>
                                        <p:attrNameLst>
                                          <p:attrName>style.visibility</p:attrName>
                                        </p:attrNameLst>
                                      </p:cBhvr>
                                      <p:to>
                                        <p:strVal val="visible"/>
                                      </p:to>
                                    </p:set>
                                    <p:animEffect transition="in" filter="fade">
                                      <p:cBhvr>
                                        <p:cTn id="47" dur="500"/>
                                        <p:tgtEl>
                                          <p:spTgt spid="14">
                                            <p:txEl>
                                              <p:pRg st="0" end="0"/>
                                            </p:txEl>
                                          </p:spTgt>
                                        </p:tgtEl>
                                      </p:cBhvr>
                                    </p:animEffect>
                                  </p:childTnLst>
                                </p:cTn>
                              </p:par>
                            </p:childTnLst>
                          </p:cTn>
                        </p:par>
                        <p:par>
                          <p:cTn id="48" fill="hold">
                            <p:stCondLst>
                              <p:cond delay="4450"/>
                            </p:stCondLst>
                            <p:childTnLst>
                              <p:par>
                                <p:cTn id="49" presetID="10" presetClass="entr" presetSubtype="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500"/>
                                        <p:tgtEl>
                                          <p:spTgt spid="17"/>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8">
                                            <p:txEl>
                                              <p:pRg st="0" end="0"/>
                                            </p:txEl>
                                          </p:spTgt>
                                        </p:tgtEl>
                                        <p:attrNameLst>
                                          <p:attrName>style.visibility</p:attrName>
                                        </p:attrNameLst>
                                      </p:cBhvr>
                                      <p:to>
                                        <p:strVal val="visible"/>
                                      </p:to>
                                    </p:set>
                                    <p:animEffect transition="in" filter="fade">
                                      <p:cBhvr>
                                        <p:cTn id="54"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2" presetClass="entr" presetSubtype="3" decel="100000" fill="hold" nodeType="afterEffect">
                  <p:stCondLst>
                    <p:cond delay="0"/>
                  </p:stCondLst>
                  <p:iterate type="lt">
                    <p:tmPct val="10000"/>
                  </p:iterate>
                  <p:childTnLst>
                    <p:set>
                      <p:cBhvr>
                        <p:cTn dur="1" fill="hold">
                          <p:stCondLst>
                            <p:cond delay="0"/>
                          </p:stCondLst>
                        </p:cTn>
                        <p:tgtEl>
                          <p:spTgt spid="3"/>
                        </p:tgtEl>
                        <p:attrNameLst>
                          <p:attrName>style.visibility</p:attrName>
                        </p:attrNameLst>
                      </p:cBhvr>
                      <p:to>
                        <p:strVal val="visible"/>
                      </p:to>
                    </p:set>
                    <p:anim calcmode="lin" valueType="num">
                      <p:cBhvr additive="base">
                        <p:cTn dur="500" fill="hold"/>
                        <p:tgtEl>
                          <p:spTgt spid="3"/>
                        </p:tgtEl>
                        <p:attrNameLst>
                          <p:attrName>ppt_x</p:attrName>
                        </p:attrNameLst>
                      </p:cBhvr>
                      <p:tavLst>
                        <p:tav tm="0">
                          <p:val>
                            <p:strVal val="1+#ppt_w/2"/>
                          </p:val>
                        </p:tav>
                        <p:tav tm="100000">
                          <p:val>
                            <p:strVal val="#ppt_x"/>
                          </p:val>
                        </p:tav>
                      </p:tavLst>
                    </p:anim>
                    <p:anim calcmode="lin" valueType="num">
                      <p:cBhvr additive="base">
                        <p:cTn dur="500" fill="hold"/>
                        <p:tgtEl>
                          <p:spTgt spid="3"/>
                        </p:tgtEl>
                        <p:attrNameLst>
                          <p:attrName>ppt_y</p:attrName>
                        </p:attrNameLst>
                      </p:cBhvr>
                      <p:tavLst>
                        <p:tav tm="0">
                          <p:val>
                            <p:strVal val="0-#ppt_h/2"/>
                          </p:val>
                        </p:tav>
                        <p:tav tm="100000">
                          <p:val>
                            <p:strVal val="#ppt_y"/>
                          </p:val>
                        </p:tav>
                      </p:tavLst>
                    </p:anim>
                  </p:childTnLst>
                </p:cTn>
              </p:par>
            </p:tnLst>
          </p:tmpl>
        </p:tmplLst>
      </p:bldP>
      <p:bldP spid="5" grpId="0" build="p">
        <p:tmplLst>
          <p:tmpl lvl="1">
            <p:tnLst>
              <p:par>
                <p:cTn presetID="10" presetClass="entr" presetSubtype="0" fill="hold" nodeType="withEffect">
                  <p:stCondLst>
                    <p:cond delay="250"/>
                  </p:stCondLst>
                  <p:childTnLst>
                    <p:set>
                      <p:cBhvr>
                        <p:cTn dur="1" fill="hold">
                          <p:stCondLst>
                            <p:cond delay="0"/>
                          </p:stCondLst>
                        </p:cTn>
                        <p:tgtEl>
                          <p:spTgt spid="5"/>
                        </p:tgtEl>
                        <p:attrNameLst>
                          <p:attrName>style.visibility</p:attrName>
                        </p:attrNameLst>
                      </p:cBhvr>
                      <p:to>
                        <p:strVal val="visible"/>
                      </p:to>
                    </p:set>
                    <p:animEffect transition="in" filter="fade">
                      <p:cBhvr>
                        <p:cTn dur="500"/>
                        <p:tgtEl>
                          <p:spTgt spid="5"/>
                        </p:tgtEl>
                      </p:cBhvr>
                    </p:animEffect>
                  </p:childTnLst>
                </p:cTn>
              </p:par>
            </p:tnLst>
          </p:tmpl>
        </p:tmplLst>
      </p:bldP>
      <p:bldP spid="8" grpId="0"/>
      <p:bldP spid="9" grpId="0"/>
      <p:bldP spid="10" grpId="0" build="p">
        <p:tmplLst>
          <p:tmpl lvl="1">
            <p:tnLst>
              <p:par>
                <p:cTn presetID="10" presetClass="entr" presetSubtype="0" fill="hold" nodeType="withEffect">
                  <p:stCondLst>
                    <p:cond delay="25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3" grpId="0"/>
      <p:bldP spid="14" grpId="0" build="p">
        <p:tmplLst>
          <p:tmpl lvl="1">
            <p:tnLst>
              <p:par>
                <p:cTn presetID="10" presetClass="entr" presetSubtype="0" fill="hold" nodeType="withEffect">
                  <p:stCondLst>
                    <p:cond delay="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P spid="15" grpId="0"/>
      <p:bldP spid="16" grpId="0" build="p">
        <p:tmplLst>
          <p:tmpl lvl="1">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7" grpId="0"/>
      <p:bldP spid="18" grpId="0" build="p">
        <p:tmplLst>
          <p:tmpl lvl="1">
            <p:tnLst>
              <p:par>
                <p:cTn presetID="10" presetClass="entr" presetSubtype="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fade">
                      <p:cBhvr>
                        <p:cTn dur="500"/>
                        <p:tgtEl>
                          <p:spTgt spid="18"/>
                        </p:tgtEl>
                      </p:cBhvr>
                    </p:animEffect>
                  </p:childTnLst>
                </p:cTn>
              </p:par>
            </p:tnLst>
          </p:tmpl>
        </p:tmplLst>
      </p:bldP>
      <p:bldP spid="33" grpId="0" animBg="1"/>
      <p:bldP spid="6" grpId="0"/>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sp>
        <p:nvSpPr>
          <p:cNvPr id="3" name="テキスト プレースホルダー 11"/>
          <p:cNvSpPr>
            <a:spLocks noGrp="1"/>
          </p:cNvSpPr>
          <p:nvPr>
            <p:ph type="body" sz="quarter" idx="15" hasCustomPrompt="1"/>
          </p:nvPr>
        </p:nvSpPr>
        <p:spPr>
          <a:xfrm>
            <a:off x="2167431" y="3388304"/>
            <a:ext cx="13906545" cy="1665186"/>
          </a:xfrm>
        </p:spPr>
        <p:txBody>
          <a:bodyPr anchor="b">
            <a:noAutofit/>
          </a:bodyPr>
          <a:lstStyle>
            <a:lvl1pPr algn="ctr">
              <a:lnSpc>
                <a:spcPct val="100000"/>
              </a:lnSpc>
              <a:spcBef>
                <a:spcPts val="0"/>
              </a:spcBef>
              <a:defRPr sz="9600" spc="1500" baseline="0">
                <a:solidFill>
                  <a:schemeClr val="tx1"/>
                </a:solidFill>
                <a:latin typeface="+mj-lt"/>
              </a:defRPr>
            </a:lvl1pPr>
          </a:lstStyle>
          <a:p>
            <a:pPr lvl="0"/>
            <a:r>
              <a:rPr lang="en-US" altLang="ja-JP" dirty="0"/>
              <a:t>TEXT HERE</a:t>
            </a:r>
            <a:endParaRPr lang="en-US" dirty="0"/>
          </a:p>
        </p:txBody>
      </p:sp>
      <p:sp>
        <p:nvSpPr>
          <p:cNvPr id="6" name="テキスト プレースホルダー 11"/>
          <p:cNvSpPr>
            <a:spLocks noGrp="1"/>
          </p:cNvSpPr>
          <p:nvPr>
            <p:ph type="body" sz="quarter" idx="16" hasCustomPrompt="1"/>
          </p:nvPr>
        </p:nvSpPr>
        <p:spPr>
          <a:xfrm>
            <a:off x="2189140" y="5098495"/>
            <a:ext cx="13906545" cy="1935215"/>
          </a:xfrm>
        </p:spPr>
        <p:txBody>
          <a:bodyPr anchor="t">
            <a:noAutofit/>
          </a:bodyPr>
          <a:lstStyle>
            <a:lvl1pPr algn="ctr">
              <a:lnSpc>
                <a:spcPct val="90000"/>
              </a:lnSpc>
              <a:spcBef>
                <a:spcPts val="0"/>
              </a:spcBef>
              <a:defRPr sz="3200" spc="600" baseline="0">
                <a:solidFill>
                  <a:schemeClr val="tx1"/>
                </a:solidFill>
                <a:latin typeface="+mj-lt"/>
              </a:defRPr>
            </a:lvl1pPr>
          </a:lstStyle>
          <a:p>
            <a:pPr lvl="0"/>
            <a:r>
              <a:rPr lang="en-US" altLang="ja-JP" dirty="0"/>
              <a:t>TEXT HERE</a:t>
            </a:r>
            <a:endParaRPr lang="en-US" dirty="0"/>
          </a:p>
        </p:txBody>
      </p:sp>
      <p:sp>
        <p:nvSpPr>
          <p:cNvPr id="8" name="テキスト プレースホルダー 11"/>
          <p:cNvSpPr>
            <a:spLocks noGrp="1"/>
          </p:cNvSpPr>
          <p:nvPr>
            <p:ph type="body" sz="quarter" idx="23" hasCustomPrompt="1"/>
          </p:nvPr>
        </p:nvSpPr>
        <p:spPr>
          <a:xfrm>
            <a:off x="3855119" y="6763680"/>
            <a:ext cx="10576175" cy="3172853"/>
          </a:xfrm>
        </p:spPr>
        <p:txBody>
          <a:bodyPr anchor="b">
            <a:noAutofit/>
          </a:bodyPr>
          <a:lstStyle>
            <a:lvl1pPr algn="ctr">
              <a:lnSpc>
                <a:spcPct val="120000"/>
              </a:lnSpc>
              <a:spcBef>
                <a:spcPts val="1200"/>
              </a:spcBef>
              <a:defRPr sz="1800">
                <a:solidFill>
                  <a:schemeClr val="tx1"/>
                </a:solidFill>
                <a:latin typeface="+mn-lt"/>
              </a:defRPr>
            </a:lvl1pPr>
          </a:lstStyle>
          <a:p>
            <a:pPr lvl="0"/>
            <a:r>
              <a:rPr lang="en-US" altLang="ja-JP" dirty="0"/>
              <a:t>Text Here</a:t>
            </a:r>
          </a:p>
        </p:txBody>
      </p:sp>
      <p:sp>
        <p:nvSpPr>
          <p:cNvPr id="5" name="直角三角形 4"/>
          <p:cNvSpPr/>
          <p:nvPr userDrawn="1"/>
        </p:nvSpPr>
        <p:spPr>
          <a:xfrm rot="10800000">
            <a:off x="16421955" y="-1370"/>
            <a:ext cx="1864458" cy="2350389"/>
          </a:xfrm>
          <a:prstGeom prst="rtTriangle">
            <a:avLst/>
          </a:prstGeom>
          <a:gradFill>
            <a:gsLst>
              <a:gs pos="0">
                <a:schemeClr val="accent1">
                  <a:tint val="66000"/>
                  <a:satMod val="160000"/>
                </a:schemeClr>
              </a:gs>
              <a:gs pos="50000">
                <a:schemeClr val="accent1">
                  <a:tint val="44500"/>
                  <a:satMod val="160000"/>
                  <a:alpha val="44000"/>
                  <a:lumMod val="93000"/>
                </a:schemeClr>
              </a:gs>
              <a:gs pos="100000">
                <a:schemeClr val="accent1">
                  <a:tint val="23500"/>
                  <a:satMod val="160000"/>
                  <a:alpha val="0"/>
                </a:schemeClr>
              </a:gs>
            </a:gsLst>
            <a:lin ang="7200000" scaled="0"/>
          </a:gra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 name="直角三角形 6"/>
          <p:cNvSpPr/>
          <p:nvPr userDrawn="1"/>
        </p:nvSpPr>
        <p:spPr>
          <a:xfrm rot="10800000">
            <a:off x="14212397" y="-1371"/>
            <a:ext cx="4095455" cy="1949515"/>
          </a:xfrm>
          <a:prstGeom prst="rtTriangle">
            <a:avLst/>
          </a:prstGeom>
          <a:gradFill flip="none" rotWithShape="1">
            <a:gsLst>
              <a:gs pos="0">
                <a:schemeClr val="accent1">
                  <a:tint val="66000"/>
                  <a:satMod val="160000"/>
                </a:schemeClr>
              </a:gs>
              <a:gs pos="50000">
                <a:schemeClr val="accent1">
                  <a:tint val="44500"/>
                  <a:satMod val="160000"/>
                  <a:alpha val="44000"/>
                  <a:lumMod val="93000"/>
                </a:schemeClr>
              </a:gs>
              <a:gs pos="100000">
                <a:schemeClr val="accent1">
                  <a:tint val="23500"/>
                  <a:satMod val="160000"/>
                  <a:alpha val="0"/>
                </a:schemeClr>
              </a:gs>
            </a:gsLst>
            <a:lin ang="7200000" scaled="0"/>
            <a:tileRect/>
          </a:gra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直角三角形 9"/>
          <p:cNvSpPr/>
          <p:nvPr userDrawn="1"/>
        </p:nvSpPr>
        <p:spPr>
          <a:xfrm>
            <a:off x="-12267" y="7932496"/>
            <a:ext cx="1864458" cy="2350389"/>
          </a:xfrm>
          <a:prstGeom prst="rtTriangle">
            <a:avLst/>
          </a:prstGeom>
          <a:gradFill>
            <a:gsLst>
              <a:gs pos="0">
                <a:schemeClr val="accent1">
                  <a:tint val="66000"/>
                  <a:satMod val="160000"/>
                </a:schemeClr>
              </a:gs>
              <a:gs pos="50000">
                <a:schemeClr val="accent1">
                  <a:tint val="44500"/>
                  <a:satMod val="160000"/>
                  <a:alpha val="44000"/>
                  <a:lumMod val="93000"/>
                </a:schemeClr>
              </a:gs>
              <a:gs pos="100000">
                <a:schemeClr val="accent1">
                  <a:tint val="23500"/>
                  <a:satMod val="160000"/>
                  <a:alpha val="0"/>
                </a:schemeClr>
              </a:gs>
            </a:gsLst>
            <a:lin ang="7200000" scaled="0"/>
          </a:gra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1" name="直角三角形 10"/>
          <p:cNvSpPr/>
          <p:nvPr userDrawn="1"/>
        </p:nvSpPr>
        <p:spPr>
          <a:xfrm>
            <a:off x="-12267" y="8333370"/>
            <a:ext cx="4095455" cy="1949515"/>
          </a:xfrm>
          <a:prstGeom prst="rtTriangle">
            <a:avLst/>
          </a:prstGeom>
          <a:gradFill flip="none" rotWithShape="1">
            <a:gsLst>
              <a:gs pos="0">
                <a:schemeClr val="accent1">
                  <a:tint val="66000"/>
                  <a:satMod val="160000"/>
                </a:schemeClr>
              </a:gs>
              <a:gs pos="50000">
                <a:schemeClr val="accent1">
                  <a:tint val="44500"/>
                  <a:satMod val="160000"/>
                  <a:alpha val="44000"/>
                  <a:lumMod val="93000"/>
                </a:schemeClr>
              </a:gs>
              <a:gs pos="100000">
                <a:schemeClr val="accent1">
                  <a:tint val="23500"/>
                  <a:satMod val="160000"/>
                  <a:alpha val="0"/>
                </a:schemeClr>
              </a:gs>
            </a:gsLst>
            <a:lin ang="7200000" scaled="0"/>
            <a:tileRect/>
          </a:gra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Tree>
    <p:extLst>
      <p:ext uri="{BB962C8B-B14F-4D97-AF65-F5344CB8AC3E}">
        <p14:creationId xmlns:p14="http://schemas.microsoft.com/office/powerpoint/2010/main" val="243454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8" decel="10000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0-#ppt_w/2"/>
                                          </p:val>
                                        </p:tav>
                                        <p:tav tm="100000">
                                          <p:val>
                                            <p:strVal val="#ppt_x"/>
                                          </p:val>
                                        </p:tav>
                                      </p:tavLst>
                                    </p:anim>
                                    <p:anim calcmode="lin" valueType="num">
                                      <p:cBhvr additive="base">
                                        <p:cTn id="16" dur="5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4" decel="10000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8" decel="100000" fill="hold" grpId="0" nodeType="afterEffect">
                                  <p:stCondLst>
                                    <p:cond delay="0"/>
                                  </p:stCondLst>
                                  <p:iterate type="wd">
                                    <p:tmPct val="10000"/>
                                  </p:iterate>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0-#ppt_w/2"/>
                                          </p:val>
                                        </p:tav>
                                        <p:tav tm="100000">
                                          <p:val>
                                            <p:strVal val="#ppt_x"/>
                                          </p:val>
                                        </p:tav>
                                      </p:tavLst>
                                    </p:anim>
                                    <p:anim calcmode="lin" valueType="num">
                                      <p:cBhvr additive="base">
                                        <p:cTn id="25" dur="500" fill="hold"/>
                                        <p:tgtEl>
                                          <p:spTgt spid="3"/>
                                        </p:tgtEl>
                                        <p:attrNameLst>
                                          <p:attrName>ppt_y</p:attrName>
                                        </p:attrNameLst>
                                      </p:cBhvr>
                                      <p:tavLst>
                                        <p:tav tm="0">
                                          <p:val>
                                            <p:strVal val="#ppt_y"/>
                                          </p:val>
                                        </p:tav>
                                        <p:tav tm="100000">
                                          <p:val>
                                            <p:strVal val="#ppt_y"/>
                                          </p:val>
                                        </p:tav>
                                      </p:tavLst>
                                    </p:anim>
                                  </p:childTnLst>
                                </p:cTn>
                              </p:par>
                              <p:par>
                                <p:cTn id="26" presetID="2" presetClass="entr" presetSubtype="2" decel="100000" fill="hold" grpId="0" nodeType="withEffect">
                                  <p:stCondLst>
                                    <p:cond delay="250"/>
                                  </p:stCondLst>
                                  <p:iterate type="wd">
                                    <p:tmPct val="10000"/>
                                  </p:iterate>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1+#ppt_w/2"/>
                                          </p:val>
                                        </p:tav>
                                        <p:tav tm="100000">
                                          <p:val>
                                            <p:strVal val="#ppt_x"/>
                                          </p:val>
                                        </p:tav>
                                      </p:tavLst>
                                    </p:anim>
                                    <p:anim calcmode="lin" valueType="num">
                                      <p:cBhvr additive="base">
                                        <p:cTn id="29" dur="500" fill="hold"/>
                                        <p:tgtEl>
                                          <p:spTgt spid="6"/>
                                        </p:tgtEl>
                                        <p:attrNameLst>
                                          <p:attrName>ppt_y</p:attrName>
                                        </p:attrNameLst>
                                      </p:cBhvr>
                                      <p:tavLst>
                                        <p:tav tm="0">
                                          <p:val>
                                            <p:strVal val="#ppt_y"/>
                                          </p:val>
                                        </p:tav>
                                        <p:tav tm="100000">
                                          <p:val>
                                            <p:strVal val="#ppt_y"/>
                                          </p:val>
                                        </p:tav>
                                      </p:tavLst>
                                    </p:anim>
                                  </p:childTnLst>
                                </p:cTn>
                              </p:par>
                            </p:childTnLst>
                          </p:cTn>
                        </p:par>
                        <p:par>
                          <p:cTn id="30" fill="hold">
                            <p:stCondLst>
                              <p:cond delay="1300"/>
                            </p:stCondLst>
                            <p:childTnLst>
                              <p:par>
                                <p:cTn id="31" presetID="10" presetClass="entr" presetSubtype="0" fill="hold" grpId="0" nodeType="afterEffect">
                                  <p:stCondLst>
                                    <p:cond delay="500"/>
                                  </p:stCondLst>
                                  <p:childTnLst>
                                    <p:set>
                                      <p:cBhvr>
                                        <p:cTn id="32" dur="1" fill="hold">
                                          <p:stCondLst>
                                            <p:cond delay="0"/>
                                          </p:stCondLst>
                                        </p:cTn>
                                        <p:tgtEl>
                                          <p:spTgt spid="8">
                                            <p:txEl>
                                              <p:pRg st="0" end="0"/>
                                            </p:txEl>
                                          </p:spTgt>
                                        </p:tgtEl>
                                        <p:attrNameLst>
                                          <p:attrName>style.visibility</p:attrName>
                                        </p:attrNameLst>
                                      </p:cBhvr>
                                      <p:to>
                                        <p:strVal val="visible"/>
                                      </p:to>
                                    </p:set>
                                    <p:animEffect transition="in" filter="fade">
                                      <p:cBhvr>
                                        <p:cTn id="33"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tmplLst>
          <p:tmpl>
            <p:tnLst>
              <p:par>
                <p:cTn presetID="2" presetClass="entr" presetSubtype="8" decel="100000" fill="hold" nodeType="afterEffect">
                  <p:stCondLst>
                    <p:cond delay="0"/>
                  </p:stCondLst>
                  <p:iterate type="wd">
                    <p:tmPct val="10000"/>
                  </p:iterate>
                  <p:childTnLst>
                    <p:set>
                      <p:cBhvr>
                        <p:cTn dur="1" fill="hold">
                          <p:stCondLst>
                            <p:cond delay="0"/>
                          </p:stCondLst>
                        </p:cTn>
                        <p:tgtEl>
                          <p:spTgt spid="3"/>
                        </p:tgtEl>
                        <p:attrNameLst>
                          <p:attrName>style.visibility</p:attrName>
                        </p:attrNameLst>
                      </p:cBhvr>
                      <p:to>
                        <p:strVal val="visible"/>
                      </p:to>
                    </p:set>
                    <p:anim calcmode="lin" valueType="num">
                      <p:cBhvr additive="base">
                        <p:cTn dur="500" fill="hold"/>
                        <p:tgtEl>
                          <p:spTgt spid="3"/>
                        </p:tgtEl>
                        <p:attrNameLst>
                          <p:attrName>ppt_x</p:attrName>
                        </p:attrNameLst>
                      </p:cBhvr>
                      <p:tavLst>
                        <p:tav tm="0">
                          <p:val>
                            <p:strVal val="0-#ppt_w/2"/>
                          </p:val>
                        </p:tav>
                        <p:tav tm="100000">
                          <p:val>
                            <p:strVal val="#ppt_x"/>
                          </p:val>
                        </p:tav>
                      </p:tavLst>
                    </p:anim>
                    <p:anim calcmode="lin" valueType="num">
                      <p:cBhvr additive="base">
                        <p:cTn dur="500" fill="hold"/>
                        <p:tgtEl>
                          <p:spTgt spid="3"/>
                        </p:tgtEl>
                        <p:attrNameLst>
                          <p:attrName>ppt_y</p:attrName>
                        </p:attrNameLst>
                      </p:cBhvr>
                      <p:tavLst>
                        <p:tav tm="0">
                          <p:val>
                            <p:strVal val="#ppt_y"/>
                          </p:val>
                        </p:tav>
                        <p:tav tm="100000">
                          <p:val>
                            <p:strVal val="#ppt_y"/>
                          </p:val>
                        </p:tav>
                      </p:tavLst>
                    </p:anim>
                  </p:childTnLst>
                </p:cTn>
              </p:par>
            </p:tnLst>
          </p:tmpl>
        </p:tmplLst>
      </p:bldP>
      <p:bldP spid="6" grpId="0">
        <p:tmplLst>
          <p:tmpl>
            <p:tnLst>
              <p:par>
                <p:cTn presetID="2" presetClass="entr" presetSubtype="2" decel="100000" fill="hold" nodeType="withEffect">
                  <p:stCondLst>
                    <p:cond delay="250"/>
                  </p:stCondLst>
                  <p:iterate type="wd">
                    <p:tmPct val="10000"/>
                  </p:iterate>
                  <p:childTnLst>
                    <p:set>
                      <p:cBhvr>
                        <p:cTn dur="1" fill="hold">
                          <p:stCondLst>
                            <p:cond delay="0"/>
                          </p:stCondLst>
                        </p:cTn>
                        <p:tgtEl>
                          <p:spTgt spid="6"/>
                        </p:tgtEl>
                        <p:attrNameLst>
                          <p:attrName>style.visibility</p:attrName>
                        </p:attrNameLst>
                      </p:cBhvr>
                      <p:to>
                        <p:strVal val="visible"/>
                      </p:to>
                    </p:set>
                    <p:anim calcmode="lin" valueType="num">
                      <p:cBhvr additive="base">
                        <p:cTn dur="500" fill="hold"/>
                        <p:tgtEl>
                          <p:spTgt spid="6"/>
                        </p:tgtEl>
                        <p:attrNameLst>
                          <p:attrName>ppt_x</p:attrName>
                        </p:attrNameLst>
                      </p:cBhvr>
                      <p:tavLst>
                        <p:tav tm="0">
                          <p:val>
                            <p:strVal val="1+#ppt_w/2"/>
                          </p:val>
                        </p:tav>
                        <p:tav tm="100000">
                          <p:val>
                            <p:strVal val="#ppt_x"/>
                          </p:val>
                        </p:tav>
                      </p:tavLst>
                    </p:anim>
                    <p:anim calcmode="lin" valueType="num">
                      <p:cBhvr additive="base">
                        <p:cTn dur="500" fill="hold"/>
                        <p:tgtEl>
                          <p:spTgt spid="6"/>
                        </p:tgtEl>
                        <p:attrNameLst>
                          <p:attrName>ppt_y</p:attrName>
                        </p:attrNameLst>
                      </p:cBhvr>
                      <p:tavLst>
                        <p:tav tm="0">
                          <p:val>
                            <p:strVal val="#ppt_y"/>
                          </p:val>
                        </p:tav>
                        <p:tav tm="100000">
                          <p:val>
                            <p:strVal val="#ppt_y"/>
                          </p:val>
                        </p:tav>
                      </p:tavLst>
                    </p:anim>
                  </p:childTnLst>
                </p:cTn>
              </p:par>
            </p:tnLst>
          </p:tmpl>
        </p:tmplLst>
      </p:bldP>
      <p:bldP spid="8" grpId="0" build="p">
        <p:tmplLst>
          <p:tmpl lvl="1">
            <p:tnLst>
              <p:par>
                <p:cTn presetID="10" presetClass="entr" presetSubtype="0" fill="hold" nodeType="afterEffect">
                  <p:stCondLst>
                    <p:cond delay="50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Lst>
      </p:bldP>
      <p:bldP spid="5" grpId="0" animBg="1"/>
      <p:bldP spid="7" grpId="0" animBg="1"/>
      <p:bldP spid="10" grpId="0" animBg="1"/>
      <p:bldP spid="11"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Welcome">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a:xfrm>
            <a:off x="862286" y="2758235"/>
            <a:ext cx="16741860" cy="1664619"/>
          </a:xfrm>
          <a:prstGeom prst="rect">
            <a:avLst/>
          </a:prstGeom>
        </p:spPr>
        <p:txBody>
          <a:bodyPr anchor="b"/>
          <a:lstStyle>
            <a:lvl1pPr algn="ctr">
              <a:defRPr sz="9600"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5" name="テキスト プレースホルダー 11"/>
          <p:cNvSpPr>
            <a:spLocks noGrp="1"/>
          </p:cNvSpPr>
          <p:nvPr>
            <p:ph type="body" sz="quarter" idx="14" hasCustomPrompt="1"/>
          </p:nvPr>
        </p:nvSpPr>
        <p:spPr>
          <a:xfrm>
            <a:off x="1114314" y="4288405"/>
            <a:ext cx="16057784" cy="900100"/>
          </a:xfrm>
        </p:spPr>
        <p:txBody>
          <a:bodyPr anchor="t">
            <a:noAutofit/>
          </a:bodyPr>
          <a:lstStyle>
            <a:lvl1pPr algn="ctr">
              <a:defRPr sz="4000" spc="0">
                <a:solidFill>
                  <a:schemeClr val="tx1"/>
                </a:solidFill>
                <a:latin typeface="+mn-lt"/>
              </a:defRPr>
            </a:lvl1pPr>
          </a:lstStyle>
          <a:p>
            <a:pPr lvl="0"/>
            <a:r>
              <a:rPr lang="en-US" altLang="ja-JP" dirty="0"/>
              <a:t>TEXT HERE</a:t>
            </a:r>
            <a:endParaRPr lang="en-US" dirty="0"/>
          </a:p>
        </p:txBody>
      </p:sp>
      <p:sp>
        <p:nvSpPr>
          <p:cNvPr id="6" name="テキスト プレースホルダー 11"/>
          <p:cNvSpPr>
            <a:spLocks noGrp="1"/>
          </p:cNvSpPr>
          <p:nvPr>
            <p:ph type="body" sz="quarter" idx="15" hasCustomPrompt="1"/>
          </p:nvPr>
        </p:nvSpPr>
        <p:spPr>
          <a:xfrm>
            <a:off x="2104424" y="6133610"/>
            <a:ext cx="14077564" cy="2475275"/>
          </a:xfrm>
        </p:spPr>
        <p:txBody>
          <a:bodyPr anchor="t">
            <a:noAutofit/>
          </a:bodyPr>
          <a:lstStyle>
            <a:lvl1pPr algn="ctr">
              <a:lnSpc>
                <a:spcPct val="120000"/>
              </a:lnSpc>
              <a:defRPr sz="2400">
                <a:solidFill>
                  <a:schemeClr val="tx1"/>
                </a:solidFill>
                <a:latin typeface="+mn-lt"/>
              </a:defRPr>
            </a:lvl1pPr>
          </a:lstStyle>
          <a:p>
            <a:pPr lvl="0"/>
            <a:r>
              <a:rPr lang="en-US" altLang="ja-JP" dirty="0"/>
              <a:t>Text Here</a:t>
            </a:r>
            <a:endParaRPr lang="en-US" dirty="0"/>
          </a:p>
        </p:txBody>
      </p:sp>
      <p:cxnSp>
        <p:nvCxnSpPr>
          <p:cNvPr id="10" name="直線コネクタ 9"/>
          <p:cNvCxnSpPr/>
          <p:nvPr userDrawn="1"/>
        </p:nvCxnSpPr>
        <p:spPr>
          <a:xfrm>
            <a:off x="2623107" y="5638555"/>
            <a:ext cx="13040199"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8917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2" presetClass="entr" presetSubtype="2" decel="100000" fill="hold" grpId="0" nodeType="withEffect">
                                  <p:stCondLst>
                                    <p:cond delay="250"/>
                                  </p:stCondLst>
                                  <p:iterate type="wd">
                                    <p:tmPct val="10000"/>
                                  </p:iterate>
                                  <p:childTnLst>
                                    <p:set>
                                      <p:cBhvr>
                                        <p:cTn id="10" dur="1" fill="hold">
                                          <p:stCondLst>
                                            <p:cond delay="0"/>
                                          </p:stCondLst>
                                        </p:cTn>
                                        <p:tgtEl>
                                          <p:spTgt spid="5">
                                            <p:txEl>
                                              <p:pRg st="0" end="0"/>
                                            </p:txEl>
                                          </p:spTgt>
                                        </p:tgtEl>
                                        <p:attrNameLst>
                                          <p:attrName>style.visibility</p:attrName>
                                        </p:attrNameLst>
                                      </p:cBhvr>
                                      <p:to>
                                        <p:strVal val="visible"/>
                                      </p:to>
                                    </p:set>
                                    <p:anim calcmode="lin" valueType="num">
                                      <p:cBhvr additive="base">
                                        <p:cTn id="11"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par>
                          <p:cTn id="13" fill="hold">
                            <p:stCondLst>
                              <p:cond delay="800"/>
                            </p:stCondLst>
                            <p:childTnLst>
                              <p:par>
                                <p:cTn id="14" presetID="16" presetClass="entr" presetSubtype="37" fill="hold" nodeType="afterEffect">
                                  <p:stCondLst>
                                    <p:cond delay="250"/>
                                  </p:stCondLst>
                                  <p:childTnLst>
                                    <p:set>
                                      <p:cBhvr>
                                        <p:cTn id="15" dur="1" fill="hold">
                                          <p:stCondLst>
                                            <p:cond delay="0"/>
                                          </p:stCondLst>
                                        </p:cTn>
                                        <p:tgtEl>
                                          <p:spTgt spid="10"/>
                                        </p:tgtEl>
                                        <p:attrNameLst>
                                          <p:attrName>style.visibility</p:attrName>
                                        </p:attrNameLst>
                                      </p:cBhvr>
                                      <p:to>
                                        <p:strVal val="visible"/>
                                      </p:to>
                                    </p:set>
                                    <p:animEffect transition="in" filter="barn(outVertical)">
                                      <p:cBhvr>
                                        <p:cTn id="16" dur="500"/>
                                        <p:tgtEl>
                                          <p:spTgt spid="10"/>
                                        </p:tgtEl>
                                      </p:cBhvr>
                                    </p:animEffect>
                                  </p:childTnLst>
                                </p:cTn>
                              </p:par>
                            </p:childTnLst>
                          </p:cTn>
                        </p:par>
                        <p:par>
                          <p:cTn id="17" fill="hold">
                            <p:stCondLst>
                              <p:cond delay="1550"/>
                            </p:stCondLst>
                            <p:childTnLst>
                              <p:par>
                                <p:cTn id="18" presetID="2" presetClass="entr" presetSubtype="4" decel="10000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tmplLst>
          <p:tmpl lvl="1">
            <p:tnLst>
              <p:par>
                <p:cTn presetID="2" presetClass="entr" presetSubtype="2" decel="100000" fill="hold" nodeType="withEffect">
                  <p:stCondLst>
                    <p:cond delay="250"/>
                  </p:stCondLst>
                  <p:iterate type="wd">
                    <p:tmPct val="10000"/>
                  </p:iterate>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1+#ppt_w/2"/>
                          </p:val>
                        </p:tav>
                        <p:tav tm="100000">
                          <p:val>
                            <p:strVal val="#ppt_x"/>
                          </p:val>
                        </p:tav>
                      </p:tavLst>
                    </p:anim>
                    <p:anim calcmode="lin" valueType="num">
                      <p:cBhvr additive="base">
                        <p:cTn dur="500" fill="hold"/>
                        <p:tgtEl>
                          <p:spTgt spid="5"/>
                        </p:tgtEl>
                        <p:attrNameLst>
                          <p:attrName>ppt_y</p:attrName>
                        </p:attrNameLst>
                      </p:cBhvr>
                      <p:tavLst>
                        <p:tav tm="0">
                          <p:val>
                            <p:strVal val="#ppt_y"/>
                          </p:val>
                        </p:tav>
                        <p:tav tm="100000">
                          <p:val>
                            <p:strVal val="#ppt_y"/>
                          </p:val>
                        </p:tav>
                      </p:tavLst>
                    </p:anim>
                  </p:childTnLst>
                </p:cTn>
              </p:par>
            </p:tnLst>
          </p:tmpl>
        </p:tmplLst>
      </p:bldP>
      <p:bldP spid="6" grpId="0">
        <p:tmplLst>
          <p:tmpl>
            <p:tnLst>
              <p:par>
                <p:cTn presetID="2" presetClass="entr" presetSubtype="4" decel="10000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500" fill="hold"/>
                        <p:tgtEl>
                          <p:spTgt spid="6"/>
                        </p:tgtEl>
                        <p:attrNameLst>
                          <p:attrName>ppt_x</p:attrName>
                        </p:attrNameLst>
                      </p:cBhvr>
                      <p:tavLst>
                        <p:tav tm="0">
                          <p:val>
                            <p:strVal val="#ppt_x"/>
                          </p:val>
                        </p:tav>
                        <p:tav tm="100000">
                          <p:val>
                            <p:strVal val="#ppt_x"/>
                          </p:val>
                        </p:tav>
                      </p:tavLst>
                    </p:anim>
                    <p:anim calcmode="lin" valueType="num">
                      <p:cBhvr additive="base">
                        <p:cTn dur="500" fill="hold"/>
                        <p:tgtEl>
                          <p:spTgt spid="6"/>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resenter">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円/楕円 4"/>
          <p:cNvSpPr/>
          <p:nvPr userDrawn="1"/>
        </p:nvSpPr>
        <p:spPr>
          <a:xfrm>
            <a:off x="772276" y="2173170"/>
            <a:ext cx="5809079" cy="5809583"/>
          </a:xfrm>
          <a:prstGeom prst="ellipse">
            <a:avLst/>
          </a:prstGeom>
          <a:solidFill>
            <a:schemeClr val="accent1">
              <a:lumMod val="20000"/>
              <a:lumOff val="80000"/>
              <a:alpha val="14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6" name="図プレースホルダー 9"/>
          <p:cNvSpPr>
            <a:spLocks noGrp="1"/>
          </p:cNvSpPr>
          <p:nvPr>
            <p:ph type="pic" sz="quarter" idx="12" hasCustomPrompt="1"/>
          </p:nvPr>
        </p:nvSpPr>
        <p:spPr>
          <a:xfrm>
            <a:off x="963207" y="2364118"/>
            <a:ext cx="5427217" cy="5427687"/>
          </a:xfrm>
          <a:prstGeom prst="ellipse">
            <a:avLst/>
          </a:prstGeom>
        </p:spPr>
        <p:txBody>
          <a:bodyPr/>
          <a:lstStyle>
            <a:lvl1pPr>
              <a:defRPr/>
            </a:lvl1pPr>
          </a:lstStyle>
          <a:p>
            <a:r>
              <a:rPr kumimoji="1" lang="en-US" altLang="ja-JP" dirty="0"/>
              <a:t>Add Image</a:t>
            </a:r>
            <a:endParaRPr kumimoji="1" lang="ja-JP" altLang="en-US" dirty="0"/>
          </a:p>
        </p:txBody>
      </p:sp>
      <p:sp>
        <p:nvSpPr>
          <p:cNvPr id="7" name="タイトル 1"/>
          <p:cNvSpPr>
            <a:spLocks noGrp="1"/>
          </p:cNvSpPr>
          <p:nvPr>
            <p:ph type="title" hasCustomPrompt="1"/>
          </p:nvPr>
        </p:nvSpPr>
        <p:spPr>
          <a:xfrm>
            <a:off x="7117981" y="1768125"/>
            <a:ext cx="10351150" cy="1191125"/>
          </a:xfrm>
          <a:prstGeom prst="rect">
            <a:avLst/>
          </a:prstGeom>
        </p:spPr>
        <p:txBody>
          <a:bodyPr anchor="b"/>
          <a:lstStyle>
            <a:lvl1pPr algn="l">
              <a:defRPr sz="5400" spc="1500" baseline="0"/>
            </a:lvl1pPr>
          </a:lstStyle>
          <a:p>
            <a:r>
              <a:rPr lang="en-US" altLang="ja-JP" dirty="0"/>
              <a:t>NAME HERE</a:t>
            </a:r>
            <a:endParaRPr kumimoji="1" lang="ja-JP" altLang="en-US" dirty="0"/>
          </a:p>
        </p:txBody>
      </p:sp>
      <p:sp>
        <p:nvSpPr>
          <p:cNvPr id="8" name="テキスト プレースホルダー 11"/>
          <p:cNvSpPr>
            <a:spLocks noGrp="1"/>
          </p:cNvSpPr>
          <p:nvPr>
            <p:ph type="body" sz="quarter" idx="15" hasCustomPrompt="1"/>
          </p:nvPr>
        </p:nvSpPr>
        <p:spPr>
          <a:xfrm>
            <a:off x="7072976" y="2983261"/>
            <a:ext cx="10351150" cy="2565284"/>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1291019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childTnLst>
                          </p:cTn>
                        </p:par>
                        <p:par>
                          <p:cTn id="17" fill="hold">
                            <p:stCondLst>
                              <p:cond delay="500"/>
                            </p:stCondLst>
                            <p:childTnLst>
                              <p:par>
                                <p:cTn id="18" presetID="2" presetClass="entr" presetSubtype="2" decel="100000" fill="hold" grpId="0" nodeType="afterEffect">
                                  <p:stCondLst>
                                    <p:cond delay="0"/>
                                  </p:stCondLst>
                                  <p:iterate type="wd">
                                    <p:tmPct val="10000"/>
                                  </p:iterate>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1+#ppt_w/2"/>
                                          </p:val>
                                        </p:tav>
                                        <p:tav tm="100000">
                                          <p:val>
                                            <p:strVal val="#ppt_x"/>
                                          </p:val>
                                        </p:tav>
                                      </p:tavLst>
                                    </p:anim>
                                    <p:anim calcmode="lin" valueType="num">
                                      <p:cBhvr additive="base">
                                        <p:cTn id="21" dur="500" fill="hold"/>
                                        <p:tgtEl>
                                          <p:spTgt spid="7"/>
                                        </p:tgtEl>
                                        <p:attrNameLst>
                                          <p:attrName>ppt_y</p:attrName>
                                        </p:attrNameLst>
                                      </p:cBhvr>
                                      <p:tavLst>
                                        <p:tav tm="0">
                                          <p:val>
                                            <p:strVal val="#ppt_y"/>
                                          </p:val>
                                        </p:tav>
                                        <p:tav tm="100000">
                                          <p:val>
                                            <p:strVal val="#ppt_y"/>
                                          </p:val>
                                        </p:tav>
                                      </p:tavLst>
                                    </p:anim>
                                  </p:childTnLst>
                                </p:cTn>
                              </p:par>
                              <p:par>
                                <p:cTn id="22" presetID="2" presetClass="entr" presetSubtype="2" decel="10000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1+#ppt_w/2"/>
                                          </p:val>
                                        </p:tav>
                                        <p:tav tm="100000">
                                          <p:val>
                                            <p:strVal val="#ppt_x"/>
                                          </p:val>
                                        </p:tav>
                                      </p:tavLst>
                                    </p:anim>
                                    <p:anim calcmode="lin" valueType="num">
                                      <p:cBhvr additive="base">
                                        <p:cTn id="25"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resenter 2">
    <p:spTree>
      <p:nvGrpSpPr>
        <p:cNvPr id="1" name=""/>
        <p:cNvGrpSpPr/>
        <p:nvPr/>
      </p:nvGrpSpPr>
      <p:grpSpPr>
        <a:xfrm>
          <a:off x="0" y="0"/>
          <a:ext cx="0" cy="0"/>
          <a:chOff x="0" y="0"/>
          <a:chExt cx="0" cy="0"/>
        </a:xfrm>
      </p:grpSpPr>
      <p:sp>
        <p:nvSpPr>
          <p:cNvPr id="14" name="正方形/長方形 13"/>
          <p:cNvSpPr/>
          <p:nvPr userDrawn="1"/>
        </p:nvSpPr>
        <p:spPr>
          <a:xfrm>
            <a:off x="0" y="0"/>
            <a:ext cx="3676815" cy="10287000"/>
          </a:xfrm>
          <a:prstGeom prst="rect">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円/楕円 4"/>
          <p:cNvSpPr/>
          <p:nvPr userDrawn="1"/>
        </p:nvSpPr>
        <p:spPr>
          <a:xfrm>
            <a:off x="772276" y="2173170"/>
            <a:ext cx="5809079" cy="5809583"/>
          </a:xfrm>
          <a:prstGeom prst="ellipse">
            <a:avLst/>
          </a:prstGeom>
          <a:solidFill>
            <a:schemeClr val="accent1">
              <a:lumMod val="20000"/>
              <a:lumOff val="80000"/>
              <a:alpha val="14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6" name="図プレースホルダー 9"/>
          <p:cNvSpPr>
            <a:spLocks noGrp="1"/>
          </p:cNvSpPr>
          <p:nvPr>
            <p:ph type="pic" sz="quarter" idx="12" hasCustomPrompt="1"/>
          </p:nvPr>
        </p:nvSpPr>
        <p:spPr>
          <a:xfrm>
            <a:off x="963207" y="2364118"/>
            <a:ext cx="5427217" cy="5427687"/>
          </a:xfrm>
          <a:prstGeom prst="ellipse">
            <a:avLst/>
          </a:prstGeom>
        </p:spPr>
        <p:txBody>
          <a:bodyPr/>
          <a:lstStyle>
            <a:lvl1pPr>
              <a:defRPr/>
            </a:lvl1pPr>
          </a:lstStyle>
          <a:p>
            <a:r>
              <a:rPr kumimoji="1" lang="en-US" altLang="ja-JP" dirty="0"/>
              <a:t>Add Image</a:t>
            </a:r>
            <a:endParaRPr kumimoji="1" lang="ja-JP" altLang="en-US" dirty="0"/>
          </a:p>
        </p:txBody>
      </p:sp>
      <p:sp>
        <p:nvSpPr>
          <p:cNvPr id="7" name="タイトル 1"/>
          <p:cNvSpPr>
            <a:spLocks noGrp="1"/>
          </p:cNvSpPr>
          <p:nvPr>
            <p:ph type="title" hasCustomPrompt="1"/>
          </p:nvPr>
        </p:nvSpPr>
        <p:spPr>
          <a:xfrm>
            <a:off x="7117981" y="1543100"/>
            <a:ext cx="10351150" cy="1169564"/>
          </a:xfrm>
          <a:prstGeom prst="rect">
            <a:avLst/>
          </a:prstGeom>
        </p:spPr>
        <p:txBody>
          <a:bodyPr anchor="b"/>
          <a:lstStyle>
            <a:lvl1pPr algn="l">
              <a:defRPr sz="5400" spc="1500" baseline="0"/>
            </a:lvl1pPr>
          </a:lstStyle>
          <a:p>
            <a:r>
              <a:rPr lang="en-US" altLang="ja-JP" dirty="0"/>
              <a:t>NAME HERE</a:t>
            </a:r>
            <a:endParaRPr kumimoji="1" lang="ja-JP" altLang="en-US" dirty="0"/>
          </a:p>
        </p:txBody>
      </p:sp>
      <p:sp>
        <p:nvSpPr>
          <p:cNvPr id="2" name="ホームベース 1"/>
          <p:cNvSpPr/>
          <p:nvPr userDrawn="1"/>
        </p:nvSpPr>
        <p:spPr>
          <a:xfrm>
            <a:off x="7133339" y="3089335"/>
            <a:ext cx="479695" cy="359473"/>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テキスト プレースホルダー 11"/>
          <p:cNvSpPr>
            <a:spLocks noGrp="1"/>
          </p:cNvSpPr>
          <p:nvPr>
            <p:ph type="body" sz="quarter" idx="15" hasCustomPrompt="1"/>
          </p:nvPr>
        </p:nvSpPr>
        <p:spPr>
          <a:xfrm>
            <a:off x="7613036" y="3472680"/>
            <a:ext cx="9541060" cy="1035115"/>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0" name="テキスト プレースホルダー 11"/>
          <p:cNvSpPr>
            <a:spLocks noGrp="1"/>
          </p:cNvSpPr>
          <p:nvPr>
            <p:ph type="body" sz="quarter" idx="16" hasCustomPrompt="1"/>
          </p:nvPr>
        </p:nvSpPr>
        <p:spPr>
          <a:xfrm>
            <a:off x="7613036" y="2893250"/>
            <a:ext cx="9541060" cy="773203"/>
          </a:xfrm>
        </p:spPr>
        <p:txBody>
          <a:bodyPr anchor="t">
            <a:noAutofit/>
          </a:bodyPr>
          <a:lstStyle>
            <a:lvl1pPr algn="l">
              <a:lnSpc>
                <a:spcPct val="120000"/>
              </a:lnSpc>
              <a:defRPr sz="3200" spc="300">
                <a:solidFill>
                  <a:schemeClr val="tx2"/>
                </a:solidFill>
                <a:latin typeface="+mj-lt"/>
              </a:defRPr>
            </a:lvl1pPr>
          </a:lstStyle>
          <a:p>
            <a:pPr lvl="0"/>
            <a:r>
              <a:rPr lang="en-US" altLang="ja-JP" dirty="0"/>
              <a:t>TEXT HERE</a:t>
            </a:r>
            <a:endParaRPr lang="en-US" dirty="0"/>
          </a:p>
        </p:txBody>
      </p:sp>
      <p:sp>
        <p:nvSpPr>
          <p:cNvPr id="11" name="ホームベース 10"/>
          <p:cNvSpPr/>
          <p:nvPr userDrawn="1"/>
        </p:nvSpPr>
        <p:spPr>
          <a:xfrm>
            <a:off x="7133339" y="4799525"/>
            <a:ext cx="479695" cy="359473"/>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テキスト プレースホルダー 11"/>
          <p:cNvSpPr>
            <a:spLocks noGrp="1"/>
          </p:cNvSpPr>
          <p:nvPr>
            <p:ph type="body" sz="quarter" idx="17" hasCustomPrompt="1"/>
          </p:nvPr>
        </p:nvSpPr>
        <p:spPr>
          <a:xfrm>
            <a:off x="7613036" y="5182870"/>
            <a:ext cx="9541060" cy="1035115"/>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3" name="テキスト プレースホルダー 11"/>
          <p:cNvSpPr>
            <a:spLocks noGrp="1"/>
          </p:cNvSpPr>
          <p:nvPr>
            <p:ph type="body" sz="quarter" idx="18" hasCustomPrompt="1"/>
          </p:nvPr>
        </p:nvSpPr>
        <p:spPr>
          <a:xfrm>
            <a:off x="7613036" y="4603440"/>
            <a:ext cx="9541060" cy="773203"/>
          </a:xfrm>
        </p:spPr>
        <p:txBody>
          <a:bodyPr anchor="t">
            <a:noAutofit/>
          </a:bodyPr>
          <a:lstStyle>
            <a:lvl1pPr algn="l">
              <a:lnSpc>
                <a:spcPct val="120000"/>
              </a:lnSpc>
              <a:defRPr sz="3200" spc="300">
                <a:solidFill>
                  <a:schemeClr val="tx2"/>
                </a:solidFill>
                <a:latin typeface="+mj-lt"/>
              </a:defRPr>
            </a:lvl1pPr>
          </a:lstStyle>
          <a:p>
            <a:pPr lvl="0"/>
            <a:r>
              <a:rPr lang="en-US" altLang="ja-JP" dirty="0"/>
              <a:t>TEXT HERE</a:t>
            </a:r>
          </a:p>
        </p:txBody>
      </p:sp>
    </p:spTree>
    <p:extLst>
      <p:ext uri="{BB962C8B-B14F-4D97-AF65-F5344CB8AC3E}">
        <p14:creationId xmlns:p14="http://schemas.microsoft.com/office/powerpoint/2010/main" val="2175555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par>
                          <p:cTn id="8" fill="hold">
                            <p:stCondLst>
                              <p:cond delay="500"/>
                            </p:stCondLst>
                            <p:childTnLst>
                              <p:par>
                                <p:cTn id="9" presetID="49" presetClass="entr" presetSubtype="0" decel="10000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 fill="hold"/>
                                        <p:tgtEl>
                                          <p:spTgt spid="6"/>
                                        </p:tgtEl>
                                        <p:attrNameLst>
                                          <p:attrName>ppt_w</p:attrName>
                                        </p:attrNameLst>
                                      </p:cBhvr>
                                      <p:tavLst>
                                        <p:tav tm="0">
                                          <p:val>
                                            <p:fltVal val="0"/>
                                          </p:val>
                                        </p:tav>
                                        <p:tav tm="100000">
                                          <p:val>
                                            <p:strVal val="#ppt_w"/>
                                          </p:val>
                                        </p:tav>
                                      </p:tavLst>
                                    </p:anim>
                                    <p:anim calcmode="lin" valueType="num">
                                      <p:cBhvr>
                                        <p:cTn id="12" dur="500" fill="hold"/>
                                        <p:tgtEl>
                                          <p:spTgt spid="6"/>
                                        </p:tgtEl>
                                        <p:attrNameLst>
                                          <p:attrName>ppt_h</p:attrName>
                                        </p:attrNameLst>
                                      </p:cBhvr>
                                      <p:tavLst>
                                        <p:tav tm="0">
                                          <p:val>
                                            <p:fltVal val="0"/>
                                          </p:val>
                                        </p:tav>
                                        <p:tav tm="100000">
                                          <p:val>
                                            <p:strVal val="#ppt_h"/>
                                          </p:val>
                                        </p:tav>
                                      </p:tavLst>
                                    </p:anim>
                                    <p:anim calcmode="lin" valueType="num">
                                      <p:cBhvr>
                                        <p:cTn id="13" dur="500" fill="hold"/>
                                        <p:tgtEl>
                                          <p:spTgt spid="6"/>
                                        </p:tgtEl>
                                        <p:attrNameLst>
                                          <p:attrName>style.rotation</p:attrName>
                                        </p:attrNameLst>
                                      </p:cBhvr>
                                      <p:tavLst>
                                        <p:tav tm="0">
                                          <p:val>
                                            <p:fltVal val="360"/>
                                          </p:val>
                                        </p:tav>
                                        <p:tav tm="100000">
                                          <p:val>
                                            <p:fltVal val="0"/>
                                          </p:val>
                                        </p:tav>
                                      </p:tavLst>
                                    </p:anim>
                                    <p:animEffect transition="in" filter="fade">
                                      <p:cBhvr>
                                        <p:cTn id="14" dur="500"/>
                                        <p:tgtEl>
                                          <p:spTgt spid="6"/>
                                        </p:tgtEl>
                                      </p:cBhvr>
                                    </p:animEffect>
                                  </p:childTnLst>
                                </p:cTn>
                              </p:par>
                              <p:par>
                                <p:cTn id="15" presetID="49" presetClass="entr" presetSubtype="0" decel="10000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 calcmode="lin" valueType="num">
                                      <p:cBhvr>
                                        <p:cTn id="19" dur="500" fill="hold"/>
                                        <p:tgtEl>
                                          <p:spTgt spid="5"/>
                                        </p:tgtEl>
                                        <p:attrNameLst>
                                          <p:attrName>style.rotation</p:attrName>
                                        </p:attrNameLst>
                                      </p:cBhvr>
                                      <p:tavLst>
                                        <p:tav tm="0">
                                          <p:val>
                                            <p:fltVal val="360"/>
                                          </p:val>
                                        </p:tav>
                                        <p:tav tm="100000">
                                          <p:val>
                                            <p:fltVal val="0"/>
                                          </p:val>
                                        </p:tav>
                                      </p:tavLst>
                                    </p:anim>
                                    <p:animEffect transition="in" filter="fade">
                                      <p:cBhvr>
                                        <p:cTn id="20" dur="500"/>
                                        <p:tgtEl>
                                          <p:spTgt spid="5"/>
                                        </p:tgtEl>
                                      </p:cBhvr>
                                    </p:animEffect>
                                  </p:childTnLst>
                                </p:cTn>
                              </p:par>
                            </p:childTnLst>
                          </p:cTn>
                        </p:par>
                        <p:par>
                          <p:cTn id="21" fill="hold">
                            <p:stCondLst>
                              <p:cond delay="1000"/>
                            </p:stCondLst>
                            <p:childTnLst>
                              <p:par>
                                <p:cTn id="22" presetID="2" presetClass="entr" presetSubtype="2" decel="100000" fill="hold" grpId="0" nodeType="afterEffect">
                                  <p:stCondLst>
                                    <p:cond delay="250"/>
                                  </p:stCondLst>
                                  <p:iterate type="wd">
                                    <p:tmPct val="10000"/>
                                  </p:iterate>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1800"/>
                            </p:stCondLst>
                            <p:childTnLst>
                              <p:par>
                                <p:cTn id="27" presetID="2" presetClass="entr" presetSubtype="8" decel="100000" fill="hold" grpId="0" nodeType="afterEffect">
                                  <p:stCondLst>
                                    <p:cond delay="25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0-#ppt_w/2"/>
                                          </p:val>
                                        </p:tav>
                                        <p:tav tm="100000">
                                          <p:val>
                                            <p:strVal val="#ppt_x"/>
                                          </p:val>
                                        </p:tav>
                                      </p:tavLst>
                                    </p:anim>
                                    <p:anim calcmode="lin" valueType="num">
                                      <p:cBhvr additive="base">
                                        <p:cTn id="30" dur="500" fill="hold"/>
                                        <p:tgtEl>
                                          <p:spTgt spid="2"/>
                                        </p:tgtEl>
                                        <p:attrNameLst>
                                          <p:attrName>ppt_y</p:attrName>
                                        </p:attrNameLst>
                                      </p:cBhvr>
                                      <p:tavLst>
                                        <p:tav tm="0">
                                          <p:val>
                                            <p:strVal val="#ppt_y"/>
                                          </p:val>
                                        </p:tav>
                                        <p:tav tm="100000">
                                          <p:val>
                                            <p:strVal val="#ppt_y"/>
                                          </p:val>
                                        </p:tav>
                                      </p:tavLst>
                                    </p:anim>
                                  </p:childTnLst>
                                </p:cTn>
                              </p:par>
                              <p:par>
                                <p:cTn id="31" presetID="2" presetClass="entr" presetSubtype="2" decel="100000" fill="hold" grpId="0" nodeType="withEffect">
                                  <p:stCondLst>
                                    <p:cond delay="250"/>
                                  </p:stCondLst>
                                  <p:childTnLst>
                                    <p:set>
                                      <p:cBhvr>
                                        <p:cTn id="32" dur="1" fill="hold">
                                          <p:stCondLst>
                                            <p:cond delay="0"/>
                                          </p:stCondLst>
                                        </p:cTn>
                                        <p:tgtEl>
                                          <p:spTgt spid="10">
                                            <p:txEl>
                                              <p:pRg st="0" end="0"/>
                                            </p:txEl>
                                          </p:spTgt>
                                        </p:tgtEl>
                                        <p:attrNameLst>
                                          <p:attrName>style.visibility</p:attrName>
                                        </p:attrNameLst>
                                      </p:cBhvr>
                                      <p:to>
                                        <p:strVal val="visible"/>
                                      </p:to>
                                    </p:set>
                                    <p:anim calcmode="lin" valueType="num">
                                      <p:cBhvr additive="base">
                                        <p:cTn id="33" dur="500" fill="hold"/>
                                        <p:tgtEl>
                                          <p:spTgt spid="10">
                                            <p:txEl>
                                              <p:pRg st="0" end="0"/>
                                            </p:txEl>
                                          </p:spTgt>
                                        </p:tgtEl>
                                        <p:attrNameLst>
                                          <p:attrName>ppt_x</p:attrName>
                                        </p:attrNameLst>
                                      </p:cBhvr>
                                      <p:tavLst>
                                        <p:tav tm="0">
                                          <p:val>
                                            <p:strVal val="1+#ppt_w/2"/>
                                          </p:val>
                                        </p:tav>
                                        <p:tav tm="100000">
                                          <p:val>
                                            <p:strVal val="#ppt_x"/>
                                          </p:val>
                                        </p:tav>
                                      </p:tavLst>
                                    </p:anim>
                                    <p:anim calcmode="lin" valueType="num">
                                      <p:cBhvr additive="base">
                                        <p:cTn id="34" dur="500" fill="hold"/>
                                        <p:tgtEl>
                                          <p:spTgt spid="10">
                                            <p:txEl>
                                              <p:pRg st="0" end="0"/>
                                            </p:txEl>
                                          </p:spTgt>
                                        </p:tgtEl>
                                        <p:attrNameLst>
                                          <p:attrName>ppt_y</p:attrName>
                                        </p:attrNameLst>
                                      </p:cBhvr>
                                      <p:tavLst>
                                        <p:tav tm="0">
                                          <p:val>
                                            <p:strVal val="#ppt_y"/>
                                          </p:val>
                                        </p:tav>
                                        <p:tav tm="100000">
                                          <p:val>
                                            <p:strVal val="#ppt_y"/>
                                          </p:val>
                                        </p:tav>
                                      </p:tavLst>
                                    </p:anim>
                                  </p:childTnLst>
                                </p:cTn>
                              </p:par>
                              <p:par>
                                <p:cTn id="35" presetID="2" presetClass="entr" presetSubtype="2" decel="100000" fill="hold" grpId="0" nodeType="withEffect">
                                  <p:stCondLst>
                                    <p:cond delay="50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1+#ppt_w/2"/>
                                          </p:val>
                                        </p:tav>
                                        <p:tav tm="100000">
                                          <p:val>
                                            <p:strVal val="#ppt_x"/>
                                          </p:val>
                                        </p:tav>
                                      </p:tavLst>
                                    </p:anim>
                                    <p:anim calcmode="lin" valueType="num">
                                      <p:cBhvr additive="base">
                                        <p:cTn id="38" dur="500" fill="hold"/>
                                        <p:tgtEl>
                                          <p:spTgt spid="9"/>
                                        </p:tgtEl>
                                        <p:attrNameLst>
                                          <p:attrName>ppt_y</p:attrName>
                                        </p:attrNameLst>
                                      </p:cBhvr>
                                      <p:tavLst>
                                        <p:tav tm="0">
                                          <p:val>
                                            <p:strVal val="#ppt_y"/>
                                          </p:val>
                                        </p:tav>
                                        <p:tav tm="100000">
                                          <p:val>
                                            <p:strVal val="#ppt_y"/>
                                          </p:val>
                                        </p:tav>
                                      </p:tavLst>
                                    </p:anim>
                                  </p:childTnLst>
                                </p:cTn>
                              </p:par>
                            </p:childTnLst>
                          </p:cTn>
                        </p:par>
                        <p:par>
                          <p:cTn id="39" fill="hold">
                            <p:stCondLst>
                              <p:cond delay="2800"/>
                            </p:stCondLst>
                            <p:childTnLst>
                              <p:par>
                                <p:cTn id="40" presetID="2" presetClass="entr" presetSubtype="8" decel="100000" fill="hold" grpId="0" nodeType="afterEffect">
                                  <p:stCondLst>
                                    <p:cond delay="25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0-#ppt_w/2"/>
                                          </p:val>
                                        </p:tav>
                                        <p:tav tm="100000">
                                          <p:val>
                                            <p:strVal val="#ppt_x"/>
                                          </p:val>
                                        </p:tav>
                                      </p:tavLst>
                                    </p:anim>
                                    <p:anim calcmode="lin" valueType="num">
                                      <p:cBhvr additive="base">
                                        <p:cTn id="43" dur="5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decel="100000" fill="hold" grpId="0" nodeType="withEffect">
                                  <p:stCondLst>
                                    <p:cond delay="250"/>
                                  </p:stCondLst>
                                  <p:childTnLst>
                                    <p:set>
                                      <p:cBhvr>
                                        <p:cTn id="45" dur="1" fill="hold">
                                          <p:stCondLst>
                                            <p:cond delay="0"/>
                                          </p:stCondLst>
                                        </p:cTn>
                                        <p:tgtEl>
                                          <p:spTgt spid="13">
                                            <p:txEl>
                                              <p:pRg st="0" end="0"/>
                                            </p:txEl>
                                          </p:spTgt>
                                        </p:tgtEl>
                                        <p:attrNameLst>
                                          <p:attrName>style.visibility</p:attrName>
                                        </p:attrNameLst>
                                      </p:cBhvr>
                                      <p:to>
                                        <p:strVal val="visible"/>
                                      </p:to>
                                    </p:set>
                                    <p:anim calcmode="lin" valueType="num">
                                      <p:cBhvr additive="base">
                                        <p:cTn id="46" dur="500" fill="hold"/>
                                        <p:tgtEl>
                                          <p:spTgt spid="13">
                                            <p:txEl>
                                              <p:pRg st="0" end="0"/>
                                            </p:txEl>
                                          </p:spTgt>
                                        </p:tgtEl>
                                        <p:attrNameLst>
                                          <p:attrName>ppt_x</p:attrName>
                                        </p:attrNameLst>
                                      </p:cBhvr>
                                      <p:tavLst>
                                        <p:tav tm="0">
                                          <p:val>
                                            <p:strVal val="1+#ppt_w/2"/>
                                          </p:val>
                                        </p:tav>
                                        <p:tav tm="100000">
                                          <p:val>
                                            <p:strVal val="#ppt_x"/>
                                          </p:val>
                                        </p:tav>
                                      </p:tavLst>
                                    </p:anim>
                                    <p:anim calcmode="lin" valueType="num">
                                      <p:cBhvr additive="base">
                                        <p:cTn id="47" dur="500" fill="hold"/>
                                        <p:tgtEl>
                                          <p:spTgt spid="13">
                                            <p:txEl>
                                              <p:pRg st="0" end="0"/>
                                            </p:txEl>
                                          </p:spTgt>
                                        </p:tgtEl>
                                        <p:attrNameLst>
                                          <p:attrName>ppt_y</p:attrName>
                                        </p:attrNameLst>
                                      </p:cBhvr>
                                      <p:tavLst>
                                        <p:tav tm="0">
                                          <p:val>
                                            <p:strVal val="#ppt_y"/>
                                          </p:val>
                                        </p:tav>
                                        <p:tav tm="100000">
                                          <p:val>
                                            <p:strVal val="#ppt_y"/>
                                          </p:val>
                                        </p:tav>
                                      </p:tavLst>
                                    </p:anim>
                                  </p:childTnLst>
                                </p:cTn>
                              </p:par>
                              <p:par>
                                <p:cTn id="48" presetID="2" presetClass="entr" presetSubtype="2" decel="100000" fill="hold" grpId="0" nodeType="withEffect">
                                  <p:stCondLst>
                                    <p:cond delay="50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1+#ppt_w/2"/>
                                          </p:val>
                                        </p:tav>
                                        <p:tav tm="100000">
                                          <p:val>
                                            <p:strVal val="#ppt_x"/>
                                          </p:val>
                                        </p:tav>
                                      </p:tavLst>
                                    </p:anim>
                                    <p:anim calcmode="lin" valueType="num">
                                      <p:cBhvr additive="base">
                                        <p:cTn id="51"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P spid="6" grpId="0"/>
      <p:bldP spid="7" grpId="0"/>
      <p:bldP spid="2" grpId="0" animBg="1"/>
      <p:bldP spid="9" grpId="0">
        <p:tmplLst>
          <p:tmpl>
            <p:tnLst>
              <p:par>
                <p:cTn presetID="2" presetClass="entr" presetSubtype="2" decel="100000" fill="hold" nodeType="withEffect">
                  <p:stCondLst>
                    <p:cond delay="50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500" fill="hold"/>
                        <p:tgtEl>
                          <p:spTgt spid="9"/>
                        </p:tgtEl>
                        <p:attrNameLst>
                          <p:attrName>ppt_x</p:attrName>
                        </p:attrNameLst>
                      </p:cBhvr>
                      <p:tavLst>
                        <p:tav tm="0">
                          <p:val>
                            <p:strVal val="1+#ppt_w/2"/>
                          </p:val>
                        </p:tav>
                        <p:tav tm="100000">
                          <p:val>
                            <p:strVal val="#ppt_x"/>
                          </p:val>
                        </p:tav>
                      </p:tavLst>
                    </p:anim>
                    <p:anim calcmode="lin" valueType="num">
                      <p:cBhvr additive="base">
                        <p:cTn dur="500" fill="hold"/>
                        <p:tgtEl>
                          <p:spTgt spid="9"/>
                        </p:tgtEl>
                        <p:attrNameLst>
                          <p:attrName>ppt_y</p:attrName>
                        </p:attrNameLst>
                      </p:cBhvr>
                      <p:tavLst>
                        <p:tav tm="0">
                          <p:val>
                            <p:strVal val="#ppt_y"/>
                          </p:val>
                        </p:tav>
                        <p:tav tm="100000">
                          <p:val>
                            <p:strVal val="#ppt_y"/>
                          </p:val>
                        </p:tav>
                      </p:tavLst>
                    </p:anim>
                  </p:childTnLst>
                </p:cTn>
              </p:par>
            </p:tnLst>
          </p:tmpl>
        </p:tmplLst>
      </p:bldP>
      <p:bldP spid="10" grpId="0" build="p">
        <p:tmplLst>
          <p:tmpl lvl="1">
            <p:tnLst>
              <p:par>
                <p:cTn presetID="2" presetClass="entr" presetSubtype="2" decel="100000" fill="hold" nodeType="withEffect">
                  <p:stCondLst>
                    <p:cond delay="25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500" fill="hold"/>
                        <p:tgtEl>
                          <p:spTgt spid="10"/>
                        </p:tgtEl>
                        <p:attrNameLst>
                          <p:attrName>ppt_x</p:attrName>
                        </p:attrNameLst>
                      </p:cBhvr>
                      <p:tavLst>
                        <p:tav tm="0">
                          <p:val>
                            <p:strVal val="1+#ppt_w/2"/>
                          </p:val>
                        </p:tav>
                        <p:tav tm="100000">
                          <p:val>
                            <p:strVal val="#ppt_x"/>
                          </p:val>
                        </p:tav>
                      </p:tavLst>
                    </p:anim>
                    <p:anim calcmode="lin" valueType="num">
                      <p:cBhvr additive="base">
                        <p:cTn dur="500" fill="hold"/>
                        <p:tgtEl>
                          <p:spTgt spid="10"/>
                        </p:tgtEl>
                        <p:attrNameLst>
                          <p:attrName>ppt_y</p:attrName>
                        </p:attrNameLst>
                      </p:cBhvr>
                      <p:tavLst>
                        <p:tav tm="0">
                          <p:val>
                            <p:strVal val="#ppt_y"/>
                          </p:val>
                        </p:tav>
                        <p:tav tm="100000">
                          <p:val>
                            <p:strVal val="#ppt_y"/>
                          </p:val>
                        </p:tav>
                      </p:tavLst>
                    </p:anim>
                  </p:childTnLst>
                </p:cTn>
              </p:par>
            </p:tnLst>
          </p:tmpl>
        </p:tmplLst>
      </p:bldP>
      <p:bldP spid="11" grpId="0" animBg="1"/>
      <p:bldP spid="12" grpId="0">
        <p:tmplLst>
          <p:tmpl>
            <p:tnLst>
              <p:par>
                <p:cTn presetID="2" presetClass="entr" presetSubtype="2" decel="100000" fill="hold" nodeType="withEffect">
                  <p:stCondLst>
                    <p:cond delay="500"/>
                  </p:stCondLst>
                  <p:childTnLst>
                    <p:set>
                      <p:cBhvr>
                        <p:cTn dur="1" fill="hold">
                          <p:stCondLst>
                            <p:cond delay="0"/>
                          </p:stCondLst>
                        </p:cTn>
                        <p:tgtEl>
                          <p:spTgt spid="12"/>
                        </p:tgtEl>
                        <p:attrNameLst>
                          <p:attrName>style.visibility</p:attrName>
                        </p:attrNameLst>
                      </p:cBhvr>
                      <p:to>
                        <p:strVal val="visible"/>
                      </p:to>
                    </p:set>
                    <p:anim calcmode="lin" valueType="num">
                      <p:cBhvr additive="base">
                        <p:cTn dur="500" fill="hold"/>
                        <p:tgtEl>
                          <p:spTgt spid="12"/>
                        </p:tgtEl>
                        <p:attrNameLst>
                          <p:attrName>ppt_x</p:attrName>
                        </p:attrNameLst>
                      </p:cBhvr>
                      <p:tavLst>
                        <p:tav tm="0">
                          <p:val>
                            <p:strVal val="1+#ppt_w/2"/>
                          </p:val>
                        </p:tav>
                        <p:tav tm="100000">
                          <p:val>
                            <p:strVal val="#ppt_x"/>
                          </p:val>
                        </p:tav>
                      </p:tavLst>
                    </p:anim>
                    <p:anim calcmode="lin" valueType="num">
                      <p:cBhvr additive="base">
                        <p:cTn dur="500" fill="hold"/>
                        <p:tgtEl>
                          <p:spTgt spid="12"/>
                        </p:tgtEl>
                        <p:attrNameLst>
                          <p:attrName>ppt_y</p:attrName>
                        </p:attrNameLst>
                      </p:cBhvr>
                      <p:tavLst>
                        <p:tav tm="0">
                          <p:val>
                            <p:strVal val="#ppt_y"/>
                          </p:val>
                        </p:tav>
                        <p:tav tm="100000">
                          <p:val>
                            <p:strVal val="#ppt_y"/>
                          </p:val>
                        </p:tav>
                      </p:tavLst>
                    </p:anim>
                  </p:childTnLst>
                </p:cTn>
              </p:par>
            </p:tnLst>
          </p:tmpl>
        </p:tmplLst>
      </p:bldP>
      <p:bldP spid="13" grpId="0" build="p">
        <p:tmplLst>
          <p:tmpl lvl="1">
            <p:tnLst>
              <p:par>
                <p:cTn presetID="2" presetClass="entr" presetSubtype="2" decel="100000" fill="hold" nodeType="withEffect">
                  <p:stCondLst>
                    <p:cond delay="250"/>
                  </p:stCondLst>
                  <p:childTnLst>
                    <p:set>
                      <p:cBhvr>
                        <p:cTn dur="1" fill="hold">
                          <p:stCondLst>
                            <p:cond delay="0"/>
                          </p:stCondLst>
                        </p:cTn>
                        <p:tgtEl>
                          <p:spTgt spid="13"/>
                        </p:tgtEl>
                        <p:attrNameLst>
                          <p:attrName>style.visibility</p:attrName>
                        </p:attrNameLst>
                      </p:cBhvr>
                      <p:to>
                        <p:strVal val="visible"/>
                      </p:to>
                    </p:set>
                    <p:anim calcmode="lin" valueType="num">
                      <p:cBhvr additive="base">
                        <p:cTn dur="500" fill="hold"/>
                        <p:tgtEl>
                          <p:spTgt spid="13"/>
                        </p:tgtEl>
                        <p:attrNameLst>
                          <p:attrName>ppt_x</p:attrName>
                        </p:attrNameLst>
                      </p:cBhvr>
                      <p:tavLst>
                        <p:tav tm="0">
                          <p:val>
                            <p:strVal val="1+#ppt_w/2"/>
                          </p:val>
                        </p:tav>
                        <p:tav tm="100000">
                          <p:val>
                            <p:strVal val="#ppt_x"/>
                          </p:val>
                        </p:tav>
                      </p:tavLst>
                    </p:anim>
                    <p:anim calcmode="lin" valueType="num">
                      <p:cBhvr additive="base">
                        <p:cTn dur="500" fill="hold"/>
                        <p:tgtEl>
                          <p:spTgt spid="13"/>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resenter 3">
    <p:spTree>
      <p:nvGrpSpPr>
        <p:cNvPr id="1" name=""/>
        <p:cNvGrpSpPr/>
        <p:nvPr/>
      </p:nvGrpSpPr>
      <p:grpSpPr>
        <a:xfrm>
          <a:off x="0" y="0"/>
          <a:ext cx="0" cy="0"/>
          <a:chOff x="0" y="0"/>
          <a:chExt cx="0" cy="0"/>
        </a:xfrm>
      </p:grpSpPr>
      <p:sp>
        <p:nvSpPr>
          <p:cNvPr id="3" name="正方形/長方形 2"/>
          <p:cNvSpPr/>
          <p:nvPr userDrawn="1"/>
        </p:nvSpPr>
        <p:spPr>
          <a:xfrm>
            <a:off x="17065166" y="9251885"/>
            <a:ext cx="405045" cy="1035115"/>
          </a:xfrm>
          <a:prstGeom prst="rect">
            <a:avLst/>
          </a:prstGeom>
          <a:solidFill>
            <a:schemeClr val="bg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en-US"/>
          </a:p>
        </p:txBody>
      </p:sp>
      <p:sp>
        <p:nvSpPr>
          <p:cNvPr id="17" name="正方形/長方形 16"/>
          <p:cNvSpPr/>
          <p:nvPr userDrawn="1"/>
        </p:nvSpPr>
        <p:spPr>
          <a:xfrm>
            <a:off x="0" y="8204135"/>
            <a:ext cx="18286413" cy="2095500"/>
          </a:xfrm>
          <a:prstGeom prst="rect">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5" name="円/楕円 4"/>
          <p:cNvSpPr/>
          <p:nvPr userDrawn="1"/>
        </p:nvSpPr>
        <p:spPr>
          <a:xfrm>
            <a:off x="772276" y="1271022"/>
            <a:ext cx="5809079" cy="5809583"/>
          </a:xfrm>
          <a:prstGeom prst="ellipse">
            <a:avLst/>
          </a:prstGeom>
          <a:solidFill>
            <a:schemeClr val="accent1">
              <a:lumMod val="20000"/>
              <a:lumOff val="80000"/>
              <a:alpha val="14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6" name="図プレースホルダー 9"/>
          <p:cNvSpPr>
            <a:spLocks noGrp="1"/>
          </p:cNvSpPr>
          <p:nvPr>
            <p:ph type="pic" sz="quarter" idx="12" hasCustomPrompt="1"/>
          </p:nvPr>
        </p:nvSpPr>
        <p:spPr>
          <a:xfrm>
            <a:off x="963207" y="1461970"/>
            <a:ext cx="5427217" cy="5427687"/>
          </a:xfrm>
          <a:prstGeom prst="ellipse">
            <a:avLst/>
          </a:prstGeom>
        </p:spPr>
        <p:txBody>
          <a:bodyPr/>
          <a:lstStyle>
            <a:lvl1pPr>
              <a:defRPr/>
            </a:lvl1pPr>
          </a:lstStyle>
          <a:p>
            <a:r>
              <a:rPr kumimoji="1" lang="en-US" altLang="ja-JP" dirty="0"/>
              <a:t>Add Image</a:t>
            </a:r>
            <a:endParaRPr kumimoji="1" lang="ja-JP" altLang="en-US" dirty="0"/>
          </a:p>
        </p:txBody>
      </p:sp>
      <p:sp>
        <p:nvSpPr>
          <p:cNvPr id="7" name="タイトル 1"/>
          <p:cNvSpPr>
            <a:spLocks noGrp="1"/>
          </p:cNvSpPr>
          <p:nvPr>
            <p:ph type="title" hasCustomPrompt="1"/>
          </p:nvPr>
        </p:nvSpPr>
        <p:spPr>
          <a:xfrm>
            <a:off x="7117981" y="901252"/>
            <a:ext cx="10351150" cy="1814061"/>
          </a:xfrm>
          <a:prstGeom prst="rect">
            <a:avLst/>
          </a:prstGeom>
        </p:spPr>
        <p:txBody>
          <a:bodyPr anchor="b"/>
          <a:lstStyle>
            <a:lvl1pPr algn="l">
              <a:defRPr sz="9600" spc="600" baseline="0"/>
            </a:lvl1pPr>
          </a:lstStyle>
          <a:p>
            <a:r>
              <a:rPr lang="en-US" altLang="ja-JP" dirty="0"/>
              <a:t>NAME HERE</a:t>
            </a:r>
            <a:endParaRPr kumimoji="1" lang="ja-JP" altLang="en-US" dirty="0"/>
          </a:p>
        </p:txBody>
      </p:sp>
      <p:sp>
        <p:nvSpPr>
          <p:cNvPr id="8" name="テキスト プレースホルダー 11"/>
          <p:cNvSpPr>
            <a:spLocks noGrp="1"/>
          </p:cNvSpPr>
          <p:nvPr>
            <p:ph type="body" sz="quarter" idx="15" hasCustomPrompt="1"/>
          </p:nvPr>
        </p:nvSpPr>
        <p:spPr>
          <a:xfrm>
            <a:off x="7123775" y="2387210"/>
            <a:ext cx="10345355" cy="990542"/>
          </a:xfrm>
        </p:spPr>
        <p:txBody>
          <a:bodyPr anchor="t">
            <a:noAutofit/>
          </a:bodyPr>
          <a:lstStyle>
            <a:lvl1pPr algn="l">
              <a:lnSpc>
                <a:spcPct val="120000"/>
              </a:lnSpc>
              <a:defRPr sz="4400" spc="300">
                <a:solidFill>
                  <a:schemeClr val="tx1"/>
                </a:solidFill>
                <a:latin typeface="+mj-lt"/>
              </a:defRPr>
            </a:lvl1pPr>
          </a:lstStyle>
          <a:p>
            <a:pPr lvl="0"/>
            <a:r>
              <a:rPr lang="en-US" altLang="ja-JP" dirty="0"/>
              <a:t>TEXT HERE</a:t>
            </a:r>
            <a:endParaRPr lang="en-US" dirty="0"/>
          </a:p>
        </p:txBody>
      </p:sp>
      <p:sp>
        <p:nvSpPr>
          <p:cNvPr id="11" name="テキスト プレースホルダー 11"/>
          <p:cNvSpPr>
            <a:spLocks noGrp="1"/>
          </p:cNvSpPr>
          <p:nvPr>
            <p:ph type="body" sz="quarter" idx="16" hasCustomPrompt="1"/>
          </p:nvPr>
        </p:nvSpPr>
        <p:spPr>
          <a:xfrm>
            <a:off x="7085676" y="5714552"/>
            <a:ext cx="10351150" cy="176574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2" name="円/楕円 1"/>
          <p:cNvSpPr/>
          <p:nvPr userDrawn="1"/>
        </p:nvSpPr>
        <p:spPr>
          <a:xfrm>
            <a:off x="7150098" y="3515412"/>
            <a:ext cx="1966913" cy="1966913"/>
          </a:xfrm>
          <a:prstGeom prst="ellips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2" name="円/楕円 11"/>
          <p:cNvSpPr/>
          <p:nvPr userDrawn="1"/>
        </p:nvSpPr>
        <p:spPr>
          <a:xfrm>
            <a:off x="9639298" y="3515411"/>
            <a:ext cx="1966913" cy="1966913"/>
          </a:xfrm>
          <a:prstGeom prst="ellipse">
            <a:avLst/>
          </a:prstGeom>
          <a:solidFill>
            <a:schemeClr val="accent1">
              <a:lumMod val="7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3" name="円/楕円 12"/>
          <p:cNvSpPr/>
          <p:nvPr userDrawn="1"/>
        </p:nvSpPr>
        <p:spPr>
          <a:xfrm>
            <a:off x="12128498" y="3515411"/>
            <a:ext cx="1966913" cy="1966913"/>
          </a:xfrm>
          <a:prstGeom prst="ellipse">
            <a:avLst/>
          </a:prstGeom>
          <a:solidFill>
            <a:schemeClr val="accent1">
              <a:lumMod val="5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4" name="テキスト プレースホルダー 11"/>
          <p:cNvSpPr>
            <a:spLocks noGrp="1"/>
          </p:cNvSpPr>
          <p:nvPr>
            <p:ph type="body" sz="quarter" idx="17" hasCustomPrompt="1"/>
          </p:nvPr>
        </p:nvSpPr>
        <p:spPr>
          <a:xfrm>
            <a:off x="7276176" y="3996482"/>
            <a:ext cx="1726537" cy="990542"/>
          </a:xfrm>
        </p:spPr>
        <p:txBody>
          <a:bodyPr anchor="ctr">
            <a:noAutofit/>
          </a:bodyPr>
          <a:lstStyle>
            <a:lvl1pPr algn="ctr">
              <a:lnSpc>
                <a:spcPct val="120000"/>
              </a:lnSpc>
              <a:spcBef>
                <a:spcPts val="0"/>
              </a:spcBef>
              <a:defRPr sz="2000">
                <a:solidFill>
                  <a:schemeClr val="bg1"/>
                </a:solidFill>
                <a:latin typeface="+mj-lt"/>
              </a:defRPr>
            </a:lvl1pPr>
          </a:lstStyle>
          <a:p>
            <a:pPr lvl="0"/>
            <a:r>
              <a:rPr lang="en-US" altLang="ja-JP" dirty="0"/>
              <a:t>TEXT HERE</a:t>
            </a:r>
            <a:endParaRPr lang="en-US" dirty="0"/>
          </a:p>
        </p:txBody>
      </p:sp>
      <p:sp>
        <p:nvSpPr>
          <p:cNvPr id="15" name="テキスト プレースホルダー 11"/>
          <p:cNvSpPr>
            <a:spLocks noGrp="1"/>
          </p:cNvSpPr>
          <p:nvPr>
            <p:ph type="body" sz="quarter" idx="18" hasCustomPrompt="1"/>
          </p:nvPr>
        </p:nvSpPr>
        <p:spPr>
          <a:xfrm>
            <a:off x="12248685" y="4003597"/>
            <a:ext cx="1726537" cy="990542"/>
          </a:xfrm>
        </p:spPr>
        <p:txBody>
          <a:bodyPr anchor="ctr">
            <a:noAutofit/>
          </a:bodyPr>
          <a:lstStyle>
            <a:lvl1pPr algn="ctr">
              <a:lnSpc>
                <a:spcPct val="120000"/>
              </a:lnSpc>
              <a:spcBef>
                <a:spcPts val="0"/>
              </a:spcBef>
              <a:defRPr sz="2000">
                <a:solidFill>
                  <a:schemeClr val="bg1"/>
                </a:solidFill>
                <a:latin typeface="+mj-lt"/>
              </a:defRPr>
            </a:lvl1pPr>
          </a:lstStyle>
          <a:p>
            <a:pPr lvl="0"/>
            <a:r>
              <a:rPr lang="en-US" altLang="ja-JP" dirty="0"/>
              <a:t>TEXT HERE</a:t>
            </a:r>
            <a:endParaRPr lang="en-US" dirty="0"/>
          </a:p>
        </p:txBody>
      </p:sp>
      <p:sp>
        <p:nvSpPr>
          <p:cNvPr id="16" name="テキスト プレースホルダー 11"/>
          <p:cNvSpPr>
            <a:spLocks noGrp="1"/>
          </p:cNvSpPr>
          <p:nvPr>
            <p:ph type="body" sz="quarter" idx="19" hasCustomPrompt="1"/>
          </p:nvPr>
        </p:nvSpPr>
        <p:spPr>
          <a:xfrm>
            <a:off x="9759485" y="3998013"/>
            <a:ext cx="1726537" cy="990542"/>
          </a:xfrm>
        </p:spPr>
        <p:txBody>
          <a:bodyPr anchor="ctr">
            <a:noAutofit/>
          </a:bodyPr>
          <a:lstStyle>
            <a:lvl1pPr algn="ctr">
              <a:lnSpc>
                <a:spcPct val="120000"/>
              </a:lnSpc>
              <a:spcBef>
                <a:spcPts val="0"/>
              </a:spcBef>
              <a:defRPr sz="2000">
                <a:solidFill>
                  <a:schemeClr val="bg1"/>
                </a:solidFill>
                <a:latin typeface="+mj-lt"/>
              </a:defRPr>
            </a:lvl1pPr>
          </a:lstStyle>
          <a:p>
            <a:pPr lvl="0"/>
            <a:r>
              <a:rPr lang="en-US" altLang="ja-JP" dirty="0"/>
              <a:t>TEXT HERE</a:t>
            </a:r>
            <a:endParaRPr lang="en-US" dirty="0"/>
          </a:p>
        </p:txBody>
      </p:sp>
      <p:sp>
        <p:nvSpPr>
          <p:cNvPr id="18" name="図プレースホルダー 7"/>
          <p:cNvSpPr>
            <a:spLocks noGrp="1"/>
          </p:cNvSpPr>
          <p:nvPr>
            <p:ph type="pic" sz="quarter" idx="20" hasCustomPrompt="1"/>
          </p:nvPr>
        </p:nvSpPr>
        <p:spPr>
          <a:xfrm>
            <a:off x="3286147" y="8711104"/>
            <a:ext cx="836737" cy="836737"/>
          </a:xfrm>
        </p:spPr>
        <p:txBody>
          <a:bodyPr>
            <a:normAutofit/>
          </a:bodyPr>
          <a:lstStyle>
            <a:lvl1pPr>
              <a:defRPr sz="1600"/>
            </a:lvl1pPr>
          </a:lstStyle>
          <a:p>
            <a:r>
              <a:rPr kumimoji="1" lang="en-US" altLang="ja-JP" dirty="0"/>
              <a:t>ICON</a:t>
            </a:r>
            <a:endParaRPr kumimoji="1" lang="ja-JP" altLang="en-US" dirty="0"/>
          </a:p>
        </p:txBody>
      </p:sp>
      <p:sp>
        <p:nvSpPr>
          <p:cNvPr id="19" name="テキスト プレースホルダー 11"/>
          <p:cNvSpPr>
            <a:spLocks noGrp="1"/>
          </p:cNvSpPr>
          <p:nvPr>
            <p:ph type="body" sz="quarter" idx="28" hasCustomPrompt="1"/>
          </p:nvPr>
        </p:nvSpPr>
        <p:spPr>
          <a:xfrm>
            <a:off x="4120247" y="8622205"/>
            <a:ext cx="3169454" cy="1054100"/>
          </a:xfrm>
        </p:spPr>
        <p:txBody>
          <a:bodyPr anchor="ctr">
            <a:noAutofit/>
          </a:bodyPr>
          <a:lstStyle>
            <a:lvl1pPr algn="l">
              <a:lnSpc>
                <a:spcPct val="120000"/>
              </a:lnSpc>
              <a:spcBef>
                <a:spcPts val="0"/>
              </a:spcBef>
              <a:defRPr sz="1800">
                <a:solidFill>
                  <a:schemeClr val="bg1"/>
                </a:solidFill>
                <a:latin typeface="+mn-lt"/>
              </a:defRPr>
            </a:lvl1pPr>
          </a:lstStyle>
          <a:p>
            <a:pPr lvl="0"/>
            <a:r>
              <a:rPr lang="en-US" altLang="ja-JP" dirty="0"/>
              <a:t>Text Here</a:t>
            </a:r>
            <a:endParaRPr lang="en-US" dirty="0"/>
          </a:p>
        </p:txBody>
      </p:sp>
      <p:sp>
        <p:nvSpPr>
          <p:cNvPr id="20" name="図プレースホルダー 7"/>
          <p:cNvSpPr>
            <a:spLocks noGrp="1"/>
          </p:cNvSpPr>
          <p:nvPr>
            <p:ph type="pic" sz="quarter" idx="29" hasCustomPrompt="1"/>
          </p:nvPr>
        </p:nvSpPr>
        <p:spPr>
          <a:xfrm>
            <a:off x="7656617" y="8711104"/>
            <a:ext cx="836737" cy="836737"/>
          </a:xfrm>
        </p:spPr>
        <p:txBody>
          <a:bodyPr>
            <a:normAutofit/>
          </a:bodyPr>
          <a:lstStyle>
            <a:lvl1pPr>
              <a:defRPr sz="1600"/>
            </a:lvl1pPr>
          </a:lstStyle>
          <a:p>
            <a:r>
              <a:rPr kumimoji="1" lang="en-US" altLang="ja-JP" dirty="0"/>
              <a:t>ICON</a:t>
            </a:r>
            <a:endParaRPr kumimoji="1" lang="ja-JP" altLang="en-US" dirty="0"/>
          </a:p>
        </p:txBody>
      </p:sp>
      <p:sp>
        <p:nvSpPr>
          <p:cNvPr id="21" name="テキスト プレースホルダー 11"/>
          <p:cNvSpPr>
            <a:spLocks noGrp="1"/>
          </p:cNvSpPr>
          <p:nvPr>
            <p:ph type="body" sz="quarter" idx="30" hasCustomPrompt="1"/>
          </p:nvPr>
        </p:nvSpPr>
        <p:spPr>
          <a:xfrm>
            <a:off x="8490717" y="8634905"/>
            <a:ext cx="3169454" cy="1054100"/>
          </a:xfrm>
        </p:spPr>
        <p:txBody>
          <a:bodyPr anchor="ctr">
            <a:noAutofit/>
          </a:bodyPr>
          <a:lstStyle>
            <a:lvl1pPr algn="l">
              <a:lnSpc>
                <a:spcPct val="120000"/>
              </a:lnSpc>
              <a:spcBef>
                <a:spcPts val="0"/>
              </a:spcBef>
              <a:defRPr sz="1800">
                <a:solidFill>
                  <a:schemeClr val="bg1"/>
                </a:solidFill>
                <a:latin typeface="+mn-lt"/>
              </a:defRPr>
            </a:lvl1pPr>
          </a:lstStyle>
          <a:p>
            <a:pPr lvl="0"/>
            <a:r>
              <a:rPr lang="en-US" altLang="ja-JP" dirty="0"/>
              <a:t>Text Here</a:t>
            </a:r>
            <a:endParaRPr lang="en-US" dirty="0"/>
          </a:p>
        </p:txBody>
      </p:sp>
      <p:sp>
        <p:nvSpPr>
          <p:cNvPr id="22" name="図プレースホルダー 7"/>
          <p:cNvSpPr>
            <a:spLocks noGrp="1"/>
          </p:cNvSpPr>
          <p:nvPr>
            <p:ph type="pic" sz="quarter" idx="31" hasCustomPrompt="1"/>
          </p:nvPr>
        </p:nvSpPr>
        <p:spPr>
          <a:xfrm>
            <a:off x="12025417" y="8711104"/>
            <a:ext cx="836737" cy="836737"/>
          </a:xfrm>
        </p:spPr>
        <p:txBody>
          <a:bodyPr>
            <a:normAutofit/>
          </a:bodyPr>
          <a:lstStyle>
            <a:lvl1pPr>
              <a:defRPr sz="1600"/>
            </a:lvl1pPr>
          </a:lstStyle>
          <a:p>
            <a:r>
              <a:rPr kumimoji="1" lang="en-US" altLang="ja-JP" dirty="0"/>
              <a:t>ICON</a:t>
            </a:r>
            <a:endParaRPr kumimoji="1" lang="ja-JP" altLang="en-US" dirty="0"/>
          </a:p>
        </p:txBody>
      </p:sp>
      <p:sp>
        <p:nvSpPr>
          <p:cNvPr id="23" name="テキスト プレースホルダー 11"/>
          <p:cNvSpPr>
            <a:spLocks noGrp="1"/>
          </p:cNvSpPr>
          <p:nvPr>
            <p:ph type="body" sz="quarter" idx="32" hasCustomPrompt="1"/>
          </p:nvPr>
        </p:nvSpPr>
        <p:spPr>
          <a:xfrm>
            <a:off x="12859517" y="8622205"/>
            <a:ext cx="3169454" cy="1054100"/>
          </a:xfrm>
        </p:spPr>
        <p:txBody>
          <a:bodyPr anchor="ctr">
            <a:noAutofit/>
          </a:bodyPr>
          <a:lstStyle>
            <a:lvl1pPr algn="l">
              <a:lnSpc>
                <a:spcPct val="120000"/>
              </a:lnSpc>
              <a:spcBef>
                <a:spcPts val="0"/>
              </a:spcBef>
              <a:defRPr sz="1800">
                <a:solidFill>
                  <a:schemeClr val="bg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1047448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style.rotation</p:attrName>
                                        </p:attrNameLst>
                                      </p:cBhvr>
                                      <p:tavLst>
                                        <p:tav tm="0">
                                          <p:val>
                                            <p:fltVal val="360"/>
                                          </p:val>
                                        </p:tav>
                                        <p:tav tm="100000">
                                          <p:val>
                                            <p:fltVal val="0"/>
                                          </p:val>
                                        </p:tav>
                                      </p:tavLst>
                                    </p:anim>
                                    <p:animEffect transition="in" filter="fade">
                                      <p:cBhvr>
                                        <p:cTn id="10" dur="500"/>
                                        <p:tgtEl>
                                          <p:spTgt spid="6"/>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style.rotation</p:attrName>
                                        </p:attrNameLst>
                                      </p:cBhvr>
                                      <p:tavLst>
                                        <p:tav tm="0">
                                          <p:val>
                                            <p:fltVal val="360"/>
                                          </p:val>
                                        </p:tav>
                                        <p:tav tm="100000">
                                          <p:val>
                                            <p:fltVal val="0"/>
                                          </p:val>
                                        </p:tav>
                                      </p:tavLst>
                                    </p:anim>
                                    <p:animEffect transition="in" filter="fade">
                                      <p:cBhvr>
                                        <p:cTn id="16" dur="500"/>
                                        <p:tgtEl>
                                          <p:spTgt spid="5"/>
                                        </p:tgtEl>
                                      </p:cBhvr>
                                    </p:animEffect>
                                  </p:childTnLst>
                                </p:cTn>
                              </p:par>
                            </p:childTnLst>
                          </p:cTn>
                        </p:par>
                        <p:par>
                          <p:cTn id="17" fill="hold">
                            <p:stCondLst>
                              <p:cond delay="500"/>
                            </p:stCondLst>
                            <p:childTnLst>
                              <p:par>
                                <p:cTn id="18" presetID="2" presetClass="entr" presetSubtype="9" decel="100000" fill="hold" grpId="0" nodeType="afterEffect">
                                  <p:stCondLst>
                                    <p:cond delay="0"/>
                                  </p:stCondLst>
                                  <p:iterate type="wd">
                                    <p:tmPct val="10000"/>
                                  </p:iterate>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0-#ppt_w/2"/>
                                          </p:val>
                                        </p:tav>
                                        <p:tav tm="100000">
                                          <p:val>
                                            <p:strVal val="#ppt_x"/>
                                          </p:val>
                                        </p:tav>
                                      </p:tavLst>
                                    </p:anim>
                                    <p:anim calcmode="lin" valueType="num">
                                      <p:cBhvr additive="base">
                                        <p:cTn id="21" dur="500" fill="hold"/>
                                        <p:tgtEl>
                                          <p:spTgt spid="7"/>
                                        </p:tgtEl>
                                        <p:attrNameLst>
                                          <p:attrName>ppt_y</p:attrName>
                                        </p:attrNameLst>
                                      </p:cBhvr>
                                      <p:tavLst>
                                        <p:tav tm="0">
                                          <p:val>
                                            <p:strVal val="0-#ppt_h/2"/>
                                          </p:val>
                                        </p:tav>
                                        <p:tav tm="100000">
                                          <p:val>
                                            <p:strVal val="#ppt_y"/>
                                          </p:val>
                                        </p:tav>
                                      </p:tavLst>
                                    </p:anim>
                                  </p:childTnLst>
                                </p:cTn>
                              </p:par>
                              <p:par>
                                <p:cTn id="22" presetID="2" presetClass="entr" presetSubtype="2" decel="100000" fill="hold" grpId="0" nodeType="withEffect">
                                  <p:stCondLst>
                                    <p:cond delay="0"/>
                                  </p:stCondLst>
                                  <p:iterate type="wd">
                                    <p:tmPct val="10000"/>
                                  </p:iterate>
                                  <p:childTnLst>
                                    <p:set>
                                      <p:cBhvr>
                                        <p:cTn id="23" dur="1" fill="hold">
                                          <p:stCondLst>
                                            <p:cond delay="0"/>
                                          </p:stCondLst>
                                        </p:cTn>
                                        <p:tgtEl>
                                          <p:spTgt spid="8">
                                            <p:txEl>
                                              <p:pRg st="0" end="0"/>
                                            </p:txEl>
                                          </p:spTgt>
                                        </p:tgtEl>
                                        <p:attrNameLst>
                                          <p:attrName>style.visibility</p:attrName>
                                        </p:attrNameLst>
                                      </p:cBhvr>
                                      <p:to>
                                        <p:strVal val="visible"/>
                                      </p:to>
                                    </p:set>
                                    <p:anim calcmode="lin" valueType="num">
                                      <p:cBhvr additive="base">
                                        <p:cTn id="24" dur="500" fill="hold"/>
                                        <p:tgtEl>
                                          <p:spTgt spid="8">
                                            <p:txEl>
                                              <p:pRg st="0" end="0"/>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8">
                                            <p:txEl>
                                              <p:pRg st="0" end="0"/>
                                            </p:txEl>
                                          </p:spTgt>
                                        </p:tgtEl>
                                        <p:attrNameLst>
                                          <p:attrName>ppt_y</p:attrName>
                                        </p:attrNameLst>
                                      </p:cBhvr>
                                      <p:tavLst>
                                        <p:tav tm="0">
                                          <p:val>
                                            <p:strVal val="#ppt_y"/>
                                          </p:val>
                                        </p:tav>
                                        <p:tav tm="100000">
                                          <p:val>
                                            <p:strVal val="#ppt_y"/>
                                          </p:val>
                                        </p:tav>
                                      </p:tavLst>
                                    </p:anim>
                                  </p:childTnLst>
                                </p:cTn>
                              </p:par>
                            </p:childTnLst>
                          </p:cTn>
                        </p:par>
                        <p:par>
                          <p:cTn id="26" fill="hold">
                            <p:stCondLst>
                              <p:cond delay="1050"/>
                            </p:stCondLst>
                            <p:childTnLst>
                              <p:par>
                                <p:cTn id="27" presetID="10" presetClass="entr" presetSubtype="0" fill="hold" grpId="0" nodeType="afterEffect">
                                  <p:stCondLst>
                                    <p:cond delay="5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
                                        <p:tgtEl>
                                          <p:spTgt spid="2"/>
                                        </p:tgtEl>
                                      </p:cBhvr>
                                    </p:animEffect>
                                  </p:childTnLst>
                                </p:cTn>
                              </p:par>
                              <p:par>
                                <p:cTn id="30" presetID="10" presetClass="entr" presetSubtype="0" fill="hold" grpId="0" nodeType="withEffect">
                                  <p:stCondLst>
                                    <p:cond delay="500"/>
                                  </p:stCondLst>
                                  <p:childTnLst>
                                    <p:set>
                                      <p:cBhvr>
                                        <p:cTn id="31" dur="1" fill="hold">
                                          <p:stCondLst>
                                            <p:cond delay="0"/>
                                          </p:stCondLst>
                                        </p:cTn>
                                        <p:tgtEl>
                                          <p:spTgt spid="14">
                                            <p:txEl>
                                              <p:pRg st="0" end="0"/>
                                            </p:txEl>
                                          </p:spTgt>
                                        </p:tgtEl>
                                        <p:attrNameLst>
                                          <p:attrName>style.visibility</p:attrName>
                                        </p:attrNameLst>
                                      </p:cBhvr>
                                      <p:to>
                                        <p:strVal val="visible"/>
                                      </p:to>
                                    </p:set>
                                    <p:animEffect transition="in" filter="fade">
                                      <p:cBhvr>
                                        <p:cTn id="32" dur="500"/>
                                        <p:tgtEl>
                                          <p:spTgt spid="14">
                                            <p:txEl>
                                              <p:pRg st="0" end="0"/>
                                            </p:txEl>
                                          </p:spTgt>
                                        </p:tgtEl>
                                      </p:cBhvr>
                                    </p:animEffect>
                                  </p:childTnLst>
                                </p:cTn>
                              </p:par>
                            </p:childTnLst>
                          </p:cTn>
                        </p:par>
                        <p:par>
                          <p:cTn id="33" fill="hold">
                            <p:stCondLst>
                              <p:cond delay="2050"/>
                            </p:stCondLst>
                            <p:childTnLst>
                              <p:par>
                                <p:cTn id="34" presetID="10"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6">
                                            <p:txEl>
                                              <p:pRg st="0" end="0"/>
                                            </p:txEl>
                                          </p:spTgt>
                                        </p:tgtEl>
                                        <p:attrNameLst>
                                          <p:attrName>style.visibility</p:attrName>
                                        </p:attrNameLst>
                                      </p:cBhvr>
                                      <p:to>
                                        <p:strVal val="visible"/>
                                      </p:to>
                                    </p:set>
                                    <p:animEffect transition="in" filter="fade">
                                      <p:cBhvr>
                                        <p:cTn id="39" dur="500"/>
                                        <p:tgtEl>
                                          <p:spTgt spid="16">
                                            <p:txEl>
                                              <p:pRg st="0" end="0"/>
                                            </p:txEl>
                                          </p:spTgt>
                                        </p:tgtEl>
                                      </p:cBhvr>
                                    </p:animEffect>
                                  </p:childTnLst>
                                </p:cTn>
                              </p:par>
                            </p:childTnLst>
                          </p:cTn>
                        </p:par>
                        <p:par>
                          <p:cTn id="40" fill="hold">
                            <p:stCondLst>
                              <p:cond delay="2550"/>
                            </p:stCondLst>
                            <p:childTnLst>
                              <p:par>
                                <p:cTn id="41" presetID="10"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5">
                                            <p:txEl>
                                              <p:pRg st="0" end="0"/>
                                            </p:txEl>
                                          </p:spTgt>
                                        </p:tgtEl>
                                        <p:attrNameLst>
                                          <p:attrName>style.visibility</p:attrName>
                                        </p:attrNameLst>
                                      </p:cBhvr>
                                      <p:to>
                                        <p:strVal val="visible"/>
                                      </p:to>
                                    </p:set>
                                    <p:animEffect transition="in" filter="fade">
                                      <p:cBhvr>
                                        <p:cTn id="46" dur="500"/>
                                        <p:tgtEl>
                                          <p:spTgt spid="15">
                                            <p:txEl>
                                              <p:pRg st="0" end="0"/>
                                            </p:txEl>
                                          </p:spTgt>
                                        </p:tgtEl>
                                      </p:cBhvr>
                                    </p:animEffect>
                                  </p:childTnLst>
                                </p:cTn>
                              </p:par>
                            </p:childTnLst>
                          </p:cTn>
                        </p:par>
                        <p:par>
                          <p:cTn id="47" fill="hold">
                            <p:stCondLst>
                              <p:cond delay="3050"/>
                            </p:stCondLst>
                            <p:childTnLst>
                              <p:par>
                                <p:cTn id="48" presetID="10" presetClass="entr" presetSubtype="0" fill="hold" grpId="0" nodeType="afterEffect">
                                  <p:stCondLst>
                                    <p:cond delay="25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childTnLst>
                                </p:cTn>
                              </p:par>
                            </p:childTnLst>
                          </p:cTn>
                        </p:par>
                        <p:par>
                          <p:cTn id="51" fill="hold">
                            <p:stCondLst>
                              <p:cond delay="3800"/>
                            </p:stCondLst>
                            <p:childTnLst>
                              <p:par>
                                <p:cTn id="52" presetID="22" presetClass="entr" presetSubtype="8" fill="hold" grpId="0" nodeType="afterEffect">
                                  <p:stCondLst>
                                    <p:cond delay="250"/>
                                  </p:stCondLst>
                                  <p:childTnLst>
                                    <p:set>
                                      <p:cBhvr>
                                        <p:cTn id="53" dur="1" fill="hold">
                                          <p:stCondLst>
                                            <p:cond delay="0"/>
                                          </p:stCondLst>
                                        </p:cTn>
                                        <p:tgtEl>
                                          <p:spTgt spid="17"/>
                                        </p:tgtEl>
                                        <p:attrNameLst>
                                          <p:attrName>style.visibility</p:attrName>
                                        </p:attrNameLst>
                                      </p:cBhvr>
                                      <p:to>
                                        <p:strVal val="visible"/>
                                      </p:to>
                                    </p:set>
                                    <p:animEffect transition="in" filter="wipe(left)">
                                      <p:cBhvr>
                                        <p:cTn id="54" dur="500"/>
                                        <p:tgtEl>
                                          <p:spTgt spid="17"/>
                                        </p:tgtEl>
                                      </p:cBhvr>
                                    </p:animEffect>
                                  </p:childTnLst>
                                </p:cTn>
                              </p:par>
                            </p:childTnLst>
                          </p:cTn>
                        </p:par>
                        <p:par>
                          <p:cTn id="55" fill="hold">
                            <p:stCondLst>
                              <p:cond delay="4550"/>
                            </p:stCondLst>
                            <p:childTnLst>
                              <p:par>
                                <p:cTn id="56" presetID="10" presetClass="entr" presetSubtype="0" fill="hold" grpId="0" nodeType="after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fade">
                                      <p:cBhvr>
                                        <p:cTn id="58" dur="500"/>
                                        <p:tgtEl>
                                          <p:spTgt spid="18"/>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9">
                                            <p:txEl>
                                              <p:pRg st="0" end="0"/>
                                            </p:txEl>
                                          </p:spTgt>
                                        </p:tgtEl>
                                        <p:attrNameLst>
                                          <p:attrName>style.visibility</p:attrName>
                                        </p:attrNameLst>
                                      </p:cBhvr>
                                      <p:to>
                                        <p:strVal val="visible"/>
                                      </p:to>
                                    </p:set>
                                    <p:animEffect transition="in" filter="fade">
                                      <p:cBhvr>
                                        <p:cTn id="61" dur="500"/>
                                        <p:tgtEl>
                                          <p:spTgt spid="19">
                                            <p:txEl>
                                              <p:pRg st="0" end="0"/>
                                            </p:txEl>
                                          </p:spTgt>
                                        </p:tgtEl>
                                      </p:cBhvr>
                                    </p:animEffect>
                                  </p:childTnLst>
                                </p:cTn>
                              </p:par>
                            </p:childTnLst>
                          </p:cTn>
                        </p:par>
                        <p:par>
                          <p:cTn id="62" fill="hold">
                            <p:stCondLst>
                              <p:cond delay="5050"/>
                            </p:stCondLst>
                            <p:childTnLst>
                              <p:par>
                                <p:cTn id="63" presetID="10" presetClass="entr" presetSubtype="0" fill="hold" grpId="0" nodeType="after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fade">
                                      <p:cBhvr>
                                        <p:cTn id="65" dur="500"/>
                                        <p:tgtEl>
                                          <p:spTgt spid="2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1">
                                            <p:txEl>
                                              <p:pRg st="0" end="0"/>
                                            </p:txEl>
                                          </p:spTgt>
                                        </p:tgtEl>
                                        <p:attrNameLst>
                                          <p:attrName>style.visibility</p:attrName>
                                        </p:attrNameLst>
                                      </p:cBhvr>
                                      <p:to>
                                        <p:strVal val="visible"/>
                                      </p:to>
                                    </p:set>
                                    <p:animEffect transition="in" filter="fade">
                                      <p:cBhvr>
                                        <p:cTn id="68" dur="500"/>
                                        <p:tgtEl>
                                          <p:spTgt spid="21">
                                            <p:txEl>
                                              <p:pRg st="0" end="0"/>
                                            </p:txEl>
                                          </p:spTgt>
                                        </p:tgtEl>
                                      </p:cBhvr>
                                    </p:animEffect>
                                  </p:childTnLst>
                                </p:cTn>
                              </p:par>
                            </p:childTnLst>
                          </p:cTn>
                        </p:par>
                        <p:par>
                          <p:cTn id="69" fill="hold">
                            <p:stCondLst>
                              <p:cond delay="5550"/>
                            </p:stCondLst>
                            <p:childTnLst>
                              <p:par>
                                <p:cTn id="70" presetID="10" presetClass="entr" presetSubtype="0" fill="hold" grpId="0" nodeType="after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500"/>
                                        <p:tgtEl>
                                          <p:spTgt spid="22"/>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23">
                                            <p:txEl>
                                              <p:pRg st="0" end="0"/>
                                            </p:txEl>
                                          </p:spTgt>
                                        </p:tgtEl>
                                        <p:attrNameLst>
                                          <p:attrName>style.visibility</p:attrName>
                                        </p:attrNameLst>
                                      </p:cBhvr>
                                      <p:to>
                                        <p:strVal val="visible"/>
                                      </p:to>
                                    </p:set>
                                    <p:animEffect transition="in" filter="fade">
                                      <p:cBhvr>
                                        <p:cTn id="75" dur="500"/>
                                        <p:tgtEl>
                                          <p:spTgt spid="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5" grpId="0" animBg="1"/>
      <p:bldP spid="6" grpId="0"/>
      <p:bldP spid="7" grpId="0"/>
      <p:bldP spid="8" grpId="0" build="p">
        <p:tmplLst>
          <p:tmpl lvl="1">
            <p:tnLst>
              <p:par>
                <p:cTn presetID="2" presetClass="entr" presetSubtype="2" decel="100000" fill="hold" nodeType="withEffect">
                  <p:stCondLst>
                    <p:cond delay="0"/>
                  </p:stCondLst>
                  <p:iterate type="wd">
                    <p:tmPct val="10000"/>
                  </p:iterate>
                  <p:childTnLst>
                    <p:set>
                      <p:cBhvr>
                        <p:cTn dur="1" fill="hold">
                          <p:stCondLst>
                            <p:cond delay="0"/>
                          </p:stCondLst>
                        </p:cTn>
                        <p:tgtEl>
                          <p:spTgt spid="8"/>
                        </p:tgtEl>
                        <p:attrNameLst>
                          <p:attrName>style.visibility</p:attrName>
                        </p:attrNameLst>
                      </p:cBhvr>
                      <p:to>
                        <p:strVal val="visible"/>
                      </p:to>
                    </p:set>
                    <p:anim calcmode="lin" valueType="num">
                      <p:cBhvr additive="base">
                        <p:cTn dur="500" fill="hold"/>
                        <p:tgtEl>
                          <p:spTgt spid="8"/>
                        </p:tgtEl>
                        <p:attrNameLst>
                          <p:attrName>ppt_x</p:attrName>
                        </p:attrNameLst>
                      </p:cBhvr>
                      <p:tavLst>
                        <p:tav tm="0">
                          <p:val>
                            <p:strVal val="1+#ppt_w/2"/>
                          </p:val>
                        </p:tav>
                        <p:tav tm="100000">
                          <p:val>
                            <p:strVal val="#ppt_x"/>
                          </p:val>
                        </p:tav>
                      </p:tavLst>
                    </p:anim>
                    <p:anim calcmode="lin" valueType="num">
                      <p:cBhvr additive="base">
                        <p:cTn dur="500" fill="hold"/>
                        <p:tgtEl>
                          <p:spTgt spid="8"/>
                        </p:tgtEl>
                        <p:attrNameLst>
                          <p:attrName>ppt_y</p:attrName>
                        </p:attrNameLst>
                      </p:cBhvr>
                      <p:tavLst>
                        <p:tav tm="0">
                          <p:val>
                            <p:strVal val="#ppt_y"/>
                          </p:val>
                        </p:tav>
                        <p:tav tm="100000">
                          <p:val>
                            <p:strVal val="#ppt_y"/>
                          </p:val>
                        </p:tav>
                      </p:tavLst>
                    </p:anim>
                  </p:childTnLst>
                </p:cTn>
              </p:par>
            </p:tnLst>
          </p:tmpl>
        </p:tmplLst>
      </p:bldP>
      <p:bldP spid="11" grpId="0">
        <p:tmplLst>
          <p:tmpl>
            <p:tnLst>
              <p:par>
                <p:cTn presetID="10" presetClass="entr" presetSubtype="0" fill="hold" nodeType="afterEffect">
                  <p:stCondLst>
                    <p:cond delay="25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2" grpId="0" animBg="1"/>
      <p:bldP spid="12" grpId="0" animBg="1"/>
      <p:bldP spid="13" grpId="0" animBg="1"/>
      <p:bldP spid="14" grpId="0" build="p">
        <p:tmplLst>
          <p:tmpl lvl="1">
            <p:tnLst>
              <p:par>
                <p:cTn presetID="10" presetClass="entr" presetSubtype="0"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P spid="15" grpId="0" build="p">
        <p:tmplLst>
          <p:tmpl lvl="1">
            <p:tnLst>
              <p:par>
                <p:cTn presetID="10" presetClass="entr" presetSubtype="0" fill="hold" nodeType="with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P spid="16" grpId="0" build="p">
        <p:tmplLst>
          <p:tmpl lvl="1">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8" grpId="0"/>
      <p:bldP spid="19" grpId="0" build="p">
        <p:tmplLst>
          <p:tmpl lvl="1">
            <p:tnLst>
              <p:par>
                <p:cTn presetID="10" presetClass="entr" presetSubtype="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childTnLst>
                </p:cTn>
              </p:par>
            </p:tnLst>
          </p:tmpl>
        </p:tmplLst>
      </p:bldP>
      <p:bldP spid="20" grpId="0"/>
      <p:bldP spid="21" grpId="0" build="p">
        <p:tmplLst>
          <p:tmpl lvl="1">
            <p:tnLst>
              <p:par>
                <p:cTn presetID="10"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Lst>
      </p:bldP>
      <p:bldP spid="22" grpId="0"/>
      <p:bldP spid="23" grpId="0" build="p">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President">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7" name="タイトル 1"/>
          <p:cNvSpPr>
            <a:spLocks noGrp="1"/>
          </p:cNvSpPr>
          <p:nvPr>
            <p:ph type="title" hasCustomPrompt="1"/>
          </p:nvPr>
        </p:nvSpPr>
        <p:spPr>
          <a:xfrm>
            <a:off x="862286" y="5593550"/>
            <a:ext cx="16606845" cy="1011105"/>
          </a:xfrm>
          <a:prstGeom prst="rect">
            <a:avLst/>
          </a:prstGeom>
        </p:spPr>
        <p:txBody>
          <a:bodyPr anchor="b"/>
          <a:lstStyle>
            <a:lvl1pPr algn="ctr">
              <a:defRPr sz="5400" spc="1500" baseline="0"/>
            </a:lvl1pPr>
          </a:lstStyle>
          <a:p>
            <a:r>
              <a:rPr lang="en-US" altLang="ja-JP" dirty="0"/>
              <a:t>NAME HERE</a:t>
            </a:r>
            <a:endParaRPr kumimoji="1" lang="ja-JP" altLang="en-US" dirty="0"/>
          </a:p>
        </p:txBody>
      </p:sp>
      <p:sp>
        <p:nvSpPr>
          <p:cNvPr id="8" name="テキスト プレースホルダー 11"/>
          <p:cNvSpPr>
            <a:spLocks noGrp="1"/>
          </p:cNvSpPr>
          <p:nvPr>
            <p:ph type="body" sz="quarter" idx="15" hasCustomPrompt="1"/>
          </p:nvPr>
        </p:nvSpPr>
        <p:spPr>
          <a:xfrm>
            <a:off x="2623106" y="7573772"/>
            <a:ext cx="13040199" cy="1530168"/>
          </a:xfrm>
        </p:spPr>
        <p:txBody>
          <a:bodyPr anchor="t">
            <a:noAutofit/>
          </a:bodyPr>
          <a:lstStyle>
            <a:lvl1pPr algn="ctr">
              <a:lnSpc>
                <a:spcPct val="120000"/>
              </a:lnSpc>
              <a:defRPr sz="2000">
                <a:solidFill>
                  <a:schemeClr val="tx1"/>
                </a:solidFill>
                <a:latin typeface="+mn-lt"/>
              </a:defRPr>
            </a:lvl1pPr>
          </a:lstStyle>
          <a:p>
            <a:pPr lvl="0"/>
            <a:r>
              <a:rPr lang="en-US" altLang="ja-JP" dirty="0"/>
              <a:t>Text Here</a:t>
            </a:r>
            <a:endParaRPr lang="en-US" dirty="0"/>
          </a:p>
        </p:txBody>
      </p:sp>
      <p:sp>
        <p:nvSpPr>
          <p:cNvPr id="9" name="円/楕円 8"/>
          <p:cNvSpPr/>
          <p:nvPr userDrawn="1"/>
        </p:nvSpPr>
        <p:spPr>
          <a:xfrm>
            <a:off x="6802946" y="777992"/>
            <a:ext cx="4631885" cy="4632286"/>
          </a:xfrm>
          <a:prstGeom prst="ellipse">
            <a:avLst/>
          </a:prstGeom>
          <a:solidFill>
            <a:schemeClr val="accent1">
              <a:lumMod val="20000"/>
              <a:lumOff val="80000"/>
              <a:alpha val="14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10" name="図プレースホルダー 9"/>
          <p:cNvSpPr>
            <a:spLocks noGrp="1"/>
          </p:cNvSpPr>
          <p:nvPr>
            <p:ph type="pic" sz="quarter" idx="12" hasCustomPrompt="1"/>
          </p:nvPr>
        </p:nvSpPr>
        <p:spPr>
          <a:xfrm>
            <a:off x="7005046" y="980110"/>
            <a:ext cx="4227685" cy="4228051"/>
          </a:xfrm>
          <a:prstGeom prst="ellipse">
            <a:avLst/>
          </a:prstGeom>
        </p:spPr>
        <p:txBody>
          <a:bodyPr/>
          <a:lstStyle>
            <a:lvl1pPr>
              <a:defRPr/>
            </a:lvl1pPr>
          </a:lstStyle>
          <a:p>
            <a:r>
              <a:rPr kumimoji="1" lang="en-US" altLang="ja-JP" dirty="0"/>
              <a:t>Add Image</a:t>
            </a:r>
            <a:endParaRPr kumimoji="1" lang="ja-JP" altLang="en-US" dirty="0"/>
          </a:p>
        </p:txBody>
      </p:sp>
      <p:sp>
        <p:nvSpPr>
          <p:cNvPr id="11" name="テキスト プレースホルダー 11"/>
          <p:cNvSpPr>
            <a:spLocks noGrp="1"/>
          </p:cNvSpPr>
          <p:nvPr>
            <p:ph type="body" sz="quarter" idx="16" hasCustomPrompt="1"/>
          </p:nvPr>
        </p:nvSpPr>
        <p:spPr>
          <a:xfrm>
            <a:off x="2594582" y="6493650"/>
            <a:ext cx="13097249" cy="773203"/>
          </a:xfrm>
        </p:spPr>
        <p:txBody>
          <a:bodyPr anchor="t">
            <a:noAutofit/>
          </a:bodyPr>
          <a:lstStyle>
            <a:lvl1pPr algn="ctr">
              <a:lnSpc>
                <a:spcPct val="120000"/>
              </a:lnSpc>
              <a:defRPr sz="3200" spc="300">
                <a:solidFill>
                  <a:schemeClr val="tx2"/>
                </a:solidFill>
                <a:latin typeface="+mj-lt"/>
              </a:defRPr>
            </a:lvl1pPr>
          </a:lstStyle>
          <a:p>
            <a:pPr lvl="0"/>
            <a:r>
              <a:rPr lang="en-US" altLang="ja-JP" dirty="0"/>
              <a:t>Text Here</a:t>
            </a:r>
            <a:endParaRPr lang="en-US" dirty="0"/>
          </a:p>
        </p:txBody>
      </p:sp>
      <p:cxnSp>
        <p:nvCxnSpPr>
          <p:cNvPr id="12" name="直線コネクタ 11"/>
          <p:cNvCxnSpPr/>
          <p:nvPr userDrawn="1"/>
        </p:nvCxnSpPr>
        <p:spPr>
          <a:xfrm>
            <a:off x="2623107" y="7393750"/>
            <a:ext cx="13040199"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71400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style.rotation</p:attrName>
                                        </p:attrNameLst>
                                      </p:cBhvr>
                                      <p:tavLst>
                                        <p:tav tm="0">
                                          <p:val>
                                            <p:fltVal val="360"/>
                                          </p:val>
                                        </p:tav>
                                        <p:tav tm="100000">
                                          <p:val>
                                            <p:fltVal val="0"/>
                                          </p:val>
                                        </p:tav>
                                      </p:tavLst>
                                    </p:anim>
                                    <p:animEffect transition="in" filter="fade">
                                      <p:cBhvr>
                                        <p:cTn id="10" dur="500"/>
                                        <p:tgtEl>
                                          <p:spTgt spid="10"/>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 calcmode="lin" valueType="num">
                                      <p:cBhvr>
                                        <p:cTn id="15" dur="500" fill="hold"/>
                                        <p:tgtEl>
                                          <p:spTgt spid="9"/>
                                        </p:tgtEl>
                                        <p:attrNameLst>
                                          <p:attrName>style.rotation</p:attrName>
                                        </p:attrNameLst>
                                      </p:cBhvr>
                                      <p:tavLst>
                                        <p:tav tm="0">
                                          <p:val>
                                            <p:fltVal val="360"/>
                                          </p:val>
                                        </p:tav>
                                        <p:tav tm="100000">
                                          <p:val>
                                            <p:fltVal val="0"/>
                                          </p:val>
                                        </p:tav>
                                      </p:tavLst>
                                    </p:anim>
                                    <p:animEffect transition="in" filter="fade">
                                      <p:cBhvr>
                                        <p:cTn id="16" dur="500"/>
                                        <p:tgtEl>
                                          <p:spTgt spid="9"/>
                                        </p:tgtEl>
                                      </p:cBhvr>
                                    </p:animEffect>
                                  </p:childTnLst>
                                </p:cTn>
                              </p:par>
                            </p:childTnLst>
                          </p:cTn>
                        </p:par>
                        <p:par>
                          <p:cTn id="17" fill="hold">
                            <p:stCondLst>
                              <p:cond delay="500"/>
                            </p:stCondLst>
                            <p:childTnLst>
                              <p:par>
                                <p:cTn id="18" presetID="2" presetClass="entr" presetSubtype="9" decel="100000" fill="hold" grpId="0" nodeType="afterEffect">
                                  <p:stCondLst>
                                    <p:cond delay="250"/>
                                  </p:stCondLst>
                                  <p:iterate type="wd">
                                    <p:tmPct val="10000"/>
                                  </p:iterate>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0-#ppt_w/2"/>
                                          </p:val>
                                        </p:tav>
                                        <p:tav tm="100000">
                                          <p:val>
                                            <p:strVal val="#ppt_x"/>
                                          </p:val>
                                        </p:tav>
                                      </p:tavLst>
                                    </p:anim>
                                    <p:anim calcmode="lin" valueType="num">
                                      <p:cBhvr additive="base">
                                        <p:cTn id="21" dur="500" fill="hold"/>
                                        <p:tgtEl>
                                          <p:spTgt spid="7"/>
                                        </p:tgtEl>
                                        <p:attrNameLst>
                                          <p:attrName>ppt_y</p:attrName>
                                        </p:attrNameLst>
                                      </p:cBhvr>
                                      <p:tavLst>
                                        <p:tav tm="0">
                                          <p:val>
                                            <p:strVal val="0-#ppt_h/2"/>
                                          </p:val>
                                        </p:tav>
                                        <p:tav tm="100000">
                                          <p:val>
                                            <p:strVal val="#ppt_y"/>
                                          </p:val>
                                        </p:tav>
                                      </p:tavLst>
                                    </p:anim>
                                  </p:childTnLst>
                                </p:cTn>
                              </p:par>
                              <p:par>
                                <p:cTn id="22" presetID="2" presetClass="entr" presetSubtype="2" decel="100000" fill="hold" grpId="0" nodeType="withEffect">
                                  <p:stCondLst>
                                    <p:cond delay="500"/>
                                  </p:stCondLst>
                                  <p:childTnLst>
                                    <p:set>
                                      <p:cBhvr>
                                        <p:cTn id="23" dur="1" fill="hold">
                                          <p:stCondLst>
                                            <p:cond delay="0"/>
                                          </p:stCondLst>
                                        </p:cTn>
                                        <p:tgtEl>
                                          <p:spTgt spid="11">
                                            <p:txEl>
                                              <p:pRg st="0" end="0"/>
                                            </p:txEl>
                                          </p:spTgt>
                                        </p:tgtEl>
                                        <p:attrNameLst>
                                          <p:attrName>style.visibility</p:attrName>
                                        </p:attrNameLst>
                                      </p:cBhvr>
                                      <p:to>
                                        <p:strVal val="visible"/>
                                      </p:to>
                                    </p:set>
                                    <p:anim calcmode="lin" valueType="num">
                                      <p:cBhvr additive="base">
                                        <p:cTn id="24" dur="500" fill="hold"/>
                                        <p:tgtEl>
                                          <p:spTgt spid="11">
                                            <p:txEl>
                                              <p:pRg st="0" end="0"/>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par>
                          <p:cTn id="26" fill="hold">
                            <p:stCondLst>
                              <p:cond delay="1500"/>
                            </p:stCondLst>
                            <p:childTnLst>
                              <p:par>
                                <p:cTn id="27" presetID="16" presetClass="entr" presetSubtype="37" fill="hold" nodeType="afterEffect">
                                  <p:stCondLst>
                                    <p:cond delay="500"/>
                                  </p:stCondLst>
                                  <p:childTnLst>
                                    <p:set>
                                      <p:cBhvr>
                                        <p:cTn id="28" dur="1" fill="hold">
                                          <p:stCondLst>
                                            <p:cond delay="0"/>
                                          </p:stCondLst>
                                        </p:cTn>
                                        <p:tgtEl>
                                          <p:spTgt spid="12"/>
                                        </p:tgtEl>
                                        <p:attrNameLst>
                                          <p:attrName>style.visibility</p:attrName>
                                        </p:attrNameLst>
                                      </p:cBhvr>
                                      <p:to>
                                        <p:strVal val="visible"/>
                                      </p:to>
                                    </p:set>
                                    <p:animEffect transition="in" filter="barn(outVertical)">
                                      <p:cBhvr>
                                        <p:cTn id="29" dur="500"/>
                                        <p:tgtEl>
                                          <p:spTgt spid="12"/>
                                        </p:tgtEl>
                                      </p:cBhvr>
                                    </p:animEffect>
                                  </p:childTnLst>
                                </p:cTn>
                              </p:par>
                              <p:par>
                                <p:cTn id="30" presetID="2" presetClass="entr" presetSubtype="4" decel="100000" fill="hold" grpId="0" nodeType="withEffect">
                                  <p:stCondLst>
                                    <p:cond delay="125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ppt_x"/>
                                          </p:val>
                                        </p:tav>
                                        <p:tav tm="100000">
                                          <p:val>
                                            <p:strVal val="#ppt_x"/>
                                          </p:val>
                                        </p:tav>
                                      </p:tavLst>
                                    </p:anim>
                                    <p:anim calcmode="lin" valueType="num">
                                      <p:cBhvr additive="base">
                                        <p:cTn id="3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tmplLst>
          <p:tmpl>
            <p:tnLst>
              <p:par>
                <p:cTn presetID="2" presetClass="entr" presetSubtype="4" decel="100000" fill="hold" nodeType="withEffect">
                  <p:stCondLst>
                    <p:cond delay="1250"/>
                  </p:stCondLst>
                  <p:childTnLst>
                    <p:set>
                      <p:cBhvr>
                        <p:cTn dur="1" fill="hold">
                          <p:stCondLst>
                            <p:cond delay="0"/>
                          </p:stCondLst>
                        </p:cTn>
                        <p:tgtEl>
                          <p:spTgt spid="8"/>
                        </p:tgtEl>
                        <p:attrNameLst>
                          <p:attrName>style.visibility</p:attrName>
                        </p:attrNameLst>
                      </p:cBhvr>
                      <p:to>
                        <p:strVal val="visible"/>
                      </p:to>
                    </p:set>
                    <p:anim calcmode="lin" valueType="num">
                      <p:cBhvr additive="base">
                        <p:cTn dur="500" fill="hold"/>
                        <p:tgtEl>
                          <p:spTgt spid="8"/>
                        </p:tgtEl>
                        <p:attrNameLst>
                          <p:attrName>ppt_x</p:attrName>
                        </p:attrNameLst>
                      </p:cBhvr>
                      <p:tavLst>
                        <p:tav tm="0">
                          <p:val>
                            <p:strVal val="#ppt_x"/>
                          </p:val>
                        </p:tav>
                        <p:tav tm="100000">
                          <p:val>
                            <p:strVal val="#ppt_x"/>
                          </p:val>
                        </p:tav>
                      </p:tavLst>
                    </p:anim>
                    <p:anim calcmode="lin" valueType="num">
                      <p:cBhvr additive="base">
                        <p:cTn dur="500" fill="hold"/>
                        <p:tgtEl>
                          <p:spTgt spid="8"/>
                        </p:tgtEl>
                        <p:attrNameLst>
                          <p:attrName>ppt_y</p:attrName>
                        </p:attrNameLst>
                      </p:cBhvr>
                      <p:tavLst>
                        <p:tav tm="0">
                          <p:val>
                            <p:strVal val="1+#ppt_h/2"/>
                          </p:val>
                        </p:tav>
                        <p:tav tm="100000">
                          <p:val>
                            <p:strVal val="#ppt_y"/>
                          </p:val>
                        </p:tav>
                      </p:tavLst>
                    </p:anim>
                  </p:childTnLst>
                </p:cTn>
              </p:par>
            </p:tnLst>
          </p:tmpl>
        </p:tmplLst>
      </p:bldP>
      <p:bldP spid="9" grpId="0" animBg="1"/>
      <p:bldP spid="10" grpId="0"/>
      <p:bldP spid="11" grpId="0" build="p">
        <p:tmplLst>
          <p:tmpl lvl="1">
            <p:tnLst>
              <p:par>
                <p:cTn presetID="2" presetClass="entr" presetSubtype="2" decel="100000" fill="hold" nodeType="withEffect">
                  <p:stCondLst>
                    <p:cond delay="50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500" fill="hold"/>
                        <p:tgtEl>
                          <p:spTgt spid="11"/>
                        </p:tgtEl>
                        <p:attrNameLst>
                          <p:attrName>ppt_x</p:attrName>
                        </p:attrNameLst>
                      </p:cBhvr>
                      <p:tavLst>
                        <p:tav tm="0">
                          <p:val>
                            <p:strVal val="1+#ppt_w/2"/>
                          </p:val>
                        </p:tav>
                        <p:tav tm="100000">
                          <p:val>
                            <p:strVal val="#ppt_x"/>
                          </p:val>
                        </p:tav>
                      </p:tavLst>
                    </p:anim>
                    <p:anim calcmode="lin" valueType="num">
                      <p:cBhvr additive="base">
                        <p:cTn dur="500" fill="hold"/>
                        <p:tgtEl>
                          <p:spTgt spid="11"/>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Text">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タイトル 1"/>
          <p:cNvSpPr>
            <a:spLocks noGrp="1"/>
          </p:cNvSpPr>
          <p:nvPr>
            <p:ph type="title" hasCustomPrompt="1"/>
          </p:nvPr>
        </p:nvSpPr>
        <p:spPr>
          <a:xfrm>
            <a:off x="547252" y="3343301"/>
            <a:ext cx="7470830" cy="3555394"/>
          </a:xfrm>
          <a:prstGeom prst="rect">
            <a:avLst/>
          </a:prstGeom>
        </p:spPr>
        <p:txBody>
          <a:bodyPr anchor="ctr"/>
          <a:lstStyle>
            <a:lvl1pPr algn="r">
              <a:lnSpc>
                <a:spcPts val="9000"/>
              </a:lnSpc>
              <a:defRPr sz="9600" spc="600" baseline="0"/>
            </a:lvl1pPr>
          </a:lstStyle>
          <a:p>
            <a:r>
              <a:rPr lang="en-US" altLang="ja-JP" dirty="0"/>
              <a:t>SLIDE TITLE HERE</a:t>
            </a:r>
            <a:endParaRPr kumimoji="1" lang="ja-JP" altLang="en-US" dirty="0"/>
          </a:p>
        </p:txBody>
      </p:sp>
      <p:sp>
        <p:nvSpPr>
          <p:cNvPr id="6" name="正方形/長方形 5"/>
          <p:cNvSpPr/>
          <p:nvPr userDrawn="1"/>
        </p:nvSpPr>
        <p:spPr>
          <a:xfrm>
            <a:off x="8245165" y="3163280"/>
            <a:ext cx="90010" cy="3555395"/>
          </a:xfrm>
          <a:prstGeom prst="rect">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 name="テキスト プレースホルダー 11"/>
          <p:cNvSpPr>
            <a:spLocks noGrp="1"/>
          </p:cNvSpPr>
          <p:nvPr>
            <p:ph type="body" sz="quarter" idx="15" hasCustomPrompt="1"/>
          </p:nvPr>
        </p:nvSpPr>
        <p:spPr>
          <a:xfrm>
            <a:off x="8513136" y="3320797"/>
            <a:ext cx="8505945" cy="3240360"/>
          </a:xfrm>
        </p:spPr>
        <p:txBody>
          <a:bodyPr anchor="ctr">
            <a:noAutofit/>
          </a:bodyPr>
          <a:lstStyle>
            <a:lvl1pPr algn="l">
              <a:lnSpc>
                <a:spcPct val="120000"/>
              </a:lnSpc>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143026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after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2" decel="100000" fill="hold" grpId="0" nodeType="withEffect">
                                  <p:stCondLst>
                                    <p:cond delay="250"/>
                                  </p:stCondLst>
                                  <p:childTnLst>
                                    <p:set>
                                      <p:cBhvr>
                                        <p:cTn id="14" dur="1" fill="hold">
                                          <p:stCondLst>
                                            <p:cond delay="0"/>
                                          </p:stCondLst>
                                        </p:cTn>
                                        <p:tgtEl>
                                          <p:spTgt spid="7">
                                            <p:txEl>
                                              <p:pRg st="0" end="0"/>
                                            </p:txEl>
                                          </p:spTgt>
                                        </p:tgtEl>
                                        <p:attrNameLst>
                                          <p:attrName>style.visibility</p:attrName>
                                        </p:attrNameLst>
                                      </p:cBhvr>
                                      <p:to>
                                        <p:strVal val="visible"/>
                                      </p:to>
                                    </p:set>
                                    <p:anim calcmode="lin" valueType="num">
                                      <p:cBhvr additive="base">
                                        <p:cTn id="15" dur="500" fill="hold"/>
                                        <p:tgtEl>
                                          <p:spTgt spid="7">
                                            <p:txEl>
                                              <p:pRg st="0" end="0"/>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7">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build="p">
        <p:tmplLst>
          <p:tmpl lvl="1">
            <p:tnLst>
              <p:par>
                <p:cTn presetID="2" presetClass="entr" presetSubtype="2" decel="100000" fill="hold" nodeType="withEffect">
                  <p:stCondLst>
                    <p:cond delay="25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500" fill="hold"/>
                        <p:tgtEl>
                          <p:spTgt spid="7"/>
                        </p:tgtEl>
                        <p:attrNameLst>
                          <p:attrName>ppt_x</p:attrName>
                        </p:attrNameLst>
                      </p:cBhvr>
                      <p:tavLst>
                        <p:tav tm="0">
                          <p:val>
                            <p:strVal val="1+#ppt_w/2"/>
                          </p:val>
                        </p:tav>
                        <p:tav tm="100000">
                          <p:val>
                            <p:strVal val="#ppt_x"/>
                          </p:val>
                        </p:tav>
                      </p:tavLst>
                    </p:anim>
                    <p:anim calcmode="lin" valueType="num">
                      <p:cBhvr additive="base">
                        <p:cTn dur="500" fill="hold"/>
                        <p:tgtEl>
                          <p:spTgt spid="7"/>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 Column 3">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5" name="テキスト プレースホルダー 11"/>
          <p:cNvSpPr>
            <a:spLocks noGrp="1"/>
          </p:cNvSpPr>
          <p:nvPr>
            <p:ph type="body" sz="quarter" idx="14" hasCustomPrompt="1"/>
          </p:nvPr>
        </p:nvSpPr>
        <p:spPr>
          <a:xfrm>
            <a:off x="1096312" y="2443200"/>
            <a:ext cx="16057784" cy="1763774"/>
          </a:xfrm>
        </p:spPr>
        <p:txBody>
          <a:bodyPr anchor="b">
            <a:noAutofit/>
          </a:bodyPr>
          <a:lstStyle>
            <a:lvl1pPr algn="ctr">
              <a:defRPr sz="5400" spc="1500" baseline="0">
                <a:solidFill>
                  <a:schemeClr val="accent1"/>
                </a:solidFill>
                <a:latin typeface="+mj-lt"/>
              </a:defRPr>
            </a:lvl1pPr>
          </a:lstStyle>
          <a:p>
            <a:pPr lvl="0"/>
            <a:r>
              <a:rPr lang="en-US" altLang="ja-JP" dirty="0"/>
              <a:t>TEXT HERE</a:t>
            </a:r>
            <a:endParaRPr lang="en-US" dirty="0"/>
          </a:p>
        </p:txBody>
      </p:sp>
      <p:sp>
        <p:nvSpPr>
          <p:cNvPr id="6" name="テキスト プレースホルダー 11"/>
          <p:cNvSpPr>
            <a:spLocks noGrp="1"/>
          </p:cNvSpPr>
          <p:nvPr>
            <p:ph type="body" sz="quarter" idx="15" hasCustomPrompt="1"/>
          </p:nvPr>
        </p:nvSpPr>
        <p:spPr>
          <a:xfrm>
            <a:off x="1096312" y="4423420"/>
            <a:ext cx="16057784" cy="3240360"/>
          </a:xfrm>
        </p:spPr>
        <p:txBody>
          <a:bodyPr anchor="t">
            <a:noAutofit/>
          </a:bodyPr>
          <a:lstStyle>
            <a:lvl1pPr algn="ctr">
              <a:lnSpc>
                <a:spcPct val="120000"/>
              </a:lnSpc>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487032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after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50"/>
                            </p:stCondLst>
                            <p:childTnLst>
                              <p:par>
                                <p:cTn id="10" presetID="2" presetClass="entr" presetSubtype="4" decel="10000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tmplLst>
          <p:tmpl>
            <p:tnLst>
              <p:par>
                <p:cTn presetID="2" presetClass="entr" presetSubtype="9" decel="100000" fill="hold" nodeType="afterEffect">
                  <p:stCondLst>
                    <p:cond delay="0"/>
                  </p:stCondLst>
                  <p:iterate type="wd">
                    <p:tmPct val="10000"/>
                  </p:iterate>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0-#ppt_w/2"/>
                          </p:val>
                        </p:tav>
                        <p:tav tm="100000">
                          <p:val>
                            <p:strVal val="#ppt_x"/>
                          </p:val>
                        </p:tav>
                      </p:tavLst>
                    </p:anim>
                    <p:anim calcmode="lin" valueType="num">
                      <p:cBhvr additive="base">
                        <p:cTn dur="500" fill="hold"/>
                        <p:tgtEl>
                          <p:spTgt spid="5"/>
                        </p:tgtEl>
                        <p:attrNameLst>
                          <p:attrName>ppt_y</p:attrName>
                        </p:attrNameLst>
                      </p:cBhvr>
                      <p:tavLst>
                        <p:tav tm="0">
                          <p:val>
                            <p:strVal val="0-#ppt_h/2"/>
                          </p:val>
                        </p:tav>
                        <p:tav tm="100000">
                          <p:val>
                            <p:strVal val="#ppt_y"/>
                          </p:val>
                        </p:tav>
                      </p:tavLst>
                    </p:anim>
                  </p:childTnLst>
                </p:cTn>
              </p:par>
            </p:tnLst>
          </p:tmpl>
        </p:tmplLst>
      </p:bldP>
      <p:bldP spid="6" grpId="0">
        <p:tmplLst>
          <p:tmpl>
            <p:tnLst>
              <p:par>
                <p:cTn presetID="2" presetClass="entr" presetSubtype="4" decel="10000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500" fill="hold"/>
                        <p:tgtEl>
                          <p:spTgt spid="6"/>
                        </p:tgtEl>
                        <p:attrNameLst>
                          <p:attrName>ppt_x</p:attrName>
                        </p:attrNameLst>
                      </p:cBhvr>
                      <p:tavLst>
                        <p:tav tm="0">
                          <p:val>
                            <p:strVal val="#ppt_x"/>
                          </p:val>
                        </p:tav>
                        <p:tav tm="100000">
                          <p:val>
                            <p:strVal val="#ppt_x"/>
                          </p:val>
                        </p:tav>
                      </p:tavLst>
                    </p:anim>
                    <p:anim calcmode="lin" valueType="num">
                      <p:cBhvr additive="base">
                        <p:cTn dur="500" fill="hold"/>
                        <p:tgtEl>
                          <p:spTgt spid="6"/>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 Word - 1 Column">
    <p:spTree>
      <p:nvGrpSpPr>
        <p:cNvPr id="1" name=""/>
        <p:cNvGrpSpPr/>
        <p:nvPr/>
      </p:nvGrpSpPr>
      <p:grpSpPr>
        <a:xfrm>
          <a:off x="0" y="0"/>
          <a:ext cx="0" cy="0"/>
          <a:chOff x="0" y="0"/>
          <a:chExt cx="0" cy="0"/>
        </a:xfrm>
      </p:grpSpPr>
      <p:sp>
        <p:nvSpPr>
          <p:cNvPr id="17" name="円/楕円 16"/>
          <p:cNvSpPr/>
          <p:nvPr userDrawn="1"/>
        </p:nvSpPr>
        <p:spPr>
          <a:xfrm>
            <a:off x="939800" y="1788632"/>
            <a:ext cx="6572725" cy="6572725"/>
          </a:xfrm>
          <a:prstGeom prst="ellipse">
            <a:avLst/>
          </a:prstGeom>
          <a:gradFill>
            <a:gsLst>
              <a:gs pos="100000">
                <a:schemeClr val="accent1">
                  <a:tint val="66000"/>
                  <a:satMod val="160000"/>
                  <a:alpha val="15000"/>
                </a:schemeClr>
              </a:gs>
              <a:gs pos="50000">
                <a:schemeClr val="accent1">
                  <a:tint val="44500"/>
                  <a:satMod val="160000"/>
                  <a:alpha val="14000"/>
                </a:schemeClr>
              </a:gs>
              <a:gs pos="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8" name="円/楕円 17"/>
          <p:cNvSpPr/>
          <p:nvPr userDrawn="1"/>
        </p:nvSpPr>
        <p:spPr>
          <a:xfrm>
            <a:off x="1939273" y="2788105"/>
            <a:ext cx="4573781" cy="4573781"/>
          </a:xfrm>
          <a:prstGeom prst="ellipse">
            <a:avLst/>
          </a:prstGeom>
          <a:gradFill>
            <a:gsLst>
              <a:gs pos="100000">
                <a:schemeClr val="accent1">
                  <a:tint val="66000"/>
                  <a:satMod val="160000"/>
                  <a:alpha val="38000"/>
                </a:schemeClr>
              </a:gs>
              <a:gs pos="42000">
                <a:schemeClr val="accent1">
                  <a:tint val="44500"/>
                  <a:satMod val="160000"/>
                  <a:alpha val="24000"/>
                </a:schemeClr>
              </a:gs>
              <a:gs pos="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3" name="フッター プレースホルダー 2"/>
          <p:cNvSpPr>
            <a:spLocks noGrp="1"/>
          </p:cNvSpPr>
          <p:nvPr userDrawn="1">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userDrawn="1">
            <p:ph type="sldNum" sz="quarter" idx="11"/>
          </p:nvPr>
        </p:nvSpPr>
        <p:spPr/>
        <p:txBody>
          <a:bodyPr/>
          <a:lstStyle/>
          <a:p>
            <a:fld id="{387164BF-D67A-46C0-81D2-5BAF67C00C80}" type="slidenum">
              <a:rPr lang="en-US" smtClean="0"/>
              <a:pPr/>
              <a:t>‹#›</a:t>
            </a:fld>
            <a:endParaRPr lang="en-US" dirty="0"/>
          </a:p>
        </p:txBody>
      </p:sp>
      <p:sp>
        <p:nvSpPr>
          <p:cNvPr id="7" name="テキスト プレースホルダー 11"/>
          <p:cNvSpPr>
            <a:spLocks noGrp="1"/>
          </p:cNvSpPr>
          <p:nvPr userDrawn="1">
            <p:ph type="body" sz="quarter" idx="15" hasCustomPrompt="1"/>
          </p:nvPr>
        </p:nvSpPr>
        <p:spPr>
          <a:xfrm>
            <a:off x="8108091" y="2983260"/>
            <a:ext cx="9451050" cy="4365485"/>
          </a:xfrm>
        </p:spPr>
        <p:txBody>
          <a:bodyPr anchor="ctr">
            <a:noAutofit/>
          </a:bodyPr>
          <a:lstStyle>
            <a:lvl1pPr algn="l">
              <a:lnSpc>
                <a:spcPct val="120000"/>
              </a:lnSpc>
              <a:defRPr sz="2400">
                <a:solidFill>
                  <a:schemeClr val="tx1"/>
                </a:solidFill>
                <a:latin typeface="+mn-lt"/>
              </a:defRPr>
            </a:lvl1pPr>
          </a:lstStyle>
          <a:p>
            <a:pPr lvl="0"/>
            <a:r>
              <a:rPr lang="en-US" altLang="ja-JP" dirty="0"/>
              <a:t>Text Here</a:t>
            </a:r>
            <a:endParaRPr lang="en-US" dirty="0"/>
          </a:p>
        </p:txBody>
      </p:sp>
      <p:sp>
        <p:nvSpPr>
          <p:cNvPr id="9" name="タイトル 1"/>
          <p:cNvSpPr>
            <a:spLocks noGrp="1"/>
          </p:cNvSpPr>
          <p:nvPr userDrawn="1">
            <p:ph type="title" hasCustomPrompt="1"/>
          </p:nvPr>
        </p:nvSpPr>
        <p:spPr>
          <a:xfrm>
            <a:off x="1132316" y="3838355"/>
            <a:ext cx="6480720" cy="2655295"/>
          </a:xfrm>
          <a:prstGeom prst="rect">
            <a:avLst/>
          </a:prstGeom>
        </p:spPr>
        <p:txBody>
          <a:bodyPr anchor="ctr"/>
          <a:lstStyle>
            <a:lvl1pPr algn="ctr">
              <a:defRPr sz="6600" spc="1500" baseline="0"/>
            </a:lvl1pPr>
          </a:lstStyle>
          <a:p>
            <a:r>
              <a:rPr lang="en-US" altLang="ja-JP" dirty="0"/>
              <a:t>WORD</a:t>
            </a:r>
            <a:endParaRPr kumimoji="1" lang="ja-JP" altLang="en-US" dirty="0"/>
          </a:p>
        </p:txBody>
      </p:sp>
    </p:spTree>
    <p:extLst>
      <p:ext uri="{BB962C8B-B14F-4D97-AF65-F5344CB8AC3E}">
        <p14:creationId xmlns:p14="http://schemas.microsoft.com/office/powerpoint/2010/main" val="3120803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par>
                          <p:cTn id="14" fill="hold">
                            <p:stCondLst>
                              <p:cond delay="1000"/>
                            </p:stCondLst>
                            <p:childTnLst>
                              <p:par>
                                <p:cTn id="15" presetID="2" presetClass="entr" presetSubtype="2" decel="10000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7" grpId="0">
        <p:tmplLst>
          <p:tmpl>
            <p:tnLst>
              <p:par>
                <p:cTn presetID="2" presetClass="entr" presetSubtype="2" decel="100000" fill="hold" nodeType="after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500" fill="hold"/>
                        <p:tgtEl>
                          <p:spTgt spid="7"/>
                        </p:tgtEl>
                        <p:attrNameLst>
                          <p:attrName>ppt_x</p:attrName>
                        </p:attrNameLst>
                      </p:cBhvr>
                      <p:tavLst>
                        <p:tav tm="0">
                          <p:val>
                            <p:strVal val="1+#ppt_w/2"/>
                          </p:val>
                        </p:tav>
                        <p:tav tm="100000">
                          <p:val>
                            <p:strVal val="#ppt_x"/>
                          </p:val>
                        </p:tav>
                      </p:tavLst>
                    </p:anim>
                    <p:anim calcmode="lin" valueType="num">
                      <p:cBhvr additive="base">
                        <p:cTn dur="500" fill="hold"/>
                        <p:tgtEl>
                          <p:spTgt spid="7"/>
                        </p:tgtEl>
                        <p:attrNameLst>
                          <p:attrName>ppt_y</p:attrName>
                        </p:attrNameLst>
                      </p:cBhvr>
                      <p:tavLst>
                        <p:tav tm="0">
                          <p:val>
                            <p:strVal val="#ppt_y"/>
                          </p:val>
                        </p:tav>
                        <p:tav tm="100000">
                          <p:val>
                            <p:strVal val="#ppt_y"/>
                          </p:val>
                        </p:tav>
                      </p:tavLst>
                    </p:anim>
                  </p:childTnLst>
                </p:cTn>
              </p:par>
            </p:tnLst>
          </p:tmpl>
        </p:tmplLst>
      </p:bldP>
      <p:bldP spid="9" grpId="0"/>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Missions">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cxnSp>
        <p:nvCxnSpPr>
          <p:cNvPr id="10" name="直線コネクタ 9"/>
          <p:cNvCxnSpPr/>
          <p:nvPr userDrawn="1"/>
        </p:nvCxnSpPr>
        <p:spPr>
          <a:xfrm flipV="1">
            <a:off x="2393174" y="1835920"/>
            <a:ext cx="12735697" cy="7216897"/>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pic>
        <p:nvPicPr>
          <p:cNvPr id="12" name="図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3501904">
            <a:off x="-1694619" y="10183702"/>
            <a:ext cx="1434756" cy="1434756"/>
          </a:xfrm>
          <a:prstGeom prst="rect">
            <a:avLst/>
          </a:prstGeom>
        </p:spPr>
      </p:pic>
      <p:sp>
        <p:nvSpPr>
          <p:cNvPr id="13" name="テキスト プレースホルダー 11"/>
          <p:cNvSpPr>
            <a:spLocks noGrp="1"/>
          </p:cNvSpPr>
          <p:nvPr>
            <p:ph type="body" sz="quarter" idx="14" hasCustomPrompt="1"/>
          </p:nvPr>
        </p:nvSpPr>
        <p:spPr>
          <a:xfrm>
            <a:off x="8648151" y="5638555"/>
            <a:ext cx="8682531" cy="1808779"/>
          </a:xfrm>
        </p:spPr>
        <p:txBody>
          <a:bodyPr anchor="b">
            <a:noAutofit/>
          </a:bodyPr>
          <a:lstStyle>
            <a:lvl1pPr algn="l">
              <a:spcBef>
                <a:spcPts val="0"/>
              </a:spcBef>
              <a:defRPr sz="5400" spc="1500" baseline="0">
                <a:solidFill>
                  <a:schemeClr val="accent1"/>
                </a:solidFill>
                <a:latin typeface="+mj-lt"/>
              </a:defRPr>
            </a:lvl1pPr>
          </a:lstStyle>
          <a:p>
            <a:pPr lvl="0"/>
            <a:r>
              <a:rPr lang="en-US" altLang="ja-JP" dirty="0"/>
              <a:t>TEXT HERE</a:t>
            </a:r>
            <a:endParaRPr lang="en-US" dirty="0"/>
          </a:p>
        </p:txBody>
      </p:sp>
      <p:sp>
        <p:nvSpPr>
          <p:cNvPr id="14" name="テキスト プレースホルダー 11"/>
          <p:cNvSpPr>
            <a:spLocks noGrp="1"/>
          </p:cNvSpPr>
          <p:nvPr>
            <p:ph type="body" sz="quarter" idx="15" hasCustomPrompt="1"/>
          </p:nvPr>
        </p:nvSpPr>
        <p:spPr>
          <a:xfrm>
            <a:off x="8648151" y="7483760"/>
            <a:ext cx="8682531" cy="1575175"/>
          </a:xfrm>
        </p:spPr>
        <p:txBody>
          <a:bodyPr anchor="t">
            <a:noAutofit/>
          </a:bodyPr>
          <a:lstStyle>
            <a:lvl1pPr algn="l">
              <a:lnSpc>
                <a:spcPct val="120000"/>
              </a:lnSpc>
              <a:defRPr sz="2400">
                <a:solidFill>
                  <a:schemeClr val="tx1"/>
                </a:solidFill>
                <a:latin typeface="+mn-lt"/>
              </a:defRPr>
            </a:lvl1pPr>
          </a:lstStyle>
          <a:p>
            <a:pPr lvl="0"/>
            <a:r>
              <a:rPr lang="en-US" altLang="ja-JP" dirty="0"/>
              <a:t>Text Here</a:t>
            </a:r>
            <a:endParaRPr lang="en-US" dirty="0"/>
          </a:p>
        </p:txBody>
      </p:sp>
      <p:grpSp>
        <p:nvGrpSpPr>
          <p:cNvPr id="20" name="グループ化 19"/>
          <p:cNvGrpSpPr/>
          <p:nvPr userDrawn="1"/>
        </p:nvGrpSpPr>
        <p:grpSpPr>
          <a:xfrm>
            <a:off x="2483247" y="6718675"/>
            <a:ext cx="3914654" cy="585065"/>
            <a:chOff x="4732716" y="5998594"/>
            <a:chExt cx="2970330" cy="443931"/>
          </a:xfrm>
        </p:grpSpPr>
        <p:sp>
          <p:nvSpPr>
            <p:cNvPr id="18" name="直角三角形 17"/>
            <p:cNvSpPr/>
            <p:nvPr userDrawn="1"/>
          </p:nvSpPr>
          <p:spPr>
            <a:xfrm rot="5400000">
              <a:off x="7098539" y="5838017"/>
              <a:ext cx="443930" cy="765085"/>
            </a:xfrm>
            <a:prstGeom prst="rtTriangle">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9" name="正方形/長方形 18"/>
            <p:cNvSpPr/>
            <p:nvPr userDrawn="1"/>
          </p:nvSpPr>
          <p:spPr>
            <a:xfrm>
              <a:off x="4732716" y="5998594"/>
              <a:ext cx="2205245" cy="443931"/>
            </a:xfrm>
            <a:prstGeom prst="rect">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21" name="テキスト プレースホルダー 11"/>
          <p:cNvSpPr>
            <a:spLocks noGrp="1"/>
          </p:cNvSpPr>
          <p:nvPr>
            <p:ph type="body" sz="quarter" idx="21" hasCustomPrompt="1"/>
          </p:nvPr>
        </p:nvSpPr>
        <p:spPr>
          <a:xfrm>
            <a:off x="2572476" y="6690241"/>
            <a:ext cx="2817105" cy="585064"/>
          </a:xfrm>
        </p:spPr>
        <p:txBody>
          <a:bodyPr anchor="t">
            <a:noAutofit/>
          </a:bodyPr>
          <a:lstStyle>
            <a:lvl1pPr algn="l">
              <a:lnSpc>
                <a:spcPct val="120000"/>
              </a:lnSpc>
              <a:defRPr sz="2400" spc="600">
                <a:solidFill>
                  <a:schemeClr val="bg1"/>
                </a:solidFill>
                <a:latin typeface="+mj-lt"/>
              </a:defRPr>
            </a:lvl1pPr>
          </a:lstStyle>
          <a:p>
            <a:pPr lvl="0"/>
            <a:r>
              <a:rPr lang="en-US" altLang="ja-JP" dirty="0"/>
              <a:t>Text Here</a:t>
            </a:r>
            <a:endParaRPr lang="en-US" dirty="0"/>
          </a:p>
        </p:txBody>
      </p:sp>
      <p:grpSp>
        <p:nvGrpSpPr>
          <p:cNvPr id="22" name="グループ化 21"/>
          <p:cNvGrpSpPr/>
          <p:nvPr userDrawn="1"/>
        </p:nvGrpSpPr>
        <p:grpSpPr>
          <a:xfrm>
            <a:off x="6173657" y="4631875"/>
            <a:ext cx="3914654" cy="585065"/>
            <a:chOff x="4732716" y="5998594"/>
            <a:chExt cx="2970330" cy="443931"/>
          </a:xfrm>
        </p:grpSpPr>
        <p:sp>
          <p:nvSpPr>
            <p:cNvPr id="23" name="直角三角形 22"/>
            <p:cNvSpPr/>
            <p:nvPr userDrawn="1"/>
          </p:nvSpPr>
          <p:spPr>
            <a:xfrm rot="5400000">
              <a:off x="7098539" y="5838017"/>
              <a:ext cx="443930" cy="765085"/>
            </a:xfrm>
            <a:prstGeom prst="rtTriangle">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4" name="正方形/長方形 23"/>
            <p:cNvSpPr/>
            <p:nvPr userDrawn="1"/>
          </p:nvSpPr>
          <p:spPr>
            <a:xfrm>
              <a:off x="4732716" y="5998594"/>
              <a:ext cx="2205245" cy="443931"/>
            </a:xfrm>
            <a:prstGeom prst="rect">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25" name="テキスト プレースホルダー 11"/>
          <p:cNvSpPr>
            <a:spLocks noGrp="1"/>
          </p:cNvSpPr>
          <p:nvPr>
            <p:ph type="body" sz="quarter" idx="22" hasCustomPrompt="1"/>
          </p:nvPr>
        </p:nvSpPr>
        <p:spPr>
          <a:xfrm>
            <a:off x="6262886" y="4603441"/>
            <a:ext cx="2817105" cy="585064"/>
          </a:xfrm>
        </p:spPr>
        <p:txBody>
          <a:bodyPr anchor="t">
            <a:noAutofit/>
          </a:bodyPr>
          <a:lstStyle>
            <a:lvl1pPr algn="l">
              <a:lnSpc>
                <a:spcPct val="120000"/>
              </a:lnSpc>
              <a:defRPr sz="2400" spc="600">
                <a:solidFill>
                  <a:schemeClr val="bg1"/>
                </a:solidFill>
                <a:latin typeface="+mj-lt"/>
              </a:defRPr>
            </a:lvl1pPr>
          </a:lstStyle>
          <a:p>
            <a:pPr lvl="0"/>
            <a:r>
              <a:rPr lang="en-US" altLang="ja-JP" dirty="0"/>
              <a:t>Text Here</a:t>
            </a:r>
            <a:endParaRPr lang="en-US" dirty="0"/>
          </a:p>
        </p:txBody>
      </p:sp>
      <p:grpSp>
        <p:nvGrpSpPr>
          <p:cNvPr id="26" name="グループ化 25"/>
          <p:cNvGrpSpPr/>
          <p:nvPr userDrawn="1"/>
        </p:nvGrpSpPr>
        <p:grpSpPr>
          <a:xfrm>
            <a:off x="9999082" y="2471634"/>
            <a:ext cx="3914654" cy="585065"/>
            <a:chOff x="4732716" y="5998594"/>
            <a:chExt cx="2970330" cy="443931"/>
          </a:xfrm>
        </p:grpSpPr>
        <p:sp>
          <p:nvSpPr>
            <p:cNvPr id="27" name="直角三角形 26"/>
            <p:cNvSpPr/>
            <p:nvPr userDrawn="1"/>
          </p:nvSpPr>
          <p:spPr>
            <a:xfrm rot="5400000">
              <a:off x="7098539" y="5838017"/>
              <a:ext cx="443930" cy="765085"/>
            </a:xfrm>
            <a:prstGeom prst="rtTriangle">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8" name="正方形/長方形 27"/>
            <p:cNvSpPr/>
            <p:nvPr userDrawn="1"/>
          </p:nvSpPr>
          <p:spPr>
            <a:xfrm>
              <a:off x="4732716" y="5998594"/>
              <a:ext cx="2205245" cy="443931"/>
            </a:xfrm>
            <a:prstGeom prst="rect">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29" name="テキスト プレースホルダー 11"/>
          <p:cNvSpPr>
            <a:spLocks noGrp="1"/>
          </p:cNvSpPr>
          <p:nvPr>
            <p:ph type="body" sz="quarter" idx="23" hasCustomPrompt="1"/>
          </p:nvPr>
        </p:nvSpPr>
        <p:spPr>
          <a:xfrm>
            <a:off x="10088311" y="2443200"/>
            <a:ext cx="2817105" cy="585064"/>
          </a:xfrm>
        </p:spPr>
        <p:txBody>
          <a:bodyPr anchor="t">
            <a:noAutofit/>
          </a:bodyPr>
          <a:lstStyle>
            <a:lvl1pPr algn="l">
              <a:lnSpc>
                <a:spcPct val="120000"/>
              </a:lnSpc>
              <a:defRPr sz="2400" spc="600">
                <a:solidFill>
                  <a:schemeClr val="bg1"/>
                </a:solidFill>
                <a:latin typeface="+mj-lt"/>
              </a:defRPr>
            </a:lvl1pPr>
          </a:lstStyle>
          <a:p>
            <a:pPr lvl="0"/>
            <a:r>
              <a:rPr lang="en-US" altLang="ja-JP" dirty="0"/>
              <a:t>Text Here</a:t>
            </a:r>
            <a:endParaRPr lang="en-US" dirty="0"/>
          </a:p>
        </p:txBody>
      </p:sp>
      <p:sp>
        <p:nvSpPr>
          <p:cNvPr id="31" name="テキスト プレースホルダー 11"/>
          <p:cNvSpPr>
            <a:spLocks noGrp="1"/>
          </p:cNvSpPr>
          <p:nvPr>
            <p:ph type="body" sz="quarter" idx="24" hasCustomPrompt="1"/>
          </p:nvPr>
        </p:nvSpPr>
        <p:spPr>
          <a:xfrm>
            <a:off x="1402345" y="5503951"/>
            <a:ext cx="5138397" cy="848975"/>
          </a:xfrm>
        </p:spPr>
        <p:txBody>
          <a:bodyPr anchor="b">
            <a:noAutofit/>
          </a:bodyPr>
          <a:lstStyle>
            <a:lvl1pPr algn="r">
              <a:spcBef>
                <a:spcPts val="0"/>
              </a:spcBef>
              <a:defRPr sz="3600" spc="300">
                <a:solidFill>
                  <a:schemeClr val="accent1"/>
                </a:solidFill>
                <a:latin typeface="+mj-lt"/>
              </a:defRPr>
            </a:lvl1pPr>
          </a:lstStyle>
          <a:p>
            <a:pPr lvl="0"/>
            <a:r>
              <a:rPr lang="en-US" altLang="ja-JP" dirty="0"/>
              <a:t>TEXT HERE</a:t>
            </a:r>
            <a:endParaRPr lang="en-US" dirty="0"/>
          </a:p>
        </p:txBody>
      </p:sp>
      <p:sp>
        <p:nvSpPr>
          <p:cNvPr id="32" name="テキスト プレースホルダー 11"/>
          <p:cNvSpPr>
            <a:spLocks noGrp="1"/>
          </p:cNvSpPr>
          <p:nvPr>
            <p:ph type="body" sz="quarter" idx="25" hasCustomPrompt="1"/>
          </p:nvPr>
        </p:nvSpPr>
        <p:spPr>
          <a:xfrm>
            <a:off x="5174939" y="3436958"/>
            <a:ext cx="5138397" cy="848975"/>
          </a:xfrm>
        </p:spPr>
        <p:txBody>
          <a:bodyPr anchor="b">
            <a:noAutofit/>
          </a:bodyPr>
          <a:lstStyle>
            <a:lvl1pPr algn="r">
              <a:spcBef>
                <a:spcPts val="0"/>
              </a:spcBef>
              <a:defRPr sz="3600" spc="300">
                <a:solidFill>
                  <a:schemeClr val="accent1"/>
                </a:solidFill>
                <a:latin typeface="+mj-lt"/>
              </a:defRPr>
            </a:lvl1pPr>
          </a:lstStyle>
          <a:p>
            <a:pPr lvl="0"/>
            <a:r>
              <a:rPr lang="en-US" altLang="ja-JP" dirty="0"/>
              <a:t>TEXT HERE</a:t>
            </a:r>
            <a:endParaRPr lang="en-US" dirty="0"/>
          </a:p>
        </p:txBody>
      </p:sp>
      <p:sp>
        <p:nvSpPr>
          <p:cNvPr id="33" name="テキスト プレースホルダー 11"/>
          <p:cNvSpPr>
            <a:spLocks noGrp="1"/>
          </p:cNvSpPr>
          <p:nvPr>
            <p:ph type="body" sz="quarter" idx="26" hasCustomPrompt="1"/>
          </p:nvPr>
        </p:nvSpPr>
        <p:spPr>
          <a:xfrm>
            <a:off x="9000364" y="1273070"/>
            <a:ext cx="5138397" cy="848975"/>
          </a:xfrm>
        </p:spPr>
        <p:txBody>
          <a:bodyPr anchor="b">
            <a:noAutofit/>
          </a:bodyPr>
          <a:lstStyle>
            <a:lvl1pPr algn="r">
              <a:spcBef>
                <a:spcPts val="0"/>
              </a:spcBef>
              <a:defRPr sz="3600" spc="300">
                <a:solidFill>
                  <a:schemeClr val="accent1"/>
                </a:solidFill>
                <a:latin typeface="+mj-lt"/>
              </a:defRPr>
            </a:lvl1pPr>
          </a:lstStyle>
          <a:p>
            <a:pPr lvl="0"/>
            <a:r>
              <a:rPr lang="en-US" altLang="ja-JP" dirty="0"/>
              <a:t>TEXT HERE</a:t>
            </a:r>
            <a:endParaRPr lang="en-US" dirty="0"/>
          </a:p>
        </p:txBody>
      </p:sp>
      <p:sp>
        <p:nvSpPr>
          <p:cNvPr id="35" name="テキスト プレースホルダー 11"/>
          <p:cNvSpPr>
            <a:spLocks noGrp="1"/>
          </p:cNvSpPr>
          <p:nvPr>
            <p:ph type="body" sz="quarter" idx="17" hasCustomPrompt="1"/>
          </p:nvPr>
        </p:nvSpPr>
        <p:spPr>
          <a:xfrm>
            <a:off x="367231" y="6133610"/>
            <a:ext cx="6120679" cy="585064"/>
          </a:xfrm>
        </p:spPr>
        <p:txBody>
          <a:bodyPr anchor="t">
            <a:noAutofit/>
          </a:bodyPr>
          <a:lstStyle>
            <a:lvl1pPr algn="r">
              <a:lnSpc>
                <a:spcPct val="120000"/>
              </a:lnSpc>
              <a:defRPr sz="2000">
                <a:solidFill>
                  <a:schemeClr val="tx1"/>
                </a:solidFill>
                <a:latin typeface="+mn-lt"/>
              </a:defRPr>
            </a:lvl1pPr>
          </a:lstStyle>
          <a:p>
            <a:pPr lvl="0"/>
            <a:r>
              <a:rPr lang="en-US" altLang="ja-JP" dirty="0"/>
              <a:t>Text Here</a:t>
            </a:r>
            <a:endParaRPr lang="en-US" dirty="0"/>
          </a:p>
        </p:txBody>
      </p:sp>
      <p:sp>
        <p:nvSpPr>
          <p:cNvPr id="36" name="テキスト プレースホルダー 11"/>
          <p:cNvSpPr>
            <a:spLocks noGrp="1"/>
          </p:cNvSpPr>
          <p:nvPr>
            <p:ph type="body" sz="quarter" idx="27" hasCustomPrompt="1"/>
          </p:nvPr>
        </p:nvSpPr>
        <p:spPr>
          <a:xfrm>
            <a:off x="4147651" y="4063381"/>
            <a:ext cx="6120679" cy="585064"/>
          </a:xfrm>
        </p:spPr>
        <p:txBody>
          <a:bodyPr anchor="t">
            <a:noAutofit/>
          </a:bodyPr>
          <a:lstStyle>
            <a:lvl1pPr algn="r">
              <a:lnSpc>
                <a:spcPct val="120000"/>
              </a:lnSpc>
              <a:defRPr sz="2000">
                <a:solidFill>
                  <a:schemeClr val="tx1"/>
                </a:solidFill>
                <a:latin typeface="+mn-lt"/>
              </a:defRPr>
            </a:lvl1pPr>
          </a:lstStyle>
          <a:p>
            <a:pPr lvl="0"/>
            <a:r>
              <a:rPr lang="en-US" altLang="ja-JP" dirty="0"/>
              <a:t>Text Here</a:t>
            </a:r>
            <a:endParaRPr lang="en-US" dirty="0"/>
          </a:p>
        </p:txBody>
      </p:sp>
      <p:sp>
        <p:nvSpPr>
          <p:cNvPr id="37" name="テキスト プレースホルダー 11"/>
          <p:cNvSpPr>
            <a:spLocks noGrp="1"/>
          </p:cNvSpPr>
          <p:nvPr>
            <p:ph type="body" sz="quarter" idx="28" hasCustomPrompt="1"/>
          </p:nvPr>
        </p:nvSpPr>
        <p:spPr>
          <a:xfrm>
            <a:off x="7973076" y="1903140"/>
            <a:ext cx="6120679" cy="585064"/>
          </a:xfrm>
        </p:spPr>
        <p:txBody>
          <a:bodyPr anchor="t">
            <a:noAutofit/>
          </a:bodyPr>
          <a:lstStyle>
            <a:lvl1pPr algn="r">
              <a:lnSpc>
                <a:spcPct val="120000"/>
              </a:lnSpc>
              <a:defRPr sz="2000">
                <a:solidFill>
                  <a:schemeClr val="tx1"/>
                </a:solidFill>
                <a:latin typeface="+mn-lt"/>
              </a:defRPr>
            </a:lvl1pPr>
          </a:lstStyle>
          <a:p>
            <a:pPr lvl="0"/>
            <a:r>
              <a:rPr lang="en-US" altLang="ja-JP" dirty="0"/>
              <a:t>Text Here</a:t>
            </a:r>
            <a:endParaRPr lang="en-US" dirty="0"/>
          </a:p>
        </p:txBody>
      </p:sp>
      <p:cxnSp>
        <p:nvCxnSpPr>
          <p:cNvPr id="30" name="直線コネクタ 29"/>
          <p:cNvCxnSpPr/>
          <p:nvPr userDrawn="1"/>
        </p:nvCxnSpPr>
        <p:spPr>
          <a:xfrm>
            <a:off x="8603146" y="7393750"/>
            <a:ext cx="9683267"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7752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decel="100000" fill="hold" nodeType="afterEffect">
                                  <p:stCondLst>
                                    <p:cond delay="0"/>
                                  </p:stCondLst>
                                  <p:childTnLst>
                                    <p:animMotion origin="layout" path="M 0.92231 -0.927 L 0.09315 -0.0872 " pathEditMode="fixed" rAng="0" ptsTypes="AA">
                                      <p:cBhvr>
                                        <p:cTn id="6" dur="1000" spd="-100000" fill="hold"/>
                                        <p:tgtEl>
                                          <p:spTgt spid="12"/>
                                        </p:tgtEl>
                                        <p:attrNameLst>
                                          <p:attrName>ppt_x</p:attrName>
                                          <p:attrName>ppt_y</p:attrName>
                                        </p:attrNameLst>
                                      </p:cBhvr>
                                      <p:rCtr x="-41458" y="41991"/>
                                    </p:animMotion>
                                  </p:childTnLst>
                                </p:cTn>
                              </p:par>
                              <p:par>
                                <p:cTn id="7" presetID="22" presetClass="entr" presetSubtype="4" fill="hold" nodeType="withEffect">
                                  <p:stCondLst>
                                    <p:cond delay="0"/>
                                  </p:stCondLst>
                                  <p:childTnLst>
                                    <p:set>
                                      <p:cBhvr>
                                        <p:cTn id="8" dur="1" fill="hold">
                                          <p:stCondLst>
                                            <p:cond delay="0"/>
                                          </p:stCondLst>
                                        </p:cTn>
                                        <p:tgtEl>
                                          <p:spTgt spid="10"/>
                                        </p:tgtEl>
                                        <p:attrNameLst>
                                          <p:attrName>style.visibility</p:attrName>
                                        </p:attrNameLst>
                                      </p:cBhvr>
                                      <p:to>
                                        <p:strVal val="visible"/>
                                      </p:to>
                                    </p:set>
                                    <p:animEffect transition="in" filter="wipe(down)">
                                      <p:cBhvr>
                                        <p:cTn id="9" dur="1000"/>
                                        <p:tgtEl>
                                          <p:spTgt spid="10"/>
                                        </p:tgtEl>
                                      </p:cBhvr>
                                    </p:animEffect>
                                  </p:childTnLst>
                                </p:cTn>
                              </p:par>
                            </p:childTnLst>
                          </p:cTn>
                        </p:par>
                        <p:par>
                          <p:cTn id="10" fill="hold">
                            <p:stCondLst>
                              <p:cond delay="1000"/>
                            </p:stCondLst>
                            <p:childTnLst>
                              <p:par>
                                <p:cTn id="11" presetID="2" presetClass="entr" presetSubtype="8" decel="100000"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0-#ppt_w/2"/>
                                          </p:val>
                                        </p:tav>
                                        <p:tav tm="100000">
                                          <p:val>
                                            <p:strVal val="#ppt_x"/>
                                          </p:val>
                                        </p:tav>
                                      </p:tavLst>
                                    </p:anim>
                                    <p:anim calcmode="lin" valueType="num">
                                      <p:cBhvr additive="base">
                                        <p:cTn id="14" dur="500" fill="hold"/>
                                        <p:tgtEl>
                                          <p:spTgt spid="20"/>
                                        </p:tgtEl>
                                        <p:attrNameLst>
                                          <p:attrName>ppt_y</p:attrName>
                                        </p:attrNameLst>
                                      </p:cBhvr>
                                      <p:tavLst>
                                        <p:tav tm="0">
                                          <p:val>
                                            <p:strVal val="#ppt_y"/>
                                          </p:val>
                                        </p:tav>
                                        <p:tav tm="100000">
                                          <p:val>
                                            <p:strVal val="#ppt_y"/>
                                          </p:val>
                                        </p:tav>
                                      </p:tavLst>
                                    </p:anim>
                                  </p:childTnLst>
                                </p:cTn>
                              </p:par>
                              <p:par>
                                <p:cTn id="15" presetID="2" presetClass="entr" presetSubtype="8" decel="100000" fill="hold" grpId="0" nodeType="withEffect">
                                  <p:stCondLst>
                                    <p:cond delay="0"/>
                                  </p:stCondLst>
                                  <p:childTnLst>
                                    <p:set>
                                      <p:cBhvr>
                                        <p:cTn id="16" dur="1" fill="hold">
                                          <p:stCondLst>
                                            <p:cond delay="0"/>
                                          </p:stCondLst>
                                        </p:cTn>
                                        <p:tgtEl>
                                          <p:spTgt spid="21">
                                            <p:txEl>
                                              <p:pRg st="0" end="0"/>
                                            </p:txEl>
                                          </p:spTgt>
                                        </p:tgtEl>
                                        <p:attrNameLst>
                                          <p:attrName>style.visibility</p:attrName>
                                        </p:attrNameLst>
                                      </p:cBhvr>
                                      <p:to>
                                        <p:strVal val="visible"/>
                                      </p:to>
                                    </p:set>
                                    <p:anim calcmode="lin" valueType="num">
                                      <p:cBhvr additive="base">
                                        <p:cTn id="17" dur="500" fill="hold"/>
                                        <p:tgtEl>
                                          <p:spTgt spid="21">
                                            <p:txEl>
                                              <p:pRg st="0" end="0"/>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1">
                                            <p:txEl>
                                              <p:pRg st="0" end="0"/>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decel="100000" fill="hold" grpId="0" nodeType="after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additive="base">
                                        <p:cTn id="22" dur="500" fill="hold"/>
                                        <p:tgtEl>
                                          <p:spTgt spid="35"/>
                                        </p:tgtEl>
                                        <p:attrNameLst>
                                          <p:attrName>ppt_x</p:attrName>
                                        </p:attrNameLst>
                                      </p:cBhvr>
                                      <p:tavLst>
                                        <p:tav tm="0">
                                          <p:val>
                                            <p:strVal val="0-#ppt_w/2"/>
                                          </p:val>
                                        </p:tav>
                                        <p:tav tm="100000">
                                          <p:val>
                                            <p:strVal val="#ppt_x"/>
                                          </p:val>
                                        </p:tav>
                                      </p:tavLst>
                                    </p:anim>
                                    <p:anim calcmode="lin" valueType="num">
                                      <p:cBhvr additive="base">
                                        <p:cTn id="23" dur="500" fill="hold"/>
                                        <p:tgtEl>
                                          <p:spTgt spid="35"/>
                                        </p:tgtEl>
                                        <p:attrNameLst>
                                          <p:attrName>ppt_y</p:attrName>
                                        </p:attrNameLst>
                                      </p:cBhvr>
                                      <p:tavLst>
                                        <p:tav tm="0">
                                          <p:val>
                                            <p:strVal val="#ppt_y"/>
                                          </p:val>
                                        </p:tav>
                                        <p:tav tm="100000">
                                          <p:val>
                                            <p:strVal val="#ppt_y"/>
                                          </p:val>
                                        </p:tav>
                                      </p:tavLst>
                                    </p:anim>
                                  </p:childTnLst>
                                </p:cTn>
                              </p:par>
                              <p:par>
                                <p:cTn id="24" presetID="2" presetClass="entr" presetSubtype="8" decel="100000" fill="hold" grpId="0" nodeType="withEffect">
                                  <p:stCondLst>
                                    <p:cond delay="0"/>
                                  </p:stCondLst>
                                  <p:childTnLst>
                                    <p:set>
                                      <p:cBhvr>
                                        <p:cTn id="25" dur="1" fill="hold">
                                          <p:stCondLst>
                                            <p:cond delay="0"/>
                                          </p:stCondLst>
                                        </p:cTn>
                                        <p:tgtEl>
                                          <p:spTgt spid="31"/>
                                        </p:tgtEl>
                                        <p:attrNameLst>
                                          <p:attrName>style.visibility</p:attrName>
                                        </p:attrNameLst>
                                      </p:cBhvr>
                                      <p:to>
                                        <p:strVal val="visible"/>
                                      </p:to>
                                    </p:set>
                                    <p:anim calcmode="lin" valueType="num">
                                      <p:cBhvr additive="base">
                                        <p:cTn id="26" dur="500" fill="hold"/>
                                        <p:tgtEl>
                                          <p:spTgt spid="31"/>
                                        </p:tgtEl>
                                        <p:attrNameLst>
                                          <p:attrName>ppt_x</p:attrName>
                                        </p:attrNameLst>
                                      </p:cBhvr>
                                      <p:tavLst>
                                        <p:tav tm="0">
                                          <p:val>
                                            <p:strVal val="0-#ppt_w/2"/>
                                          </p:val>
                                        </p:tav>
                                        <p:tav tm="100000">
                                          <p:val>
                                            <p:strVal val="#ppt_x"/>
                                          </p:val>
                                        </p:tav>
                                      </p:tavLst>
                                    </p:anim>
                                    <p:anim calcmode="lin" valueType="num">
                                      <p:cBhvr additive="base">
                                        <p:cTn id="27" dur="500" fill="hold"/>
                                        <p:tgtEl>
                                          <p:spTgt spid="31"/>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decel="100000" fill="hold" grpId="0" nodeType="afterEffect">
                                  <p:stCondLst>
                                    <p:cond delay="500"/>
                                  </p:stCondLst>
                                  <p:childTnLst>
                                    <p:set>
                                      <p:cBhvr>
                                        <p:cTn id="30" dur="1" fill="hold">
                                          <p:stCondLst>
                                            <p:cond delay="0"/>
                                          </p:stCondLst>
                                        </p:cTn>
                                        <p:tgtEl>
                                          <p:spTgt spid="25">
                                            <p:txEl>
                                              <p:pRg st="0" end="0"/>
                                            </p:txEl>
                                          </p:spTgt>
                                        </p:tgtEl>
                                        <p:attrNameLst>
                                          <p:attrName>style.visibility</p:attrName>
                                        </p:attrNameLst>
                                      </p:cBhvr>
                                      <p:to>
                                        <p:strVal val="visible"/>
                                      </p:to>
                                    </p:set>
                                    <p:anim calcmode="lin" valueType="num">
                                      <p:cBhvr additive="base">
                                        <p:cTn id="31" dur="500" fill="hold"/>
                                        <p:tgtEl>
                                          <p:spTgt spid="25">
                                            <p:txEl>
                                              <p:pRg st="0" end="0"/>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5">
                                            <p:txEl>
                                              <p:pRg st="0" end="0"/>
                                            </p:txEl>
                                          </p:spTgt>
                                        </p:tgtEl>
                                        <p:attrNameLst>
                                          <p:attrName>ppt_y</p:attrName>
                                        </p:attrNameLst>
                                      </p:cBhvr>
                                      <p:tavLst>
                                        <p:tav tm="0">
                                          <p:val>
                                            <p:strVal val="#ppt_y"/>
                                          </p:val>
                                        </p:tav>
                                        <p:tav tm="100000">
                                          <p:val>
                                            <p:strVal val="#ppt_y"/>
                                          </p:val>
                                        </p:tav>
                                      </p:tavLst>
                                    </p:anim>
                                  </p:childTnLst>
                                </p:cTn>
                              </p:par>
                              <p:par>
                                <p:cTn id="33" presetID="2" presetClass="entr" presetSubtype="8" decel="100000" fill="hold" nodeType="withEffect">
                                  <p:stCondLst>
                                    <p:cond delay="50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0-#ppt_w/2"/>
                                          </p:val>
                                        </p:tav>
                                        <p:tav tm="100000">
                                          <p:val>
                                            <p:strVal val="#ppt_x"/>
                                          </p:val>
                                        </p:tav>
                                      </p:tavLst>
                                    </p:anim>
                                    <p:anim calcmode="lin" valueType="num">
                                      <p:cBhvr additive="base">
                                        <p:cTn id="36" dur="500" fill="hold"/>
                                        <p:tgtEl>
                                          <p:spTgt spid="22"/>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ntr" presetSubtype="8" decel="100000" fill="hold" grpId="0" nodeType="after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additive="base">
                                        <p:cTn id="40" dur="500" fill="hold"/>
                                        <p:tgtEl>
                                          <p:spTgt spid="36"/>
                                        </p:tgtEl>
                                        <p:attrNameLst>
                                          <p:attrName>ppt_x</p:attrName>
                                        </p:attrNameLst>
                                      </p:cBhvr>
                                      <p:tavLst>
                                        <p:tav tm="0">
                                          <p:val>
                                            <p:strVal val="0-#ppt_w/2"/>
                                          </p:val>
                                        </p:tav>
                                        <p:tav tm="100000">
                                          <p:val>
                                            <p:strVal val="#ppt_x"/>
                                          </p:val>
                                        </p:tav>
                                      </p:tavLst>
                                    </p:anim>
                                    <p:anim calcmode="lin" valueType="num">
                                      <p:cBhvr additive="base">
                                        <p:cTn id="41" dur="500" fill="hold"/>
                                        <p:tgtEl>
                                          <p:spTgt spid="36"/>
                                        </p:tgtEl>
                                        <p:attrNameLst>
                                          <p:attrName>ppt_y</p:attrName>
                                        </p:attrNameLst>
                                      </p:cBhvr>
                                      <p:tavLst>
                                        <p:tav tm="0">
                                          <p:val>
                                            <p:strVal val="#ppt_y"/>
                                          </p:val>
                                        </p:tav>
                                        <p:tav tm="100000">
                                          <p:val>
                                            <p:strVal val="#ppt_y"/>
                                          </p:val>
                                        </p:tav>
                                      </p:tavLst>
                                    </p:anim>
                                  </p:childTnLst>
                                </p:cTn>
                              </p:par>
                              <p:par>
                                <p:cTn id="42" presetID="2" presetClass="entr" presetSubtype="8" decel="100000" fill="hold" grpId="0" nodeType="withEffect">
                                  <p:stCondLst>
                                    <p:cond delay="0"/>
                                  </p:stCondLst>
                                  <p:childTnLst>
                                    <p:set>
                                      <p:cBhvr>
                                        <p:cTn id="43" dur="1" fill="hold">
                                          <p:stCondLst>
                                            <p:cond delay="0"/>
                                          </p:stCondLst>
                                        </p:cTn>
                                        <p:tgtEl>
                                          <p:spTgt spid="32"/>
                                        </p:tgtEl>
                                        <p:attrNameLst>
                                          <p:attrName>style.visibility</p:attrName>
                                        </p:attrNameLst>
                                      </p:cBhvr>
                                      <p:to>
                                        <p:strVal val="visible"/>
                                      </p:to>
                                    </p:set>
                                    <p:anim calcmode="lin" valueType="num">
                                      <p:cBhvr additive="base">
                                        <p:cTn id="44" dur="500" fill="hold"/>
                                        <p:tgtEl>
                                          <p:spTgt spid="32"/>
                                        </p:tgtEl>
                                        <p:attrNameLst>
                                          <p:attrName>ppt_x</p:attrName>
                                        </p:attrNameLst>
                                      </p:cBhvr>
                                      <p:tavLst>
                                        <p:tav tm="0">
                                          <p:val>
                                            <p:strVal val="0-#ppt_w/2"/>
                                          </p:val>
                                        </p:tav>
                                        <p:tav tm="100000">
                                          <p:val>
                                            <p:strVal val="#ppt_x"/>
                                          </p:val>
                                        </p:tav>
                                      </p:tavLst>
                                    </p:anim>
                                    <p:anim calcmode="lin" valueType="num">
                                      <p:cBhvr additive="base">
                                        <p:cTn id="45" dur="500" fill="hold"/>
                                        <p:tgtEl>
                                          <p:spTgt spid="32"/>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8" decel="100000" fill="hold" grpId="0" nodeType="afterEffect">
                                  <p:stCondLst>
                                    <p:cond delay="500"/>
                                  </p:stCondLst>
                                  <p:childTnLst>
                                    <p:set>
                                      <p:cBhvr>
                                        <p:cTn id="48" dur="1" fill="hold">
                                          <p:stCondLst>
                                            <p:cond delay="0"/>
                                          </p:stCondLst>
                                        </p:cTn>
                                        <p:tgtEl>
                                          <p:spTgt spid="29">
                                            <p:txEl>
                                              <p:pRg st="0" end="0"/>
                                            </p:txEl>
                                          </p:spTgt>
                                        </p:tgtEl>
                                        <p:attrNameLst>
                                          <p:attrName>style.visibility</p:attrName>
                                        </p:attrNameLst>
                                      </p:cBhvr>
                                      <p:to>
                                        <p:strVal val="visible"/>
                                      </p:to>
                                    </p:set>
                                    <p:anim calcmode="lin" valueType="num">
                                      <p:cBhvr additive="base">
                                        <p:cTn id="49" dur="500" fill="hold"/>
                                        <p:tgtEl>
                                          <p:spTgt spid="29">
                                            <p:txEl>
                                              <p:pRg st="0" end="0"/>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29">
                                            <p:txEl>
                                              <p:pRg st="0" end="0"/>
                                            </p:txEl>
                                          </p:spTgt>
                                        </p:tgtEl>
                                        <p:attrNameLst>
                                          <p:attrName>ppt_y</p:attrName>
                                        </p:attrNameLst>
                                      </p:cBhvr>
                                      <p:tavLst>
                                        <p:tav tm="0">
                                          <p:val>
                                            <p:strVal val="#ppt_y"/>
                                          </p:val>
                                        </p:tav>
                                        <p:tav tm="100000">
                                          <p:val>
                                            <p:strVal val="#ppt_y"/>
                                          </p:val>
                                        </p:tav>
                                      </p:tavLst>
                                    </p:anim>
                                  </p:childTnLst>
                                </p:cTn>
                              </p:par>
                              <p:par>
                                <p:cTn id="51" presetID="2" presetClass="entr" presetSubtype="8" decel="100000" fill="hold" nodeType="withEffect">
                                  <p:stCondLst>
                                    <p:cond delay="50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500" fill="hold"/>
                                        <p:tgtEl>
                                          <p:spTgt spid="26"/>
                                        </p:tgtEl>
                                        <p:attrNameLst>
                                          <p:attrName>ppt_x</p:attrName>
                                        </p:attrNameLst>
                                      </p:cBhvr>
                                      <p:tavLst>
                                        <p:tav tm="0">
                                          <p:val>
                                            <p:strVal val="0-#ppt_w/2"/>
                                          </p:val>
                                        </p:tav>
                                        <p:tav tm="100000">
                                          <p:val>
                                            <p:strVal val="#ppt_x"/>
                                          </p:val>
                                        </p:tav>
                                      </p:tavLst>
                                    </p:anim>
                                    <p:anim calcmode="lin" valueType="num">
                                      <p:cBhvr additive="base">
                                        <p:cTn id="54" dur="500" fill="hold"/>
                                        <p:tgtEl>
                                          <p:spTgt spid="26"/>
                                        </p:tgtEl>
                                        <p:attrNameLst>
                                          <p:attrName>ppt_y</p:attrName>
                                        </p:attrNameLst>
                                      </p:cBhvr>
                                      <p:tavLst>
                                        <p:tav tm="0">
                                          <p:val>
                                            <p:strVal val="#ppt_y"/>
                                          </p:val>
                                        </p:tav>
                                        <p:tav tm="100000">
                                          <p:val>
                                            <p:strVal val="#ppt_y"/>
                                          </p:val>
                                        </p:tav>
                                      </p:tavLst>
                                    </p:anim>
                                  </p:childTnLst>
                                </p:cTn>
                              </p:par>
                            </p:childTnLst>
                          </p:cTn>
                        </p:par>
                        <p:par>
                          <p:cTn id="55" fill="hold">
                            <p:stCondLst>
                              <p:cond delay="4500"/>
                            </p:stCondLst>
                            <p:childTnLst>
                              <p:par>
                                <p:cTn id="56" presetID="2" presetClass="entr" presetSubtype="8" decel="100000" fill="hold" grpId="0" nodeType="after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additive="base">
                                        <p:cTn id="58" dur="500" fill="hold"/>
                                        <p:tgtEl>
                                          <p:spTgt spid="37"/>
                                        </p:tgtEl>
                                        <p:attrNameLst>
                                          <p:attrName>ppt_x</p:attrName>
                                        </p:attrNameLst>
                                      </p:cBhvr>
                                      <p:tavLst>
                                        <p:tav tm="0">
                                          <p:val>
                                            <p:strVal val="0-#ppt_w/2"/>
                                          </p:val>
                                        </p:tav>
                                        <p:tav tm="100000">
                                          <p:val>
                                            <p:strVal val="#ppt_x"/>
                                          </p:val>
                                        </p:tav>
                                      </p:tavLst>
                                    </p:anim>
                                    <p:anim calcmode="lin" valueType="num">
                                      <p:cBhvr additive="base">
                                        <p:cTn id="59" dur="500" fill="hold"/>
                                        <p:tgtEl>
                                          <p:spTgt spid="37"/>
                                        </p:tgtEl>
                                        <p:attrNameLst>
                                          <p:attrName>ppt_y</p:attrName>
                                        </p:attrNameLst>
                                      </p:cBhvr>
                                      <p:tavLst>
                                        <p:tav tm="0">
                                          <p:val>
                                            <p:strVal val="#ppt_y"/>
                                          </p:val>
                                        </p:tav>
                                        <p:tav tm="100000">
                                          <p:val>
                                            <p:strVal val="#ppt_y"/>
                                          </p:val>
                                        </p:tav>
                                      </p:tavLst>
                                    </p:anim>
                                  </p:childTnLst>
                                </p:cTn>
                              </p:par>
                              <p:par>
                                <p:cTn id="60" presetID="2" presetClass="entr" presetSubtype="8" decel="100000" fill="hold" grpId="0" nodeType="with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500" fill="hold"/>
                                        <p:tgtEl>
                                          <p:spTgt spid="33"/>
                                        </p:tgtEl>
                                        <p:attrNameLst>
                                          <p:attrName>ppt_x</p:attrName>
                                        </p:attrNameLst>
                                      </p:cBhvr>
                                      <p:tavLst>
                                        <p:tav tm="0">
                                          <p:val>
                                            <p:strVal val="0-#ppt_w/2"/>
                                          </p:val>
                                        </p:tav>
                                        <p:tav tm="100000">
                                          <p:val>
                                            <p:strVal val="#ppt_x"/>
                                          </p:val>
                                        </p:tav>
                                      </p:tavLst>
                                    </p:anim>
                                    <p:anim calcmode="lin" valueType="num">
                                      <p:cBhvr additive="base">
                                        <p:cTn id="63" dur="500" fill="hold"/>
                                        <p:tgtEl>
                                          <p:spTgt spid="33"/>
                                        </p:tgtEl>
                                        <p:attrNameLst>
                                          <p:attrName>ppt_y</p:attrName>
                                        </p:attrNameLst>
                                      </p:cBhvr>
                                      <p:tavLst>
                                        <p:tav tm="0">
                                          <p:val>
                                            <p:strVal val="#ppt_y"/>
                                          </p:val>
                                        </p:tav>
                                        <p:tav tm="100000">
                                          <p:val>
                                            <p:strVal val="#ppt_y"/>
                                          </p:val>
                                        </p:tav>
                                      </p:tavLst>
                                    </p:anim>
                                  </p:childTnLst>
                                </p:cTn>
                              </p:par>
                            </p:childTnLst>
                          </p:cTn>
                        </p:par>
                        <p:par>
                          <p:cTn id="64" fill="hold">
                            <p:stCondLst>
                              <p:cond delay="5000"/>
                            </p:stCondLst>
                            <p:childTnLst>
                              <p:par>
                                <p:cTn id="65" presetID="2" presetClass="entr" presetSubtype="2" decel="100000" fill="hold" grpId="0" nodeType="afterEffect">
                                  <p:stCondLst>
                                    <p:cond delay="50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1+#ppt_w/2"/>
                                          </p:val>
                                        </p:tav>
                                        <p:tav tm="100000">
                                          <p:val>
                                            <p:strVal val="#ppt_x"/>
                                          </p:val>
                                        </p:tav>
                                      </p:tavLst>
                                    </p:anim>
                                    <p:anim calcmode="lin" valueType="num">
                                      <p:cBhvr additive="base">
                                        <p:cTn id="68" dur="500" fill="hold"/>
                                        <p:tgtEl>
                                          <p:spTgt spid="13"/>
                                        </p:tgtEl>
                                        <p:attrNameLst>
                                          <p:attrName>ppt_y</p:attrName>
                                        </p:attrNameLst>
                                      </p:cBhvr>
                                      <p:tavLst>
                                        <p:tav tm="0">
                                          <p:val>
                                            <p:strVal val="#ppt_y"/>
                                          </p:val>
                                        </p:tav>
                                        <p:tav tm="100000">
                                          <p:val>
                                            <p:strVal val="#ppt_y"/>
                                          </p:val>
                                        </p:tav>
                                      </p:tavLst>
                                    </p:anim>
                                  </p:childTnLst>
                                </p:cTn>
                              </p:par>
                              <p:par>
                                <p:cTn id="69" presetID="22" presetClass="entr" presetSubtype="2" fill="hold" nodeType="with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wipe(right)">
                                      <p:cBhvr>
                                        <p:cTn id="71" dur="500"/>
                                        <p:tgtEl>
                                          <p:spTgt spid="30"/>
                                        </p:tgtEl>
                                      </p:cBhvr>
                                    </p:animEffect>
                                  </p:childTnLst>
                                </p:cTn>
                              </p:par>
                            </p:childTnLst>
                          </p:cTn>
                        </p:par>
                        <p:par>
                          <p:cTn id="72" fill="hold">
                            <p:stCondLst>
                              <p:cond delay="6000"/>
                            </p:stCondLst>
                            <p:childTnLst>
                              <p:par>
                                <p:cTn id="73" presetID="2" presetClass="entr" presetSubtype="2" decel="100000" fill="hold" grpId="0" nodeType="after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additive="base">
                                        <p:cTn id="75" dur="500" fill="hold"/>
                                        <p:tgtEl>
                                          <p:spTgt spid="14"/>
                                        </p:tgtEl>
                                        <p:attrNameLst>
                                          <p:attrName>ppt_x</p:attrName>
                                        </p:attrNameLst>
                                      </p:cBhvr>
                                      <p:tavLst>
                                        <p:tav tm="0">
                                          <p:val>
                                            <p:strVal val="1+#ppt_w/2"/>
                                          </p:val>
                                        </p:tav>
                                        <p:tav tm="100000">
                                          <p:val>
                                            <p:strVal val="#ppt_x"/>
                                          </p:val>
                                        </p:tav>
                                      </p:tavLst>
                                    </p:anim>
                                    <p:anim calcmode="lin" valueType="num">
                                      <p:cBhvr additive="base">
                                        <p:cTn id="76"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tmplLst>
          <p:tmpl>
            <p:tnLst>
              <p:par>
                <p:cTn presetID="2" presetClass="entr" presetSubtype="2" decel="100000" fill="hold" nodeType="afterEffect">
                  <p:stCondLst>
                    <p:cond delay="500"/>
                  </p:stCondLst>
                  <p:childTnLst>
                    <p:set>
                      <p:cBhvr>
                        <p:cTn dur="1" fill="hold">
                          <p:stCondLst>
                            <p:cond delay="0"/>
                          </p:stCondLst>
                        </p:cTn>
                        <p:tgtEl>
                          <p:spTgt spid="13"/>
                        </p:tgtEl>
                        <p:attrNameLst>
                          <p:attrName>style.visibility</p:attrName>
                        </p:attrNameLst>
                      </p:cBhvr>
                      <p:to>
                        <p:strVal val="visible"/>
                      </p:to>
                    </p:set>
                    <p:anim calcmode="lin" valueType="num">
                      <p:cBhvr additive="base">
                        <p:cTn dur="500" fill="hold"/>
                        <p:tgtEl>
                          <p:spTgt spid="13"/>
                        </p:tgtEl>
                        <p:attrNameLst>
                          <p:attrName>ppt_x</p:attrName>
                        </p:attrNameLst>
                      </p:cBhvr>
                      <p:tavLst>
                        <p:tav tm="0">
                          <p:val>
                            <p:strVal val="1+#ppt_w/2"/>
                          </p:val>
                        </p:tav>
                        <p:tav tm="100000">
                          <p:val>
                            <p:strVal val="#ppt_x"/>
                          </p:val>
                        </p:tav>
                      </p:tavLst>
                    </p:anim>
                    <p:anim calcmode="lin" valueType="num">
                      <p:cBhvr additive="base">
                        <p:cTn dur="500" fill="hold"/>
                        <p:tgtEl>
                          <p:spTgt spid="13"/>
                        </p:tgtEl>
                        <p:attrNameLst>
                          <p:attrName>ppt_y</p:attrName>
                        </p:attrNameLst>
                      </p:cBhvr>
                      <p:tavLst>
                        <p:tav tm="0">
                          <p:val>
                            <p:strVal val="#ppt_y"/>
                          </p:val>
                        </p:tav>
                        <p:tav tm="100000">
                          <p:val>
                            <p:strVal val="#ppt_y"/>
                          </p:val>
                        </p:tav>
                      </p:tavLst>
                    </p:anim>
                  </p:childTnLst>
                </p:cTn>
              </p:par>
            </p:tnLst>
          </p:tmpl>
        </p:tmplLst>
      </p:bldP>
      <p:bldP spid="14" grpId="0">
        <p:tmplLst>
          <p:tmpl>
            <p:tnLst>
              <p:par>
                <p:cTn presetID="2" presetClass="entr" presetSubtype="2" decel="10000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500" fill="hold"/>
                        <p:tgtEl>
                          <p:spTgt spid="14"/>
                        </p:tgtEl>
                        <p:attrNameLst>
                          <p:attrName>ppt_x</p:attrName>
                        </p:attrNameLst>
                      </p:cBhvr>
                      <p:tavLst>
                        <p:tav tm="0">
                          <p:val>
                            <p:strVal val="1+#ppt_w/2"/>
                          </p:val>
                        </p:tav>
                        <p:tav tm="100000">
                          <p:val>
                            <p:strVal val="#ppt_x"/>
                          </p:val>
                        </p:tav>
                      </p:tavLst>
                    </p:anim>
                    <p:anim calcmode="lin" valueType="num">
                      <p:cBhvr additive="base">
                        <p:cTn dur="500" fill="hold"/>
                        <p:tgtEl>
                          <p:spTgt spid="14"/>
                        </p:tgtEl>
                        <p:attrNameLst>
                          <p:attrName>ppt_y</p:attrName>
                        </p:attrNameLst>
                      </p:cBhvr>
                      <p:tavLst>
                        <p:tav tm="0">
                          <p:val>
                            <p:strVal val="#ppt_y"/>
                          </p:val>
                        </p:tav>
                        <p:tav tm="100000">
                          <p:val>
                            <p:strVal val="#ppt_y"/>
                          </p:val>
                        </p:tav>
                      </p:tavLst>
                    </p:anim>
                  </p:childTnLst>
                </p:cTn>
              </p:par>
            </p:tnLst>
          </p:tmpl>
        </p:tmplLst>
      </p:bldP>
      <p:bldP spid="21" grpId="0" build="p">
        <p:tmplLst>
          <p:tmpl lvl="1">
            <p:tnLst>
              <p:par>
                <p:cTn presetID="2" presetClass="entr" presetSubtype="8" decel="10000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fill="hold"/>
                        <p:tgtEl>
                          <p:spTgt spid="21"/>
                        </p:tgtEl>
                        <p:attrNameLst>
                          <p:attrName>ppt_x</p:attrName>
                        </p:attrNameLst>
                      </p:cBhvr>
                      <p:tavLst>
                        <p:tav tm="0">
                          <p:val>
                            <p:strVal val="0-#ppt_w/2"/>
                          </p:val>
                        </p:tav>
                        <p:tav tm="100000">
                          <p:val>
                            <p:strVal val="#ppt_x"/>
                          </p:val>
                        </p:tav>
                      </p:tavLst>
                    </p:anim>
                    <p:anim calcmode="lin" valueType="num">
                      <p:cBhvr additive="base">
                        <p:cTn dur="500" fill="hold"/>
                        <p:tgtEl>
                          <p:spTgt spid="21"/>
                        </p:tgtEl>
                        <p:attrNameLst>
                          <p:attrName>ppt_y</p:attrName>
                        </p:attrNameLst>
                      </p:cBhvr>
                      <p:tavLst>
                        <p:tav tm="0">
                          <p:val>
                            <p:strVal val="#ppt_y"/>
                          </p:val>
                        </p:tav>
                        <p:tav tm="100000">
                          <p:val>
                            <p:strVal val="#ppt_y"/>
                          </p:val>
                        </p:tav>
                      </p:tavLst>
                    </p:anim>
                  </p:childTnLst>
                </p:cTn>
              </p:par>
            </p:tnLst>
          </p:tmpl>
        </p:tmplLst>
      </p:bldP>
      <p:bldP spid="25" grpId="0" build="p">
        <p:tmplLst>
          <p:tmpl lvl="1">
            <p:tnLst>
              <p:par>
                <p:cTn presetID="2" presetClass="entr" presetSubtype="8" decel="100000" fill="hold" nodeType="afterEffect">
                  <p:stCondLst>
                    <p:cond delay="500"/>
                  </p:stCondLst>
                  <p:childTnLst>
                    <p:set>
                      <p:cBhvr>
                        <p:cTn dur="1" fill="hold">
                          <p:stCondLst>
                            <p:cond delay="0"/>
                          </p:stCondLst>
                        </p:cTn>
                        <p:tgtEl>
                          <p:spTgt spid="25"/>
                        </p:tgtEl>
                        <p:attrNameLst>
                          <p:attrName>style.visibility</p:attrName>
                        </p:attrNameLst>
                      </p:cBhvr>
                      <p:to>
                        <p:strVal val="visible"/>
                      </p:to>
                    </p:set>
                    <p:anim calcmode="lin" valueType="num">
                      <p:cBhvr additive="base">
                        <p:cTn dur="500" fill="hold"/>
                        <p:tgtEl>
                          <p:spTgt spid="25"/>
                        </p:tgtEl>
                        <p:attrNameLst>
                          <p:attrName>ppt_x</p:attrName>
                        </p:attrNameLst>
                      </p:cBhvr>
                      <p:tavLst>
                        <p:tav tm="0">
                          <p:val>
                            <p:strVal val="0-#ppt_w/2"/>
                          </p:val>
                        </p:tav>
                        <p:tav tm="100000">
                          <p:val>
                            <p:strVal val="#ppt_x"/>
                          </p:val>
                        </p:tav>
                      </p:tavLst>
                    </p:anim>
                    <p:anim calcmode="lin" valueType="num">
                      <p:cBhvr additive="base">
                        <p:cTn dur="500" fill="hold"/>
                        <p:tgtEl>
                          <p:spTgt spid="25"/>
                        </p:tgtEl>
                        <p:attrNameLst>
                          <p:attrName>ppt_y</p:attrName>
                        </p:attrNameLst>
                      </p:cBhvr>
                      <p:tavLst>
                        <p:tav tm="0">
                          <p:val>
                            <p:strVal val="#ppt_y"/>
                          </p:val>
                        </p:tav>
                        <p:tav tm="100000">
                          <p:val>
                            <p:strVal val="#ppt_y"/>
                          </p:val>
                        </p:tav>
                      </p:tavLst>
                    </p:anim>
                  </p:childTnLst>
                </p:cTn>
              </p:par>
            </p:tnLst>
          </p:tmpl>
        </p:tmplLst>
      </p:bldP>
      <p:bldP spid="29" grpId="0" build="p">
        <p:tmplLst>
          <p:tmpl lvl="1">
            <p:tnLst>
              <p:par>
                <p:cTn presetID="2" presetClass="entr" presetSubtype="8" decel="100000" fill="hold" nodeType="afterEffect">
                  <p:stCondLst>
                    <p:cond delay="500"/>
                  </p:stCondLst>
                  <p:childTnLst>
                    <p:set>
                      <p:cBhvr>
                        <p:cTn dur="1" fill="hold">
                          <p:stCondLst>
                            <p:cond delay="0"/>
                          </p:stCondLst>
                        </p:cTn>
                        <p:tgtEl>
                          <p:spTgt spid="29"/>
                        </p:tgtEl>
                        <p:attrNameLst>
                          <p:attrName>style.visibility</p:attrName>
                        </p:attrNameLst>
                      </p:cBhvr>
                      <p:to>
                        <p:strVal val="visible"/>
                      </p:to>
                    </p:set>
                    <p:anim calcmode="lin" valueType="num">
                      <p:cBhvr additive="base">
                        <p:cTn dur="500" fill="hold"/>
                        <p:tgtEl>
                          <p:spTgt spid="29"/>
                        </p:tgtEl>
                        <p:attrNameLst>
                          <p:attrName>ppt_x</p:attrName>
                        </p:attrNameLst>
                      </p:cBhvr>
                      <p:tavLst>
                        <p:tav tm="0">
                          <p:val>
                            <p:strVal val="0-#ppt_w/2"/>
                          </p:val>
                        </p:tav>
                        <p:tav tm="100000">
                          <p:val>
                            <p:strVal val="#ppt_x"/>
                          </p:val>
                        </p:tav>
                      </p:tavLst>
                    </p:anim>
                    <p:anim calcmode="lin" valueType="num">
                      <p:cBhvr additive="base">
                        <p:cTn dur="500" fill="hold"/>
                        <p:tgtEl>
                          <p:spTgt spid="29"/>
                        </p:tgtEl>
                        <p:attrNameLst>
                          <p:attrName>ppt_y</p:attrName>
                        </p:attrNameLst>
                      </p:cBhvr>
                      <p:tavLst>
                        <p:tav tm="0">
                          <p:val>
                            <p:strVal val="#ppt_y"/>
                          </p:val>
                        </p:tav>
                        <p:tav tm="100000">
                          <p:val>
                            <p:strVal val="#ppt_y"/>
                          </p:val>
                        </p:tav>
                      </p:tavLst>
                    </p:anim>
                  </p:childTnLst>
                </p:cTn>
              </p:par>
            </p:tnLst>
          </p:tmpl>
        </p:tmplLst>
      </p:bldP>
      <p:bldP spid="31" grpId="0">
        <p:tmplLst>
          <p:tmpl>
            <p:tnLst>
              <p:par>
                <p:cTn presetID="2" presetClass="entr" presetSubtype="8" decel="10000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 calcmode="lin" valueType="num">
                      <p:cBhvr additive="base">
                        <p:cTn dur="500" fill="hold"/>
                        <p:tgtEl>
                          <p:spTgt spid="31"/>
                        </p:tgtEl>
                        <p:attrNameLst>
                          <p:attrName>ppt_x</p:attrName>
                        </p:attrNameLst>
                      </p:cBhvr>
                      <p:tavLst>
                        <p:tav tm="0">
                          <p:val>
                            <p:strVal val="0-#ppt_w/2"/>
                          </p:val>
                        </p:tav>
                        <p:tav tm="100000">
                          <p:val>
                            <p:strVal val="#ppt_x"/>
                          </p:val>
                        </p:tav>
                      </p:tavLst>
                    </p:anim>
                    <p:anim calcmode="lin" valueType="num">
                      <p:cBhvr additive="base">
                        <p:cTn dur="500" fill="hold"/>
                        <p:tgtEl>
                          <p:spTgt spid="31"/>
                        </p:tgtEl>
                        <p:attrNameLst>
                          <p:attrName>ppt_y</p:attrName>
                        </p:attrNameLst>
                      </p:cBhvr>
                      <p:tavLst>
                        <p:tav tm="0">
                          <p:val>
                            <p:strVal val="#ppt_y"/>
                          </p:val>
                        </p:tav>
                        <p:tav tm="100000">
                          <p:val>
                            <p:strVal val="#ppt_y"/>
                          </p:val>
                        </p:tav>
                      </p:tavLst>
                    </p:anim>
                  </p:childTnLst>
                </p:cTn>
              </p:par>
            </p:tnLst>
          </p:tmpl>
        </p:tmplLst>
      </p:bldP>
      <p:bldP spid="32" grpId="0">
        <p:tmplLst>
          <p:tmpl>
            <p:tnLst>
              <p:par>
                <p:cTn presetID="2" presetClass="entr" presetSubtype="8" decel="100000" fill="hold" nodeType="withEffect">
                  <p:stCondLst>
                    <p:cond delay="0"/>
                  </p:stCondLst>
                  <p:childTnLst>
                    <p:set>
                      <p:cBhvr>
                        <p:cTn dur="1" fill="hold">
                          <p:stCondLst>
                            <p:cond delay="0"/>
                          </p:stCondLst>
                        </p:cTn>
                        <p:tgtEl>
                          <p:spTgt spid="32"/>
                        </p:tgtEl>
                        <p:attrNameLst>
                          <p:attrName>style.visibility</p:attrName>
                        </p:attrNameLst>
                      </p:cBhvr>
                      <p:to>
                        <p:strVal val="visible"/>
                      </p:to>
                    </p:set>
                    <p:anim calcmode="lin" valueType="num">
                      <p:cBhvr additive="base">
                        <p:cTn dur="500" fill="hold"/>
                        <p:tgtEl>
                          <p:spTgt spid="32"/>
                        </p:tgtEl>
                        <p:attrNameLst>
                          <p:attrName>ppt_x</p:attrName>
                        </p:attrNameLst>
                      </p:cBhvr>
                      <p:tavLst>
                        <p:tav tm="0">
                          <p:val>
                            <p:strVal val="0-#ppt_w/2"/>
                          </p:val>
                        </p:tav>
                        <p:tav tm="100000">
                          <p:val>
                            <p:strVal val="#ppt_x"/>
                          </p:val>
                        </p:tav>
                      </p:tavLst>
                    </p:anim>
                    <p:anim calcmode="lin" valueType="num">
                      <p:cBhvr additive="base">
                        <p:cTn dur="500" fill="hold"/>
                        <p:tgtEl>
                          <p:spTgt spid="32"/>
                        </p:tgtEl>
                        <p:attrNameLst>
                          <p:attrName>ppt_y</p:attrName>
                        </p:attrNameLst>
                      </p:cBhvr>
                      <p:tavLst>
                        <p:tav tm="0">
                          <p:val>
                            <p:strVal val="#ppt_y"/>
                          </p:val>
                        </p:tav>
                        <p:tav tm="100000">
                          <p:val>
                            <p:strVal val="#ppt_y"/>
                          </p:val>
                        </p:tav>
                      </p:tavLst>
                    </p:anim>
                  </p:childTnLst>
                </p:cTn>
              </p:par>
            </p:tnLst>
          </p:tmpl>
        </p:tmplLst>
      </p:bldP>
      <p:bldP spid="33" grpId="0">
        <p:tmplLst>
          <p:tmpl>
            <p:tnLst>
              <p:par>
                <p:cTn presetID="2" presetClass="entr" presetSubtype="8" decel="10000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 calcmode="lin" valueType="num">
                      <p:cBhvr additive="base">
                        <p:cTn dur="500" fill="hold"/>
                        <p:tgtEl>
                          <p:spTgt spid="33"/>
                        </p:tgtEl>
                        <p:attrNameLst>
                          <p:attrName>ppt_x</p:attrName>
                        </p:attrNameLst>
                      </p:cBhvr>
                      <p:tavLst>
                        <p:tav tm="0">
                          <p:val>
                            <p:strVal val="0-#ppt_w/2"/>
                          </p:val>
                        </p:tav>
                        <p:tav tm="100000">
                          <p:val>
                            <p:strVal val="#ppt_x"/>
                          </p:val>
                        </p:tav>
                      </p:tavLst>
                    </p:anim>
                    <p:anim calcmode="lin" valueType="num">
                      <p:cBhvr additive="base">
                        <p:cTn dur="500" fill="hold"/>
                        <p:tgtEl>
                          <p:spTgt spid="33"/>
                        </p:tgtEl>
                        <p:attrNameLst>
                          <p:attrName>ppt_y</p:attrName>
                        </p:attrNameLst>
                      </p:cBhvr>
                      <p:tavLst>
                        <p:tav tm="0">
                          <p:val>
                            <p:strVal val="#ppt_y"/>
                          </p:val>
                        </p:tav>
                        <p:tav tm="100000">
                          <p:val>
                            <p:strVal val="#ppt_y"/>
                          </p:val>
                        </p:tav>
                      </p:tavLst>
                    </p:anim>
                  </p:childTnLst>
                </p:cTn>
              </p:par>
            </p:tnLst>
          </p:tmpl>
        </p:tmplLst>
      </p:bldP>
      <p:bldP spid="35" grpId="0">
        <p:tmplLst>
          <p:tmpl>
            <p:tnLst>
              <p:par>
                <p:cTn presetID="2" presetClass="entr" presetSubtype="8" decel="100000"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500" fill="hold"/>
                        <p:tgtEl>
                          <p:spTgt spid="35"/>
                        </p:tgtEl>
                        <p:attrNameLst>
                          <p:attrName>ppt_x</p:attrName>
                        </p:attrNameLst>
                      </p:cBhvr>
                      <p:tavLst>
                        <p:tav tm="0">
                          <p:val>
                            <p:strVal val="0-#ppt_w/2"/>
                          </p:val>
                        </p:tav>
                        <p:tav tm="100000">
                          <p:val>
                            <p:strVal val="#ppt_x"/>
                          </p:val>
                        </p:tav>
                      </p:tavLst>
                    </p:anim>
                    <p:anim calcmode="lin" valueType="num">
                      <p:cBhvr additive="base">
                        <p:cTn dur="500" fill="hold"/>
                        <p:tgtEl>
                          <p:spTgt spid="35"/>
                        </p:tgtEl>
                        <p:attrNameLst>
                          <p:attrName>ppt_y</p:attrName>
                        </p:attrNameLst>
                      </p:cBhvr>
                      <p:tavLst>
                        <p:tav tm="0">
                          <p:val>
                            <p:strVal val="#ppt_y"/>
                          </p:val>
                        </p:tav>
                        <p:tav tm="100000">
                          <p:val>
                            <p:strVal val="#ppt_y"/>
                          </p:val>
                        </p:tav>
                      </p:tavLst>
                    </p:anim>
                  </p:childTnLst>
                </p:cTn>
              </p:par>
            </p:tnLst>
          </p:tmpl>
        </p:tmplLst>
      </p:bldP>
      <p:bldP spid="36" grpId="0">
        <p:tmplLst>
          <p:tmpl>
            <p:tnLst>
              <p:par>
                <p:cTn presetID="2" presetClass="entr" presetSubtype="8" decel="100000"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500" fill="hold"/>
                        <p:tgtEl>
                          <p:spTgt spid="36"/>
                        </p:tgtEl>
                        <p:attrNameLst>
                          <p:attrName>ppt_x</p:attrName>
                        </p:attrNameLst>
                      </p:cBhvr>
                      <p:tavLst>
                        <p:tav tm="0">
                          <p:val>
                            <p:strVal val="0-#ppt_w/2"/>
                          </p:val>
                        </p:tav>
                        <p:tav tm="100000">
                          <p:val>
                            <p:strVal val="#ppt_x"/>
                          </p:val>
                        </p:tav>
                      </p:tavLst>
                    </p:anim>
                    <p:anim calcmode="lin" valueType="num">
                      <p:cBhvr additive="base">
                        <p:cTn dur="500" fill="hold"/>
                        <p:tgtEl>
                          <p:spTgt spid="36"/>
                        </p:tgtEl>
                        <p:attrNameLst>
                          <p:attrName>ppt_y</p:attrName>
                        </p:attrNameLst>
                      </p:cBhvr>
                      <p:tavLst>
                        <p:tav tm="0">
                          <p:val>
                            <p:strVal val="#ppt_y"/>
                          </p:val>
                        </p:tav>
                        <p:tav tm="100000">
                          <p:val>
                            <p:strVal val="#ppt_y"/>
                          </p:val>
                        </p:tav>
                      </p:tavLst>
                    </p:anim>
                  </p:childTnLst>
                </p:cTn>
              </p:par>
            </p:tnLst>
          </p:tmpl>
        </p:tmplLst>
      </p:bldP>
      <p:bldP spid="37" grpId="0">
        <p:tmplLst>
          <p:tmpl>
            <p:tnLst>
              <p:par>
                <p:cTn presetID="2" presetClass="entr" presetSubtype="8" decel="100000"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 calcmode="lin" valueType="num">
                      <p:cBhvr additive="base">
                        <p:cTn dur="500" fill="hold"/>
                        <p:tgtEl>
                          <p:spTgt spid="37"/>
                        </p:tgtEl>
                        <p:attrNameLst>
                          <p:attrName>ppt_x</p:attrName>
                        </p:attrNameLst>
                      </p:cBhvr>
                      <p:tavLst>
                        <p:tav tm="0">
                          <p:val>
                            <p:strVal val="0-#ppt_w/2"/>
                          </p:val>
                        </p:tav>
                        <p:tav tm="100000">
                          <p:val>
                            <p:strVal val="#ppt_x"/>
                          </p:val>
                        </p:tav>
                      </p:tavLst>
                    </p:anim>
                    <p:anim calcmode="lin" valueType="num">
                      <p:cBhvr additive="base">
                        <p:cTn dur="500" fill="hold"/>
                        <p:tgtEl>
                          <p:spTgt spid="37"/>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 Word - 4 List">
    <p:spTree>
      <p:nvGrpSpPr>
        <p:cNvPr id="1" name=""/>
        <p:cNvGrpSpPr/>
        <p:nvPr/>
      </p:nvGrpSpPr>
      <p:grpSpPr>
        <a:xfrm>
          <a:off x="0" y="0"/>
          <a:ext cx="0" cy="0"/>
          <a:chOff x="0" y="0"/>
          <a:chExt cx="0" cy="0"/>
        </a:xfrm>
      </p:grpSpPr>
      <p:sp>
        <p:nvSpPr>
          <p:cNvPr id="26" name="円/楕円 25"/>
          <p:cNvSpPr/>
          <p:nvPr userDrawn="1"/>
        </p:nvSpPr>
        <p:spPr>
          <a:xfrm>
            <a:off x="939800" y="1788632"/>
            <a:ext cx="6572725" cy="6572725"/>
          </a:xfrm>
          <a:prstGeom prst="ellipse">
            <a:avLst/>
          </a:prstGeom>
          <a:gradFill>
            <a:gsLst>
              <a:gs pos="100000">
                <a:schemeClr val="accent1">
                  <a:tint val="66000"/>
                  <a:satMod val="160000"/>
                  <a:alpha val="15000"/>
                </a:schemeClr>
              </a:gs>
              <a:gs pos="50000">
                <a:schemeClr val="accent1">
                  <a:tint val="44500"/>
                  <a:satMod val="160000"/>
                  <a:alpha val="14000"/>
                </a:schemeClr>
              </a:gs>
              <a:gs pos="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27" name="円/楕円 26"/>
          <p:cNvSpPr/>
          <p:nvPr userDrawn="1"/>
        </p:nvSpPr>
        <p:spPr>
          <a:xfrm>
            <a:off x="1939273" y="2788105"/>
            <a:ext cx="4573781" cy="4573781"/>
          </a:xfrm>
          <a:prstGeom prst="ellipse">
            <a:avLst/>
          </a:prstGeom>
          <a:gradFill>
            <a:gsLst>
              <a:gs pos="100000">
                <a:schemeClr val="accent1">
                  <a:tint val="66000"/>
                  <a:satMod val="160000"/>
                  <a:alpha val="38000"/>
                </a:schemeClr>
              </a:gs>
              <a:gs pos="42000">
                <a:schemeClr val="accent1">
                  <a:tint val="44500"/>
                  <a:satMod val="160000"/>
                  <a:alpha val="24000"/>
                </a:schemeClr>
              </a:gs>
              <a:gs pos="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3" name="フッター プレースホルダー 2"/>
          <p:cNvSpPr>
            <a:spLocks noGrp="1"/>
          </p:cNvSpPr>
          <p:nvPr userDrawn="1">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userDrawn="1">
            <p:ph type="sldNum" sz="quarter" idx="11"/>
          </p:nvPr>
        </p:nvSpPr>
        <p:spPr/>
        <p:txBody>
          <a:bodyPr/>
          <a:lstStyle/>
          <a:p>
            <a:fld id="{387164BF-D67A-46C0-81D2-5BAF67C00C80}" type="slidenum">
              <a:rPr lang="en-US" smtClean="0"/>
              <a:pPr/>
              <a:t>‹#›</a:t>
            </a:fld>
            <a:endParaRPr lang="en-US" dirty="0"/>
          </a:p>
        </p:txBody>
      </p:sp>
      <p:sp>
        <p:nvSpPr>
          <p:cNvPr id="7" name="テキスト プレースホルダー 11"/>
          <p:cNvSpPr>
            <a:spLocks noGrp="1"/>
          </p:cNvSpPr>
          <p:nvPr userDrawn="1">
            <p:ph type="body" sz="quarter" idx="15" hasCustomPrompt="1"/>
          </p:nvPr>
        </p:nvSpPr>
        <p:spPr>
          <a:xfrm>
            <a:off x="10088310" y="1543100"/>
            <a:ext cx="7470831" cy="1484881"/>
          </a:xfrm>
        </p:spPr>
        <p:txBody>
          <a:bodyPr anchor="ctr">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cxnSp>
        <p:nvCxnSpPr>
          <p:cNvPr id="10" name="直線コネクタ 9"/>
          <p:cNvCxnSpPr/>
          <p:nvPr userDrawn="1"/>
        </p:nvCxnSpPr>
        <p:spPr>
          <a:xfrm>
            <a:off x="9953295" y="1453090"/>
            <a:ext cx="0" cy="171019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1" name="テキスト プレースホルダー 11"/>
          <p:cNvSpPr>
            <a:spLocks noGrp="1"/>
          </p:cNvSpPr>
          <p:nvPr userDrawn="1">
            <p:ph type="body" sz="quarter" idx="16" hasCustomPrompt="1"/>
          </p:nvPr>
        </p:nvSpPr>
        <p:spPr>
          <a:xfrm>
            <a:off x="7748051" y="1858135"/>
            <a:ext cx="2070230" cy="900100"/>
          </a:xfrm>
        </p:spPr>
        <p:txBody>
          <a:bodyPr anchor="ctr">
            <a:noAutofit/>
          </a:bodyPr>
          <a:lstStyle>
            <a:lvl1pPr algn="r">
              <a:lnSpc>
                <a:spcPct val="120000"/>
              </a:lnSpc>
              <a:defRPr sz="2400">
                <a:solidFill>
                  <a:schemeClr val="accent1"/>
                </a:solidFill>
                <a:latin typeface="+mj-lt"/>
              </a:defRPr>
            </a:lvl1pPr>
          </a:lstStyle>
          <a:p>
            <a:pPr lvl="0"/>
            <a:r>
              <a:rPr lang="en-US" altLang="ja-JP" dirty="0"/>
              <a:t>TEXT HERE</a:t>
            </a:r>
            <a:endParaRPr lang="en-US" dirty="0"/>
          </a:p>
        </p:txBody>
      </p:sp>
      <p:sp>
        <p:nvSpPr>
          <p:cNvPr id="12" name="テキスト プレースホルダー 11"/>
          <p:cNvSpPr>
            <a:spLocks noGrp="1"/>
          </p:cNvSpPr>
          <p:nvPr userDrawn="1">
            <p:ph type="body" sz="quarter" idx="17" hasCustomPrompt="1"/>
          </p:nvPr>
        </p:nvSpPr>
        <p:spPr>
          <a:xfrm>
            <a:off x="10088310" y="3478315"/>
            <a:ext cx="7470831" cy="1484881"/>
          </a:xfrm>
        </p:spPr>
        <p:txBody>
          <a:bodyPr anchor="ctr">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cxnSp>
        <p:nvCxnSpPr>
          <p:cNvPr id="13" name="直線コネクタ 12"/>
          <p:cNvCxnSpPr/>
          <p:nvPr userDrawn="1"/>
        </p:nvCxnSpPr>
        <p:spPr>
          <a:xfrm>
            <a:off x="9953295" y="3388305"/>
            <a:ext cx="0" cy="171019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4" name="テキスト プレースホルダー 11"/>
          <p:cNvSpPr>
            <a:spLocks noGrp="1"/>
          </p:cNvSpPr>
          <p:nvPr userDrawn="1">
            <p:ph type="body" sz="quarter" idx="18" hasCustomPrompt="1"/>
          </p:nvPr>
        </p:nvSpPr>
        <p:spPr>
          <a:xfrm>
            <a:off x="7748051" y="3793350"/>
            <a:ext cx="2070230" cy="900100"/>
          </a:xfrm>
        </p:spPr>
        <p:txBody>
          <a:bodyPr anchor="ctr">
            <a:noAutofit/>
          </a:bodyPr>
          <a:lstStyle>
            <a:lvl1pPr algn="r">
              <a:lnSpc>
                <a:spcPct val="120000"/>
              </a:lnSpc>
              <a:defRPr sz="2400">
                <a:solidFill>
                  <a:schemeClr val="accent1"/>
                </a:solidFill>
                <a:latin typeface="+mj-lt"/>
              </a:defRPr>
            </a:lvl1pPr>
          </a:lstStyle>
          <a:p>
            <a:pPr lvl="0"/>
            <a:r>
              <a:rPr lang="en-US" altLang="ja-JP" dirty="0"/>
              <a:t>TEXT HERE</a:t>
            </a:r>
            <a:endParaRPr lang="en-US" dirty="0"/>
          </a:p>
        </p:txBody>
      </p:sp>
      <p:sp>
        <p:nvSpPr>
          <p:cNvPr id="15" name="テキスト プレースホルダー 11"/>
          <p:cNvSpPr>
            <a:spLocks noGrp="1"/>
          </p:cNvSpPr>
          <p:nvPr userDrawn="1">
            <p:ph type="body" sz="quarter" idx="19" hasCustomPrompt="1"/>
          </p:nvPr>
        </p:nvSpPr>
        <p:spPr>
          <a:xfrm>
            <a:off x="10088310" y="5413530"/>
            <a:ext cx="7470831" cy="1484881"/>
          </a:xfrm>
        </p:spPr>
        <p:txBody>
          <a:bodyPr anchor="ctr">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cxnSp>
        <p:nvCxnSpPr>
          <p:cNvPr id="16" name="直線コネクタ 15"/>
          <p:cNvCxnSpPr/>
          <p:nvPr userDrawn="1"/>
        </p:nvCxnSpPr>
        <p:spPr>
          <a:xfrm>
            <a:off x="9953295" y="5323520"/>
            <a:ext cx="0" cy="171019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7" name="テキスト プレースホルダー 11"/>
          <p:cNvSpPr>
            <a:spLocks noGrp="1"/>
          </p:cNvSpPr>
          <p:nvPr userDrawn="1">
            <p:ph type="body" sz="quarter" idx="20" hasCustomPrompt="1"/>
          </p:nvPr>
        </p:nvSpPr>
        <p:spPr>
          <a:xfrm>
            <a:off x="7748051" y="5728565"/>
            <a:ext cx="2070230" cy="900100"/>
          </a:xfrm>
        </p:spPr>
        <p:txBody>
          <a:bodyPr anchor="ctr">
            <a:noAutofit/>
          </a:bodyPr>
          <a:lstStyle>
            <a:lvl1pPr algn="r">
              <a:lnSpc>
                <a:spcPct val="120000"/>
              </a:lnSpc>
              <a:defRPr sz="2400">
                <a:solidFill>
                  <a:schemeClr val="accent1"/>
                </a:solidFill>
                <a:latin typeface="+mj-lt"/>
              </a:defRPr>
            </a:lvl1pPr>
          </a:lstStyle>
          <a:p>
            <a:pPr lvl="0"/>
            <a:r>
              <a:rPr lang="en-US" altLang="ja-JP" dirty="0"/>
              <a:t>TEXT HERE</a:t>
            </a:r>
            <a:endParaRPr lang="en-US" dirty="0"/>
          </a:p>
        </p:txBody>
      </p:sp>
      <p:sp>
        <p:nvSpPr>
          <p:cNvPr id="18" name="テキスト プレースホルダー 11"/>
          <p:cNvSpPr>
            <a:spLocks noGrp="1"/>
          </p:cNvSpPr>
          <p:nvPr userDrawn="1">
            <p:ph type="body" sz="quarter" idx="21" hasCustomPrompt="1"/>
          </p:nvPr>
        </p:nvSpPr>
        <p:spPr>
          <a:xfrm>
            <a:off x="10088310" y="7393466"/>
            <a:ext cx="7470831" cy="1484881"/>
          </a:xfrm>
        </p:spPr>
        <p:txBody>
          <a:bodyPr anchor="ctr">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cxnSp>
        <p:nvCxnSpPr>
          <p:cNvPr id="19" name="直線コネクタ 18"/>
          <p:cNvCxnSpPr/>
          <p:nvPr userDrawn="1"/>
        </p:nvCxnSpPr>
        <p:spPr>
          <a:xfrm>
            <a:off x="9953295" y="7303456"/>
            <a:ext cx="0" cy="171019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0" name="テキスト プレースホルダー 11"/>
          <p:cNvSpPr>
            <a:spLocks noGrp="1"/>
          </p:cNvSpPr>
          <p:nvPr userDrawn="1">
            <p:ph type="body" sz="quarter" idx="22" hasCustomPrompt="1"/>
          </p:nvPr>
        </p:nvSpPr>
        <p:spPr>
          <a:xfrm>
            <a:off x="7748051" y="7708501"/>
            <a:ext cx="2070230" cy="900100"/>
          </a:xfrm>
        </p:spPr>
        <p:txBody>
          <a:bodyPr anchor="ctr">
            <a:noAutofit/>
          </a:bodyPr>
          <a:lstStyle>
            <a:lvl1pPr algn="r">
              <a:lnSpc>
                <a:spcPct val="120000"/>
              </a:lnSpc>
              <a:defRPr sz="2400">
                <a:solidFill>
                  <a:schemeClr val="accent1"/>
                </a:solidFill>
                <a:latin typeface="+mj-lt"/>
              </a:defRPr>
            </a:lvl1pPr>
          </a:lstStyle>
          <a:p>
            <a:pPr lvl="0"/>
            <a:r>
              <a:rPr lang="en-US" altLang="ja-JP" dirty="0"/>
              <a:t>TEXT HERE</a:t>
            </a:r>
            <a:endParaRPr lang="en-US" dirty="0"/>
          </a:p>
        </p:txBody>
      </p:sp>
      <p:sp>
        <p:nvSpPr>
          <p:cNvPr id="21" name="タイトル 1"/>
          <p:cNvSpPr>
            <a:spLocks noGrp="1"/>
          </p:cNvSpPr>
          <p:nvPr userDrawn="1">
            <p:ph type="title" hasCustomPrompt="1"/>
          </p:nvPr>
        </p:nvSpPr>
        <p:spPr>
          <a:xfrm>
            <a:off x="1132316" y="3838355"/>
            <a:ext cx="6480720" cy="2655295"/>
          </a:xfrm>
          <a:prstGeom prst="rect">
            <a:avLst/>
          </a:prstGeom>
        </p:spPr>
        <p:txBody>
          <a:bodyPr anchor="ctr"/>
          <a:lstStyle>
            <a:lvl1pPr algn="ctr">
              <a:defRPr sz="6600" spc="1500" baseline="0"/>
            </a:lvl1pPr>
          </a:lstStyle>
          <a:p>
            <a:r>
              <a:rPr lang="en-US" altLang="ja-JP" dirty="0"/>
              <a:t>WORD</a:t>
            </a:r>
            <a:endParaRPr kumimoji="1" lang="ja-JP" altLang="en-US" dirty="0"/>
          </a:p>
        </p:txBody>
      </p:sp>
    </p:spTree>
    <p:extLst>
      <p:ext uri="{BB962C8B-B14F-4D97-AF65-F5344CB8AC3E}">
        <p14:creationId xmlns:p14="http://schemas.microsoft.com/office/powerpoint/2010/main" val="1876814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childTnLst>
                          </p:cTn>
                        </p:par>
                        <p:par>
                          <p:cTn id="14" fill="hold">
                            <p:stCondLst>
                              <p:cond delay="1000"/>
                            </p:stCondLst>
                            <p:childTnLst>
                              <p:par>
                                <p:cTn id="15" presetID="2" presetClass="entr" presetSubtype="8" decel="10000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0-#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par>
                                <p:cTn id="19" presetID="2" presetClass="entr" presetSubtype="4" decel="10000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2" decel="10000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2" presetClass="entr" presetSubtype="8" decel="100000" fill="hold" grpId="0" nodeType="afterEffect">
                                  <p:stCondLst>
                                    <p:cond delay="25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500" fill="hold"/>
                                        <p:tgtEl>
                                          <p:spTgt spid="14"/>
                                        </p:tgtEl>
                                        <p:attrNameLst>
                                          <p:attrName>ppt_x</p:attrName>
                                        </p:attrNameLst>
                                      </p:cBhvr>
                                      <p:tavLst>
                                        <p:tav tm="0">
                                          <p:val>
                                            <p:strVal val="0-#ppt_w/2"/>
                                          </p:val>
                                        </p:tav>
                                        <p:tav tm="100000">
                                          <p:val>
                                            <p:strVal val="#ppt_x"/>
                                          </p:val>
                                        </p:tav>
                                      </p:tavLst>
                                    </p:anim>
                                    <p:anim calcmode="lin" valueType="num">
                                      <p:cBhvr additive="base">
                                        <p:cTn id="31" dur="500" fill="hold"/>
                                        <p:tgtEl>
                                          <p:spTgt spid="14"/>
                                        </p:tgtEl>
                                        <p:attrNameLst>
                                          <p:attrName>ppt_y</p:attrName>
                                        </p:attrNameLst>
                                      </p:cBhvr>
                                      <p:tavLst>
                                        <p:tav tm="0">
                                          <p:val>
                                            <p:strVal val="#ppt_y"/>
                                          </p:val>
                                        </p:tav>
                                        <p:tav tm="100000">
                                          <p:val>
                                            <p:strVal val="#ppt_y"/>
                                          </p:val>
                                        </p:tav>
                                      </p:tavLst>
                                    </p:anim>
                                  </p:childTnLst>
                                </p:cTn>
                              </p:par>
                              <p:par>
                                <p:cTn id="32" presetID="2" presetClass="entr" presetSubtype="2" decel="100000" fill="hold" grpId="0" nodeType="withEffect">
                                  <p:stCondLst>
                                    <p:cond delay="25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1+#ppt_w/2"/>
                                          </p:val>
                                        </p:tav>
                                        <p:tav tm="100000">
                                          <p:val>
                                            <p:strVal val="#ppt_x"/>
                                          </p:val>
                                        </p:tav>
                                      </p:tavLst>
                                    </p:anim>
                                    <p:anim calcmode="lin" valueType="num">
                                      <p:cBhvr additive="base">
                                        <p:cTn id="35" dur="5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4" decel="100000" fill="hold" nodeType="withEffect">
                                  <p:stCondLst>
                                    <p:cond delay="25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ppt_x"/>
                                          </p:val>
                                        </p:tav>
                                        <p:tav tm="100000">
                                          <p:val>
                                            <p:strVal val="#ppt_x"/>
                                          </p:val>
                                        </p:tav>
                                      </p:tavLst>
                                    </p:anim>
                                    <p:anim calcmode="lin" valueType="num">
                                      <p:cBhvr additive="base">
                                        <p:cTn id="39" dur="500" fill="hold"/>
                                        <p:tgtEl>
                                          <p:spTgt spid="13"/>
                                        </p:tgtEl>
                                        <p:attrNameLst>
                                          <p:attrName>ppt_y</p:attrName>
                                        </p:attrNameLst>
                                      </p:cBhvr>
                                      <p:tavLst>
                                        <p:tav tm="0">
                                          <p:val>
                                            <p:strVal val="1+#ppt_h/2"/>
                                          </p:val>
                                        </p:tav>
                                        <p:tav tm="100000">
                                          <p:val>
                                            <p:strVal val="#ppt_y"/>
                                          </p:val>
                                        </p:tav>
                                      </p:tavLst>
                                    </p:anim>
                                  </p:childTnLst>
                                </p:cTn>
                              </p:par>
                            </p:childTnLst>
                          </p:cTn>
                        </p:par>
                        <p:par>
                          <p:cTn id="40" fill="hold">
                            <p:stCondLst>
                              <p:cond delay="2250"/>
                            </p:stCondLst>
                            <p:childTnLst>
                              <p:par>
                                <p:cTn id="41" presetID="2" presetClass="entr" presetSubtype="8" decel="100000" fill="hold" grpId="0" nodeType="afterEffect">
                                  <p:stCondLst>
                                    <p:cond delay="25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0-#ppt_w/2"/>
                                          </p:val>
                                        </p:tav>
                                        <p:tav tm="100000">
                                          <p:val>
                                            <p:strVal val="#ppt_x"/>
                                          </p:val>
                                        </p:tav>
                                      </p:tavLst>
                                    </p:anim>
                                    <p:anim calcmode="lin" valueType="num">
                                      <p:cBhvr additive="base">
                                        <p:cTn id="44" dur="5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2" decel="100000" fill="hold" grpId="0" nodeType="withEffect">
                                  <p:stCondLst>
                                    <p:cond delay="25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1+#ppt_w/2"/>
                                          </p:val>
                                        </p:tav>
                                        <p:tav tm="100000">
                                          <p:val>
                                            <p:strVal val="#ppt_x"/>
                                          </p:val>
                                        </p:tav>
                                      </p:tavLst>
                                    </p:anim>
                                    <p:anim calcmode="lin" valueType="num">
                                      <p:cBhvr additive="base">
                                        <p:cTn id="48" dur="5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4" decel="100000" fill="hold" nodeType="withEffect">
                                  <p:stCondLst>
                                    <p:cond delay="25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fill="hold"/>
                                        <p:tgtEl>
                                          <p:spTgt spid="16"/>
                                        </p:tgtEl>
                                        <p:attrNameLst>
                                          <p:attrName>ppt_x</p:attrName>
                                        </p:attrNameLst>
                                      </p:cBhvr>
                                      <p:tavLst>
                                        <p:tav tm="0">
                                          <p:val>
                                            <p:strVal val="#ppt_x"/>
                                          </p:val>
                                        </p:tav>
                                        <p:tav tm="100000">
                                          <p:val>
                                            <p:strVal val="#ppt_x"/>
                                          </p:val>
                                        </p:tav>
                                      </p:tavLst>
                                    </p:anim>
                                    <p:anim calcmode="lin" valueType="num">
                                      <p:cBhvr additive="base">
                                        <p:cTn id="52" dur="500" fill="hold"/>
                                        <p:tgtEl>
                                          <p:spTgt spid="16"/>
                                        </p:tgtEl>
                                        <p:attrNameLst>
                                          <p:attrName>ppt_y</p:attrName>
                                        </p:attrNameLst>
                                      </p:cBhvr>
                                      <p:tavLst>
                                        <p:tav tm="0">
                                          <p:val>
                                            <p:strVal val="1+#ppt_h/2"/>
                                          </p:val>
                                        </p:tav>
                                        <p:tav tm="100000">
                                          <p:val>
                                            <p:strVal val="#ppt_y"/>
                                          </p:val>
                                        </p:tav>
                                      </p:tavLst>
                                    </p:anim>
                                  </p:childTnLst>
                                </p:cTn>
                              </p:par>
                            </p:childTnLst>
                          </p:cTn>
                        </p:par>
                        <p:par>
                          <p:cTn id="53" fill="hold">
                            <p:stCondLst>
                              <p:cond delay="3000"/>
                            </p:stCondLst>
                            <p:childTnLst>
                              <p:par>
                                <p:cTn id="54" presetID="2" presetClass="entr" presetSubtype="8" decel="100000" fill="hold" grpId="0" nodeType="afterEffect">
                                  <p:stCondLst>
                                    <p:cond delay="250"/>
                                  </p:stCondLst>
                                  <p:childTnLst>
                                    <p:set>
                                      <p:cBhvr>
                                        <p:cTn id="55" dur="1" fill="hold">
                                          <p:stCondLst>
                                            <p:cond delay="0"/>
                                          </p:stCondLst>
                                        </p:cTn>
                                        <p:tgtEl>
                                          <p:spTgt spid="20"/>
                                        </p:tgtEl>
                                        <p:attrNameLst>
                                          <p:attrName>style.visibility</p:attrName>
                                        </p:attrNameLst>
                                      </p:cBhvr>
                                      <p:to>
                                        <p:strVal val="visible"/>
                                      </p:to>
                                    </p:set>
                                    <p:anim calcmode="lin" valueType="num">
                                      <p:cBhvr additive="base">
                                        <p:cTn id="56" dur="500" fill="hold"/>
                                        <p:tgtEl>
                                          <p:spTgt spid="20"/>
                                        </p:tgtEl>
                                        <p:attrNameLst>
                                          <p:attrName>ppt_x</p:attrName>
                                        </p:attrNameLst>
                                      </p:cBhvr>
                                      <p:tavLst>
                                        <p:tav tm="0">
                                          <p:val>
                                            <p:strVal val="0-#ppt_w/2"/>
                                          </p:val>
                                        </p:tav>
                                        <p:tav tm="100000">
                                          <p:val>
                                            <p:strVal val="#ppt_x"/>
                                          </p:val>
                                        </p:tav>
                                      </p:tavLst>
                                    </p:anim>
                                    <p:anim calcmode="lin" valueType="num">
                                      <p:cBhvr additive="base">
                                        <p:cTn id="57" dur="500" fill="hold"/>
                                        <p:tgtEl>
                                          <p:spTgt spid="20"/>
                                        </p:tgtEl>
                                        <p:attrNameLst>
                                          <p:attrName>ppt_y</p:attrName>
                                        </p:attrNameLst>
                                      </p:cBhvr>
                                      <p:tavLst>
                                        <p:tav tm="0">
                                          <p:val>
                                            <p:strVal val="#ppt_y"/>
                                          </p:val>
                                        </p:tav>
                                        <p:tav tm="100000">
                                          <p:val>
                                            <p:strVal val="#ppt_y"/>
                                          </p:val>
                                        </p:tav>
                                      </p:tavLst>
                                    </p:anim>
                                  </p:childTnLst>
                                </p:cTn>
                              </p:par>
                              <p:par>
                                <p:cTn id="58" presetID="2" presetClass="entr" presetSubtype="2" decel="100000" fill="hold" grpId="0" nodeType="withEffect">
                                  <p:stCondLst>
                                    <p:cond delay="250"/>
                                  </p:stCondLst>
                                  <p:childTnLst>
                                    <p:set>
                                      <p:cBhvr>
                                        <p:cTn id="59" dur="1" fill="hold">
                                          <p:stCondLst>
                                            <p:cond delay="0"/>
                                          </p:stCondLst>
                                        </p:cTn>
                                        <p:tgtEl>
                                          <p:spTgt spid="18"/>
                                        </p:tgtEl>
                                        <p:attrNameLst>
                                          <p:attrName>style.visibility</p:attrName>
                                        </p:attrNameLst>
                                      </p:cBhvr>
                                      <p:to>
                                        <p:strVal val="visible"/>
                                      </p:to>
                                    </p:set>
                                    <p:anim calcmode="lin" valueType="num">
                                      <p:cBhvr additive="base">
                                        <p:cTn id="60" dur="500" fill="hold"/>
                                        <p:tgtEl>
                                          <p:spTgt spid="18"/>
                                        </p:tgtEl>
                                        <p:attrNameLst>
                                          <p:attrName>ppt_x</p:attrName>
                                        </p:attrNameLst>
                                      </p:cBhvr>
                                      <p:tavLst>
                                        <p:tav tm="0">
                                          <p:val>
                                            <p:strVal val="1+#ppt_w/2"/>
                                          </p:val>
                                        </p:tav>
                                        <p:tav tm="100000">
                                          <p:val>
                                            <p:strVal val="#ppt_x"/>
                                          </p:val>
                                        </p:tav>
                                      </p:tavLst>
                                    </p:anim>
                                    <p:anim calcmode="lin" valueType="num">
                                      <p:cBhvr additive="base">
                                        <p:cTn id="61" dur="500" fill="hold"/>
                                        <p:tgtEl>
                                          <p:spTgt spid="18"/>
                                        </p:tgtEl>
                                        <p:attrNameLst>
                                          <p:attrName>ppt_y</p:attrName>
                                        </p:attrNameLst>
                                      </p:cBhvr>
                                      <p:tavLst>
                                        <p:tav tm="0">
                                          <p:val>
                                            <p:strVal val="#ppt_y"/>
                                          </p:val>
                                        </p:tav>
                                        <p:tav tm="100000">
                                          <p:val>
                                            <p:strVal val="#ppt_y"/>
                                          </p:val>
                                        </p:tav>
                                      </p:tavLst>
                                    </p:anim>
                                  </p:childTnLst>
                                </p:cTn>
                              </p:par>
                              <p:par>
                                <p:cTn id="62" presetID="2" presetClass="entr" presetSubtype="4" decel="100000" fill="hold" nodeType="withEffect">
                                  <p:stCondLst>
                                    <p:cond delay="250"/>
                                  </p:stCondLst>
                                  <p:childTnLst>
                                    <p:set>
                                      <p:cBhvr>
                                        <p:cTn id="63" dur="1" fill="hold">
                                          <p:stCondLst>
                                            <p:cond delay="0"/>
                                          </p:stCondLst>
                                        </p:cTn>
                                        <p:tgtEl>
                                          <p:spTgt spid="19"/>
                                        </p:tgtEl>
                                        <p:attrNameLst>
                                          <p:attrName>style.visibility</p:attrName>
                                        </p:attrNameLst>
                                      </p:cBhvr>
                                      <p:to>
                                        <p:strVal val="visible"/>
                                      </p:to>
                                    </p:set>
                                    <p:anim calcmode="lin" valueType="num">
                                      <p:cBhvr additive="base">
                                        <p:cTn id="64" dur="500" fill="hold"/>
                                        <p:tgtEl>
                                          <p:spTgt spid="19"/>
                                        </p:tgtEl>
                                        <p:attrNameLst>
                                          <p:attrName>ppt_x</p:attrName>
                                        </p:attrNameLst>
                                      </p:cBhvr>
                                      <p:tavLst>
                                        <p:tav tm="0">
                                          <p:val>
                                            <p:strVal val="#ppt_x"/>
                                          </p:val>
                                        </p:tav>
                                        <p:tav tm="100000">
                                          <p:val>
                                            <p:strVal val="#ppt_x"/>
                                          </p:val>
                                        </p:tav>
                                      </p:tavLst>
                                    </p:anim>
                                    <p:anim calcmode="lin" valueType="num">
                                      <p:cBhvr additive="base">
                                        <p:cTn id="6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7" grpId="0"/>
      <p:bldP spid="11" grpId="0"/>
      <p:bldP spid="12" grpId="0"/>
      <p:bldP spid="14" grpId="0"/>
      <p:bldP spid="15" grpId="0"/>
      <p:bldP spid="17" grpId="0"/>
      <p:bldP spid="18" grpId="0"/>
      <p:bldP spid="20" grpId="0"/>
      <p:bldP spid="21" grpId="0"/>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ユーザー設定レイアウト">
    <p:spTree>
      <p:nvGrpSpPr>
        <p:cNvPr id="1" name=""/>
        <p:cNvGrpSpPr/>
        <p:nvPr/>
      </p:nvGrpSpPr>
      <p:grpSpPr>
        <a:xfrm>
          <a:off x="0" y="0"/>
          <a:ext cx="0" cy="0"/>
          <a:chOff x="0" y="0"/>
          <a:chExt cx="0" cy="0"/>
        </a:xfrm>
      </p:grpSpPr>
      <p:sp>
        <p:nvSpPr>
          <p:cNvPr id="10" name="図プレースホルダー 9"/>
          <p:cNvSpPr>
            <a:spLocks noGrp="1"/>
          </p:cNvSpPr>
          <p:nvPr>
            <p:ph type="pic" sz="quarter" idx="12" hasCustomPrompt="1"/>
          </p:nvPr>
        </p:nvSpPr>
        <p:spPr>
          <a:xfrm>
            <a:off x="0" y="0"/>
            <a:ext cx="10500547" cy="10287000"/>
          </a:xfrm>
          <a:custGeom>
            <a:avLst/>
            <a:gdLst/>
            <a:ahLst/>
            <a:cxnLst/>
            <a:rect l="l" t="t" r="r" b="b"/>
            <a:pathLst>
              <a:path w="10500547" h="10287000">
                <a:moveTo>
                  <a:pt x="0" y="0"/>
                </a:moveTo>
                <a:lnTo>
                  <a:pt x="7928797" y="0"/>
                </a:lnTo>
                <a:lnTo>
                  <a:pt x="10500547" y="10287000"/>
                </a:lnTo>
                <a:lnTo>
                  <a:pt x="0" y="10287000"/>
                </a:lnTo>
                <a:close/>
              </a:path>
            </a:pathLst>
          </a:custGeom>
        </p:spPr>
        <p:txBody>
          <a:bodyPr/>
          <a:lstStyle>
            <a:lvl1pPr>
              <a:defRPr/>
            </a:lvl1pPr>
          </a:lstStyle>
          <a:p>
            <a:r>
              <a:rPr kumimoji="1" lang="en-US" altLang="ja-JP" dirty="0"/>
              <a:t>Add an image</a:t>
            </a:r>
            <a:endParaRPr kumimoji="1" lang="ja-JP" altLang="en-US" dirty="0"/>
          </a:p>
        </p:txBody>
      </p:sp>
      <p:sp>
        <p:nvSpPr>
          <p:cNvPr id="15" name="図プレースホルダー 14"/>
          <p:cNvSpPr>
            <a:spLocks noGrp="1"/>
          </p:cNvSpPr>
          <p:nvPr>
            <p:ph type="pic" sz="quarter" idx="13" hasCustomPrompt="1"/>
          </p:nvPr>
        </p:nvSpPr>
        <p:spPr>
          <a:xfrm>
            <a:off x="8063086" y="3208285"/>
            <a:ext cx="1596469" cy="560002"/>
          </a:xfrm>
          <a:custGeom>
            <a:avLst/>
            <a:gdLst/>
            <a:ahLst/>
            <a:cxnLst/>
            <a:rect l="l" t="t" r="r" b="b"/>
            <a:pathLst>
              <a:path w="1596469" h="560002">
                <a:moveTo>
                  <a:pt x="0" y="0"/>
                </a:moveTo>
                <a:lnTo>
                  <a:pt x="515556" y="0"/>
                </a:lnTo>
                <a:lnTo>
                  <a:pt x="850109" y="0"/>
                </a:lnTo>
                <a:lnTo>
                  <a:pt x="1316468" y="0"/>
                </a:lnTo>
                <a:lnTo>
                  <a:pt x="1596469" y="280001"/>
                </a:lnTo>
                <a:lnTo>
                  <a:pt x="1316468" y="560002"/>
                </a:lnTo>
                <a:lnTo>
                  <a:pt x="990110" y="560002"/>
                </a:lnTo>
                <a:lnTo>
                  <a:pt x="515556" y="560002"/>
                </a:lnTo>
                <a:lnTo>
                  <a:pt x="140000" y="560002"/>
                </a:lnTo>
                <a:close/>
              </a:path>
            </a:pathLst>
          </a:custGeom>
          <a:solidFill>
            <a:schemeClr val="accent1"/>
          </a:solidFill>
        </p:spPr>
        <p:txBody>
          <a:bodyPr/>
          <a:lstStyle/>
          <a:p>
            <a:r>
              <a:rPr kumimoji="1" lang="en-US" altLang="ja-JP" dirty="0"/>
              <a:t> </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16" name="テキスト プレースホルダー 11"/>
          <p:cNvSpPr>
            <a:spLocks noGrp="1"/>
          </p:cNvSpPr>
          <p:nvPr>
            <p:ph type="body" sz="quarter" idx="15" hasCustomPrompt="1"/>
          </p:nvPr>
        </p:nvSpPr>
        <p:spPr>
          <a:xfrm>
            <a:off x="8288111" y="3208285"/>
            <a:ext cx="1080120" cy="540060"/>
          </a:xfrm>
        </p:spPr>
        <p:txBody>
          <a:bodyPr anchor="ctr">
            <a:noAutofit/>
          </a:bodyPr>
          <a:lstStyle>
            <a:lvl1pPr algn="ctr">
              <a:lnSpc>
                <a:spcPct val="120000"/>
              </a:lnSpc>
              <a:defRPr sz="2800">
                <a:solidFill>
                  <a:schemeClr val="bg1"/>
                </a:solidFill>
                <a:latin typeface="+mj-lt"/>
              </a:defRPr>
            </a:lvl1pPr>
          </a:lstStyle>
          <a:p>
            <a:pPr lvl="0"/>
            <a:r>
              <a:rPr lang="en-US" altLang="ja-JP" dirty="0"/>
              <a:t>00</a:t>
            </a:r>
            <a:endParaRPr lang="en-US" dirty="0"/>
          </a:p>
        </p:txBody>
      </p:sp>
      <p:sp>
        <p:nvSpPr>
          <p:cNvPr id="17" name="テキスト プレースホルダー 11"/>
          <p:cNvSpPr>
            <a:spLocks noGrp="1"/>
          </p:cNvSpPr>
          <p:nvPr>
            <p:ph type="body" sz="quarter" idx="14" hasCustomPrompt="1"/>
          </p:nvPr>
        </p:nvSpPr>
        <p:spPr>
          <a:xfrm>
            <a:off x="9683264" y="3163280"/>
            <a:ext cx="6885765" cy="683654"/>
          </a:xfrm>
        </p:spPr>
        <p:txBody>
          <a:bodyPr anchor="ctr">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18" name="テキスト プレースホルダー 11"/>
          <p:cNvSpPr>
            <a:spLocks noGrp="1"/>
          </p:cNvSpPr>
          <p:nvPr>
            <p:ph type="body" sz="quarter" idx="17" hasCustomPrompt="1"/>
          </p:nvPr>
        </p:nvSpPr>
        <p:spPr>
          <a:xfrm>
            <a:off x="9863286" y="3658335"/>
            <a:ext cx="6885765" cy="585064"/>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9" name="図プレースホルダー 14"/>
          <p:cNvSpPr>
            <a:spLocks noGrp="1"/>
          </p:cNvSpPr>
          <p:nvPr>
            <p:ph type="pic" sz="quarter" idx="18" hasCustomPrompt="1"/>
          </p:nvPr>
        </p:nvSpPr>
        <p:spPr>
          <a:xfrm>
            <a:off x="8423126" y="4648444"/>
            <a:ext cx="1596469" cy="560002"/>
          </a:xfrm>
          <a:custGeom>
            <a:avLst/>
            <a:gdLst/>
            <a:ahLst/>
            <a:cxnLst/>
            <a:rect l="l" t="t" r="r" b="b"/>
            <a:pathLst>
              <a:path w="1596469" h="560002">
                <a:moveTo>
                  <a:pt x="0" y="0"/>
                </a:moveTo>
                <a:lnTo>
                  <a:pt x="515556" y="0"/>
                </a:lnTo>
                <a:lnTo>
                  <a:pt x="850109" y="0"/>
                </a:lnTo>
                <a:lnTo>
                  <a:pt x="1316468" y="0"/>
                </a:lnTo>
                <a:lnTo>
                  <a:pt x="1596469" y="280001"/>
                </a:lnTo>
                <a:lnTo>
                  <a:pt x="1316468" y="560002"/>
                </a:lnTo>
                <a:lnTo>
                  <a:pt x="990110" y="560002"/>
                </a:lnTo>
                <a:lnTo>
                  <a:pt x="515556" y="560002"/>
                </a:lnTo>
                <a:lnTo>
                  <a:pt x="140000" y="560002"/>
                </a:lnTo>
                <a:close/>
              </a:path>
            </a:pathLst>
          </a:custGeom>
          <a:solidFill>
            <a:schemeClr val="accent1"/>
          </a:solidFill>
        </p:spPr>
        <p:txBody>
          <a:bodyPr/>
          <a:lstStyle/>
          <a:p>
            <a:r>
              <a:rPr kumimoji="1" lang="en-US" altLang="ja-JP" dirty="0"/>
              <a:t> </a:t>
            </a:r>
            <a:endParaRPr kumimoji="1" lang="ja-JP" altLang="en-US" dirty="0"/>
          </a:p>
        </p:txBody>
      </p:sp>
      <p:sp>
        <p:nvSpPr>
          <p:cNvPr id="20" name="テキスト プレースホルダー 11"/>
          <p:cNvSpPr>
            <a:spLocks noGrp="1"/>
          </p:cNvSpPr>
          <p:nvPr>
            <p:ph type="body" sz="quarter" idx="19" hasCustomPrompt="1"/>
          </p:nvPr>
        </p:nvSpPr>
        <p:spPr>
          <a:xfrm>
            <a:off x="8648151" y="4648444"/>
            <a:ext cx="1080120" cy="540060"/>
          </a:xfrm>
        </p:spPr>
        <p:txBody>
          <a:bodyPr anchor="ctr">
            <a:noAutofit/>
          </a:bodyPr>
          <a:lstStyle>
            <a:lvl1pPr algn="ctr">
              <a:lnSpc>
                <a:spcPct val="120000"/>
              </a:lnSpc>
              <a:defRPr sz="2800">
                <a:solidFill>
                  <a:schemeClr val="bg1"/>
                </a:solidFill>
                <a:latin typeface="+mj-lt"/>
              </a:defRPr>
            </a:lvl1pPr>
          </a:lstStyle>
          <a:p>
            <a:pPr lvl="0"/>
            <a:r>
              <a:rPr lang="en-US" altLang="ja-JP" dirty="0"/>
              <a:t>00</a:t>
            </a:r>
            <a:endParaRPr lang="en-US" dirty="0"/>
          </a:p>
        </p:txBody>
      </p:sp>
      <p:sp>
        <p:nvSpPr>
          <p:cNvPr id="21" name="テキスト プレースホルダー 11"/>
          <p:cNvSpPr>
            <a:spLocks noGrp="1"/>
          </p:cNvSpPr>
          <p:nvPr>
            <p:ph type="body" sz="quarter" idx="20" hasCustomPrompt="1"/>
          </p:nvPr>
        </p:nvSpPr>
        <p:spPr>
          <a:xfrm>
            <a:off x="10043304" y="4603439"/>
            <a:ext cx="6885765" cy="683654"/>
          </a:xfrm>
        </p:spPr>
        <p:txBody>
          <a:bodyPr anchor="ctr">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22" name="テキスト プレースホルダー 11"/>
          <p:cNvSpPr>
            <a:spLocks noGrp="1"/>
          </p:cNvSpPr>
          <p:nvPr>
            <p:ph type="body" sz="quarter" idx="21" hasCustomPrompt="1"/>
          </p:nvPr>
        </p:nvSpPr>
        <p:spPr>
          <a:xfrm>
            <a:off x="10223326" y="5098494"/>
            <a:ext cx="6885765" cy="585064"/>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4" name="図プレースホルダー 14"/>
          <p:cNvSpPr>
            <a:spLocks noGrp="1"/>
          </p:cNvSpPr>
          <p:nvPr>
            <p:ph type="pic" sz="quarter" idx="23" hasCustomPrompt="1"/>
          </p:nvPr>
        </p:nvSpPr>
        <p:spPr>
          <a:xfrm>
            <a:off x="8783166" y="6088606"/>
            <a:ext cx="1596469" cy="560002"/>
          </a:xfrm>
          <a:custGeom>
            <a:avLst/>
            <a:gdLst/>
            <a:ahLst/>
            <a:cxnLst/>
            <a:rect l="l" t="t" r="r" b="b"/>
            <a:pathLst>
              <a:path w="1596469" h="560002">
                <a:moveTo>
                  <a:pt x="0" y="0"/>
                </a:moveTo>
                <a:lnTo>
                  <a:pt x="515556" y="0"/>
                </a:lnTo>
                <a:lnTo>
                  <a:pt x="850109" y="0"/>
                </a:lnTo>
                <a:lnTo>
                  <a:pt x="1316468" y="0"/>
                </a:lnTo>
                <a:lnTo>
                  <a:pt x="1596469" y="280001"/>
                </a:lnTo>
                <a:lnTo>
                  <a:pt x="1316468" y="560002"/>
                </a:lnTo>
                <a:lnTo>
                  <a:pt x="990110" y="560002"/>
                </a:lnTo>
                <a:lnTo>
                  <a:pt x="515556" y="560002"/>
                </a:lnTo>
                <a:lnTo>
                  <a:pt x="140000" y="560002"/>
                </a:lnTo>
                <a:close/>
              </a:path>
            </a:pathLst>
          </a:custGeom>
          <a:solidFill>
            <a:schemeClr val="accent1"/>
          </a:solidFill>
        </p:spPr>
        <p:txBody>
          <a:bodyPr/>
          <a:lstStyle/>
          <a:p>
            <a:r>
              <a:rPr kumimoji="1" lang="en-US" altLang="ja-JP" dirty="0"/>
              <a:t> </a:t>
            </a:r>
            <a:endParaRPr kumimoji="1" lang="ja-JP" altLang="en-US" dirty="0"/>
          </a:p>
        </p:txBody>
      </p:sp>
      <p:sp>
        <p:nvSpPr>
          <p:cNvPr id="25" name="テキスト プレースホルダー 11"/>
          <p:cNvSpPr>
            <a:spLocks noGrp="1"/>
          </p:cNvSpPr>
          <p:nvPr>
            <p:ph type="body" sz="quarter" idx="24" hasCustomPrompt="1"/>
          </p:nvPr>
        </p:nvSpPr>
        <p:spPr>
          <a:xfrm>
            <a:off x="9008191" y="6088606"/>
            <a:ext cx="1080120" cy="540060"/>
          </a:xfrm>
        </p:spPr>
        <p:txBody>
          <a:bodyPr anchor="ctr">
            <a:noAutofit/>
          </a:bodyPr>
          <a:lstStyle>
            <a:lvl1pPr algn="ctr">
              <a:lnSpc>
                <a:spcPct val="120000"/>
              </a:lnSpc>
              <a:defRPr sz="2800">
                <a:solidFill>
                  <a:schemeClr val="bg1"/>
                </a:solidFill>
                <a:latin typeface="+mj-lt"/>
              </a:defRPr>
            </a:lvl1pPr>
          </a:lstStyle>
          <a:p>
            <a:pPr lvl="0"/>
            <a:r>
              <a:rPr lang="en-US" altLang="ja-JP" dirty="0"/>
              <a:t>00</a:t>
            </a:r>
            <a:endParaRPr lang="en-US" dirty="0"/>
          </a:p>
        </p:txBody>
      </p:sp>
      <p:sp>
        <p:nvSpPr>
          <p:cNvPr id="26" name="テキスト プレースホルダー 11"/>
          <p:cNvSpPr>
            <a:spLocks noGrp="1"/>
          </p:cNvSpPr>
          <p:nvPr>
            <p:ph type="body" sz="quarter" idx="25" hasCustomPrompt="1"/>
          </p:nvPr>
        </p:nvSpPr>
        <p:spPr>
          <a:xfrm>
            <a:off x="10403344" y="6043601"/>
            <a:ext cx="6885765" cy="683654"/>
          </a:xfrm>
        </p:spPr>
        <p:txBody>
          <a:bodyPr anchor="ctr">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27" name="テキスト プレースホルダー 11"/>
          <p:cNvSpPr>
            <a:spLocks noGrp="1"/>
          </p:cNvSpPr>
          <p:nvPr>
            <p:ph type="body" sz="quarter" idx="26" hasCustomPrompt="1"/>
          </p:nvPr>
        </p:nvSpPr>
        <p:spPr>
          <a:xfrm>
            <a:off x="10583366" y="6538656"/>
            <a:ext cx="6885765" cy="585064"/>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8" name="図プレースホルダー 14"/>
          <p:cNvSpPr>
            <a:spLocks noGrp="1"/>
          </p:cNvSpPr>
          <p:nvPr>
            <p:ph type="pic" sz="quarter" idx="27" hasCustomPrompt="1"/>
          </p:nvPr>
        </p:nvSpPr>
        <p:spPr>
          <a:xfrm>
            <a:off x="9143206" y="7528765"/>
            <a:ext cx="1596469" cy="560002"/>
          </a:xfrm>
          <a:custGeom>
            <a:avLst/>
            <a:gdLst/>
            <a:ahLst/>
            <a:cxnLst/>
            <a:rect l="l" t="t" r="r" b="b"/>
            <a:pathLst>
              <a:path w="1596469" h="560002">
                <a:moveTo>
                  <a:pt x="0" y="0"/>
                </a:moveTo>
                <a:lnTo>
                  <a:pt x="515556" y="0"/>
                </a:lnTo>
                <a:lnTo>
                  <a:pt x="850109" y="0"/>
                </a:lnTo>
                <a:lnTo>
                  <a:pt x="1316468" y="0"/>
                </a:lnTo>
                <a:lnTo>
                  <a:pt x="1596469" y="280001"/>
                </a:lnTo>
                <a:lnTo>
                  <a:pt x="1316468" y="560002"/>
                </a:lnTo>
                <a:lnTo>
                  <a:pt x="990110" y="560002"/>
                </a:lnTo>
                <a:lnTo>
                  <a:pt x="515556" y="560002"/>
                </a:lnTo>
                <a:lnTo>
                  <a:pt x="140000" y="560002"/>
                </a:lnTo>
                <a:close/>
              </a:path>
            </a:pathLst>
          </a:custGeom>
          <a:solidFill>
            <a:schemeClr val="accent1"/>
          </a:solidFill>
        </p:spPr>
        <p:txBody>
          <a:bodyPr/>
          <a:lstStyle/>
          <a:p>
            <a:r>
              <a:rPr kumimoji="1" lang="en-US" altLang="ja-JP" dirty="0"/>
              <a:t> </a:t>
            </a:r>
            <a:endParaRPr kumimoji="1" lang="ja-JP" altLang="en-US" dirty="0"/>
          </a:p>
        </p:txBody>
      </p:sp>
      <p:sp>
        <p:nvSpPr>
          <p:cNvPr id="29" name="テキスト プレースホルダー 11"/>
          <p:cNvSpPr>
            <a:spLocks noGrp="1"/>
          </p:cNvSpPr>
          <p:nvPr>
            <p:ph type="body" sz="quarter" idx="28" hasCustomPrompt="1"/>
          </p:nvPr>
        </p:nvSpPr>
        <p:spPr>
          <a:xfrm>
            <a:off x="9368231" y="7528765"/>
            <a:ext cx="1080120" cy="540060"/>
          </a:xfrm>
        </p:spPr>
        <p:txBody>
          <a:bodyPr anchor="ctr">
            <a:noAutofit/>
          </a:bodyPr>
          <a:lstStyle>
            <a:lvl1pPr algn="ctr">
              <a:lnSpc>
                <a:spcPct val="120000"/>
              </a:lnSpc>
              <a:defRPr sz="2800">
                <a:solidFill>
                  <a:schemeClr val="bg1"/>
                </a:solidFill>
                <a:latin typeface="+mj-lt"/>
              </a:defRPr>
            </a:lvl1pPr>
          </a:lstStyle>
          <a:p>
            <a:pPr lvl="0"/>
            <a:r>
              <a:rPr lang="en-US" altLang="ja-JP" dirty="0"/>
              <a:t>00</a:t>
            </a:r>
            <a:endParaRPr lang="en-US" dirty="0"/>
          </a:p>
        </p:txBody>
      </p:sp>
      <p:sp>
        <p:nvSpPr>
          <p:cNvPr id="30" name="テキスト プレースホルダー 11"/>
          <p:cNvSpPr>
            <a:spLocks noGrp="1"/>
          </p:cNvSpPr>
          <p:nvPr>
            <p:ph type="body" sz="quarter" idx="29" hasCustomPrompt="1"/>
          </p:nvPr>
        </p:nvSpPr>
        <p:spPr>
          <a:xfrm>
            <a:off x="10763384" y="7483760"/>
            <a:ext cx="6885765" cy="683654"/>
          </a:xfrm>
        </p:spPr>
        <p:txBody>
          <a:bodyPr anchor="ctr">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31" name="テキスト プレースホルダー 11"/>
          <p:cNvSpPr>
            <a:spLocks noGrp="1"/>
          </p:cNvSpPr>
          <p:nvPr>
            <p:ph type="body" sz="quarter" idx="30" hasCustomPrompt="1"/>
          </p:nvPr>
        </p:nvSpPr>
        <p:spPr>
          <a:xfrm>
            <a:off x="10943406" y="7978815"/>
            <a:ext cx="6885765" cy="585064"/>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33" name="テキスト プレースホルダー 11"/>
          <p:cNvSpPr>
            <a:spLocks noGrp="1"/>
          </p:cNvSpPr>
          <p:nvPr>
            <p:ph type="body" sz="quarter" idx="31" hasCustomPrompt="1"/>
          </p:nvPr>
        </p:nvSpPr>
        <p:spPr>
          <a:xfrm>
            <a:off x="8783166" y="507985"/>
            <a:ext cx="8865985" cy="1178709"/>
          </a:xfrm>
        </p:spPr>
        <p:txBody>
          <a:bodyPr anchor="b">
            <a:noAutofit/>
          </a:bodyPr>
          <a:lstStyle>
            <a:lvl1pPr algn="l">
              <a:defRPr sz="5400" spc="1500" baseline="0">
                <a:solidFill>
                  <a:schemeClr val="accent1"/>
                </a:solidFill>
                <a:latin typeface="+mj-lt"/>
              </a:defRPr>
            </a:lvl1pPr>
          </a:lstStyle>
          <a:p>
            <a:pPr lvl="0"/>
            <a:r>
              <a:rPr lang="en-US" altLang="ja-JP" dirty="0"/>
              <a:t>TEXT HERE</a:t>
            </a:r>
            <a:endParaRPr lang="en-US" dirty="0"/>
          </a:p>
        </p:txBody>
      </p:sp>
      <p:sp>
        <p:nvSpPr>
          <p:cNvPr id="34" name="テキスト プレースホルダー 11"/>
          <p:cNvSpPr>
            <a:spLocks noGrp="1"/>
          </p:cNvSpPr>
          <p:nvPr>
            <p:ph type="body" sz="quarter" idx="32" hasCustomPrompt="1"/>
          </p:nvPr>
        </p:nvSpPr>
        <p:spPr>
          <a:xfrm>
            <a:off x="8783165" y="1633110"/>
            <a:ext cx="8865985" cy="1125125"/>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29768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2" presetClass="entr" presetSubtype="2" decel="100000" fill="hold" grpId="0" nodeType="afterEffect">
                                  <p:stCondLst>
                                    <p:cond delay="0"/>
                                  </p:stCondLst>
                                  <p:iterate type="wd">
                                    <p:tmPct val="10000"/>
                                  </p:iterate>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1+#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par>
                                <p:cTn id="13" presetID="2" presetClass="entr" presetSubtype="2" decel="100000" fill="hold" grpId="0"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1+#ppt_w/2"/>
                                          </p:val>
                                        </p:tav>
                                        <p:tav tm="100000">
                                          <p:val>
                                            <p:strVal val="#ppt_x"/>
                                          </p:val>
                                        </p:tav>
                                      </p:tavLst>
                                    </p:anim>
                                    <p:anim calcmode="lin" valueType="num">
                                      <p:cBhvr additive="base">
                                        <p:cTn id="16" dur="500" fill="hold"/>
                                        <p:tgtEl>
                                          <p:spTgt spid="34"/>
                                        </p:tgtEl>
                                        <p:attrNameLst>
                                          <p:attrName>ppt_y</p:attrName>
                                        </p:attrNameLst>
                                      </p:cBhvr>
                                      <p:tavLst>
                                        <p:tav tm="0">
                                          <p:val>
                                            <p:strVal val="#ppt_y"/>
                                          </p:val>
                                        </p:tav>
                                        <p:tav tm="100000">
                                          <p:val>
                                            <p:strVal val="#ppt_y"/>
                                          </p:val>
                                        </p:tav>
                                      </p:tavLst>
                                    </p:anim>
                                  </p:childTnLst>
                                </p:cTn>
                              </p:par>
                            </p:childTnLst>
                          </p:cTn>
                        </p:par>
                        <p:par>
                          <p:cTn id="17" fill="hold">
                            <p:stCondLst>
                              <p:cond delay="1050"/>
                            </p:stCondLst>
                            <p:childTnLst>
                              <p:par>
                                <p:cTn id="18" presetID="10" presetClass="entr" presetSubtype="0" fill="hold" grpId="0" nodeType="afterEffect">
                                  <p:stCondLst>
                                    <p:cond delay="500"/>
                                  </p:stCondLst>
                                  <p:childTnLst>
                                    <p:set>
                                      <p:cBhvr>
                                        <p:cTn id="19" dur="1" fill="hold">
                                          <p:stCondLst>
                                            <p:cond delay="0"/>
                                          </p:stCondLst>
                                        </p:cTn>
                                        <p:tgtEl>
                                          <p:spTgt spid="16">
                                            <p:txEl>
                                              <p:pRg st="0" end="0"/>
                                            </p:txEl>
                                          </p:spTgt>
                                        </p:tgtEl>
                                        <p:attrNameLst>
                                          <p:attrName>style.visibility</p:attrName>
                                        </p:attrNameLst>
                                      </p:cBhvr>
                                      <p:to>
                                        <p:strVal val="visible"/>
                                      </p:to>
                                    </p:set>
                                    <p:animEffect transition="in" filter="fade">
                                      <p:cBhvr>
                                        <p:cTn id="20" dur="500"/>
                                        <p:tgtEl>
                                          <p:spTgt spid="16">
                                            <p:txEl>
                                              <p:pRg st="0" end="0"/>
                                            </p:txEl>
                                          </p:spTgt>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par>
                                <p:cTn id="24" presetID="2" presetClass="entr" presetSubtype="2" decel="100000" fill="hold" grpId="0" nodeType="withEffect">
                                  <p:stCondLst>
                                    <p:cond delay="50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1+#ppt_w/2"/>
                                          </p:val>
                                        </p:tav>
                                        <p:tav tm="100000">
                                          <p:val>
                                            <p:strVal val="#ppt_x"/>
                                          </p:val>
                                        </p:tav>
                                      </p:tavLst>
                                    </p:anim>
                                    <p:anim calcmode="lin" valueType="num">
                                      <p:cBhvr additive="base">
                                        <p:cTn id="27" dur="500" fill="hold"/>
                                        <p:tgtEl>
                                          <p:spTgt spid="17"/>
                                        </p:tgtEl>
                                        <p:attrNameLst>
                                          <p:attrName>ppt_y</p:attrName>
                                        </p:attrNameLst>
                                      </p:cBhvr>
                                      <p:tavLst>
                                        <p:tav tm="0">
                                          <p:val>
                                            <p:strVal val="#ppt_y"/>
                                          </p:val>
                                        </p:tav>
                                        <p:tav tm="100000">
                                          <p:val>
                                            <p:strVal val="#ppt_y"/>
                                          </p:val>
                                        </p:tav>
                                      </p:tavLst>
                                    </p:anim>
                                  </p:childTnLst>
                                </p:cTn>
                              </p:par>
                              <p:par>
                                <p:cTn id="28" presetID="2" presetClass="entr" presetSubtype="2" decel="100000" fill="hold" grpId="0" nodeType="withEffect">
                                  <p:stCondLst>
                                    <p:cond delay="50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1+#ppt_w/2"/>
                                          </p:val>
                                        </p:tav>
                                        <p:tav tm="100000">
                                          <p:val>
                                            <p:strVal val="#ppt_x"/>
                                          </p:val>
                                        </p:tav>
                                      </p:tavLst>
                                    </p:anim>
                                    <p:anim calcmode="lin" valueType="num">
                                      <p:cBhvr additive="base">
                                        <p:cTn id="31" dur="500" fill="hold"/>
                                        <p:tgtEl>
                                          <p:spTgt spid="18"/>
                                        </p:tgtEl>
                                        <p:attrNameLst>
                                          <p:attrName>ppt_y</p:attrName>
                                        </p:attrNameLst>
                                      </p:cBhvr>
                                      <p:tavLst>
                                        <p:tav tm="0">
                                          <p:val>
                                            <p:strVal val="#ppt_y"/>
                                          </p:val>
                                        </p:tav>
                                        <p:tav tm="100000">
                                          <p:val>
                                            <p:strVal val="#ppt_y"/>
                                          </p:val>
                                        </p:tav>
                                      </p:tavLst>
                                    </p:anim>
                                  </p:childTnLst>
                                </p:cTn>
                              </p:par>
                            </p:childTnLst>
                          </p:cTn>
                        </p:par>
                        <p:par>
                          <p:cTn id="32" fill="hold">
                            <p:stCondLst>
                              <p:cond delay="2050"/>
                            </p:stCondLst>
                            <p:childTnLst>
                              <p:par>
                                <p:cTn id="33" presetID="10" presetClass="entr" presetSubtype="0" fill="hold" grpId="0" nodeType="afterEffect">
                                  <p:stCondLst>
                                    <p:cond delay="500"/>
                                  </p:stCondLst>
                                  <p:childTnLst>
                                    <p:set>
                                      <p:cBhvr>
                                        <p:cTn id="34" dur="1" fill="hold">
                                          <p:stCondLst>
                                            <p:cond delay="0"/>
                                          </p:stCondLst>
                                        </p:cTn>
                                        <p:tgtEl>
                                          <p:spTgt spid="20">
                                            <p:txEl>
                                              <p:pRg st="0" end="0"/>
                                            </p:txEl>
                                          </p:spTgt>
                                        </p:tgtEl>
                                        <p:attrNameLst>
                                          <p:attrName>style.visibility</p:attrName>
                                        </p:attrNameLst>
                                      </p:cBhvr>
                                      <p:to>
                                        <p:strVal val="visible"/>
                                      </p:to>
                                    </p:set>
                                    <p:animEffect transition="in" filter="fade">
                                      <p:cBhvr>
                                        <p:cTn id="35" dur="500"/>
                                        <p:tgtEl>
                                          <p:spTgt spid="20">
                                            <p:txEl>
                                              <p:pRg st="0" end="0"/>
                                            </p:txEl>
                                          </p:spTgt>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par>
                                <p:cTn id="39" presetID="2" presetClass="entr" presetSubtype="2" decel="100000" fill="hold" grpId="0" nodeType="withEffect">
                                  <p:stCondLst>
                                    <p:cond delay="50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500" fill="hold"/>
                                        <p:tgtEl>
                                          <p:spTgt spid="21"/>
                                        </p:tgtEl>
                                        <p:attrNameLst>
                                          <p:attrName>ppt_x</p:attrName>
                                        </p:attrNameLst>
                                      </p:cBhvr>
                                      <p:tavLst>
                                        <p:tav tm="0">
                                          <p:val>
                                            <p:strVal val="1+#ppt_w/2"/>
                                          </p:val>
                                        </p:tav>
                                        <p:tav tm="100000">
                                          <p:val>
                                            <p:strVal val="#ppt_x"/>
                                          </p:val>
                                        </p:tav>
                                      </p:tavLst>
                                    </p:anim>
                                    <p:anim calcmode="lin" valueType="num">
                                      <p:cBhvr additive="base">
                                        <p:cTn id="42" dur="500" fill="hold"/>
                                        <p:tgtEl>
                                          <p:spTgt spid="21"/>
                                        </p:tgtEl>
                                        <p:attrNameLst>
                                          <p:attrName>ppt_y</p:attrName>
                                        </p:attrNameLst>
                                      </p:cBhvr>
                                      <p:tavLst>
                                        <p:tav tm="0">
                                          <p:val>
                                            <p:strVal val="#ppt_y"/>
                                          </p:val>
                                        </p:tav>
                                        <p:tav tm="100000">
                                          <p:val>
                                            <p:strVal val="#ppt_y"/>
                                          </p:val>
                                        </p:tav>
                                      </p:tavLst>
                                    </p:anim>
                                  </p:childTnLst>
                                </p:cTn>
                              </p:par>
                              <p:par>
                                <p:cTn id="43" presetID="2" presetClass="entr" presetSubtype="2" decel="100000" fill="hold" grpId="0" nodeType="withEffect">
                                  <p:stCondLst>
                                    <p:cond delay="50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fill="hold"/>
                                        <p:tgtEl>
                                          <p:spTgt spid="22"/>
                                        </p:tgtEl>
                                        <p:attrNameLst>
                                          <p:attrName>ppt_x</p:attrName>
                                        </p:attrNameLst>
                                      </p:cBhvr>
                                      <p:tavLst>
                                        <p:tav tm="0">
                                          <p:val>
                                            <p:strVal val="1+#ppt_w/2"/>
                                          </p:val>
                                        </p:tav>
                                        <p:tav tm="100000">
                                          <p:val>
                                            <p:strVal val="#ppt_x"/>
                                          </p:val>
                                        </p:tav>
                                      </p:tavLst>
                                    </p:anim>
                                    <p:anim calcmode="lin" valueType="num">
                                      <p:cBhvr additive="base">
                                        <p:cTn id="46" dur="500" fill="hold"/>
                                        <p:tgtEl>
                                          <p:spTgt spid="22"/>
                                        </p:tgtEl>
                                        <p:attrNameLst>
                                          <p:attrName>ppt_y</p:attrName>
                                        </p:attrNameLst>
                                      </p:cBhvr>
                                      <p:tavLst>
                                        <p:tav tm="0">
                                          <p:val>
                                            <p:strVal val="#ppt_y"/>
                                          </p:val>
                                        </p:tav>
                                        <p:tav tm="100000">
                                          <p:val>
                                            <p:strVal val="#ppt_y"/>
                                          </p:val>
                                        </p:tav>
                                      </p:tavLst>
                                    </p:anim>
                                  </p:childTnLst>
                                </p:cTn>
                              </p:par>
                            </p:childTnLst>
                          </p:cTn>
                        </p:par>
                        <p:par>
                          <p:cTn id="47" fill="hold">
                            <p:stCondLst>
                              <p:cond delay="3050"/>
                            </p:stCondLst>
                            <p:childTnLst>
                              <p:par>
                                <p:cTn id="48" presetID="10" presetClass="entr" presetSubtype="0" fill="hold" grpId="0" nodeType="afterEffect">
                                  <p:stCondLst>
                                    <p:cond delay="500"/>
                                  </p:stCondLst>
                                  <p:childTnLst>
                                    <p:set>
                                      <p:cBhvr>
                                        <p:cTn id="49" dur="1" fill="hold">
                                          <p:stCondLst>
                                            <p:cond delay="0"/>
                                          </p:stCondLst>
                                        </p:cTn>
                                        <p:tgtEl>
                                          <p:spTgt spid="25">
                                            <p:txEl>
                                              <p:pRg st="0" end="0"/>
                                            </p:txEl>
                                          </p:spTgt>
                                        </p:tgtEl>
                                        <p:attrNameLst>
                                          <p:attrName>style.visibility</p:attrName>
                                        </p:attrNameLst>
                                      </p:cBhvr>
                                      <p:to>
                                        <p:strVal val="visible"/>
                                      </p:to>
                                    </p:set>
                                    <p:animEffect transition="in" filter="fade">
                                      <p:cBhvr>
                                        <p:cTn id="50" dur="500"/>
                                        <p:tgtEl>
                                          <p:spTgt spid="25">
                                            <p:txEl>
                                              <p:pRg st="0" end="0"/>
                                            </p:txEl>
                                          </p:spTgt>
                                        </p:tgtEl>
                                      </p:cBhvr>
                                    </p:animEffect>
                                  </p:childTnLst>
                                </p:cTn>
                              </p:par>
                              <p:par>
                                <p:cTn id="51" presetID="10" presetClass="entr" presetSubtype="0" fill="hold" grpId="0" nodeType="withEffect">
                                  <p:stCondLst>
                                    <p:cond delay="50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500"/>
                                        <p:tgtEl>
                                          <p:spTgt spid="24"/>
                                        </p:tgtEl>
                                      </p:cBhvr>
                                    </p:animEffect>
                                  </p:childTnLst>
                                </p:cTn>
                              </p:par>
                              <p:par>
                                <p:cTn id="54" presetID="2" presetClass="entr" presetSubtype="2" decel="100000" fill="hold" grpId="0" nodeType="withEffect">
                                  <p:stCondLst>
                                    <p:cond delay="500"/>
                                  </p:stCondLst>
                                  <p:childTnLst>
                                    <p:set>
                                      <p:cBhvr>
                                        <p:cTn id="55" dur="1" fill="hold">
                                          <p:stCondLst>
                                            <p:cond delay="0"/>
                                          </p:stCondLst>
                                        </p:cTn>
                                        <p:tgtEl>
                                          <p:spTgt spid="26"/>
                                        </p:tgtEl>
                                        <p:attrNameLst>
                                          <p:attrName>style.visibility</p:attrName>
                                        </p:attrNameLst>
                                      </p:cBhvr>
                                      <p:to>
                                        <p:strVal val="visible"/>
                                      </p:to>
                                    </p:set>
                                    <p:anim calcmode="lin" valueType="num">
                                      <p:cBhvr additive="base">
                                        <p:cTn id="56" dur="500" fill="hold"/>
                                        <p:tgtEl>
                                          <p:spTgt spid="26"/>
                                        </p:tgtEl>
                                        <p:attrNameLst>
                                          <p:attrName>ppt_x</p:attrName>
                                        </p:attrNameLst>
                                      </p:cBhvr>
                                      <p:tavLst>
                                        <p:tav tm="0">
                                          <p:val>
                                            <p:strVal val="1+#ppt_w/2"/>
                                          </p:val>
                                        </p:tav>
                                        <p:tav tm="100000">
                                          <p:val>
                                            <p:strVal val="#ppt_x"/>
                                          </p:val>
                                        </p:tav>
                                      </p:tavLst>
                                    </p:anim>
                                    <p:anim calcmode="lin" valueType="num">
                                      <p:cBhvr additive="base">
                                        <p:cTn id="57" dur="500" fill="hold"/>
                                        <p:tgtEl>
                                          <p:spTgt spid="26"/>
                                        </p:tgtEl>
                                        <p:attrNameLst>
                                          <p:attrName>ppt_y</p:attrName>
                                        </p:attrNameLst>
                                      </p:cBhvr>
                                      <p:tavLst>
                                        <p:tav tm="0">
                                          <p:val>
                                            <p:strVal val="#ppt_y"/>
                                          </p:val>
                                        </p:tav>
                                        <p:tav tm="100000">
                                          <p:val>
                                            <p:strVal val="#ppt_y"/>
                                          </p:val>
                                        </p:tav>
                                      </p:tavLst>
                                    </p:anim>
                                  </p:childTnLst>
                                </p:cTn>
                              </p:par>
                              <p:par>
                                <p:cTn id="58" presetID="2" presetClass="entr" presetSubtype="2" decel="100000" fill="hold" grpId="0" nodeType="withEffect">
                                  <p:stCondLst>
                                    <p:cond delay="500"/>
                                  </p:stCondLst>
                                  <p:childTnLst>
                                    <p:set>
                                      <p:cBhvr>
                                        <p:cTn id="59" dur="1" fill="hold">
                                          <p:stCondLst>
                                            <p:cond delay="0"/>
                                          </p:stCondLst>
                                        </p:cTn>
                                        <p:tgtEl>
                                          <p:spTgt spid="27"/>
                                        </p:tgtEl>
                                        <p:attrNameLst>
                                          <p:attrName>style.visibility</p:attrName>
                                        </p:attrNameLst>
                                      </p:cBhvr>
                                      <p:to>
                                        <p:strVal val="visible"/>
                                      </p:to>
                                    </p:set>
                                    <p:anim calcmode="lin" valueType="num">
                                      <p:cBhvr additive="base">
                                        <p:cTn id="60" dur="500" fill="hold"/>
                                        <p:tgtEl>
                                          <p:spTgt spid="27"/>
                                        </p:tgtEl>
                                        <p:attrNameLst>
                                          <p:attrName>ppt_x</p:attrName>
                                        </p:attrNameLst>
                                      </p:cBhvr>
                                      <p:tavLst>
                                        <p:tav tm="0">
                                          <p:val>
                                            <p:strVal val="1+#ppt_w/2"/>
                                          </p:val>
                                        </p:tav>
                                        <p:tav tm="100000">
                                          <p:val>
                                            <p:strVal val="#ppt_x"/>
                                          </p:val>
                                        </p:tav>
                                      </p:tavLst>
                                    </p:anim>
                                    <p:anim calcmode="lin" valueType="num">
                                      <p:cBhvr additive="base">
                                        <p:cTn id="61" dur="500" fill="hold"/>
                                        <p:tgtEl>
                                          <p:spTgt spid="27"/>
                                        </p:tgtEl>
                                        <p:attrNameLst>
                                          <p:attrName>ppt_y</p:attrName>
                                        </p:attrNameLst>
                                      </p:cBhvr>
                                      <p:tavLst>
                                        <p:tav tm="0">
                                          <p:val>
                                            <p:strVal val="#ppt_y"/>
                                          </p:val>
                                        </p:tav>
                                        <p:tav tm="100000">
                                          <p:val>
                                            <p:strVal val="#ppt_y"/>
                                          </p:val>
                                        </p:tav>
                                      </p:tavLst>
                                    </p:anim>
                                  </p:childTnLst>
                                </p:cTn>
                              </p:par>
                            </p:childTnLst>
                          </p:cTn>
                        </p:par>
                        <p:par>
                          <p:cTn id="62" fill="hold">
                            <p:stCondLst>
                              <p:cond delay="4050"/>
                            </p:stCondLst>
                            <p:childTnLst>
                              <p:par>
                                <p:cTn id="63" presetID="10" presetClass="entr" presetSubtype="0" fill="hold" grpId="0" nodeType="afterEffect">
                                  <p:stCondLst>
                                    <p:cond delay="500"/>
                                  </p:stCondLst>
                                  <p:childTnLst>
                                    <p:set>
                                      <p:cBhvr>
                                        <p:cTn id="64" dur="1" fill="hold">
                                          <p:stCondLst>
                                            <p:cond delay="0"/>
                                          </p:stCondLst>
                                        </p:cTn>
                                        <p:tgtEl>
                                          <p:spTgt spid="29">
                                            <p:txEl>
                                              <p:pRg st="0" end="0"/>
                                            </p:txEl>
                                          </p:spTgt>
                                        </p:tgtEl>
                                        <p:attrNameLst>
                                          <p:attrName>style.visibility</p:attrName>
                                        </p:attrNameLst>
                                      </p:cBhvr>
                                      <p:to>
                                        <p:strVal val="visible"/>
                                      </p:to>
                                    </p:set>
                                    <p:animEffect transition="in" filter="fade">
                                      <p:cBhvr>
                                        <p:cTn id="65" dur="500"/>
                                        <p:tgtEl>
                                          <p:spTgt spid="29">
                                            <p:txEl>
                                              <p:pRg st="0" end="0"/>
                                            </p:txEl>
                                          </p:spTgt>
                                        </p:tgtEl>
                                      </p:cBhvr>
                                    </p:animEffect>
                                  </p:childTnLst>
                                </p:cTn>
                              </p:par>
                              <p:par>
                                <p:cTn id="66" presetID="10" presetClass="entr" presetSubtype="0" fill="hold" grpId="0" nodeType="withEffect">
                                  <p:stCondLst>
                                    <p:cond delay="500"/>
                                  </p:stCondLst>
                                  <p:childTnLst>
                                    <p:set>
                                      <p:cBhvr>
                                        <p:cTn id="67" dur="1" fill="hold">
                                          <p:stCondLst>
                                            <p:cond delay="0"/>
                                          </p:stCondLst>
                                        </p:cTn>
                                        <p:tgtEl>
                                          <p:spTgt spid="28"/>
                                        </p:tgtEl>
                                        <p:attrNameLst>
                                          <p:attrName>style.visibility</p:attrName>
                                        </p:attrNameLst>
                                      </p:cBhvr>
                                      <p:to>
                                        <p:strVal val="visible"/>
                                      </p:to>
                                    </p:set>
                                    <p:animEffect transition="in" filter="fade">
                                      <p:cBhvr>
                                        <p:cTn id="68" dur="500"/>
                                        <p:tgtEl>
                                          <p:spTgt spid="28"/>
                                        </p:tgtEl>
                                      </p:cBhvr>
                                    </p:animEffect>
                                  </p:childTnLst>
                                </p:cTn>
                              </p:par>
                              <p:par>
                                <p:cTn id="69" presetID="2" presetClass="entr" presetSubtype="2" decel="100000" fill="hold" grpId="0" nodeType="withEffect">
                                  <p:stCondLst>
                                    <p:cond delay="500"/>
                                  </p:stCondLst>
                                  <p:childTnLst>
                                    <p:set>
                                      <p:cBhvr>
                                        <p:cTn id="70" dur="1" fill="hold">
                                          <p:stCondLst>
                                            <p:cond delay="0"/>
                                          </p:stCondLst>
                                        </p:cTn>
                                        <p:tgtEl>
                                          <p:spTgt spid="30"/>
                                        </p:tgtEl>
                                        <p:attrNameLst>
                                          <p:attrName>style.visibility</p:attrName>
                                        </p:attrNameLst>
                                      </p:cBhvr>
                                      <p:to>
                                        <p:strVal val="visible"/>
                                      </p:to>
                                    </p:set>
                                    <p:anim calcmode="lin" valueType="num">
                                      <p:cBhvr additive="base">
                                        <p:cTn id="71" dur="500" fill="hold"/>
                                        <p:tgtEl>
                                          <p:spTgt spid="30"/>
                                        </p:tgtEl>
                                        <p:attrNameLst>
                                          <p:attrName>ppt_x</p:attrName>
                                        </p:attrNameLst>
                                      </p:cBhvr>
                                      <p:tavLst>
                                        <p:tav tm="0">
                                          <p:val>
                                            <p:strVal val="1+#ppt_w/2"/>
                                          </p:val>
                                        </p:tav>
                                        <p:tav tm="100000">
                                          <p:val>
                                            <p:strVal val="#ppt_x"/>
                                          </p:val>
                                        </p:tav>
                                      </p:tavLst>
                                    </p:anim>
                                    <p:anim calcmode="lin" valueType="num">
                                      <p:cBhvr additive="base">
                                        <p:cTn id="72" dur="500" fill="hold"/>
                                        <p:tgtEl>
                                          <p:spTgt spid="30"/>
                                        </p:tgtEl>
                                        <p:attrNameLst>
                                          <p:attrName>ppt_y</p:attrName>
                                        </p:attrNameLst>
                                      </p:cBhvr>
                                      <p:tavLst>
                                        <p:tav tm="0">
                                          <p:val>
                                            <p:strVal val="#ppt_y"/>
                                          </p:val>
                                        </p:tav>
                                        <p:tav tm="100000">
                                          <p:val>
                                            <p:strVal val="#ppt_y"/>
                                          </p:val>
                                        </p:tav>
                                      </p:tavLst>
                                    </p:anim>
                                  </p:childTnLst>
                                </p:cTn>
                              </p:par>
                              <p:par>
                                <p:cTn id="73" presetID="2" presetClass="entr" presetSubtype="2" decel="100000" fill="hold" grpId="0" nodeType="withEffect">
                                  <p:stCondLst>
                                    <p:cond delay="500"/>
                                  </p:stCondLst>
                                  <p:childTnLst>
                                    <p:set>
                                      <p:cBhvr>
                                        <p:cTn id="74" dur="1" fill="hold">
                                          <p:stCondLst>
                                            <p:cond delay="0"/>
                                          </p:stCondLst>
                                        </p:cTn>
                                        <p:tgtEl>
                                          <p:spTgt spid="31"/>
                                        </p:tgtEl>
                                        <p:attrNameLst>
                                          <p:attrName>style.visibility</p:attrName>
                                        </p:attrNameLst>
                                      </p:cBhvr>
                                      <p:to>
                                        <p:strVal val="visible"/>
                                      </p:to>
                                    </p:set>
                                    <p:anim calcmode="lin" valueType="num">
                                      <p:cBhvr additive="base">
                                        <p:cTn id="75" dur="500" fill="hold"/>
                                        <p:tgtEl>
                                          <p:spTgt spid="31"/>
                                        </p:tgtEl>
                                        <p:attrNameLst>
                                          <p:attrName>ppt_x</p:attrName>
                                        </p:attrNameLst>
                                      </p:cBhvr>
                                      <p:tavLst>
                                        <p:tav tm="0">
                                          <p:val>
                                            <p:strVal val="1+#ppt_w/2"/>
                                          </p:val>
                                        </p:tav>
                                        <p:tav tm="100000">
                                          <p:val>
                                            <p:strVal val="#ppt_x"/>
                                          </p:val>
                                        </p:tav>
                                      </p:tavLst>
                                    </p:anim>
                                    <p:anim calcmode="lin" valueType="num">
                                      <p:cBhvr additive="base">
                                        <p:cTn id="76"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animBg="1"/>
      <p:bldP spid="16" grpId="0" build="p">
        <p:tmplLst>
          <p:tmpl lvl="1">
            <p:tnLst>
              <p:par>
                <p:cTn presetID="10" presetClass="entr" presetSubtype="0" fill="hold" nodeType="afterEffect">
                  <p:stCondLst>
                    <p:cond delay="50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7" grpId="0"/>
      <p:bldP spid="18" grpId="0"/>
      <p:bldP spid="19" grpId="0" animBg="1"/>
      <p:bldP spid="20" grpId="0" build="p">
        <p:tmplLst>
          <p:tmpl lvl="1">
            <p:tnLst>
              <p:par>
                <p:cTn presetID="10" presetClass="entr" presetSubtype="0" fill="hold" nodeType="afterEffect">
                  <p:stCondLst>
                    <p:cond delay="50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1" grpId="0"/>
      <p:bldP spid="22" grpId="0"/>
      <p:bldP spid="24" grpId="0" animBg="1"/>
      <p:bldP spid="25" grpId="0" build="p">
        <p:tmplLst>
          <p:tmpl lvl="1">
            <p:tnLst>
              <p:par>
                <p:cTn presetID="10" presetClass="entr" presetSubtype="0" fill="hold" nodeType="afterEffect">
                  <p:stCondLst>
                    <p:cond delay="500"/>
                  </p:stCondLst>
                  <p:childTnLst>
                    <p:set>
                      <p:cBhvr>
                        <p:cTn dur="1" fill="hold">
                          <p:stCondLst>
                            <p:cond delay="0"/>
                          </p:stCondLst>
                        </p:cTn>
                        <p:tgtEl>
                          <p:spTgt spid="25"/>
                        </p:tgtEl>
                        <p:attrNameLst>
                          <p:attrName>style.visibility</p:attrName>
                        </p:attrNameLst>
                      </p:cBhvr>
                      <p:to>
                        <p:strVal val="visible"/>
                      </p:to>
                    </p:set>
                    <p:animEffect transition="in" filter="fade">
                      <p:cBhvr>
                        <p:cTn dur="500"/>
                        <p:tgtEl>
                          <p:spTgt spid="25"/>
                        </p:tgtEl>
                      </p:cBhvr>
                    </p:animEffect>
                  </p:childTnLst>
                </p:cTn>
              </p:par>
            </p:tnLst>
          </p:tmpl>
        </p:tmplLst>
      </p:bldP>
      <p:bldP spid="26" grpId="0"/>
      <p:bldP spid="27" grpId="0"/>
      <p:bldP spid="28" grpId="0" animBg="1"/>
      <p:bldP spid="29" grpId="0" build="p">
        <p:tmplLst>
          <p:tmpl lvl="1">
            <p:tnLst>
              <p:par>
                <p:cTn presetID="10" presetClass="entr" presetSubtype="0" fill="hold" nodeType="afterEffect">
                  <p:stCondLst>
                    <p:cond delay="500"/>
                  </p:stCondLst>
                  <p:childTnLst>
                    <p:set>
                      <p:cBhvr>
                        <p:cTn dur="1" fill="hold">
                          <p:stCondLst>
                            <p:cond delay="0"/>
                          </p:stCondLst>
                        </p:cTn>
                        <p:tgtEl>
                          <p:spTgt spid="29"/>
                        </p:tgtEl>
                        <p:attrNameLst>
                          <p:attrName>style.visibility</p:attrName>
                        </p:attrNameLst>
                      </p:cBhvr>
                      <p:to>
                        <p:strVal val="visible"/>
                      </p:to>
                    </p:set>
                    <p:animEffect transition="in" filter="fade">
                      <p:cBhvr>
                        <p:cTn dur="500"/>
                        <p:tgtEl>
                          <p:spTgt spid="29"/>
                        </p:tgtEl>
                      </p:cBhvr>
                    </p:animEffect>
                  </p:childTnLst>
                </p:cTn>
              </p:par>
            </p:tnLst>
          </p:tmpl>
        </p:tmplLst>
      </p:bldP>
      <p:bldP spid="30" grpId="0"/>
      <p:bldP spid="31" grpId="0"/>
      <p:bldP spid="33" grpId="0"/>
      <p:bldP spid="34" grpId="0"/>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meline - Start">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cxnSp>
        <p:nvCxnSpPr>
          <p:cNvPr id="8" name="直線コネクタ 7"/>
          <p:cNvCxnSpPr/>
          <p:nvPr userDrawn="1"/>
        </p:nvCxnSpPr>
        <p:spPr>
          <a:xfrm>
            <a:off x="9142412" y="0"/>
            <a:ext cx="1" cy="10287000"/>
          </a:xfrm>
          <a:prstGeom prst="line">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0" name="円/楕円 9"/>
          <p:cNvSpPr/>
          <p:nvPr userDrawn="1"/>
        </p:nvSpPr>
        <p:spPr>
          <a:xfrm>
            <a:off x="8973504" y="2803240"/>
            <a:ext cx="360040" cy="36004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nvGrpSpPr>
          <p:cNvPr id="17" name="グループ化 16"/>
          <p:cNvGrpSpPr/>
          <p:nvPr userDrawn="1"/>
        </p:nvGrpSpPr>
        <p:grpSpPr>
          <a:xfrm>
            <a:off x="9458241" y="2353190"/>
            <a:ext cx="6930769" cy="630070"/>
            <a:chOff x="9458241" y="1768125"/>
            <a:chExt cx="6930769" cy="630070"/>
          </a:xfrm>
        </p:grpSpPr>
        <p:sp>
          <p:nvSpPr>
            <p:cNvPr id="13" name="平行四辺形 12"/>
            <p:cNvSpPr/>
            <p:nvPr userDrawn="1"/>
          </p:nvSpPr>
          <p:spPr>
            <a:xfrm rot="10800000">
              <a:off x="9569958" y="1768125"/>
              <a:ext cx="6819052" cy="630070"/>
            </a:xfrm>
            <a:prstGeom prst="parallelogram">
              <a:avLst>
                <a:gd name="adj" fmla="val 75391"/>
              </a:avLst>
            </a:prstGeom>
            <a:solidFill>
              <a:schemeClr val="bg1">
                <a:lumMod val="9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2" name="平行四辺形 11"/>
            <p:cNvSpPr/>
            <p:nvPr userDrawn="1"/>
          </p:nvSpPr>
          <p:spPr>
            <a:xfrm rot="10800000">
              <a:off x="9458241" y="1768125"/>
              <a:ext cx="1395155" cy="630070"/>
            </a:xfrm>
            <a:prstGeom prst="parallelogram">
              <a:avLst>
                <a:gd name="adj" fmla="val 75391"/>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14" name="テキスト プレースホルダー 11"/>
          <p:cNvSpPr>
            <a:spLocks noGrp="1"/>
          </p:cNvSpPr>
          <p:nvPr>
            <p:ph type="body" sz="quarter" idx="27" hasCustomPrompt="1"/>
          </p:nvPr>
        </p:nvSpPr>
        <p:spPr>
          <a:xfrm>
            <a:off x="10763386" y="2249695"/>
            <a:ext cx="5175575" cy="848975"/>
          </a:xfrm>
        </p:spPr>
        <p:txBody>
          <a:bodyPr anchor="ctr">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15" name="テキスト プレースホルダー 11"/>
          <p:cNvSpPr>
            <a:spLocks noGrp="1"/>
          </p:cNvSpPr>
          <p:nvPr>
            <p:ph type="body" sz="quarter" idx="28" hasCustomPrompt="1"/>
          </p:nvPr>
        </p:nvSpPr>
        <p:spPr>
          <a:xfrm>
            <a:off x="10718381" y="2983261"/>
            <a:ext cx="5120524" cy="1395154"/>
          </a:xfrm>
        </p:spPr>
        <p:txBody>
          <a:bodyPr anchor="t">
            <a:noAutofit/>
          </a:bodyPr>
          <a:lstStyle>
            <a:lvl1pPr algn="l">
              <a:lnSpc>
                <a:spcPct val="120000"/>
              </a:lnSpc>
              <a:spcBef>
                <a:spcPts val="0"/>
              </a:spcBef>
              <a:defRPr sz="2000">
                <a:solidFill>
                  <a:schemeClr val="tx1"/>
                </a:solidFill>
                <a:latin typeface="+mn-lt"/>
              </a:defRPr>
            </a:lvl1pPr>
          </a:lstStyle>
          <a:p>
            <a:pPr lvl="0"/>
            <a:r>
              <a:rPr lang="en-US" altLang="ja-JP" dirty="0"/>
              <a:t>Text Here</a:t>
            </a:r>
          </a:p>
          <a:p>
            <a:pPr lvl="0"/>
            <a:endParaRPr lang="en-US" altLang="ja-JP" dirty="0"/>
          </a:p>
          <a:p>
            <a:pPr lvl="0"/>
            <a:endParaRPr lang="en-US" altLang="ja-JP" dirty="0"/>
          </a:p>
        </p:txBody>
      </p:sp>
      <p:sp>
        <p:nvSpPr>
          <p:cNvPr id="16" name="円/楕円 15"/>
          <p:cNvSpPr/>
          <p:nvPr userDrawn="1"/>
        </p:nvSpPr>
        <p:spPr>
          <a:xfrm>
            <a:off x="8973504" y="5008485"/>
            <a:ext cx="360040" cy="36004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nvGrpSpPr>
          <p:cNvPr id="18" name="グループ化 17"/>
          <p:cNvGrpSpPr/>
          <p:nvPr userDrawn="1"/>
        </p:nvGrpSpPr>
        <p:grpSpPr>
          <a:xfrm rot="10800000" flipV="1">
            <a:off x="1852397" y="4603440"/>
            <a:ext cx="6930769" cy="630070"/>
            <a:chOff x="9458241" y="1768125"/>
            <a:chExt cx="6930769" cy="630070"/>
          </a:xfrm>
        </p:grpSpPr>
        <p:sp>
          <p:nvSpPr>
            <p:cNvPr id="19" name="平行四辺形 18"/>
            <p:cNvSpPr/>
            <p:nvPr userDrawn="1"/>
          </p:nvSpPr>
          <p:spPr>
            <a:xfrm rot="10800000">
              <a:off x="9569958" y="1768125"/>
              <a:ext cx="6819052" cy="630070"/>
            </a:xfrm>
            <a:prstGeom prst="parallelogram">
              <a:avLst>
                <a:gd name="adj" fmla="val 75391"/>
              </a:avLst>
            </a:prstGeom>
            <a:solidFill>
              <a:schemeClr val="bg1">
                <a:lumMod val="9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0" name="平行四辺形 19"/>
            <p:cNvSpPr/>
            <p:nvPr userDrawn="1"/>
          </p:nvSpPr>
          <p:spPr>
            <a:xfrm rot="10800000">
              <a:off x="9458241" y="1768125"/>
              <a:ext cx="1395155" cy="630070"/>
            </a:xfrm>
            <a:prstGeom prst="parallelogram">
              <a:avLst>
                <a:gd name="adj" fmla="val 75391"/>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21" name="テキスト プレースホルダー 11"/>
          <p:cNvSpPr>
            <a:spLocks noGrp="1"/>
          </p:cNvSpPr>
          <p:nvPr>
            <p:ph type="body" sz="quarter" idx="29" hasCustomPrompt="1"/>
          </p:nvPr>
        </p:nvSpPr>
        <p:spPr>
          <a:xfrm>
            <a:off x="2257442" y="4513430"/>
            <a:ext cx="5175575" cy="848975"/>
          </a:xfrm>
        </p:spPr>
        <p:txBody>
          <a:bodyPr anchor="ctr">
            <a:noAutofit/>
          </a:bodyPr>
          <a:lstStyle>
            <a:lvl1pPr algn="r">
              <a:spcBef>
                <a:spcPts val="0"/>
              </a:spcBef>
              <a:defRPr sz="3200" spc="300">
                <a:solidFill>
                  <a:schemeClr val="accent1"/>
                </a:solidFill>
                <a:latin typeface="+mj-lt"/>
              </a:defRPr>
            </a:lvl1pPr>
          </a:lstStyle>
          <a:p>
            <a:pPr lvl="0"/>
            <a:r>
              <a:rPr lang="en-US" altLang="ja-JP" dirty="0"/>
              <a:t>TEXT HERE</a:t>
            </a:r>
            <a:endParaRPr lang="en-US" dirty="0"/>
          </a:p>
        </p:txBody>
      </p:sp>
      <p:sp>
        <p:nvSpPr>
          <p:cNvPr id="22" name="テキスト プレースホルダー 11"/>
          <p:cNvSpPr>
            <a:spLocks noGrp="1"/>
          </p:cNvSpPr>
          <p:nvPr>
            <p:ph type="body" sz="quarter" idx="30" hasCustomPrompt="1"/>
          </p:nvPr>
        </p:nvSpPr>
        <p:spPr>
          <a:xfrm>
            <a:off x="2302447" y="5246996"/>
            <a:ext cx="5085564" cy="1395154"/>
          </a:xfrm>
        </p:spPr>
        <p:txBody>
          <a:bodyPr anchor="t">
            <a:noAutofit/>
          </a:bodyPr>
          <a:lstStyle>
            <a:lvl1pPr algn="l">
              <a:lnSpc>
                <a:spcPct val="120000"/>
              </a:lnSpc>
              <a:spcBef>
                <a:spcPts val="0"/>
              </a:spcBef>
              <a:defRPr sz="2000">
                <a:solidFill>
                  <a:schemeClr val="tx1"/>
                </a:solidFill>
                <a:latin typeface="+mn-lt"/>
              </a:defRPr>
            </a:lvl1pPr>
          </a:lstStyle>
          <a:p>
            <a:pPr lvl="0"/>
            <a:r>
              <a:rPr lang="en-US" altLang="ja-JP" dirty="0"/>
              <a:t>Text Here</a:t>
            </a:r>
          </a:p>
          <a:p>
            <a:pPr lvl="0"/>
            <a:endParaRPr lang="en-US" altLang="ja-JP" dirty="0"/>
          </a:p>
          <a:p>
            <a:pPr lvl="0"/>
            <a:endParaRPr lang="en-US" altLang="ja-JP" dirty="0"/>
          </a:p>
        </p:txBody>
      </p:sp>
      <p:sp>
        <p:nvSpPr>
          <p:cNvPr id="23" name="円/楕円 22"/>
          <p:cNvSpPr/>
          <p:nvPr userDrawn="1"/>
        </p:nvSpPr>
        <p:spPr>
          <a:xfrm>
            <a:off x="8973504" y="7123720"/>
            <a:ext cx="360040" cy="36004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nvGrpSpPr>
          <p:cNvPr id="24" name="グループ化 23"/>
          <p:cNvGrpSpPr/>
          <p:nvPr userDrawn="1"/>
        </p:nvGrpSpPr>
        <p:grpSpPr>
          <a:xfrm>
            <a:off x="9458241" y="6673670"/>
            <a:ext cx="6930769" cy="630070"/>
            <a:chOff x="9458241" y="1768125"/>
            <a:chExt cx="6930769" cy="630070"/>
          </a:xfrm>
        </p:grpSpPr>
        <p:sp>
          <p:nvSpPr>
            <p:cNvPr id="25" name="平行四辺形 24"/>
            <p:cNvSpPr/>
            <p:nvPr userDrawn="1"/>
          </p:nvSpPr>
          <p:spPr>
            <a:xfrm rot="10800000">
              <a:off x="9569958" y="1768125"/>
              <a:ext cx="6819052" cy="630070"/>
            </a:xfrm>
            <a:prstGeom prst="parallelogram">
              <a:avLst>
                <a:gd name="adj" fmla="val 75391"/>
              </a:avLst>
            </a:prstGeom>
            <a:solidFill>
              <a:schemeClr val="bg1">
                <a:lumMod val="9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6" name="平行四辺形 25"/>
            <p:cNvSpPr/>
            <p:nvPr userDrawn="1"/>
          </p:nvSpPr>
          <p:spPr>
            <a:xfrm rot="10800000">
              <a:off x="9458241" y="1768125"/>
              <a:ext cx="1395155" cy="630070"/>
            </a:xfrm>
            <a:prstGeom prst="parallelogram">
              <a:avLst>
                <a:gd name="adj" fmla="val 75391"/>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27" name="テキスト プレースホルダー 11"/>
          <p:cNvSpPr>
            <a:spLocks noGrp="1"/>
          </p:cNvSpPr>
          <p:nvPr>
            <p:ph type="body" sz="quarter" idx="31" hasCustomPrompt="1"/>
          </p:nvPr>
        </p:nvSpPr>
        <p:spPr>
          <a:xfrm>
            <a:off x="10763386" y="6570175"/>
            <a:ext cx="5175575" cy="848975"/>
          </a:xfrm>
        </p:spPr>
        <p:txBody>
          <a:bodyPr anchor="ctr">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28" name="テキスト プレースホルダー 11"/>
          <p:cNvSpPr>
            <a:spLocks noGrp="1"/>
          </p:cNvSpPr>
          <p:nvPr>
            <p:ph type="body" sz="quarter" idx="32" hasCustomPrompt="1"/>
          </p:nvPr>
        </p:nvSpPr>
        <p:spPr>
          <a:xfrm>
            <a:off x="10718381" y="7303741"/>
            <a:ext cx="5120524" cy="1395154"/>
          </a:xfrm>
        </p:spPr>
        <p:txBody>
          <a:bodyPr anchor="t">
            <a:noAutofit/>
          </a:bodyPr>
          <a:lstStyle>
            <a:lvl1pPr algn="l">
              <a:lnSpc>
                <a:spcPct val="120000"/>
              </a:lnSpc>
              <a:spcBef>
                <a:spcPts val="0"/>
              </a:spcBef>
              <a:defRPr sz="2000">
                <a:solidFill>
                  <a:schemeClr val="tx1"/>
                </a:solidFill>
                <a:latin typeface="+mn-lt"/>
              </a:defRPr>
            </a:lvl1pPr>
          </a:lstStyle>
          <a:p>
            <a:pPr lvl="0"/>
            <a:r>
              <a:rPr lang="en-US" altLang="ja-JP" dirty="0"/>
              <a:t>Text Here</a:t>
            </a:r>
          </a:p>
          <a:p>
            <a:pPr lvl="0"/>
            <a:endParaRPr lang="en-US" altLang="ja-JP" dirty="0"/>
          </a:p>
          <a:p>
            <a:pPr lvl="0"/>
            <a:endParaRPr lang="en-US" altLang="ja-JP" dirty="0"/>
          </a:p>
        </p:txBody>
      </p:sp>
      <p:sp>
        <p:nvSpPr>
          <p:cNvPr id="29" name="テキスト プレースホルダー 11"/>
          <p:cNvSpPr>
            <a:spLocks noGrp="1"/>
          </p:cNvSpPr>
          <p:nvPr>
            <p:ph type="body" sz="quarter" idx="14" hasCustomPrompt="1"/>
          </p:nvPr>
        </p:nvSpPr>
        <p:spPr>
          <a:xfrm>
            <a:off x="637261" y="372970"/>
            <a:ext cx="7045907" cy="1358729"/>
          </a:xfrm>
        </p:spPr>
        <p:txBody>
          <a:bodyPr anchor="b">
            <a:noAutofit/>
          </a:bodyPr>
          <a:lstStyle>
            <a:lvl1pPr algn="l">
              <a:spcBef>
                <a:spcPts val="0"/>
              </a:spcBef>
              <a:defRPr sz="5400" spc="1500" baseline="0">
                <a:solidFill>
                  <a:schemeClr val="accent1"/>
                </a:solidFill>
                <a:latin typeface="+mj-lt"/>
              </a:defRPr>
            </a:lvl1pPr>
          </a:lstStyle>
          <a:p>
            <a:pPr lvl="0"/>
            <a:r>
              <a:rPr lang="en-US" altLang="ja-JP" dirty="0"/>
              <a:t>TEXT HERE</a:t>
            </a:r>
            <a:endParaRPr lang="en-US" dirty="0"/>
          </a:p>
        </p:txBody>
      </p:sp>
      <p:sp>
        <p:nvSpPr>
          <p:cNvPr id="30" name="テキスト プレースホルダー 11"/>
          <p:cNvSpPr>
            <a:spLocks noGrp="1"/>
          </p:cNvSpPr>
          <p:nvPr>
            <p:ph type="body" sz="quarter" idx="15" hasCustomPrompt="1"/>
          </p:nvPr>
        </p:nvSpPr>
        <p:spPr>
          <a:xfrm>
            <a:off x="637261" y="1768125"/>
            <a:ext cx="7045907" cy="2250250"/>
          </a:xfrm>
        </p:spPr>
        <p:txBody>
          <a:bodyPr anchor="t">
            <a:noAutofit/>
          </a:bodyPr>
          <a:lstStyle>
            <a:lvl1pPr algn="l">
              <a:lnSpc>
                <a:spcPct val="120000"/>
              </a:lnSpc>
              <a:defRPr sz="2400">
                <a:solidFill>
                  <a:schemeClr val="tx1"/>
                </a:solidFill>
                <a:latin typeface="+mn-lt"/>
              </a:defRPr>
            </a:lvl1pPr>
          </a:lstStyle>
          <a:p>
            <a:pPr lvl="0"/>
            <a:r>
              <a:rPr lang="en-US" altLang="ja-JP" dirty="0"/>
              <a:t>Text Here</a:t>
            </a:r>
            <a:endParaRPr lang="en-US" dirty="0"/>
          </a:p>
        </p:txBody>
      </p:sp>
      <p:cxnSp>
        <p:nvCxnSpPr>
          <p:cNvPr id="31" name="直線コネクタ 30"/>
          <p:cNvCxnSpPr/>
          <p:nvPr userDrawn="1"/>
        </p:nvCxnSpPr>
        <p:spPr>
          <a:xfrm>
            <a:off x="0" y="1678115"/>
            <a:ext cx="7793056" cy="0"/>
          </a:xfrm>
          <a:prstGeom prst="line">
            <a:avLst/>
          </a:prstGeom>
        </p:spPr>
        <p:style>
          <a:lnRef idx="1">
            <a:schemeClr val="accent1"/>
          </a:lnRef>
          <a:fillRef idx="0">
            <a:schemeClr val="accent1"/>
          </a:fillRef>
          <a:effectRef idx="0">
            <a:schemeClr val="accent1"/>
          </a:effectRef>
          <a:fontRef idx="minor">
            <a:schemeClr val="tx1"/>
          </a:fontRef>
        </p:style>
      </p:cxnSp>
      <p:sp>
        <p:nvSpPr>
          <p:cNvPr id="33" name="円/楕円 32"/>
          <p:cNvSpPr/>
          <p:nvPr userDrawn="1"/>
        </p:nvSpPr>
        <p:spPr>
          <a:xfrm>
            <a:off x="8714865" y="8833910"/>
            <a:ext cx="855095" cy="855095"/>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4" name="テキスト プレースホルダー 11"/>
          <p:cNvSpPr>
            <a:spLocks noGrp="1"/>
          </p:cNvSpPr>
          <p:nvPr>
            <p:ph type="body" sz="quarter" idx="33" hasCustomPrompt="1"/>
          </p:nvPr>
        </p:nvSpPr>
        <p:spPr>
          <a:xfrm>
            <a:off x="8558141" y="8949482"/>
            <a:ext cx="1170130" cy="623950"/>
          </a:xfrm>
        </p:spPr>
        <p:txBody>
          <a:bodyPr anchor="ctr">
            <a:noAutofit/>
          </a:bodyPr>
          <a:lstStyle>
            <a:lvl1pPr algn="ctr">
              <a:spcBef>
                <a:spcPts val="0"/>
              </a:spcBef>
              <a:defRPr sz="2400" spc="0">
                <a:solidFill>
                  <a:schemeClr val="bg1"/>
                </a:solidFill>
                <a:latin typeface="+mj-lt"/>
              </a:defRPr>
            </a:lvl1pPr>
          </a:lstStyle>
          <a:p>
            <a:pPr lvl="0"/>
            <a:r>
              <a:rPr lang="en-US" altLang="ja-JP" dirty="0"/>
              <a:t>0000</a:t>
            </a:r>
            <a:endParaRPr lang="en-US" dirty="0"/>
          </a:p>
        </p:txBody>
      </p:sp>
      <p:sp>
        <p:nvSpPr>
          <p:cNvPr id="5" name="円/楕円 4"/>
          <p:cNvSpPr/>
          <p:nvPr userDrawn="1"/>
        </p:nvSpPr>
        <p:spPr>
          <a:xfrm>
            <a:off x="8714865" y="507985"/>
            <a:ext cx="855095" cy="855095"/>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 name="テキスト プレースホルダー 11"/>
          <p:cNvSpPr>
            <a:spLocks noGrp="1"/>
          </p:cNvSpPr>
          <p:nvPr>
            <p:ph type="body" sz="quarter" idx="26" hasCustomPrompt="1"/>
          </p:nvPr>
        </p:nvSpPr>
        <p:spPr>
          <a:xfrm>
            <a:off x="8558141" y="623557"/>
            <a:ext cx="1170130" cy="623950"/>
          </a:xfrm>
        </p:spPr>
        <p:txBody>
          <a:bodyPr anchor="ctr">
            <a:noAutofit/>
          </a:bodyPr>
          <a:lstStyle>
            <a:lvl1pPr algn="ctr">
              <a:spcBef>
                <a:spcPts val="0"/>
              </a:spcBef>
              <a:defRPr sz="2400" spc="0">
                <a:solidFill>
                  <a:schemeClr val="bg1"/>
                </a:solidFill>
                <a:latin typeface="+mj-lt"/>
              </a:defRPr>
            </a:lvl1pPr>
          </a:lstStyle>
          <a:p>
            <a:pPr lvl="0"/>
            <a:r>
              <a:rPr lang="en-US" altLang="ja-JP" dirty="0"/>
              <a:t>0000</a:t>
            </a:r>
            <a:endParaRPr lang="en-US" dirty="0"/>
          </a:p>
        </p:txBody>
      </p:sp>
    </p:spTree>
    <p:extLst>
      <p:ext uri="{BB962C8B-B14F-4D97-AF65-F5344CB8AC3E}">
        <p14:creationId xmlns:p14="http://schemas.microsoft.com/office/powerpoint/2010/main" val="3470631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iterate type="wd">
                                    <p:tmPct val="10000"/>
                                  </p:iterate>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left)">
                                      <p:cBhvr>
                                        <p:cTn id="11" dur="500"/>
                                        <p:tgtEl>
                                          <p:spTgt spid="31"/>
                                        </p:tgtEl>
                                      </p:cBhvr>
                                    </p:animEffect>
                                  </p:childTnLst>
                                </p:cTn>
                              </p:par>
                            </p:childTnLst>
                          </p:cTn>
                        </p:par>
                        <p:par>
                          <p:cTn id="12" fill="hold">
                            <p:stCondLst>
                              <p:cond delay="550"/>
                            </p:stCondLst>
                            <p:childTnLst>
                              <p:par>
                                <p:cTn id="13" presetID="2" presetClass="entr" presetSubtype="8" decel="10000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fill="hold"/>
                                        <p:tgtEl>
                                          <p:spTgt spid="30"/>
                                        </p:tgtEl>
                                        <p:attrNameLst>
                                          <p:attrName>ppt_x</p:attrName>
                                        </p:attrNameLst>
                                      </p:cBhvr>
                                      <p:tavLst>
                                        <p:tav tm="0">
                                          <p:val>
                                            <p:strVal val="0-#ppt_w/2"/>
                                          </p:val>
                                        </p:tav>
                                        <p:tav tm="100000">
                                          <p:val>
                                            <p:strVal val="#ppt_x"/>
                                          </p:val>
                                        </p:tav>
                                      </p:tavLst>
                                    </p:anim>
                                    <p:anim calcmode="lin" valueType="num">
                                      <p:cBhvr additive="base">
                                        <p:cTn id="16" dur="500" fill="hold"/>
                                        <p:tgtEl>
                                          <p:spTgt spid="30"/>
                                        </p:tgtEl>
                                        <p:attrNameLst>
                                          <p:attrName>ppt_y</p:attrName>
                                        </p:attrNameLst>
                                      </p:cBhvr>
                                      <p:tavLst>
                                        <p:tav tm="0">
                                          <p:val>
                                            <p:strVal val="#ppt_y"/>
                                          </p:val>
                                        </p:tav>
                                        <p:tav tm="100000">
                                          <p:val>
                                            <p:strVal val="#ppt_y"/>
                                          </p:val>
                                        </p:tav>
                                      </p:tavLst>
                                    </p:anim>
                                  </p:childTnLst>
                                </p:cTn>
                              </p:par>
                            </p:childTnLst>
                          </p:cTn>
                        </p:par>
                        <p:par>
                          <p:cTn id="17" fill="hold">
                            <p:stCondLst>
                              <p:cond delay="1050"/>
                            </p:stCondLst>
                            <p:childTnLst>
                              <p:par>
                                <p:cTn id="18" presetID="22" presetClass="entr" presetSubtype="1"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up)">
                                      <p:cBhvr>
                                        <p:cTn id="20" dur="750"/>
                                        <p:tgtEl>
                                          <p:spTgt spid="8"/>
                                        </p:tgtEl>
                                      </p:cBhvr>
                                    </p:animEffect>
                                  </p:childTnLst>
                                </p:cTn>
                              </p:par>
                            </p:childTnLst>
                          </p:cTn>
                        </p:par>
                        <p:par>
                          <p:cTn id="21" fill="hold">
                            <p:stCondLst>
                              <p:cond delay="1800"/>
                            </p:stCondLst>
                            <p:childTnLst>
                              <p:par>
                                <p:cTn id="22" presetID="10"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childTnLst>
                                </p:cTn>
                              </p:par>
                            </p:childTnLst>
                          </p:cTn>
                        </p:par>
                        <p:par>
                          <p:cTn id="28" fill="hold">
                            <p:stCondLst>
                              <p:cond delay="2300"/>
                            </p:stCondLst>
                            <p:childTnLst>
                              <p:par>
                                <p:cTn id="29" presetID="2" presetClass="entr" presetSubtype="1" decel="10000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0-#ppt_h/2"/>
                                          </p:val>
                                        </p:tav>
                                        <p:tav tm="100000">
                                          <p:val>
                                            <p:strVal val="#ppt_y"/>
                                          </p:val>
                                        </p:tav>
                                      </p:tavLst>
                                    </p:anim>
                                  </p:childTnLst>
                                </p:cTn>
                              </p:par>
                              <p:par>
                                <p:cTn id="33" presetID="2" presetClass="entr" presetSubtype="2" decel="10000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1+#ppt_w/2"/>
                                          </p:val>
                                        </p:tav>
                                        <p:tav tm="100000">
                                          <p:val>
                                            <p:strVal val="#ppt_x"/>
                                          </p:val>
                                        </p:tav>
                                      </p:tavLst>
                                    </p:anim>
                                    <p:anim calcmode="lin" valueType="num">
                                      <p:cBhvr additive="base">
                                        <p:cTn id="36" dur="500" fill="hold"/>
                                        <p:tgtEl>
                                          <p:spTgt spid="17"/>
                                        </p:tgtEl>
                                        <p:attrNameLst>
                                          <p:attrName>ppt_y</p:attrName>
                                        </p:attrNameLst>
                                      </p:cBhvr>
                                      <p:tavLst>
                                        <p:tav tm="0">
                                          <p:val>
                                            <p:strVal val="#ppt_y"/>
                                          </p:val>
                                        </p:tav>
                                        <p:tav tm="100000">
                                          <p:val>
                                            <p:strVal val="#ppt_y"/>
                                          </p:val>
                                        </p:tav>
                                      </p:tavLst>
                                    </p:anim>
                                  </p:childTnLst>
                                </p:cTn>
                              </p:par>
                              <p:par>
                                <p:cTn id="37" presetID="2" presetClass="entr" presetSubtype="2" decel="100000" fill="hold" grpId="0" nodeType="withEffect">
                                  <p:stCondLst>
                                    <p:cond delay="0"/>
                                  </p:stCondLst>
                                  <p:childTnLst>
                                    <p:set>
                                      <p:cBhvr>
                                        <p:cTn id="38" dur="1" fill="hold">
                                          <p:stCondLst>
                                            <p:cond delay="0"/>
                                          </p:stCondLst>
                                        </p:cTn>
                                        <p:tgtEl>
                                          <p:spTgt spid="14">
                                            <p:txEl>
                                              <p:pRg st="0" end="0"/>
                                            </p:txEl>
                                          </p:spTgt>
                                        </p:tgtEl>
                                        <p:attrNameLst>
                                          <p:attrName>style.visibility</p:attrName>
                                        </p:attrNameLst>
                                      </p:cBhvr>
                                      <p:to>
                                        <p:strVal val="visible"/>
                                      </p:to>
                                    </p:set>
                                    <p:anim calcmode="lin" valueType="num">
                                      <p:cBhvr additive="base">
                                        <p:cTn id="39" dur="500" fill="hold"/>
                                        <p:tgtEl>
                                          <p:spTgt spid="14">
                                            <p:txEl>
                                              <p:pRg st="0" end="0"/>
                                            </p:txEl>
                                          </p:spTgt>
                                        </p:tgtEl>
                                        <p:attrNameLst>
                                          <p:attrName>ppt_x</p:attrName>
                                        </p:attrNameLst>
                                      </p:cBhvr>
                                      <p:tavLst>
                                        <p:tav tm="0">
                                          <p:val>
                                            <p:strVal val="1+#ppt_w/2"/>
                                          </p:val>
                                        </p:tav>
                                        <p:tav tm="100000">
                                          <p:val>
                                            <p:strVal val="#ppt_x"/>
                                          </p:val>
                                        </p:tav>
                                      </p:tavLst>
                                    </p:anim>
                                    <p:anim calcmode="lin" valueType="num">
                                      <p:cBhvr additive="base">
                                        <p:cTn id="40" dur="500" fill="hold"/>
                                        <p:tgtEl>
                                          <p:spTgt spid="14">
                                            <p:txEl>
                                              <p:pRg st="0" end="0"/>
                                            </p:txEl>
                                          </p:spTgt>
                                        </p:tgtEl>
                                        <p:attrNameLst>
                                          <p:attrName>ppt_y</p:attrName>
                                        </p:attrNameLst>
                                      </p:cBhvr>
                                      <p:tavLst>
                                        <p:tav tm="0">
                                          <p:val>
                                            <p:strVal val="#ppt_y"/>
                                          </p:val>
                                        </p:tav>
                                        <p:tav tm="100000">
                                          <p:val>
                                            <p:strVal val="#ppt_y"/>
                                          </p:val>
                                        </p:tav>
                                      </p:tavLst>
                                    </p:anim>
                                  </p:childTnLst>
                                </p:cTn>
                              </p:par>
                              <p:par>
                                <p:cTn id="41" presetID="2" presetClass="entr" presetSubtype="2" decel="10000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fill="hold"/>
                                        <p:tgtEl>
                                          <p:spTgt spid="15"/>
                                        </p:tgtEl>
                                        <p:attrNameLst>
                                          <p:attrName>ppt_x</p:attrName>
                                        </p:attrNameLst>
                                      </p:cBhvr>
                                      <p:tavLst>
                                        <p:tav tm="0">
                                          <p:val>
                                            <p:strVal val="1+#ppt_w/2"/>
                                          </p:val>
                                        </p:tav>
                                        <p:tav tm="100000">
                                          <p:val>
                                            <p:strVal val="#ppt_x"/>
                                          </p:val>
                                        </p:tav>
                                      </p:tavLst>
                                    </p:anim>
                                    <p:anim calcmode="lin" valueType="num">
                                      <p:cBhvr additive="base">
                                        <p:cTn id="44" dur="500" fill="hold"/>
                                        <p:tgtEl>
                                          <p:spTgt spid="15"/>
                                        </p:tgtEl>
                                        <p:attrNameLst>
                                          <p:attrName>ppt_y</p:attrName>
                                        </p:attrNameLst>
                                      </p:cBhvr>
                                      <p:tavLst>
                                        <p:tav tm="0">
                                          <p:val>
                                            <p:strVal val="#ppt_y"/>
                                          </p:val>
                                        </p:tav>
                                        <p:tav tm="100000">
                                          <p:val>
                                            <p:strVal val="#ppt_y"/>
                                          </p:val>
                                        </p:tav>
                                      </p:tavLst>
                                    </p:anim>
                                  </p:childTnLst>
                                </p:cTn>
                              </p:par>
                            </p:childTnLst>
                          </p:cTn>
                        </p:par>
                        <p:par>
                          <p:cTn id="45" fill="hold">
                            <p:stCondLst>
                              <p:cond delay="2800"/>
                            </p:stCondLst>
                            <p:childTnLst>
                              <p:par>
                                <p:cTn id="46" presetID="2" presetClass="entr" presetSubtype="1" decel="100000" fill="hold" grpId="0" nodeType="afterEffect">
                                  <p:stCondLst>
                                    <p:cond delay="50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fill="hold"/>
                                        <p:tgtEl>
                                          <p:spTgt spid="16"/>
                                        </p:tgtEl>
                                        <p:attrNameLst>
                                          <p:attrName>ppt_x</p:attrName>
                                        </p:attrNameLst>
                                      </p:cBhvr>
                                      <p:tavLst>
                                        <p:tav tm="0">
                                          <p:val>
                                            <p:strVal val="#ppt_x"/>
                                          </p:val>
                                        </p:tav>
                                        <p:tav tm="100000">
                                          <p:val>
                                            <p:strVal val="#ppt_x"/>
                                          </p:val>
                                        </p:tav>
                                      </p:tavLst>
                                    </p:anim>
                                    <p:anim calcmode="lin" valueType="num">
                                      <p:cBhvr additive="base">
                                        <p:cTn id="49" dur="500" fill="hold"/>
                                        <p:tgtEl>
                                          <p:spTgt spid="16"/>
                                        </p:tgtEl>
                                        <p:attrNameLst>
                                          <p:attrName>ppt_y</p:attrName>
                                        </p:attrNameLst>
                                      </p:cBhvr>
                                      <p:tavLst>
                                        <p:tav tm="0">
                                          <p:val>
                                            <p:strVal val="0-#ppt_h/2"/>
                                          </p:val>
                                        </p:tav>
                                        <p:tav tm="100000">
                                          <p:val>
                                            <p:strVal val="#ppt_y"/>
                                          </p:val>
                                        </p:tav>
                                      </p:tavLst>
                                    </p:anim>
                                  </p:childTnLst>
                                </p:cTn>
                              </p:par>
                              <p:par>
                                <p:cTn id="50" presetID="2" presetClass="entr" presetSubtype="8" decel="100000" fill="hold" nodeType="withEffect">
                                  <p:stCondLst>
                                    <p:cond delay="50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0-#ppt_w/2"/>
                                          </p:val>
                                        </p:tav>
                                        <p:tav tm="100000">
                                          <p:val>
                                            <p:strVal val="#ppt_x"/>
                                          </p:val>
                                        </p:tav>
                                      </p:tavLst>
                                    </p:anim>
                                    <p:anim calcmode="lin" valueType="num">
                                      <p:cBhvr additive="base">
                                        <p:cTn id="53" dur="500" fill="hold"/>
                                        <p:tgtEl>
                                          <p:spTgt spid="18"/>
                                        </p:tgtEl>
                                        <p:attrNameLst>
                                          <p:attrName>ppt_y</p:attrName>
                                        </p:attrNameLst>
                                      </p:cBhvr>
                                      <p:tavLst>
                                        <p:tav tm="0">
                                          <p:val>
                                            <p:strVal val="#ppt_y"/>
                                          </p:val>
                                        </p:tav>
                                        <p:tav tm="100000">
                                          <p:val>
                                            <p:strVal val="#ppt_y"/>
                                          </p:val>
                                        </p:tav>
                                      </p:tavLst>
                                    </p:anim>
                                  </p:childTnLst>
                                </p:cTn>
                              </p:par>
                              <p:par>
                                <p:cTn id="54" presetID="2" presetClass="entr" presetSubtype="8" decel="100000" fill="hold" grpId="0" nodeType="withEffect">
                                  <p:stCondLst>
                                    <p:cond delay="500"/>
                                  </p:stCondLst>
                                  <p:childTnLst>
                                    <p:set>
                                      <p:cBhvr>
                                        <p:cTn id="55" dur="1" fill="hold">
                                          <p:stCondLst>
                                            <p:cond delay="0"/>
                                          </p:stCondLst>
                                        </p:cTn>
                                        <p:tgtEl>
                                          <p:spTgt spid="21">
                                            <p:txEl>
                                              <p:pRg st="0" end="0"/>
                                            </p:txEl>
                                          </p:spTgt>
                                        </p:tgtEl>
                                        <p:attrNameLst>
                                          <p:attrName>style.visibility</p:attrName>
                                        </p:attrNameLst>
                                      </p:cBhvr>
                                      <p:to>
                                        <p:strVal val="visible"/>
                                      </p:to>
                                    </p:set>
                                    <p:anim calcmode="lin" valueType="num">
                                      <p:cBhvr additive="base">
                                        <p:cTn id="56" dur="500" fill="hold"/>
                                        <p:tgtEl>
                                          <p:spTgt spid="21">
                                            <p:txEl>
                                              <p:pRg st="0" end="0"/>
                                            </p:txEl>
                                          </p:spTgt>
                                        </p:tgtEl>
                                        <p:attrNameLst>
                                          <p:attrName>ppt_x</p:attrName>
                                        </p:attrNameLst>
                                      </p:cBhvr>
                                      <p:tavLst>
                                        <p:tav tm="0">
                                          <p:val>
                                            <p:strVal val="0-#ppt_w/2"/>
                                          </p:val>
                                        </p:tav>
                                        <p:tav tm="100000">
                                          <p:val>
                                            <p:strVal val="#ppt_x"/>
                                          </p:val>
                                        </p:tav>
                                      </p:tavLst>
                                    </p:anim>
                                    <p:anim calcmode="lin" valueType="num">
                                      <p:cBhvr additive="base">
                                        <p:cTn id="57" dur="500" fill="hold"/>
                                        <p:tgtEl>
                                          <p:spTgt spid="21">
                                            <p:txEl>
                                              <p:pRg st="0" end="0"/>
                                            </p:txEl>
                                          </p:spTgt>
                                        </p:tgtEl>
                                        <p:attrNameLst>
                                          <p:attrName>ppt_y</p:attrName>
                                        </p:attrNameLst>
                                      </p:cBhvr>
                                      <p:tavLst>
                                        <p:tav tm="0">
                                          <p:val>
                                            <p:strVal val="#ppt_y"/>
                                          </p:val>
                                        </p:tav>
                                        <p:tav tm="100000">
                                          <p:val>
                                            <p:strVal val="#ppt_y"/>
                                          </p:val>
                                        </p:tav>
                                      </p:tavLst>
                                    </p:anim>
                                  </p:childTnLst>
                                </p:cTn>
                              </p:par>
                              <p:par>
                                <p:cTn id="58" presetID="2" presetClass="entr" presetSubtype="8" decel="100000" fill="hold" grpId="0" nodeType="withEffect">
                                  <p:stCondLst>
                                    <p:cond delay="500"/>
                                  </p:stCondLst>
                                  <p:childTnLst>
                                    <p:set>
                                      <p:cBhvr>
                                        <p:cTn id="59" dur="1" fill="hold">
                                          <p:stCondLst>
                                            <p:cond delay="0"/>
                                          </p:stCondLst>
                                        </p:cTn>
                                        <p:tgtEl>
                                          <p:spTgt spid="22"/>
                                        </p:tgtEl>
                                        <p:attrNameLst>
                                          <p:attrName>style.visibility</p:attrName>
                                        </p:attrNameLst>
                                      </p:cBhvr>
                                      <p:to>
                                        <p:strVal val="visible"/>
                                      </p:to>
                                    </p:set>
                                    <p:anim calcmode="lin" valueType="num">
                                      <p:cBhvr additive="base">
                                        <p:cTn id="60" dur="500" fill="hold"/>
                                        <p:tgtEl>
                                          <p:spTgt spid="22"/>
                                        </p:tgtEl>
                                        <p:attrNameLst>
                                          <p:attrName>ppt_x</p:attrName>
                                        </p:attrNameLst>
                                      </p:cBhvr>
                                      <p:tavLst>
                                        <p:tav tm="0">
                                          <p:val>
                                            <p:strVal val="0-#ppt_w/2"/>
                                          </p:val>
                                        </p:tav>
                                        <p:tav tm="100000">
                                          <p:val>
                                            <p:strVal val="#ppt_x"/>
                                          </p:val>
                                        </p:tav>
                                      </p:tavLst>
                                    </p:anim>
                                    <p:anim calcmode="lin" valueType="num">
                                      <p:cBhvr additive="base">
                                        <p:cTn id="61" dur="500" fill="hold"/>
                                        <p:tgtEl>
                                          <p:spTgt spid="22"/>
                                        </p:tgtEl>
                                        <p:attrNameLst>
                                          <p:attrName>ppt_y</p:attrName>
                                        </p:attrNameLst>
                                      </p:cBhvr>
                                      <p:tavLst>
                                        <p:tav tm="0">
                                          <p:val>
                                            <p:strVal val="#ppt_y"/>
                                          </p:val>
                                        </p:tav>
                                        <p:tav tm="100000">
                                          <p:val>
                                            <p:strVal val="#ppt_y"/>
                                          </p:val>
                                        </p:tav>
                                      </p:tavLst>
                                    </p:anim>
                                  </p:childTnLst>
                                </p:cTn>
                              </p:par>
                            </p:childTnLst>
                          </p:cTn>
                        </p:par>
                        <p:par>
                          <p:cTn id="62" fill="hold">
                            <p:stCondLst>
                              <p:cond delay="3800"/>
                            </p:stCondLst>
                            <p:childTnLst>
                              <p:par>
                                <p:cTn id="63" presetID="2" presetClass="entr" presetSubtype="1" decel="100000" fill="hold" grpId="0" nodeType="afterEffect">
                                  <p:stCondLst>
                                    <p:cond delay="50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ppt_x"/>
                                          </p:val>
                                        </p:tav>
                                        <p:tav tm="100000">
                                          <p:val>
                                            <p:strVal val="#ppt_x"/>
                                          </p:val>
                                        </p:tav>
                                      </p:tavLst>
                                    </p:anim>
                                    <p:anim calcmode="lin" valueType="num">
                                      <p:cBhvr additive="base">
                                        <p:cTn id="66" dur="500" fill="hold"/>
                                        <p:tgtEl>
                                          <p:spTgt spid="23"/>
                                        </p:tgtEl>
                                        <p:attrNameLst>
                                          <p:attrName>ppt_y</p:attrName>
                                        </p:attrNameLst>
                                      </p:cBhvr>
                                      <p:tavLst>
                                        <p:tav tm="0">
                                          <p:val>
                                            <p:strVal val="0-#ppt_h/2"/>
                                          </p:val>
                                        </p:tav>
                                        <p:tav tm="100000">
                                          <p:val>
                                            <p:strVal val="#ppt_y"/>
                                          </p:val>
                                        </p:tav>
                                      </p:tavLst>
                                    </p:anim>
                                  </p:childTnLst>
                                </p:cTn>
                              </p:par>
                              <p:par>
                                <p:cTn id="67" presetID="2" presetClass="entr" presetSubtype="2" decel="100000" fill="hold" nodeType="withEffect">
                                  <p:stCondLst>
                                    <p:cond delay="50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500" fill="hold"/>
                                        <p:tgtEl>
                                          <p:spTgt spid="24"/>
                                        </p:tgtEl>
                                        <p:attrNameLst>
                                          <p:attrName>ppt_x</p:attrName>
                                        </p:attrNameLst>
                                      </p:cBhvr>
                                      <p:tavLst>
                                        <p:tav tm="0">
                                          <p:val>
                                            <p:strVal val="1+#ppt_w/2"/>
                                          </p:val>
                                        </p:tav>
                                        <p:tav tm="100000">
                                          <p:val>
                                            <p:strVal val="#ppt_x"/>
                                          </p:val>
                                        </p:tav>
                                      </p:tavLst>
                                    </p:anim>
                                    <p:anim calcmode="lin" valueType="num">
                                      <p:cBhvr additive="base">
                                        <p:cTn id="70" dur="500" fill="hold"/>
                                        <p:tgtEl>
                                          <p:spTgt spid="24"/>
                                        </p:tgtEl>
                                        <p:attrNameLst>
                                          <p:attrName>ppt_y</p:attrName>
                                        </p:attrNameLst>
                                      </p:cBhvr>
                                      <p:tavLst>
                                        <p:tav tm="0">
                                          <p:val>
                                            <p:strVal val="#ppt_y"/>
                                          </p:val>
                                        </p:tav>
                                        <p:tav tm="100000">
                                          <p:val>
                                            <p:strVal val="#ppt_y"/>
                                          </p:val>
                                        </p:tav>
                                      </p:tavLst>
                                    </p:anim>
                                  </p:childTnLst>
                                </p:cTn>
                              </p:par>
                              <p:par>
                                <p:cTn id="71" presetID="2" presetClass="entr" presetSubtype="2" decel="100000" fill="hold" grpId="0" nodeType="withEffect">
                                  <p:stCondLst>
                                    <p:cond delay="500"/>
                                  </p:stCondLst>
                                  <p:childTnLst>
                                    <p:set>
                                      <p:cBhvr>
                                        <p:cTn id="72" dur="1" fill="hold">
                                          <p:stCondLst>
                                            <p:cond delay="0"/>
                                          </p:stCondLst>
                                        </p:cTn>
                                        <p:tgtEl>
                                          <p:spTgt spid="27">
                                            <p:txEl>
                                              <p:pRg st="0" end="0"/>
                                            </p:txEl>
                                          </p:spTgt>
                                        </p:tgtEl>
                                        <p:attrNameLst>
                                          <p:attrName>style.visibility</p:attrName>
                                        </p:attrNameLst>
                                      </p:cBhvr>
                                      <p:to>
                                        <p:strVal val="visible"/>
                                      </p:to>
                                    </p:set>
                                    <p:anim calcmode="lin" valueType="num">
                                      <p:cBhvr additive="base">
                                        <p:cTn id="73" dur="500" fill="hold"/>
                                        <p:tgtEl>
                                          <p:spTgt spid="27">
                                            <p:txEl>
                                              <p:pRg st="0" end="0"/>
                                            </p:txEl>
                                          </p:spTgt>
                                        </p:tgtEl>
                                        <p:attrNameLst>
                                          <p:attrName>ppt_x</p:attrName>
                                        </p:attrNameLst>
                                      </p:cBhvr>
                                      <p:tavLst>
                                        <p:tav tm="0">
                                          <p:val>
                                            <p:strVal val="1+#ppt_w/2"/>
                                          </p:val>
                                        </p:tav>
                                        <p:tav tm="100000">
                                          <p:val>
                                            <p:strVal val="#ppt_x"/>
                                          </p:val>
                                        </p:tav>
                                      </p:tavLst>
                                    </p:anim>
                                    <p:anim calcmode="lin" valueType="num">
                                      <p:cBhvr additive="base">
                                        <p:cTn id="74" dur="500" fill="hold"/>
                                        <p:tgtEl>
                                          <p:spTgt spid="27">
                                            <p:txEl>
                                              <p:pRg st="0" end="0"/>
                                            </p:txEl>
                                          </p:spTgt>
                                        </p:tgtEl>
                                        <p:attrNameLst>
                                          <p:attrName>ppt_y</p:attrName>
                                        </p:attrNameLst>
                                      </p:cBhvr>
                                      <p:tavLst>
                                        <p:tav tm="0">
                                          <p:val>
                                            <p:strVal val="#ppt_y"/>
                                          </p:val>
                                        </p:tav>
                                        <p:tav tm="100000">
                                          <p:val>
                                            <p:strVal val="#ppt_y"/>
                                          </p:val>
                                        </p:tav>
                                      </p:tavLst>
                                    </p:anim>
                                  </p:childTnLst>
                                </p:cTn>
                              </p:par>
                              <p:par>
                                <p:cTn id="75" presetID="2" presetClass="entr" presetSubtype="2" decel="100000" fill="hold" grpId="0" nodeType="withEffect">
                                  <p:stCondLst>
                                    <p:cond delay="50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500" fill="hold"/>
                                        <p:tgtEl>
                                          <p:spTgt spid="28"/>
                                        </p:tgtEl>
                                        <p:attrNameLst>
                                          <p:attrName>ppt_x</p:attrName>
                                        </p:attrNameLst>
                                      </p:cBhvr>
                                      <p:tavLst>
                                        <p:tav tm="0">
                                          <p:val>
                                            <p:strVal val="1+#ppt_w/2"/>
                                          </p:val>
                                        </p:tav>
                                        <p:tav tm="100000">
                                          <p:val>
                                            <p:strVal val="#ppt_x"/>
                                          </p:val>
                                        </p:tav>
                                      </p:tavLst>
                                    </p:anim>
                                    <p:anim calcmode="lin" valueType="num">
                                      <p:cBhvr additive="base">
                                        <p:cTn id="78" dur="500" fill="hold"/>
                                        <p:tgtEl>
                                          <p:spTgt spid="28"/>
                                        </p:tgtEl>
                                        <p:attrNameLst>
                                          <p:attrName>ppt_y</p:attrName>
                                        </p:attrNameLst>
                                      </p:cBhvr>
                                      <p:tavLst>
                                        <p:tav tm="0">
                                          <p:val>
                                            <p:strVal val="#ppt_y"/>
                                          </p:val>
                                        </p:tav>
                                        <p:tav tm="100000">
                                          <p:val>
                                            <p:strVal val="#ppt_y"/>
                                          </p:val>
                                        </p:tav>
                                      </p:tavLst>
                                    </p:anim>
                                  </p:childTnLst>
                                </p:cTn>
                              </p:par>
                            </p:childTnLst>
                          </p:cTn>
                        </p:par>
                        <p:par>
                          <p:cTn id="79" fill="hold">
                            <p:stCondLst>
                              <p:cond delay="4800"/>
                            </p:stCondLst>
                            <p:childTnLst>
                              <p:par>
                                <p:cTn id="80" presetID="2" presetClass="entr" presetSubtype="1" decel="100000" fill="hold" grpId="0" nodeType="afterEffect">
                                  <p:stCondLst>
                                    <p:cond delay="500"/>
                                  </p:stCondLst>
                                  <p:childTnLst>
                                    <p:set>
                                      <p:cBhvr>
                                        <p:cTn id="81" dur="1" fill="hold">
                                          <p:stCondLst>
                                            <p:cond delay="0"/>
                                          </p:stCondLst>
                                        </p:cTn>
                                        <p:tgtEl>
                                          <p:spTgt spid="33"/>
                                        </p:tgtEl>
                                        <p:attrNameLst>
                                          <p:attrName>style.visibility</p:attrName>
                                        </p:attrNameLst>
                                      </p:cBhvr>
                                      <p:to>
                                        <p:strVal val="visible"/>
                                      </p:to>
                                    </p:set>
                                    <p:anim calcmode="lin" valueType="num">
                                      <p:cBhvr additive="base">
                                        <p:cTn id="82" dur="500" fill="hold"/>
                                        <p:tgtEl>
                                          <p:spTgt spid="33"/>
                                        </p:tgtEl>
                                        <p:attrNameLst>
                                          <p:attrName>ppt_x</p:attrName>
                                        </p:attrNameLst>
                                      </p:cBhvr>
                                      <p:tavLst>
                                        <p:tav tm="0">
                                          <p:val>
                                            <p:strVal val="#ppt_x"/>
                                          </p:val>
                                        </p:tav>
                                        <p:tav tm="100000">
                                          <p:val>
                                            <p:strVal val="#ppt_x"/>
                                          </p:val>
                                        </p:tav>
                                      </p:tavLst>
                                    </p:anim>
                                    <p:anim calcmode="lin" valueType="num">
                                      <p:cBhvr additive="base">
                                        <p:cTn id="83" dur="500" fill="hold"/>
                                        <p:tgtEl>
                                          <p:spTgt spid="33"/>
                                        </p:tgtEl>
                                        <p:attrNameLst>
                                          <p:attrName>ppt_y</p:attrName>
                                        </p:attrNameLst>
                                      </p:cBhvr>
                                      <p:tavLst>
                                        <p:tav tm="0">
                                          <p:val>
                                            <p:strVal val="0-#ppt_h/2"/>
                                          </p:val>
                                        </p:tav>
                                        <p:tav tm="100000">
                                          <p:val>
                                            <p:strVal val="#ppt_y"/>
                                          </p:val>
                                        </p:tav>
                                      </p:tavLst>
                                    </p:anim>
                                  </p:childTnLst>
                                </p:cTn>
                              </p:par>
                              <p:par>
                                <p:cTn id="84" presetID="2" presetClass="entr" presetSubtype="1" decel="100000" fill="hold" grpId="0" nodeType="withEffect">
                                  <p:stCondLst>
                                    <p:cond delay="500"/>
                                  </p:stCondLst>
                                  <p:childTnLst>
                                    <p:set>
                                      <p:cBhvr>
                                        <p:cTn id="85" dur="1" fill="hold">
                                          <p:stCondLst>
                                            <p:cond delay="0"/>
                                          </p:stCondLst>
                                        </p:cTn>
                                        <p:tgtEl>
                                          <p:spTgt spid="34">
                                            <p:txEl>
                                              <p:pRg st="0" end="0"/>
                                            </p:txEl>
                                          </p:spTgt>
                                        </p:tgtEl>
                                        <p:attrNameLst>
                                          <p:attrName>style.visibility</p:attrName>
                                        </p:attrNameLst>
                                      </p:cBhvr>
                                      <p:to>
                                        <p:strVal val="visible"/>
                                      </p:to>
                                    </p:set>
                                    <p:anim calcmode="lin" valueType="num">
                                      <p:cBhvr additive="base">
                                        <p:cTn id="86" dur="500" fill="hold"/>
                                        <p:tgtEl>
                                          <p:spTgt spid="34">
                                            <p:txEl>
                                              <p:pRg st="0" end="0"/>
                                            </p:txEl>
                                          </p:spTgt>
                                        </p:tgtEl>
                                        <p:attrNameLst>
                                          <p:attrName>ppt_x</p:attrName>
                                        </p:attrNameLst>
                                      </p:cBhvr>
                                      <p:tavLst>
                                        <p:tav tm="0">
                                          <p:val>
                                            <p:strVal val="#ppt_x"/>
                                          </p:val>
                                        </p:tav>
                                        <p:tav tm="100000">
                                          <p:val>
                                            <p:strVal val="#ppt_x"/>
                                          </p:val>
                                        </p:tav>
                                      </p:tavLst>
                                    </p:anim>
                                    <p:anim calcmode="lin" valueType="num">
                                      <p:cBhvr additive="base">
                                        <p:cTn id="87" dur="500" fill="hold"/>
                                        <p:tgtEl>
                                          <p:spTgt spid="34">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build="p">
        <p:tmplLst>
          <p:tmpl lvl="1">
            <p:tnLst>
              <p:par>
                <p:cTn presetID="2" presetClass="entr" presetSubtype="2" decel="100000" fill="hold" nodeType="withEffect">
                  <p:stCondLst>
                    <p:cond delay="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500" fill="hold"/>
                        <p:tgtEl>
                          <p:spTgt spid="14"/>
                        </p:tgtEl>
                        <p:attrNameLst>
                          <p:attrName>ppt_x</p:attrName>
                        </p:attrNameLst>
                      </p:cBhvr>
                      <p:tavLst>
                        <p:tav tm="0">
                          <p:val>
                            <p:strVal val="1+#ppt_w/2"/>
                          </p:val>
                        </p:tav>
                        <p:tav tm="100000">
                          <p:val>
                            <p:strVal val="#ppt_x"/>
                          </p:val>
                        </p:tav>
                      </p:tavLst>
                    </p:anim>
                    <p:anim calcmode="lin" valueType="num">
                      <p:cBhvr additive="base">
                        <p:cTn dur="500" fill="hold"/>
                        <p:tgtEl>
                          <p:spTgt spid="14"/>
                        </p:tgtEl>
                        <p:attrNameLst>
                          <p:attrName>ppt_y</p:attrName>
                        </p:attrNameLst>
                      </p:cBhvr>
                      <p:tavLst>
                        <p:tav tm="0">
                          <p:val>
                            <p:strVal val="#ppt_y"/>
                          </p:val>
                        </p:tav>
                        <p:tav tm="100000">
                          <p:val>
                            <p:strVal val="#ppt_y"/>
                          </p:val>
                        </p:tav>
                      </p:tavLst>
                    </p:anim>
                  </p:childTnLst>
                </p:cTn>
              </p:par>
            </p:tnLst>
          </p:tmpl>
        </p:tmplLst>
      </p:bldP>
      <p:bldP spid="15" grpId="0">
        <p:tmplLst>
          <p:tmpl>
            <p:tnLst>
              <p:par>
                <p:cTn presetID="2" presetClass="entr" presetSubtype="2" decel="100000"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1+#ppt_w/2"/>
                          </p:val>
                        </p:tav>
                        <p:tav tm="100000">
                          <p:val>
                            <p:strVal val="#ppt_x"/>
                          </p:val>
                        </p:tav>
                      </p:tavLst>
                    </p:anim>
                    <p:anim calcmode="lin" valueType="num">
                      <p:cBhvr additive="base">
                        <p:cTn dur="500" fill="hold"/>
                        <p:tgtEl>
                          <p:spTgt spid="15"/>
                        </p:tgtEl>
                        <p:attrNameLst>
                          <p:attrName>ppt_y</p:attrName>
                        </p:attrNameLst>
                      </p:cBhvr>
                      <p:tavLst>
                        <p:tav tm="0">
                          <p:val>
                            <p:strVal val="#ppt_y"/>
                          </p:val>
                        </p:tav>
                        <p:tav tm="100000">
                          <p:val>
                            <p:strVal val="#ppt_y"/>
                          </p:val>
                        </p:tav>
                      </p:tavLst>
                    </p:anim>
                  </p:childTnLst>
                </p:cTn>
              </p:par>
            </p:tnLst>
          </p:tmpl>
        </p:tmplLst>
      </p:bldP>
      <p:bldP spid="16" grpId="0" animBg="1"/>
      <p:bldP spid="21" grpId="0" build="p">
        <p:tmplLst>
          <p:tmpl lvl="1">
            <p:tnLst>
              <p:par>
                <p:cTn presetID="2" presetClass="entr" presetSubtype="8" decel="100000" fill="hold" nodeType="withEffect">
                  <p:stCondLst>
                    <p:cond delay="50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fill="hold"/>
                        <p:tgtEl>
                          <p:spTgt spid="21"/>
                        </p:tgtEl>
                        <p:attrNameLst>
                          <p:attrName>ppt_x</p:attrName>
                        </p:attrNameLst>
                      </p:cBhvr>
                      <p:tavLst>
                        <p:tav tm="0">
                          <p:val>
                            <p:strVal val="0-#ppt_w/2"/>
                          </p:val>
                        </p:tav>
                        <p:tav tm="100000">
                          <p:val>
                            <p:strVal val="#ppt_x"/>
                          </p:val>
                        </p:tav>
                      </p:tavLst>
                    </p:anim>
                    <p:anim calcmode="lin" valueType="num">
                      <p:cBhvr additive="base">
                        <p:cTn dur="500" fill="hold"/>
                        <p:tgtEl>
                          <p:spTgt spid="21"/>
                        </p:tgtEl>
                        <p:attrNameLst>
                          <p:attrName>ppt_y</p:attrName>
                        </p:attrNameLst>
                      </p:cBhvr>
                      <p:tavLst>
                        <p:tav tm="0">
                          <p:val>
                            <p:strVal val="#ppt_y"/>
                          </p:val>
                        </p:tav>
                        <p:tav tm="100000">
                          <p:val>
                            <p:strVal val="#ppt_y"/>
                          </p:val>
                        </p:tav>
                      </p:tavLst>
                    </p:anim>
                  </p:childTnLst>
                </p:cTn>
              </p:par>
            </p:tnLst>
          </p:tmpl>
        </p:tmplLst>
      </p:bldP>
      <p:bldP spid="22" grpId="0">
        <p:tmplLst>
          <p:tmpl>
            <p:tnLst>
              <p:par>
                <p:cTn presetID="2" presetClass="entr" presetSubtype="8" decel="100000" fill="hold" nodeType="withEffect">
                  <p:stCondLst>
                    <p:cond delay="50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fill="hold"/>
                        <p:tgtEl>
                          <p:spTgt spid="22"/>
                        </p:tgtEl>
                        <p:attrNameLst>
                          <p:attrName>ppt_x</p:attrName>
                        </p:attrNameLst>
                      </p:cBhvr>
                      <p:tavLst>
                        <p:tav tm="0">
                          <p:val>
                            <p:strVal val="0-#ppt_w/2"/>
                          </p:val>
                        </p:tav>
                        <p:tav tm="100000">
                          <p:val>
                            <p:strVal val="#ppt_x"/>
                          </p:val>
                        </p:tav>
                      </p:tavLst>
                    </p:anim>
                    <p:anim calcmode="lin" valueType="num">
                      <p:cBhvr additive="base">
                        <p:cTn dur="500" fill="hold"/>
                        <p:tgtEl>
                          <p:spTgt spid="22"/>
                        </p:tgtEl>
                        <p:attrNameLst>
                          <p:attrName>ppt_y</p:attrName>
                        </p:attrNameLst>
                      </p:cBhvr>
                      <p:tavLst>
                        <p:tav tm="0">
                          <p:val>
                            <p:strVal val="#ppt_y"/>
                          </p:val>
                        </p:tav>
                        <p:tav tm="100000">
                          <p:val>
                            <p:strVal val="#ppt_y"/>
                          </p:val>
                        </p:tav>
                      </p:tavLst>
                    </p:anim>
                  </p:childTnLst>
                </p:cTn>
              </p:par>
            </p:tnLst>
          </p:tmpl>
        </p:tmplLst>
      </p:bldP>
      <p:bldP spid="23" grpId="0" animBg="1"/>
      <p:bldP spid="27" grpId="0" build="p">
        <p:tmplLst>
          <p:tmpl lvl="1">
            <p:tnLst>
              <p:par>
                <p:cTn presetID="2" presetClass="entr" presetSubtype="2" decel="100000" fill="hold" nodeType="withEffect">
                  <p:stCondLst>
                    <p:cond delay="500"/>
                  </p:stCondLst>
                  <p:childTnLst>
                    <p:set>
                      <p:cBhvr>
                        <p:cTn dur="1" fill="hold">
                          <p:stCondLst>
                            <p:cond delay="0"/>
                          </p:stCondLst>
                        </p:cTn>
                        <p:tgtEl>
                          <p:spTgt spid="27"/>
                        </p:tgtEl>
                        <p:attrNameLst>
                          <p:attrName>style.visibility</p:attrName>
                        </p:attrNameLst>
                      </p:cBhvr>
                      <p:to>
                        <p:strVal val="visible"/>
                      </p:to>
                    </p:set>
                    <p:anim calcmode="lin" valueType="num">
                      <p:cBhvr additive="base">
                        <p:cTn dur="500" fill="hold"/>
                        <p:tgtEl>
                          <p:spTgt spid="27"/>
                        </p:tgtEl>
                        <p:attrNameLst>
                          <p:attrName>ppt_x</p:attrName>
                        </p:attrNameLst>
                      </p:cBhvr>
                      <p:tavLst>
                        <p:tav tm="0">
                          <p:val>
                            <p:strVal val="1+#ppt_w/2"/>
                          </p:val>
                        </p:tav>
                        <p:tav tm="100000">
                          <p:val>
                            <p:strVal val="#ppt_x"/>
                          </p:val>
                        </p:tav>
                      </p:tavLst>
                    </p:anim>
                    <p:anim calcmode="lin" valueType="num">
                      <p:cBhvr additive="base">
                        <p:cTn dur="500" fill="hold"/>
                        <p:tgtEl>
                          <p:spTgt spid="27"/>
                        </p:tgtEl>
                        <p:attrNameLst>
                          <p:attrName>ppt_y</p:attrName>
                        </p:attrNameLst>
                      </p:cBhvr>
                      <p:tavLst>
                        <p:tav tm="0">
                          <p:val>
                            <p:strVal val="#ppt_y"/>
                          </p:val>
                        </p:tav>
                        <p:tav tm="100000">
                          <p:val>
                            <p:strVal val="#ppt_y"/>
                          </p:val>
                        </p:tav>
                      </p:tavLst>
                    </p:anim>
                  </p:childTnLst>
                </p:cTn>
              </p:par>
            </p:tnLst>
          </p:tmpl>
        </p:tmplLst>
      </p:bldP>
      <p:bldP spid="28" grpId="0">
        <p:tmplLst>
          <p:tmpl>
            <p:tnLst>
              <p:par>
                <p:cTn presetID="2" presetClass="entr" presetSubtype="2" decel="100000" fill="hold" nodeType="withEffect">
                  <p:stCondLst>
                    <p:cond delay="50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fill="hold"/>
                        <p:tgtEl>
                          <p:spTgt spid="28"/>
                        </p:tgtEl>
                        <p:attrNameLst>
                          <p:attrName>ppt_x</p:attrName>
                        </p:attrNameLst>
                      </p:cBhvr>
                      <p:tavLst>
                        <p:tav tm="0">
                          <p:val>
                            <p:strVal val="1+#ppt_w/2"/>
                          </p:val>
                        </p:tav>
                        <p:tav tm="100000">
                          <p:val>
                            <p:strVal val="#ppt_x"/>
                          </p:val>
                        </p:tav>
                      </p:tavLst>
                    </p:anim>
                    <p:anim calcmode="lin" valueType="num">
                      <p:cBhvr additive="base">
                        <p:cTn dur="500" fill="hold"/>
                        <p:tgtEl>
                          <p:spTgt spid="28"/>
                        </p:tgtEl>
                        <p:attrNameLst>
                          <p:attrName>ppt_y</p:attrName>
                        </p:attrNameLst>
                      </p:cBhvr>
                      <p:tavLst>
                        <p:tav tm="0">
                          <p:val>
                            <p:strVal val="#ppt_y"/>
                          </p:val>
                        </p:tav>
                        <p:tav tm="100000">
                          <p:val>
                            <p:strVal val="#ppt_y"/>
                          </p:val>
                        </p:tav>
                      </p:tavLst>
                    </p:anim>
                  </p:childTnLst>
                </p:cTn>
              </p:par>
            </p:tnLst>
          </p:tmpl>
        </p:tmplLst>
      </p:bldP>
      <p:bldP spid="29" grpId="0">
        <p:tmplLst>
          <p:tmpl>
            <p:tnLst>
              <p:par>
                <p:cTn presetID="2" presetClass="entr" presetSubtype="8" decel="100000" fill="hold" nodeType="afterEffect">
                  <p:stCondLst>
                    <p:cond delay="0"/>
                  </p:stCondLst>
                  <p:iterate type="wd">
                    <p:tmPct val="10000"/>
                  </p:iterate>
                  <p:childTnLst>
                    <p:set>
                      <p:cBhvr>
                        <p:cTn dur="1" fill="hold">
                          <p:stCondLst>
                            <p:cond delay="0"/>
                          </p:stCondLst>
                        </p:cTn>
                        <p:tgtEl>
                          <p:spTgt spid="29"/>
                        </p:tgtEl>
                        <p:attrNameLst>
                          <p:attrName>style.visibility</p:attrName>
                        </p:attrNameLst>
                      </p:cBhvr>
                      <p:to>
                        <p:strVal val="visible"/>
                      </p:to>
                    </p:set>
                    <p:anim calcmode="lin" valueType="num">
                      <p:cBhvr additive="base">
                        <p:cTn dur="500" fill="hold"/>
                        <p:tgtEl>
                          <p:spTgt spid="29"/>
                        </p:tgtEl>
                        <p:attrNameLst>
                          <p:attrName>ppt_x</p:attrName>
                        </p:attrNameLst>
                      </p:cBhvr>
                      <p:tavLst>
                        <p:tav tm="0">
                          <p:val>
                            <p:strVal val="0-#ppt_w/2"/>
                          </p:val>
                        </p:tav>
                        <p:tav tm="100000">
                          <p:val>
                            <p:strVal val="#ppt_x"/>
                          </p:val>
                        </p:tav>
                      </p:tavLst>
                    </p:anim>
                    <p:anim calcmode="lin" valueType="num">
                      <p:cBhvr additive="base">
                        <p:cTn dur="500" fill="hold"/>
                        <p:tgtEl>
                          <p:spTgt spid="29"/>
                        </p:tgtEl>
                        <p:attrNameLst>
                          <p:attrName>ppt_y</p:attrName>
                        </p:attrNameLst>
                      </p:cBhvr>
                      <p:tavLst>
                        <p:tav tm="0">
                          <p:val>
                            <p:strVal val="#ppt_y"/>
                          </p:val>
                        </p:tav>
                        <p:tav tm="100000">
                          <p:val>
                            <p:strVal val="#ppt_y"/>
                          </p:val>
                        </p:tav>
                      </p:tavLst>
                    </p:anim>
                  </p:childTnLst>
                </p:cTn>
              </p:par>
            </p:tnLst>
          </p:tmpl>
        </p:tmplLst>
      </p:bldP>
      <p:bldP spid="30" grpId="0">
        <p:tmplLst>
          <p:tmpl>
            <p:tnLst>
              <p:par>
                <p:cTn presetID="2" presetClass="entr" presetSubtype="8" decel="100000" fill="hold" nodeType="after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fill="hold"/>
                        <p:tgtEl>
                          <p:spTgt spid="30"/>
                        </p:tgtEl>
                        <p:attrNameLst>
                          <p:attrName>ppt_x</p:attrName>
                        </p:attrNameLst>
                      </p:cBhvr>
                      <p:tavLst>
                        <p:tav tm="0">
                          <p:val>
                            <p:strVal val="0-#ppt_w/2"/>
                          </p:val>
                        </p:tav>
                        <p:tav tm="100000">
                          <p:val>
                            <p:strVal val="#ppt_x"/>
                          </p:val>
                        </p:tav>
                      </p:tavLst>
                    </p:anim>
                    <p:anim calcmode="lin" valueType="num">
                      <p:cBhvr additive="base">
                        <p:cTn dur="500" fill="hold"/>
                        <p:tgtEl>
                          <p:spTgt spid="30"/>
                        </p:tgtEl>
                        <p:attrNameLst>
                          <p:attrName>ppt_y</p:attrName>
                        </p:attrNameLst>
                      </p:cBhvr>
                      <p:tavLst>
                        <p:tav tm="0">
                          <p:val>
                            <p:strVal val="#ppt_y"/>
                          </p:val>
                        </p:tav>
                        <p:tav tm="100000">
                          <p:val>
                            <p:strVal val="#ppt_y"/>
                          </p:val>
                        </p:tav>
                      </p:tavLst>
                    </p:anim>
                  </p:childTnLst>
                </p:cTn>
              </p:par>
            </p:tnLst>
          </p:tmpl>
        </p:tmplLst>
      </p:bldP>
      <p:bldP spid="33" grpId="0" animBg="1"/>
      <p:bldP spid="34" grpId="0" build="p">
        <p:tmplLst>
          <p:tmpl lvl="1">
            <p:tnLst>
              <p:par>
                <p:cTn presetID="2" presetClass="entr" presetSubtype="1" decel="100000" fill="hold" nodeType="withEffect">
                  <p:stCondLst>
                    <p:cond delay="50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fill="hold"/>
                        <p:tgtEl>
                          <p:spTgt spid="34"/>
                        </p:tgtEl>
                        <p:attrNameLst>
                          <p:attrName>ppt_x</p:attrName>
                        </p:attrNameLst>
                      </p:cBhvr>
                      <p:tavLst>
                        <p:tav tm="0">
                          <p:val>
                            <p:strVal val="#ppt_x"/>
                          </p:val>
                        </p:tav>
                        <p:tav tm="100000">
                          <p:val>
                            <p:strVal val="#ppt_x"/>
                          </p:val>
                        </p:tav>
                      </p:tavLst>
                    </p:anim>
                    <p:anim calcmode="lin" valueType="num">
                      <p:cBhvr additive="base">
                        <p:cTn dur="500" fill="hold"/>
                        <p:tgtEl>
                          <p:spTgt spid="34"/>
                        </p:tgtEl>
                        <p:attrNameLst>
                          <p:attrName>ppt_y</p:attrName>
                        </p:attrNameLst>
                      </p:cBhvr>
                      <p:tavLst>
                        <p:tav tm="0">
                          <p:val>
                            <p:strVal val="0-#ppt_h/2"/>
                          </p:val>
                        </p:tav>
                        <p:tav tm="100000">
                          <p:val>
                            <p:strVal val="#ppt_y"/>
                          </p:val>
                        </p:tav>
                      </p:tavLst>
                    </p:anim>
                  </p:childTnLst>
                </p:cTn>
              </p:par>
            </p:tnLst>
          </p:tmpl>
        </p:tmplLst>
      </p:bldP>
      <p:bldP spid="5" grpId="0" animBg="1"/>
      <p:bldP spid="6" grpId="0" build="p">
        <p:tmplLst>
          <p:tmpl lvl="1">
            <p:tnLst>
              <p:par>
                <p:cTn presetID="10" presetClass="entr" presetSubtype="0"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meline - Middle">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円/楕円 4"/>
          <p:cNvSpPr/>
          <p:nvPr userDrawn="1"/>
        </p:nvSpPr>
        <p:spPr>
          <a:xfrm>
            <a:off x="8714865" y="507985"/>
            <a:ext cx="855095" cy="855095"/>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 name="テキスト プレースホルダー 11"/>
          <p:cNvSpPr>
            <a:spLocks noGrp="1"/>
          </p:cNvSpPr>
          <p:nvPr>
            <p:ph type="body" sz="quarter" idx="26" hasCustomPrompt="1"/>
          </p:nvPr>
        </p:nvSpPr>
        <p:spPr>
          <a:xfrm>
            <a:off x="8558141" y="623557"/>
            <a:ext cx="1170130" cy="623950"/>
          </a:xfrm>
        </p:spPr>
        <p:txBody>
          <a:bodyPr anchor="ctr">
            <a:noAutofit/>
          </a:bodyPr>
          <a:lstStyle>
            <a:lvl1pPr algn="ctr">
              <a:spcBef>
                <a:spcPts val="0"/>
              </a:spcBef>
              <a:defRPr sz="2400" spc="0">
                <a:solidFill>
                  <a:schemeClr val="bg1"/>
                </a:solidFill>
                <a:latin typeface="+mj-lt"/>
              </a:defRPr>
            </a:lvl1pPr>
          </a:lstStyle>
          <a:p>
            <a:pPr lvl="0"/>
            <a:r>
              <a:rPr lang="en-US" altLang="ja-JP" dirty="0"/>
              <a:t>0000</a:t>
            </a:r>
            <a:endParaRPr lang="en-US" dirty="0"/>
          </a:p>
        </p:txBody>
      </p:sp>
      <p:cxnSp>
        <p:nvCxnSpPr>
          <p:cNvPr id="8" name="直線コネクタ 7"/>
          <p:cNvCxnSpPr/>
          <p:nvPr userDrawn="1"/>
        </p:nvCxnSpPr>
        <p:spPr>
          <a:xfrm>
            <a:off x="9142412" y="0"/>
            <a:ext cx="1" cy="10287000"/>
          </a:xfrm>
          <a:prstGeom prst="line">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0" name="円/楕円 9"/>
          <p:cNvSpPr/>
          <p:nvPr userDrawn="1"/>
        </p:nvSpPr>
        <p:spPr>
          <a:xfrm>
            <a:off x="8973504" y="2803240"/>
            <a:ext cx="360040" cy="36004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nvGrpSpPr>
          <p:cNvPr id="17" name="グループ化 16"/>
          <p:cNvGrpSpPr/>
          <p:nvPr userDrawn="1"/>
        </p:nvGrpSpPr>
        <p:grpSpPr>
          <a:xfrm>
            <a:off x="9458241" y="4558435"/>
            <a:ext cx="6930769" cy="630070"/>
            <a:chOff x="9458241" y="1768125"/>
            <a:chExt cx="6930769" cy="630070"/>
          </a:xfrm>
        </p:grpSpPr>
        <p:sp>
          <p:nvSpPr>
            <p:cNvPr id="13" name="平行四辺形 12"/>
            <p:cNvSpPr/>
            <p:nvPr userDrawn="1"/>
          </p:nvSpPr>
          <p:spPr>
            <a:xfrm rot="10800000">
              <a:off x="9569958" y="1768125"/>
              <a:ext cx="6819052" cy="630070"/>
            </a:xfrm>
            <a:prstGeom prst="parallelogram">
              <a:avLst>
                <a:gd name="adj" fmla="val 75391"/>
              </a:avLst>
            </a:prstGeom>
            <a:solidFill>
              <a:schemeClr val="bg1">
                <a:lumMod val="9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2" name="平行四辺形 11"/>
            <p:cNvSpPr/>
            <p:nvPr userDrawn="1"/>
          </p:nvSpPr>
          <p:spPr>
            <a:xfrm rot="10800000">
              <a:off x="9458241" y="1768125"/>
              <a:ext cx="1395155" cy="630070"/>
            </a:xfrm>
            <a:prstGeom prst="parallelogram">
              <a:avLst>
                <a:gd name="adj" fmla="val 75391"/>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14" name="テキスト プレースホルダー 11"/>
          <p:cNvSpPr>
            <a:spLocks noGrp="1"/>
          </p:cNvSpPr>
          <p:nvPr>
            <p:ph type="body" sz="quarter" idx="27" hasCustomPrompt="1"/>
          </p:nvPr>
        </p:nvSpPr>
        <p:spPr>
          <a:xfrm>
            <a:off x="10763386" y="4454940"/>
            <a:ext cx="5175575" cy="848975"/>
          </a:xfrm>
        </p:spPr>
        <p:txBody>
          <a:bodyPr anchor="ctr">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15" name="テキスト プレースホルダー 11"/>
          <p:cNvSpPr>
            <a:spLocks noGrp="1"/>
          </p:cNvSpPr>
          <p:nvPr>
            <p:ph type="body" sz="quarter" idx="28" hasCustomPrompt="1"/>
          </p:nvPr>
        </p:nvSpPr>
        <p:spPr>
          <a:xfrm>
            <a:off x="10718381" y="5188506"/>
            <a:ext cx="5120524" cy="1395154"/>
          </a:xfrm>
        </p:spPr>
        <p:txBody>
          <a:bodyPr anchor="t">
            <a:noAutofit/>
          </a:bodyPr>
          <a:lstStyle>
            <a:lvl1pPr algn="l">
              <a:lnSpc>
                <a:spcPct val="120000"/>
              </a:lnSpc>
              <a:spcBef>
                <a:spcPts val="0"/>
              </a:spcBef>
              <a:defRPr sz="2000">
                <a:solidFill>
                  <a:schemeClr val="tx1"/>
                </a:solidFill>
                <a:latin typeface="+mn-lt"/>
              </a:defRPr>
            </a:lvl1pPr>
          </a:lstStyle>
          <a:p>
            <a:pPr lvl="0"/>
            <a:r>
              <a:rPr lang="en-US" altLang="ja-JP" dirty="0"/>
              <a:t>Text Here</a:t>
            </a:r>
          </a:p>
          <a:p>
            <a:pPr lvl="0"/>
            <a:endParaRPr lang="en-US" altLang="ja-JP" dirty="0"/>
          </a:p>
          <a:p>
            <a:pPr lvl="0"/>
            <a:endParaRPr lang="en-US" altLang="ja-JP" dirty="0"/>
          </a:p>
        </p:txBody>
      </p:sp>
      <p:sp>
        <p:nvSpPr>
          <p:cNvPr id="16" name="円/楕円 15"/>
          <p:cNvSpPr/>
          <p:nvPr userDrawn="1"/>
        </p:nvSpPr>
        <p:spPr>
          <a:xfrm>
            <a:off x="8973504" y="5008485"/>
            <a:ext cx="360040" cy="36004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nvGrpSpPr>
          <p:cNvPr id="18" name="グループ化 17"/>
          <p:cNvGrpSpPr/>
          <p:nvPr userDrawn="1"/>
        </p:nvGrpSpPr>
        <p:grpSpPr>
          <a:xfrm rot="10800000" flipV="1">
            <a:off x="1852397" y="6700850"/>
            <a:ext cx="6930769" cy="630070"/>
            <a:chOff x="9458241" y="1768125"/>
            <a:chExt cx="6930769" cy="630070"/>
          </a:xfrm>
        </p:grpSpPr>
        <p:sp>
          <p:nvSpPr>
            <p:cNvPr id="19" name="平行四辺形 18"/>
            <p:cNvSpPr/>
            <p:nvPr userDrawn="1"/>
          </p:nvSpPr>
          <p:spPr>
            <a:xfrm rot="10800000">
              <a:off x="9569958" y="1768125"/>
              <a:ext cx="6819052" cy="630070"/>
            </a:xfrm>
            <a:prstGeom prst="parallelogram">
              <a:avLst>
                <a:gd name="adj" fmla="val 75391"/>
              </a:avLst>
            </a:prstGeom>
            <a:solidFill>
              <a:schemeClr val="bg1">
                <a:lumMod val="9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0" name="平行四辺形 19"/>
            <p:cNvSpPr/>
            <p:nvPr userDrawn="1"/>
          </p:nvSpPr>
          <p:spPr>
            <a:xfrm rot="10800000">
              <a:off x="9458241" y="1768125"/>
              <a:ext cx="1395155" cy="630070"/>
            </a:xfrm>
            <a:prstGeom prst="parallelogram">
              <a:avLst>
                <a:gd name="adj" fmla="val 75391"/>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21" name="テキスト プレースホルダー 11"/>
          <p:cNvSpPr>
            <a:spLocks noGrp="1"/>
          </p:cNvSpPr>
          <p:nvPr>
            <p:ph type="body" sz="quarter" idx="29" hasCustomPrompt="1"/>
          </p:nvPr>
        </p:nvSpPr>
        <p:spPr>
          <a:xfrm>
            <a:off x="2257442" y="6597355"/>
            <a:ext cx="5175575" cy="848975"/>
          </a:xfrm>
        </p:spPr>
        <p:txBody>
          <a:bodyPr anchor="ctr">
            <a:noAutofit/>
          </a:bodyPr>
          <a:lstStyle>
            <a:lvl1pPr algn="r">
              <a:spcBef>
                <a:spcPts val="0"/>
              </a:spcBef>
              <a:defRPr sz="3200" spc="300">
                <a:solidFill>
                  <a:schemeClr val="accent1"/>
                </a:solidFill>
                <a:latin typeface="+mj-lt"/>
              </a:defRPr>
            </a:lvl1pPr>
          </a:lstStyle>
          <a:p>
            <a:pPr lvl="0"/>
            <a:r>
              <a:rPr lang="en-US" altLang="ja-JP" dirty="0"/>
              <a:t>TEXT HERE</a:t>
            </a:r>
            <a:endParaRPr lang="en-US" dirty="0"/>
          </a:p>
        </p:txBody>
      </p:sp>
      <p:sp>
        <p:nvSpPr>
          <p:cNvPr id="22" name="テキスト プレースホルダー 11"/>
          <p:cNvSpPr>
            <a:spLocks noGrp="1"/>
          </p:cNvSpPr>
          <p:nvPr>
            <p:ph type="body" sz="quarter" idx="30" hasCustomPrompt="1"/>
          </p:nvPr>
        </p:nvSpPr>
        <p:spPr>
          <a:xfrm>
            <a:off x="2302447" y="7330921"/>
            <a:ext cx="5085564" cy="1395154"/>
          </a:xfrm>
        </p:spPr>
        <p:txBody>
          <a:bodyPr anchor="t">
            <a:noAutofit/>
          </a:bodyPr>
          <a:lstStyle>
            <a:lvl1pPr algn="l">
              <a:lnSpc>
                <a:spcPct val="120000"/>
              </a:lnSpc>
              <a:spcBef>
                <a:spcPts val="0"/>
              </a:spcBef>
              <a:defRPr sz="2000">
                <a:solidFill>
                  <a:schemeClr val="tx1"/>
                </a:solidFill>
                <a:latin typeface="+mn-lt"/>
              </a:defRPr>
            </a:lvl1pPr>
          </a:lstStyle>
          <a:p>
            <a:pPr lvl="0"/>
            <a:r>
              <a:rPr lang="en-US" altLang="ja-JP" dirty="0"/>
              <a:t>Text Here</a:t>
            </a:r>
          </a:p>
          <a:p>
            <a:pPr lvl="0"/>
            <a:endParaRPr lang="en-US" altLang="ja-JP" dirty="0"/>
          </a:p>
          <a:p>
            <a:pPr lvl="0"/>
            <a:endParaRPr lang="en-US" altLang="ja-JP" dirty="0"/>
          </a:p>
        </p:txBody>
      </p:sp>
      <p:sp>
        <p:nvSpPr>
          <p:cNvPr id="23" name="円/楕円 22"/>
          <p:cNvSpPr/>
          <p:nvPr userDrawn="1"/>
        </p:nvSpPr>
        <p:spPr>
          <a:xfrm>
            <a:off x="8973504" y="7123720"/>
            <a:ext cx="360040" cy="36004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3" name="円/楕円 32"/>
          <p:cNvSpPr/>
          <p:nvPr userDrawn="1"/>
        </p:nvSpPr>
        <p:spPr>
          <a:xfrm>
            <a:off x="8714865" y="8833910"/>
            <a:ext cx="855095" cy="855095"/>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4" name="テキスト プレースホルダー 11"/>
          <p:cNvSpPr>
            <a:spLocks noGrp="1"/>
          </p:cNvSpPr>
          <p:nvPr>
            <p:ph type="body" sz="quarter" idx="33" hasCustomPrompt="1"/>
          </p:nvPr>
        </p:nvSpPr>
        <p:spPr>
          <a:xfrm>
            <a:off x="8558141" y="8949482"/>
            <a:ext cx="1170130" cy="623950"/>
          </a:xfrm>
        </p:spPr>
        <p:txBody>
          <a:bodyPr anchor="ctr">
            <a:noAutofit/>
          </a:bodyPr>
          <a:lstStyle>
            <a:lvl1pPr algn="ctr">
              <a:spcBef>
                <a:spcPts val="0"/>
              </a:spcBef>
              <a:defRPr sz="2400" spc="0">
                <a:solidFill>
                  <a:schemeClr val="bg1"/>
                </a:solidFill>
                <a:latin typeface="+mj-lt"/>
              </a:defRPr>
            </a:lvl1pPr>
          </a:lstStyle>
          <a:p>
            <a:pPr lvl="0"/>
            <a:r>
              <a:rPr lang="en-US" altLang="ja-JP" dirty="0"/>
              <a:t>0000</a:t>
            </a:r>
            <a:endParaRPr lang="en-US" dirty="0"/>
          </a:p>
        </p:txBody>
      </p:sp>
      <p:grpSp>
        <p:nvGrpSpPr>
          <p:cNvPr id="35" name="グループ化 34"/>
          <p:cNvGrpSpPr/>
          <p:nvPr userDrawn="1"/>
        </p:nvGrpSpPr>
        <p:grpSpPr>
          <a:xfrm rot="10800000" flipV="1">
            <a:off x="1852397" y="2366675"/>
            <a:ext cx="6930769" cy="630070"/>
            <a:chOff x="9458241" y="1768125"/>
            <a:chExt cx="6930769" cy="630070"/>
          </a:xfrm>
        </p:grpSpPr>
        <p:sp>
          <p:nvSpPr>
            <p:cNvPr id="36" name="平行四辺形 35"/>
            <p:cNvSpPr/>
            <p:nvPr userDrawn="1"/>
          </p:nvSpPr>
          <p:spPr>
            <a:xfrm rot="10800000">
              <a:off x="9569958" y="1768125"/>
              <a:ext cx="6819052" cy="630070"/>
            </a:xfrm>
            <a:prstGeom prst="parallelogram">
              <a:avLst>
                <a:gd name="adj" fmla="val 75391"/>
              </a:avLst>
            </a:prstGeom>
            <a:solidFill>
              <a:schemeClr val="bg1">
                <a:lumMod val="9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7" name="平行四辺形 36"/>
            <p:cNvSpPr/>
            <p:nvPr userDrawn="1"/>
          </p:nvSpPr>
          <p:spPr>
            <a:xfrm rot="10800000">
              <a:off x="9458241" y="1768125"/>
              <a:ext cx="1395155" cy="630070"/>
            </a:xfrm>
            <a:prstGeom prst="parallelogram">
              <a:avLst>
                <a:gd name="adj" fmla="val 75391"/>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38" name="テキスト プレースホルダー 11"/>
          <p:cNvSpPr>
            <a:spLocks noGrp="1"/>
          </p:cNvSpPr>
          <p:nvPr>
            <p:ph type="body" sz="quarter" idx="34" hasCustomPrompt="1"/>
          </p:nvPr>
        </p:nvSpPr>
        <p:spPr>
          <a:xfrm>
            <a:off x="2257442" y="2263180"/>
            <a:ext cx="5175575" cy="848975"/>
          </a:xfrm>
        </p:spPr>
        <p:txBody>
          <a:bodyPr anchor="ctr">
            <a:noAutofit/>
          </a:bodyPr>
          <a:lstStyle>
            <a:lvl1pPr algn="r">
              <a:spcBef>
                <a:spcPts val="0"/>
              </a:spcBef>
              <a:defRPr sz="3200" spc="300">
                <a:solidFill>
                  <a:schemeClr val="accent1"/>
                </a:solidFill>
                <a:latin typeface="+mj-lt"/>
              </a:defRPr>
            </a:lvl1pPr>
          </a:lstStyle>
          <a:p>
            <a:pPr lvl="0"/>
            <a:r>
              <a:rPr lang="en-US" altLang="ja-JP" dirty="0"/>
              <a:t>TEXT HERE</a:t>
            </a:r>
            <a:endParaRPr lang="en-US" dirty="0"/>
          </a:p>
        </p:txBody>
      </p:sp>
      <p:sp>
        <p:nvSpPr>
          <p:cNvPr id="39" name="テキスト プレースホルダー 11"/>
          <p:cNvSpPr>
            <a:spLocks noGrp="1"/>
          </p:cNvSpPr>
          <p:nvPr>
            <p:ph type="body" sz="quarter" idx="35" hasCustomPrompt="1"/>
          </p:nvPr>
        </p:nvSpPr>
        <p:spPr>
          <a:xfrm>
            <a:off x="2302447" y="2996746"/>
            <a:ext cx="5085564" cy="1395154"/>
          </a:xfrm>
        </p:spPr>
        <p:txBody>
          <a:bodyPr anchor="t">
            <a:noAutofit/>
          </a:bodyPr>
          <a:lstStyle>
            <a:lvl1pPr algn="l">
              <a:lnSpc>
                <a:spcPct val="120000"/>
              </a:lnSpc>
              <a:spcBef>
                <a:spcPts val="0"/>
              </a:spcBef>
              <a:defRPr sz="2000">
                <a:solidFill>
                  <a:schemeClr val="tx1"/>
                </a:solidFill>
                <a:latin typeface="+mn-lt"/>
              </a:defRPr>
            </a:lvl1pPr>
          </a:lstStyle>
          <a:p>
            <a:pPr lvl="0"/>
            <a:r>
              <a:rPr lang="en-US" altLang="ja-JP" dirty="0"/>
              <a:t>Text Here</a:t>
            </a:r>
          </a:p>
          <a:p>
            <a:pPr lvl="0"/>
            <a:endParaRPr lang="en-US" altLang="ja-JP" dirty="0"/>
          </a:p>
          <a:p>
            <a:pPr lvl="0"/>
            <a:endParaRPr lang="en-US" altLang="ja-JP" dirty="0"/>
          </a:p>
        </p:txBody>
      </p:sp>
    </p:spTree>
    <p:extLst>
      <p:ext uri="{BB962C8B-B14F-4D97-AF65-F5344CB8AC3E}">
        <p14:creationId xmlns:p14="http://schemas.microsoft.com/office/powerpoint/2010/main" val="3682208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750"/>
                                        <p:tgtEl>
                                          <p:spTgt spid="8"/>
                                        </p:tgtEl>
                                      </p:cBhvr>
                                    </p:animEffect>
                                  </p:childTnLst>
                                </p:cTn>
                              </p:par>
                            </p:childTnLst>
                          </p:cTn>
                        </p:par>
                        <p:par>
                          <p:cTn id="8" fill="hold">
                            <p:stCondLst>
                              <p:cond delay="750"/>
                            </p:stCondLst>
                            <p:childTnLst>
                              <p:par>
                                <p:cTn id="9" presetID="2" presetClass="entr" presetSubtype="1" decel="10000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decel="100000" fill="hold" grpId="0" nodeType="with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 calcmode="lin" valueType="num">
                                      <p:cBhvr additive="base">
                                        <p:cTn id="15"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0" end="0"/>
                                            </p:txEl>
                                          </p:spTgt>
                                        </p:tgtEl>
                                        <p:attrNameLst>
                                          <p:attrName>ppt_y</p:attrName>
                                        </p:attrNameLst>
                                      </p:cBhvr>
                                      <p:tavLst>
                                        <p:tav tm="0">
                                          <p:val>
                                            <p:strVal val="0-#ppt_h/2"/>
                                          </p:val>
                                        </p:tav>
                                        <p:tav tm="100000">
                                          <p:val>
                                            <p:strVal val="#ppt_y"/>
                                          </p:val>
                                        </p:tav>
                                      </p:tavLst>
                                    </p:anim>
                                  </p:childTnLst>
                                </p:cTn>
                              </p:par>
                            </p:childTnLst>
                          </p:cTn>
                        </p:par>
                        <p:par>
                          <p:cTn id="17" fill="hold">
                            <p:stCondLst>
                              <p:cond delay="1250"/>
                            </p:stCondLst>
                            <p:childTnLst>
                              <p:par>
                                <p:cTn id="18" presetID="2" presetClass="entr" presetSubtype="1" decel="100000" fill="hold" grpId="0" nodeType="afterEffect">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0-#ppt_h/2"/>
                                          </p:val>
                                        </p:tav>
                                        <p:tav tm="100000">
                                          <p:val>
                                            <p:strVal val="#ppt_y"/>
                                          </p:val>
                                        </p:tav>
                                      </p:tavLst>
                                    </p:anim>
                                  </p:childTnLst>
                                </p:cTn>
                              </p:par>
                              <p:par>
                                <p:cTn id="22" presetID="2" presetClass="entr" presetSubtype="8" decel="100000" fill="hold" nodeType="withEffect">
                                  <p:stCondLst>
                                    <p:cond delay="500"/>
                                  </p:stCondLst>
                                  <p:childTnLst>
                                    <p:set>
                                      <p:cBhvr>
                                        <p:cTn id="23" dur="1" fill="hold">
                                          <p:stCondLst>
                                            <p:cond delay="0"/>
                                          </p:stCondLst>
                                        </p:cTn>
                                        <p:tgtEl>
                                          <p:spTgt spid="35"/>
                                        </p:tgtEl>
                                        <p:attrNameLst>
                                          <p:attrName>style.visibility</p:attrName>
                                        </p:attrNameLst>
                                      </p:cBhvr>
                                      <p:to>
                                        <p:strVal val="visible"/>
                                      </p:to>
                                    </p:set>
                                    <p:anim calcmode="lin" valueType="num">
                                      <p:cBhvr additive="base">
                                        <p:cTn id="24" dur="500" fill="hold"/>
                                        <p:tgtEl>
                                          <p:spTgt spid="35"/>
                                        </p:tgtEl>
                                        <p:attrNameLst>
                                          <p:attrName>ppt_x</p:attrName>
                                        </p:attrNameLst>
                                      </p:cBhvr>
                                      <p:tavLst>
                                        <p:tav tm="0">
                                          <p:val>
                                            <p:strVal val="0-#ppt_w/2"/>
                                          </p:val>
                                        </p:tav>
                                        <p:tav tm="100000">
                                          <p:val>
                                            <p:strVal val="#ppt_x"/>
                                          </p:val>
                                        </p:tav>
                                      </p:tavLst>
                                    </p:anim>
                                    <p:anim calcmode="lin" valueType="num">
                                      <p:cBhvr additive="base">
                                        <p:cTn id="25" dur="500" fill="hold"/>
                                        <p:tgtEl>
                                          <p:spTgt spid="35"/>
                                        </p:tgtEl>
                                        <p:attrNameLst>
                                          <p:attrName>ppt_y</p:attrName>
                                        </p:attrNameLst>
                                      </p:cBhvr>
                                      <p:tavLst>
                                        <p:tav tm="0">
                                          <p:val>
                                            <p:strVal val="#ppt_y"/>
                                          </p:val>
                                        </p:tav>
                                        <p:tav tm="100000">
                                          <p:val>
                                            <p:strVal val="#ppt_y"/>
                                          </p:val>
                                        </p:tav>
                                      </p:tavLst>
                                    </p:anim>
                                  </p:childTnLst>
                                </p:cTn>
                              </p:par>
                              <p:par>
                                <p:cTn id="26" presetID="2" presetClass="entr" presetSubtype="8" decel="100000" fill="hold" grpId="0" nodeType="withEffect">
                                  <p:stCondLst>
                                    <p:cond delay="500"/>
                                  </p:stCondLst>
                                  <p:childTnLst>
                                    <p:set>
                                      <p:cBhvr>
                                        <p:cTn id="27" dur="1" fill="hold">
                                          <p:stCondLst>
                                            <p:cond delay="0"/>
                                          </p:stCondLst>
                                        </p:cTn>
                                        <p:tgtEl>
                                          <p:spTgt spid="38">
                                            <p:txEl>
                                              <p:pRg st="0" end="0"/>
                                            </p:txEl>
                                          </p:spTgt>
                                        </p:tgtEl>
                                        <p:attrNameLst>
                                          <p:attrName>style.visibility</p:attrName>
                                        </p:attrNameLst>
                                      </p:cBhvr>
                                      <p:to>
                                        <p:strVal val="visible"/>
                                      </p:to>
                                    </p:set>
                                    <p:anim calcmode="lin" valueType="num">
                                      <p:cBhvr additive="base">
                                        <p:cTn id="28" dur="500" fill="hold"/>
                                        <p:tgtEl>
                                          <p:spTgt spid="38">
                                            <p:txEl>
                                              <p:pRg st="0" end="0"/>
                                            </p:txEl>
                                          </p:spTgt>
                                        </p:tgtEl>
                                        <p:attrNameLst>
                                          <p:attrName>ppt_x</p:attrName>
                                        </p:attrNameLst>
                                      </p:cBhvr>
                                      <p:tavLst>
                                        <p:tav tm="0">
                                          <p:val>
                                            <p:strVal val="0-#ppt_w/2"/>
                                          </p:val>
                                        </p:tav>
                                        <p:tav tm="100000">
                                          <p:val>
                                            <p:strVal val="#ppt_x"/>
                                          </p:val>
                                        </p:tav>
                                      </p:tavLst>
                                    </p:anim>
                                    <p:anim calcmode="lin" valueType="num">
                                      <p:cBhvr additive="base">
                                        <p:cTn id="29" dur="500" fill="hold"/>
                                        <p:tgtEl>
                                          <p:spTgt spid="38">
                                            <p:txEl>
                                              <p:pRg st="0" end="0"/>
                                            </p:txEl>
                                          </p:spTgt>
                                        </p:tgtEl>
                                        <p:attrNameLst>
                                          <p:attrName>ppt_y</p:attrName>
                                        </p:attrNameLst>
                                      </p:cBhvr>
                                      <p:tavLst>
                                        <p:tav tm="0">
                                          <p:val>
                                            <p:strVal val="#ppt_y"/>
                                          </p:val>
                                        </p:tav>
                                        <p:tav tm="100000">
                                          <p:val>
                                            <p:strVal val="#ppt_y"/>
                                          </p:val>
                                        </p:tav>
                                      </p:tavLst>
                                    </p:anim>
                                  </p:childTnLst>
                                </p:cTn>
                              </p:par>
                              <p:par>
                                <p:cTn id="30" presetID="2" presetClass="entr" presetSubtype="8" decel="100000" fill="hold" grpId="0" nodeType="withEffect">
                                  <p:stCondLst>
                                    <p:cond delay="500"/>
                                  </p:stCondLst>
                                  <p:childTnLst>
                                    <p:set>
                                      <p:cBhvr>
                                        <p:cTn id="31" dur="1" fill="hold">
                                          <p:stCondLst>
                                            <p:cond delay="0"/>
                                          </p:stCondLst>
                                        </p:cTn>
                                        <p:tgtEl>
                                          <p:spTgt spid="39"/>
                                        </p:tgtEl>
                                        <p:attrNameLst>
                                          <p:attrName>style.visibility</p:attrName>
                                        </p:attrNameLst>
                                      </p:cBhvr>
                                      <p:to>
                                        <p:strVal val="visible"/>
                                      </p:to>
                                    </p:set>
                                    <p:anim calcmode="lin" valueType="num">
                                      <p:cBhvr additive="base">
                                        <p:cTn id="32" dur="500" fill="hold"/>
                                        <p:tgtEl>
                                          <p:spTgt spid="39"/>
                                        </p:tgtEl>
                                        <p:attrNameLst>
                                          <p:attrName>ppt_x</p:attrName>
                                        </p:attrNameLst>
                                      </p:cBhvr>
                                      <p:tavLst>
                                        <p:tav tm="0">
                                          <p:val>
                                            <p:strVal val="0-#ppt_w/2"/>
                                          </p:val>
                                        </p:tav>
                                        <p:tav tm="100000">
                                          <p:val>
                                            <p:strVal val="#ppt_x"/>
                                          </p:val>
                                        </p:tav>
                                      </p:tavLst>
                                    </p:anim>
                                    <p:anim calcmode="lin" valueType="num">
                                      <p:cBhvr additive="base">
                                        <p:cTn id="33" dur="500" fill="hold"/>
                                        <p:tgtEl>
                                          <p:spTgt spid="39"/>
                                        </p:tgtEl>
                                        <p:attrNameLst>
                                          <p:attrName>ppt_y</p:attrName>
                                        </p:attrNameLst>
                                      </p:cBhvr>
                                      <p:tavLst>
                                        <p:tav tm="0">
                                          <p:val>
                                            <p:strVal val="#ppt_y"/>
                                          </p:val>
                                        </p:tav>
                                        <p:tav tm="100000">
                                          <p:val>
                                            <p:strVal val="#ppt_y"/>
                                          </p:val>
                                        </p:tav>
                                      </p:tavLst>
                                    </p:anim>
                                  </p:childTnLst>
                                </p:cTn>
                              </p:par>
                            </p:childTnLst>
                          </p:cTn>
                        </p:par>
                        <p:par>
                          <p:cTn id="34" fill="hold">
                            <p:stCondLst>
                              <p:cond delay="2250"/>
                            </p:stCondLst>
                            <p:childTnLst>
                              <p:par>
                                <p:cTn id="35" presetID="2" presetClass="entr" presetSubtype="1" decel="100000" fill="hold" grpId="0" nodeType="afterEffect">
                                  <p:stCondLst>
                                    <p:cond delay="5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2" decel="100000" fill="hold" nodeType="withEffect">
                                  <p:stCondLst>
                                    <p:cond delay="5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1+#ppt_w/2"/>
                                          </p:val>
                                        </p:tav>
                                        <p:tav tm="100000">
                                          <p:val>
                                            <p:strVal val="#ppt_x"/>
                                          </p:val>
                                        </p:tav>
                                      </p:tavLst>
                                    </p:anim>
                                    <p:anim calcmode="lin" valueType="num">
                                      <p:cBhvr additive="base">
                                        <p:cTn id="42" dur="500" fill="hold"/>
                                        <p:tgtEl>
                                          <p:spTgt spid="17"/>
                                        </p:tgtEl>
                                        <p:attrNameLst>
                                          <p:attrName>ppt_y</p:attrName>
                                        </p:attrNameLst>
                                      </p:cBhvr>
                                      <p:tavLst>
                                        <p:tav tm="0">
                                          <p:val>
                                            <p:strVal val="#ppt_y"/>
                                          </p:val>
                                        </p:tav>
                                        <p:tav tm="100000">
                                          <p:val>
                                            <p:strVal val="#ppt_y"/>
                                          </p:val>
                                        </p:tav>
                                      </p:tavLst>
                                    </p:anim>
                                  </p:childTnLst>
                                </p:cTn>
                              </p:par>
                              <p:par>
                                <p:cTn id="43" presetID="2" presetClass="entr" presetSubtype="2" decel="100000" fill="hold" grpId="0" nodeType="withEffect">
                                  <p:stCondLst>
                                    <p:cond delay="500"/>
                                  </p:stCondLst>
                                  <p:childTnLst>
                                    <p:set>
                                      <p:cBhvr>
                                        <p:cTn id="44" dur="1" fill="hold">
                                          <p:stCondLst>
                                            <p:cond delay="0"/>
                                          </p:stCondLst>
                                        </p:cTn>
                                        <p:tgtEl>
                                          <p:spTgt spid="14">
                                            <p:txEl>
                                              <p:pRg st="0" end="0"/>
                                            </p:txEl>
                                          </p:spTgt>
                                        </p:tgtEl>
                                        <p:attrNameLst>
                                          <p:attrName>style.visibility</p:attrName>
                                        </p:attrNameLst>
                                      </p:cBhvr>
                                      <p:to>
                                        <p:strVal val="visible"/>
                                      </p:to>
                                    </p:set>
                                    <p:anim calcmode="lin" valueType="num">
                                      <p:cBhvr additive="base">
                                        <p:cTn id="45" dur="500" fill="hold"/>
                                        <p:tgtEl>
                                          <p:spTgt spid="14">
                                            <p:txEl>
                                              <p:pRg st="0" end="0"/>
                                            </p:txEl>
                                          </p:spTgt>
                                        </p:tgtEl>
                                        <p:attrNameLst>
                                          <p:attrName>ppt_x</p:attrName>
                                        </p:attrNameLst>
                                      </p:cBhvr>
                                      <p:tavLst>
                                        <p:tav tm="0">
                                          <p:val>
                                            <p:strVal val="1+#ppt_w/2"/>
                                          </p:val>
                                        </p:tav>
                                        <p:tav tm="100000">
                                          <p:val>
                                            <p:strVal val="#ppt_x"/>
                                          </p:val>
                                        </p:tav>
                                      </p:tavLst>
                                    </p:anim>
                                    <p:anim calcmode="lin" valueType="num">
                                      <p:cBhvr additive="base">
                                        <p:cTn id="46" dur="500" fill="hold"/>
                                        <p:tgtEl>
                                          <p:spTgt spid="14">
                                            <p:txEl>
                                              <p:pRg st="0" end="0"/>
                                            </p:txEl>
                                          </p:spTgt>
                                        </p:tgtEl>
                                        <p:attrNameLst>
                                          <p:attrName>ppt_y</p:attrName>
                                        </p:attrNameLst>
                                      </p:cBhvr>
                                      <p:tavLst>
                                        <p:tav tm="0">
                                          <p:val>
                                            <p:strVal val="#ppt_y"/>
                                          </p:val>
                                        </p:tav>
                                        <p:tav tm="100000">
                                          <p:val>
                                            <p:strVal val="#ppt_y"/>
                                          </p:val>
                                        </p:tav>
                                      </p:tavLst>
                                    </p:anim>
                                  </p:childTnLst>
                                </p:cTn>
                              </p:par>
                              <p:par>
                                <p:cTn id="47" presetID="2" presetClass="entr" presetSubtype="2" decel="100000" fill="hold" grpId="0" nodeType="withEffect">
                                  <p:stCondLst>
                                    <p:cond delay="50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1+#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3250"/>
                            </p:stCondLst>
                            <p:childTnLst>
                              <p:par>
                                <p:cTn id="52" presetID="2" presetClass="entr" presetSubtype="1" decel="100000" fill="hold" grpId="0" nodeType="afterEffect">
                                  <p:stCondLst>
                                    <p:cond delay="50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500" fill="hold"/>
                                        <p:tgtEl>
                                          <p:spTgt spid="23"/>
                                        </p:tgtEl>
                                        <p:attrNameLst>
                                          <p:attrName>ppt_x</p:attrName>
                                        </p:attrNameLst>
                                      </p:cBhvr>
                                      <p:tavLst>
                                        <p:tav tm="0">
                                          <p:val>
                                            <p:strVal val="#ppt_x"/>
                                          </p:val>
                                        </p:tav>
                                        <p:tav tm="100000">
                                          <p:val>
                                            <p:strVal val="#ppt_x"/>
                                          </p:val>
                                        </p:tav>
                                      </p:tavLst>
                                    </p:anim>
                                    <p:anim calcmode="lin" valueType="num">
                                      <p:cBhvr additive="base">
                                        <p:cTn id="55" dur="500" fill="hold"/>
                                        <p:tgtEl>
                                          <p:spTgt spid="23"/>
                                        </p:tgtEl>
                                        <p:attrNameLst>
                                          <p:attrName>ppt_y</p:attrName>
                                        </p:attrNameLst>
                                      </p:cBhvr>
                                      <p:tavLst>
                                        <p:tav tm="0">
                                          <p:val>
                                            <p:strVal val="0-#ppt_h/2"/>
                                          </p:val>
                                        </p:tav>
                                        <p:tav tm="100000">
                                          <p:val>
                                            <p:strVal val="#ppt_y"/>
                                          </p:val>
                                        </p:tav>
                                      </p:tavLst>
                                    </p:anim>
                                  </p:childTnLst>
                                </p:cTn>
                              </p:par>
                              <p:par>
                                <p:cTn id="56" presetID="2" presetClass="entr" presetSubtype="8" decel="100000" fill="hold" nodeType="withEffect">
                                  <p:stCondLst>
                                    <p:cond delay="50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500" fill="hold"/>
                                        <p:tgtEl>
                                          <p:spTgt spid="18"/>
                                        </p:tgtEl>
                                        <p:attrNameLst>
                                          <p:attrName>ppt_x</p:attrName>
                                        </p:attrNameLst>
                                      </p:cBhvr>
                                      <p:tavLst>
                                        <p:tav tm="0">
                                          <p:val>
                                            <p:strVal val="0-#ppt_w/2"/>
                                          </p:val>
                                        </p:tav>
                                        <p:tav tm="100000">
                                          <p:val>
                                            <p:strVal val="#ppt_x"/>
                                          </p:val>
                                        </p:tav>
                                      </p:tavLst>
                                    </p:anim>
                                    <p:anim calcmode="lin" valueType="num">
                                      <p:cBhvr additive="base">
                                        <p:cTn id="59" dur="500" fill="hold"/>
                                        <p:tgtEl>
                                          <p:spTgt spid="18"/>
                                        </p:tgtEl>
                                        <p:attrNameLst>
                                          <p:attrName>ppt_y</p:attrName>
                                        </p:attrNameLst>
                                      </p:cBhvr>
                                      <p:tavLst>
                                        <p:tav tm="0">
                                          <p:val>
                                            <p:strVal val="#ppt_y"/>
                                          </p:val>
                                        </p:tav>
                                        <p:tav tm="100000">
                                          <p:val>
                                            <p:strVal val="#ppt_y"/>
                                          </p:val>
                                        </p:tav>
                                      </p:tavLst>
                                    </p:anim>
                                  </p:childTnLst>
                                </p:cTn>
                              </p:par>
                              <p:par>
                                <p:cTn id="60" presetID="2" presetClass="entr" presetSubtype="8" decel="100000" fill="hold" grpId="0" nodeType="withEffect">
                                  <p:stCondLst>
                                    <p:cond delay="500"/>
                                  </p:stCondLst>
                                  <p:childTnLst>
                                    <p:set>
                                      <p:cBhvr>
                                        <p:cTn id="61" dur="1" fill="hold">
                                          <p:stCondLst>
                                            <p:cond delay="0"/>
                                          </p:stCondLst>
                                        </p:cTn>
                                        <p:tgtEl>
                                          <p:spTgt spid="21">
                                            <p:txEl>
                                              <p:pRg st="0" end="0"/>
                                            </p:txEl>
                                          </p:spTgt>
                                        </p:tgtEl>
                                        <p:attrNameLst>
                                          <p:attrName>style.visibility</p:attrName>
                                        </p:attrNameLst>
                                      </p:cBhvr>
                                      <p:to>
                                        <p:strVal val="visible"/>
                                      </p:to>
                                    </p:set>
                                    <p:anim calcmode="lin" valueType="num">
                                      <p:cBhvr additive="base">
                                        <p:cTn id="62" dur="500" fill="hold"/>
                                        <p:tgtEl>
                                          <p:spTgt spid="21">
                                            <p:txEl>
                                              <p:pRg st="0" end="0"/>
                                            </p:txEl>
                                          </p:spTgt>
                                        </p:tgtEl>
                                        <p:attrNameLst>
                                          <p:attrName>ppt_x</p:attrName>
                                        </p:attrNameLst>
                                      </p:cBhvr>
                                      <p:tavLst>
                                        <p:tav tm="0">
                                          <p:val>
                                            <p:strVal val="0-#ppt_w/2"/>
                                          </p:val>
                                        </p:tav>
                                        <p:tav tm="100000">
                                          <p:val>
                                            <p:strVal val="#ppt_x"/>
                                          </p:val>
                                        </p:tav>
                                      </p:tavLst>
                                    </p:anim>
                                    <p:anim calcmode="lin" valueType="num">
                                      <p:cBhvr additive="base">
                                        <p:cTn id="63" dur="500" fill="hold"/>
                                        <p:tgtEl>
                                          <p:spTgt spid="21">
                                            <p:txEl>
                                              <p:pRg st="0" end="0"/>
                                            </p:txEl>
                                          </p:spTgt>
                                        </p:tgtEl>
                                        <p:attrNameLst>
                                          <p:attrName>ppt_y</p:attrName>
                                        </p:attrNameLst>
                                      </p:cBhvr>
                                      <p:tavLst>
                                        <p:tav tm="0">
                                          <p:val>
                                            <p:strVal val="#ppt_y"/>
                                          </p:val>
                                        </p:tav>
                                        <p:tav tm="100000">
                                          <p:val>
                                            <p:strVal val="#ppt_y"/>
                                          </p:val>
                                        </p:tav>
                                      </p:tavLst>
                                    </p:anim>
                                  </p:childTnLst>
                                </p:cTn>
                              </p:par>
                              <p:par>
                                <p:cTn id="64" presetID="2" presetClass="entr" presetSubtype="8" decel="100000" fill="hold" grpId="0" nodeType="withEffect">
                                  <p:stCondLst>
                                    <p:cond delay="50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500" fill="hold"/>
                                        <p:tgtEl>
                                          <p:spTgt spid="22"/>
                                        </p:tgtEl>
                                        <p:attrNameLst>
                                          <p:attrName>ppt_x</p:attrName>
                                        </p:attrNameLst>
                                      </p:cBhvr>
                                      <p:tavLst>
                                        <p:tav tm="0">
                                          <p:val>
                                            <p:strVal val="0-#ppt_w/2"/>
                                          </p:val>
                                        </p:tav>
                                        <p:tav tm="100000">
                                          <p:val>
                                            <p:strVal val="#ppt_x"/>
                                          </p:val>
                                        </p:tav>
                                      </p:tavLst>
                                    </p:anim>
                                    <p:anim calcmode="lin" valueType="num">
                                      <p:cBhvr additive="base">
                                        <p:cTn id="67" dur="500" fill="hold"/>
                                        <p:tgtEl>
                                          <p:spTgt spid="22"/>
                                        </p:tgtEl>
                                        <p:attrNameLst>
                                          <p:attrName>ppt_y</p:attrName>
                                        </p:attrNameLst>
                                      </p:cBhvr>
                                      <p:tavLst>
                                        <p:tav tm="0">
                                          <p:val>
                                            <p:strVal val="#ppt_y"/>
                                          </p:val>
                                        </p:tav>
                                        <p:tav tm="100000">
                                          <p:val>
                                            <p:strVal val="#ppt_y"/>
                                          </p:val>
                                        </p:tav>
                                      </p:tavLst>
                                    </p:anim>
                                  </p:childTnLst>
                                </p:cTn>
                              </p:par>
                            </p:childTnLst>
                          </p:cTn>
                        </p:par>
                        <p:par>
                          <p:cTn id="68" fill="hold">
                            <p:stCondLst>
                              <p:cond delay="4250"/>
                            </p:stCondLst>
                            <p:childTnLst>
                              <p:par>
                                <p:cTn id="69" presetID="2" presetClass="entr" presetSubtype="1" decel="100000" fill="hold" grpId="0" nodeType="afterEffect">
                                  <p:stCondLst>
                                    <p:cond delay="500"/>
                                  </p:stCondLst>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fill="hold"/>
                                        <p:tgtEl>
                                          <p:spTgt spid="33"/>
                                        </p:tgtEl>
                                        <p:attrNameLst>
                                          <p:attrName>ppt_x</p:attrName>
                                        </p:attrNameLst>
                                      </p:cBhvr>
                                      <p:tavLst>
                                        <p:tav tm="0">
                                          <p:val>
                                            <p:strVal val="#ppt_x"/>
                                          </p:val>
                                        </p:tav>
                                        <p:tav tm="100000">
                                          <p:val>
                                            <p:strVal val="#ppt_x"/>
                                          </p:val>
                                        </p:tav>
                                      </p:tavLst>
                                    </p:anim>
                                    <p:anim calcmode="lin" valueType="num">
                                      <p:cBhvr additive="base">
                                        <p:cTn id="72" dur="500" fill="hold"/>
                                        <p:tgtEl>
                                          <p:spTgt spid="33"/>
                                        </p:tgtEl>
                                        <p:attrNameLst>
                                          <p:attrName>ppt_y</p:attrName>
                                        </p:attrNameLst>
                                      </p:cBhvr>
                                      <p:tavLst>
                                        <p:tav tm="0">
                                          <p:val>
                                            <p:strVal val="0-#ppt_h/2"/>
                                          </p:val>
                                        </p:tav>
                                        <p:tav tm="100000">
                                          <p:val>
                                            <p:strVal val="#ppt_y"/>
                                          </p:val>
                                        </p:tav>
                                      </p:tavLst>
                                    </p:anim>
                                  </p:childTnLst>
                                </p:cTn>
                              </p:par>
                              <p:par>
                                <p:cTn id="73" presetID="2" presetClass="entr" presetSubtype="1" decel="100000" fill="hold" grpId="0" nodeType="withEffect">
                                  <p:stCondLst>
                                    <p:cond delay="500"/>
                                  </p:stCondLst>
                                  <p:childTnLst>
                                    <p:set>
                                      <p:cBhvr>
                                        <p:cTn id="74" dur="1" fill="hold">
                                          <p:stCondLst>
                                            <p:cond delay="0"/>
                                          </p:stCondLst>
                                        </p:cTn>
                                        <p:tgtEl>
                                          <p:spTgt spid="34">
                                            <p:txEl>
                                              <p:pRg st="0" end="0"/>
                                            </p:txEl>
                                          </p:spTgt>
                                        </p:tgtEl>
                                        <p:attrNameLst>
                                          <p:attrName>style.visibility</p:attrName>
                                        </p:attrNameLst>
                                      </p:cBhvr>
                                      <p:to>
                                        <p:strVal val="visible"/>
                                      </p:to>
                                    </p:set>
                                    <p:anim calcmode="lin" valueType="num">
                                      <p:cBhvr additive="base">
                                        <p:cTn id="75" dur="500" fill="hold"/>
                                        <p:tgtEl>
                                          <p:spTgt spid="34">
                                            <p:txEl>
                                              <p:pRg st="0" end="0"/>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34">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p">
        <p:tmplLst>
          <p:tmpl lvl="1">
            <p:tnLst>
              <p:par>
                <p:cTn presetID="2" presetClass="entr" presetSubtype="1" decel="100000"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500" fill="hold"/>
                        <p:tgtEl>
                          <p:spTgt spid="6"/>
                        </p:tgtEl>
                        <p:attrNameLst>
                          <p:attrName>ppt_x</p:attrName>
                        </p:attrNameLst>
                      </p:cBhvr>
                      <p:tavLst>
                        <p:tav tm="0">
                          <p:val>
                            <p:strVal val="#ppt_x"/>
                          </p:val>
                        </p:tav>
                        <p:tav tm="100000">
                          <p:val>
                            <p:strVal val="#ppt_x"/>
                          </p:val>
                        </p:tav>
                      </p:tavLst>
                    </p:anim>
                    <p:anim calcmode="lin" valueType="num">
                      <p:cBhvr additive="base">
                        <p:cTn dur="500" fill="hold"/>
                        <p:tgtEl>
                          <p:spTgt spid="6"/>
                        </p:tgtEl>
                        <p:attrNameLst>
                          <p:attrName>ppt_y</p:attrName>
                        </p:attrNameLst>
                      </p:cBhvr>
                      <p:tavLst>
                        <p:tav tm="0">
                          <p:val>
                            <p:strVal val="0-#ppt_h/2"/>
                          </p:val>
                        </p:tav>
                        <p:tav tm="100000">
                          <p:val>
                            <p:strVal val="#ppt_y"/>
                          </p:val>
                        </p:tav>
                      </p:tavLst>
                    </p:anim>
                  </p:childTnLst>
                </p:cTn>
              </p:par>
            </p:tnLst>
          </p:tmpl>
        </p:tmplLst>
      </p:bldP>
      <p:bldP spid="10" grpId="0" animBg="1"/>
      <p:bldP spid="14" grpId="0" build="p">
        <p:tmplLst>
          <p:tmpl lvl="1">
            <p:tnLst>
              <p:par>
                <p:cTn presetID="2" presetClass="entr" presetSubtype="2" decel="100000"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500" fill="hold"/>
                        <p:tgtEl>
                          <p:spTgt spid="14"/>
                        </p:tgtEl>
                        <p:attrNameLst>
                          <p:attrName>ppt_x</p:attrName>
                        </p:attrNameLst>
                      </p:cBhvr>
                      <p:tavLst>
                        <p:tav tm="0">
                          <p:val>
                            <p:strVal val="1+#ppt_w/2"/>
                          </p:val>
                        </p:tav>
                        <p:tav tm="100000">
                          <p:val>
                            <p:strVal val="#ppt_x"/>
                          </p:val>
                        </p:tav>
                      </p:tavLst>
                    </p:anim>
                    <p:anim calcmode="lin" valueType="num">
                      <p:cBhvr additive="base">
                        <p:cTn dur="500" fill="hold"/>
                        <p:tgtEl>
                          <p:spTgt spid="14"/>
                        </p:tgtEl>
                        <p:attrNameLst>
                          <p:attrName>ppt_y</p:attrName>
                        </p:attrNameLst>
                      </p:cBhvr>
                      <p:tavLst>
                        <p:tav tm="0">
                          <p:val>
                            <p:strVal val="#ppt_y"/>
                          </p:val>
                        </p:tav>
                        <p:tav tm="100000">
                          <p:val>
                            <p:strVal val="#ppt_y"/>
                          </p:val>
                        </p:tav>
                      </p:tavLst>
                    </p:anim>
                  </p:childTnLst>
                </p:cTn>
              </p:par>
            </p:tnLst>
          </p:tmpl>
        </p:tmplLst>
      </p:bldP>
      <p:bldP spid="15" grpId="0">
        <p:tmplLst>
          <p:tmpl>
            <p:tnLst>
              <p:par>
                <p:cTn presetID="2" presetClass="entr" presetSubtype="2" decel="10000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1+#ppt_w/2"/>
                          </p:val>
                        </p:tav>
                        <p:tav tm="100000">
                          <p:val>
                            <p:strVal val="#ppt_x"/>
                          </p:val>
                        </p:tav>
                      </p:tavLst>
                    </p:anim>
                    <p:anim calcmode="lin" valueType="num">
                      <p:cBhvr additive="base">
                        <p:cTn dur="500" fill="hold"/>
                        <p:tgtEl>
                          <p:spTgt spid="15"/>
                        </p:tgtEl>
                        <p:attrNameLst>
                          <p:attrName>ppt_y</p:attrName>
                        </p:attrNameLst>
                      </p:cBhvr>
                      <p:tavLst>
                        <p:tav tm="0">
                          <p:val>
                            <p:strVal val="#ppt_y"/>
                          </p:val>
                        </p:tav>
                        <p:tav tm="100000">
                          <p:val>
                            <p:strVal val="#ppt_y"/>
                          </p:val>
                        </p:tav>
                      </p:tavLst>
                    </p:anim>
                  </p:childTnLst>
                </p:cTn>
              </p:par>
            </p:tnLst>
          </p:tmpl>
        </p:tmplLst>
      </p:bldP>
      <p:bldP spid="16" grpId="0" animBg="1"/>
      <p:bldP spid="21" grpId="0" build="p">
        <p:tmplLst>
          <p:tmpl lvl="1">
            <p:tnLst>
              <p:par>
                <p:cTn presetID="2" presetClass="entr" presetSubtype="8" decel="100000" fill="hold" nodeType="withEffect">
                  <p:stCondLst>
                    <p:cond delay="50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fill="hold"/>
                        <p:tgtEl>
                          <p:spTgt spid="21"/>
                        </p:tgtEl>
                        <p:attrNameLst>
                          <p:attrName>ppt_x</p:attrName>
                        </p:attrNameLst>
                      </p:cBhvr>
                      <p:tavLst>
                        <p:tav tm="0">
                          <p:val>
                            <p:strVal val="0-#ppt_w/2"/>
                          </p:val>
                        </p:tav>
                        <p:tav tm="100000">
                          <p:val>
                            <p:strVal val="#ppt_x"/>
                          </p:val>
                        </p:tav>
                      </p:tavLst>
                    </p:anim>
                    <p:anim calcmode="lin" valueType="num">
                      <p:cBhvr additive="base">
                        <p:cTn dur="500" fill="hold"/>
                        <p:tgtEl>
                          <p:spTgt spid="21"/>
                        </p:tgtEl>
                        <p:attrNameLst>
                          <p:attrName>ppt_y</p:attrName>
                        </p:attrNameLst>
                      </p:cBhvr>
                      <p:tavLst>
                        <p:tav tm="0">
                          <p:val>
                            <p:strVal val="#ppt_y"/>
                          </p:val>
                        </p:tav>
                        <p:tav tm="100000">
                          <p:val>
                            <p:strVal val="#ppt_y"/>
                          </p:val>
                        </p:tav>
                      </p:tavLst>
                    </p:anim>
                  </p:childTnLst>
                </p:cTn>
              </p:par>
            </p:tnLst>
          </p:tmpl>
        </p:tmplLst>
      </p:bldP>
      <p:bldP spid="22" grpId="0">
        <p:tmplLst>
          <p:tmpl>
            <p:tnLst>
              <p:par>
                <p:cTn presetID="2" presetClass="entr" presetSubtype="8" decel="100000" fill="hold" nodeType="withEffect">
                  <p:stCondLst>
                    <p:cond delay="50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fill="hold"/>
                        <p:tgtEl>
                          <p:spTgt spid="22"/>
                        </p:tgtEl>
                        <p:attrNameLst>
                          <p:attrName>ppt_x</p:attrName>
                        </p:attrNameLst>
                      </p:cBhvr>
                      <p:tavLst>
                        <p:tav tm="0">
                          <p:val>
                            <p:strVal val="0-#ppt_w/2"/>
                          </p:val>
                        </p:tav>
                        <p:tav tm="100000">
                          <p:val>
                            <p:strVal val="#ppt_x"/>
                          </p:val>
                        </p:tav>
                      </p:tavLst>
                    </p:anim>
                    <p:anim calcmode="lin" valueType="num">
                      <p:cBhvr additive="base">
                        <p:cTn dur="500" fill="hold"/>
                        <p:tgtEl>
                          <p:spTgt spid="22"/>
                        </p:tgtEl>
                        <p:attrNameLst>
                          <p:attrName>ppt_y</p:attrName>
                        </p:attrNameLst>
                      </p:cBhvr>
                      <p:tavLst>
                        <p:tav tm="0">
                          <p:val>
                            <p:strVal val="#ppt_y"/>
                          </p:val>
                        </p:tav>
                        <p:tav tm="100000">
                          <p:val>
                            <p:strVal val="#ppt_y"/>
                          </p:val>
                        </p:tav>
                      </p:tavLst>
                    </p:anim>
                  </p:childTnLst>
                </p:cTn>
              </p:par>
            </p:tnLst>
          </p:tmpl>
        </p:tmplLst>
      </p:bldP>
      <p:bldP spid="23" grpId="0" animBg="1"/>
      <p:bldP spid="33" grpId="0" animBg="1"/>
      <p:bldP spid="34" grpId="0" build="p">
        <p:tmplLst>
          <p:tmpl lvl="1">
            <p:tnLst>
              <p:par>
                <p:cTn presetID="2" presetClass="entr" presetSubtype="1" decel="100000" fill="hold" nodeType="withEffect">
                  <p:stCondLst>
                    <p:cond delay="50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fill="hold"/>
                        <p:tgtEl>
                          <p:spTgt spid="34"/>
                        </p:tgtEl>
                        <p:attrNameLst>
                          <p:attrName>ppt_x</p:attrName>
                        </p:attrNameLst>
                      </p:cBhvr>
                      <p:tavLst>
                        <p:tav tm="0">
                          <p:val>
                            <p:strVal val="#ppt_x"/>
                          </p:val>
                        </p:tav>
                        <p:tav tm="100000">
                          <p:val>
                            <p:strVal val="#ppt_x"/>
                          </p:val>
                        </p:tav>
                      </p:tavLst>
                    </p:anim>
                    <p:anim calcmode="lin" valueType="num">
                      <p:cBhvr additive="base">
                        <p:cTn dur="500" fill="hold"/>
                        <p:tgtEl>
                          <p:spTgt spid="34"/>
                        </p:tgtEl>
                        <p:attrNameLst>
                          <p:attrName>ppt_y</p:attrName>
                        </p:attrNameLst>
                      </p:cBhvr>
                      <p:tavLst>
                        <p:tav tm="0">
                          <p:val>
                            <p:strVal val="0-#ppt_h/2"/>
                          </p:val>
                        </p:tav>
                        <p:tav tm="100000">
                          <p:val>
                            <p:strVal val="#ppt_y"/>
                          </p:val>
                        </p:tav>
                      </p:tavLst>
                    </p:anim>
                  </p:childTnLst>
                </p:cTn>
              </p:par>
            </p:tnLst>
          </p:tmpl>
        </p:tmplLst>
      </p:bldP>
      <p:bldP spid="38" grpId="0" build="p">
        <p:tmplLst>
          <p:tmpl lvl="1">
            <p:tnLst>
              <p:par>
                <p:cTn presetID="2" presetClass="entr" presetSubtype="8" decel="100000" fill="hold" nodeType="withEffect">
                  <p:stCondLst>
                    <p:cond delay="500"/>
                  </p:stCondLst>
                  <p:childTnLst>
                    <p:set>
                      <p:cBhvr>
                        <p:cTn dur="1" fill="hold">
                          <p:stCondLst>
                            <p:cond delay="0"/>
                          </p:stCondLst>
                        </p:cTn>
                        <p:tgtEl>
                          <p:spTgt spid="38"/>
                        </p:tgtEl>
                        <p:attrNameLst>
                          <p:attrName>style.visibility</p:attrName>
                        </p:attrNameLst>
                      </p:cBhvr>
                      <p:to>
                        <p:strVal val="visible"/>
                      </p:to>
                    </p:set>
                    <p:anim calcmode="lin" valueType="num">
                      <p:cBhvr additive="base">
                        <p:cTn dur="500" fill="hold"/>
                        <p:tgtEl>
                          <p:spTgt spid="38"/>
                        </p:tgtEl>
                        <p:attrNameLst>
                          <p:attrName>ppt_x</p:attrName>
                        </p:attrNameLst>
                      </p:cBhvr>
                      <p:tavLst>
                        <p:tav tm="0">
                          <p:val>
                            <p:strVal val="0-#ppt_w/2"/>
                          </p:val>
                        </p:tav>
                        <p:tav tm="100000">
                          <p:val>
                            <p:strVal val="#ppt_x"/>
                          </p:val>
                        </p:tav>
                      </p:tavLst>
                    </p:anim>
                    <p:anim calcmode="lin" valueType="num">
                      <p:cBhvr additive="base">
                        <p:cTn dur="500" fill="hold"/>
                        <p:tgtEl>
                          <p:spTgt spid="38"/>
                        </p:tgtEl>
                        <p:attrNameLst>
                          <p:attrName>ppt_y</p:attrName>
                        </p:attrNameLst>
                      </p:cBhvr>
                      <p:tavLst>
                        <p:tav tm="0">
                          <p:val>
                            <p:strVal val="#ppt_y"/>
                          </p:val>
                        </p:tav>
                        <p:tav tm="100000">
                          <p:val>
                            <p:strVal val="#ppt_y"/>
                          </p:val>
                        </p:tav>
                      </p:tavLst>
                    </p:anim>
                  </p:childTnLst>
                </p:cTn>
              </p:par>
            </p:tnLst>
          </p:tmpl>
        </p:tmplLst>
      </p:bldP>
      <p:bldP spid="39" grpId="0">
        <p:tmplLst>
          <p:tmpl>
            <p:tnLst>
              <p:par>
                <p:cTn presetID="2" presetClass="entr" presetSubtype="8" decel="100000" fill="hold" nodeType="withEffect">
                  <p:stCondLst>
                    <p:cond delay="500"/>
                  </p:stCondLst>
                  <p:childTnLst>
                    <p:set>
                      <p:cBhvr>
                        <p:cTn dur="1" fill="hold">
                          <p:stCondLst>
                            <p:cond delay="0"/>
                          </p:stCondLst>
                        </p:cTn>
                        <p:tgtEl>
                          <p:spTgt spid="39"/>
                        </p:tgtEl>
                        <p:attrNameLst>
                          <p:attrName>style.visibility</p:attrName>
                        </p:attrNameLst>
                      </p:cBhvr>
                      <p:to>
                        <p:strVal val="visible"/>
                      </p:to>
                    </p:set>
                    <p:anim calcmode="lin" valueType="num">
                      <p:cBhvr additive="base">
                        <p:cTn dur="500" fill="hold"/>
                        <p:tgtEl>
                          <p:spTgt spid="39"/>
                        </p:tgtEl>
                        <p:attrNameLst>
                          <p:attrName>ppt_x</p:attrName>
                        </p:attrNameLst>
                      </p:cBhvr>
                      <p:tavLst>
                        <p:tav tm="0">
                          <p:val>
                            <p:strVal val="0-#ppt_w/2"/>
                          </p:val>
                        </p:tav>
                        <p:tav tm="100000">
                          <p:val>
                            <p:strVal val="#ppt_x"/>
                          </p:val>
                        </p:tav>
                      </p:tavLst>
                    </p:anim>
                    <p:anim calcmode="lin" valueType="num">
                      <p:cBhvr additive="base">
                        <p:cTn dur="500" fill="hold"/>
                        <p:tgtEl>
                          <p:spTgt spid="39"/>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meline - End">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円/楕円 4"/>
          <p:cNvSpPr/>
          <p:nvPr userDrawn="1"/>
        </p:nvSpPr>
        <p:spPr>
          <a:xfrm>
            <a:off x="8714865" y="507985"/>
            <a:ext cx="855095" cy="855095"/>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 name="テキスト プレースホルダー 11"/>
          <p:cNvSpPr>
            <a:spLocks noGrp="1"/>
          </p:cNvSpPr>
          <p:nvPr>
            <p:ph type="body" sz="quarter" idx="26" hasCustomPrompt="1"/>
          </p:nvPr>
        </p:nvSpPr>
        <p:spPr>
          <a:xfrm>
            <a:off x="8558141" y="623557"/>
            <a:ext cx="1170130" cy="623950"/>
          </a:xfrm>
        </p:spPr>
        <p:txBody>
          <a:bodyPr anchor="ctr">
            <a:noAutofit/>
          </a:bodyPr>
          <a:lstStyle>
            <a:lvl1pPr algn="ctr">
              <a:spcBef>
                <a:spcPts val="0"/>
              </a:spcBef>
              <a:defRPr sz="2400" spc="0">
                <a:solidFill>
                  <a:schemeClr val="bg1"/>
                </a:solidFill>
                <a:latin typeface="+mj-lt"/>
              </a:defRPr>
            </a:lvl1pPr>
          </a:lstStyle>
          <a:p>
            <a:pPr lvl="0"/>
            <a:r>
              <a:rPr lang="en-US" altLang="ja-JP" dirty="0"/>
              <a:t>0000</a:t>
            </a:r>
            <a:endParaRPr lang="en-US" dirty="0"/>
          </a:p>
        </p:txBody>
      </p:sp>
      <p:cxnSp>
        <p:nvCxnSpPr>
          <p:cNvPr id="8" name="直線コネクタ 7"/>
          <p:cNvCxnSpPr>
            <a:endCxn id="33" idx="4"/>
          </p:cNvCxnSpPr>
          <p:nvPr userDrawn="1"/>
        </p:nvCxnSpPr>
        <p:spPr>
          <a:xfrm>
            <a:off x="9142412" y="0"/>
            <a:ext cx="1" cy="9689005"/>
          </a:xfrm>
          <a:prstGeom prst="line">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0" name="円/楕円 9"/>
          <p:cNvSpPr/>
          <p:nvPr userDrawn="1"/>
        </p:nvSpPr>
        <p:spPr>
          <a:xfrm>
            <a:off x="8973504" y="2803240"/>
            <a:ext cx="360040" cy="36004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nvGrpSpPr>
          <p:cNvPr id="17" name="グループ化 16"/>
          <p:cNvGrpSpPr/>
          <p:nvPr userDrawn="1"/>
        </p:nvGrpSpPr>
        <p:grpSpPr>
          <a:xfrm>
            <a:off x="9458241" y="2353190"/>
            <a:ext cx="6930769" cy="630070"/>
            <a:chOff x="9458241" y="1768125"/>
            <a:chExt cx="6930769" cy="630070"/>
          </a:xfrm>
        </p:grpSpPr>
        <p:sp>
          <p:nvSpPr>
            <p:cNvPr id="13" name="平行四辺形 12"/>
            <p:cNvSpPr/>
            <p:nvPr userDrawn="1"/>
          </p:nvSpPr>
          <p:spPr>
            <a:xfrm rot="10800000">
              <a:off x="9569958" y="1768125"/>
              <a:ext cx="6819052" cy="630070"/>
            </a:xfrm>
            <a:prstGeom prst="parallelogram">
              <a:avLst>
                <a:gd name="adj" fmla="val 75391"/>
              </a:avLst>
            </a:prstGeom>
            <a:solidFill>
              <a:schemeClr val="bg1">
                <a:lumMod val="9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2" name="平行四辺形 11"/>
            <p:cNvSpPr/>
            <p:nvPr userDrawn="1"/>
          </p:nvSpPr>
          <p:spPr>
            <a:xfrm rot="10800000">
              <a:off x="9458241" y="1768125"/>
              <a:ext cx="1395155" cy="630070"/>
            </a:xfrm>
            <a:prstGeom prst="parallelogram">
              <a:avLst>
                <a:gd name="adj" fmla="val 75391"/>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14" name="テキスト プレースホルダー 11"/>
          <p:cNvSpPr>
            <a:spLocks noGrp="1"/>
          </p:cNvSpPr>
          <p:nvPr>
            <p:ph type="body" sz="quarter" idx="27" hasCustomPrompt="1"/>
          </p:nvPr>
        </p:nvSpPr>
        <p:spPr>
          <a:xfrm>
            <a:off x="10763386" y="2249695"/>
            <a:ext cx="5175575" cy="848975"/>
          </a:xfrm>
        </p:spPr>
        <p:txBody>
          <a:bodyPr anchor="ctr">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15" name="テキスト プレースホルダー 11"/>
          <p:cNvSpPr>
            <a:spLocks noGrp="1"/>
          </p:cNvSpPr>
          <p:nvPr>
            <p:ph type="body" sz="quarter" idx="28" hasCustomPrompt="1"/>
          </p:nvPr>
        </p:nvSpPr>
        <p:spPr>
          <a:xfrm>
            <a:off x="10718381" y="2983261"/>
            <a:ext cx="5120524" cy="1395154"/>
          </a:xfrm>
        </p:spPr>
        <p:txBody>
          <a:bodyPr anchor="t">
            <a:noAutofit/>
          </a:bodyPr>
          <a:lstStyle>
            <a:lvl1pPr algn="l">
              <a:lnSpc>
                <a:spcPct val="120000"/>
              </a:lnSpc>
              <a:spcBef>
                <a:spcPts val="0"/>
              </a:spcBef>
              <a:defRPr sz="2000">
                <a:solidFill>
                  <a:schemeClr val="tx1"/>
                </a:solidFill>
                <a:latin typeface="+mn-lt"/>
              </a:defRPr>
            </a:lvl1pPr>
          </a:lstStyle>
          <a:p>
            <a:pPr lvl="0"/>
            <a:r>
              <a:rPr lang="en-US" altLang="ja-JP" dirty="0"/>
              <a:t>Text Here</a:t>
            </a:r>
          </a:p>
          <a:p>
            <a:pPr lvl="0"/>
            <a:endParaRPr lang="en-US" altLang="ja-JP" dirty="0"/>
          </a:p>
          <a:p>
            <a:pPr lvl="0"/>
            <a:endParaRPr lang="en-US" altLang="ja-JP" dirty="0"/>
          </a:p>
        </p:txBody>
      </p:sp>
      <p:sp>
        <p:nvSpPr>
          <p:cNvPr id="16" name="円/楕円 15"/>
          <p:cNvSpPr/>
          <p:nvPr userDrawn="1"/>
        </p:nvSpPr>
        <p:spPr>
          <a:xfrm>
            <a:off x="8973504" y="5008485"/>
            <a:ext cx="360040" cy="36004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nvGrpSpPr>
          <p:cNvPr id="18" name="グループ化 17"/>
          <p:cNvGrpSpPr/>
          <p:nvPr userDrawn="1"/>
        </p:nvGrpSpPr>
        <p:grpSpPr>
          <a:xfrm rot="10800000" flipV="1">
            <a:off x="1852397" y="4571920"/>
            <a:ext cx="6930769" cy="630070"/>
            <a:chOff x="9458241" y="1768125"/>
            <a:chExt cx="6930769" cy="630070"/>
          </a:xfrm>
        </p:grpSpPr>
        <p:sp>
          <p:nvSpPr>
            <p:cNvPr id="19" name="平行四辺形 18"/>
            <p:cNvSpPr/>
            <p:nvPr userDrawn="1"/>
          </p:nvSpPr>
          <p:spPr>
            <a:xfrm rot="10800000">
              <a:off x="9569958" y="1768125"/>
              <a:ext cx="6819052" cy="630070"/>
            </a:xfrm>
            <a:prstGeom prst="parallelogram">
              <a:avLst>
                <a:gd name="adj" fmla="val 75391"/>
              </a:avLst>
            </a:prstGeom>
            <a:solidFill>
              <a:schemeClr val="bg1">
                <a:lumMod val="9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0" name="平行四辺形 19"/>
            <p:cNvSpPr/>
            <p:nvPr userDrawn="1"/>
          </p:nvSpPr>
          <p:spPr>
            <a:xfrm rot="10800000">
              <a:off x="9458241" y="1768125"/>
              <a:ext cx="1395155" cy="630070"/>
            </a:xfrm>
            <a:prstGeom prst="parallelogram">
              <a:avLst>
                <a:gd name="adj" fmla="val 75391"/>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21" name="テキスト プレースホルダー 11"/>
          <p:cNvSpPr>
            <a:spLocks noGrp="1"/>
          </p:cNvSpPr>
          <p:nvPr>
            <p:ph type="body" sz="quarter" idx="29" hasCustomPrompt="1"/>
          </p:nvPr>
        </p:nvSpPr>
        <p:spPr>
          <a:xfrm>
            <a:off x="2257442" y="4468425"/>
            <a:ext cx="5175575" cy="848975"/>
          </a:xfrm>
        </p:spPr>
        <p:txBody>
          <a:bodyPr anchor="ctr">
            <a:noAutofit/>
          </a:bodyPr>
          <a:lstStyle>
            <a:lvl1pPr algn="r">
              <a:spcBef>
                <a:spcPts val="0"/>
              </a:spcBef>
              <a:defRPr sz="3200" spc="300">
                <a:solidFill>
                  <a:schemeClr val="accent1"/>
                </a:solidFill>
                <a:latin typeface="+mj-lt"/>
              </a:defRPr>
            </a:lvl1pPr>
          </a:lstStyle>
          <a:p>
            <a:pPr lvl="0"/>
            <a:r>
              <a:rPr lang="en-US" altLang="ja-JP" dirty="0"/>
              <a:t>TEXT HERE</a:t>
            </a:r>
            <a:endParaRPr lang="en-US" dirty="0"/>
          </a:p>
        </p:txBody>
      </p:sp>
      <p:sp>
        <p:nvSpPr>
          <p:cNvPr id="22" name="テキスト プレースホルダー 11"/>
          <p:cNvSpPr>
            <a:spLocks noGrp="1"/>
          </p:cNvSpPr>
          <p:nvPr>
            <p:ph type="body" sz="quarter" idx="30" hasCustomPrompt="1"/>
          </p:nvPr>
        </p:nvSpPr>
        <p:spPr>
          <a:xfrm>
            <a:off x="2302447" y="5201991"/>
            <a:ext cx="5085564" cy="1395154"/>
          </a:xfrm>
        </p:spPr>
        <p:txBody>
          <a:bodyPr anchor="t">
            <a:noAutofit/>
          </a:bodyPr>
          <a:lstStyle>
            <a:lvl1pPr algn="l">
              <a:lnSpc>
                <a:spcPct val="120000"/>
              </a:lnSpc>
              <a:spcBef>
                <a:spcPts val="0"/>
              </a:spcBef>
              <a:defRPr sz="2000">
                <a:solidFill>
                  <a:schemeClr val="tx1"/>
                </a:solidFill>
                <a:latin typeface="+mn-lt"/>
              </a:defRPr>
            </a:lvl1pPr>
          </a:lstStyle>
          <a:p>
            <a:pPr lvl="0"/>
            <a:r>
              <a:rPr lang="en-US" altLang="ja-JP" dirty="0"/>
              <a:t>Text Here</a:t>
            </a:r>
          </a:p>
          <a:p>
            <a:pPr lvl="0"/>
            <a:endParaRPr lang="en-US" altLang="ja-JP" dirty="0"/>
          </a:p>
          <a:p>
            <a:pPr lvl="0"/>
            <a:endParaRPr lang="en-US" altLang="ja-JP" dirty="0"/>
          </a:p>
        </p:txBody>
      </p:sp>
      <p:sp>
        <p:nvSpPr>
          <p:cNvPr id="23" name="円/楕円 22"/>
          <p:cNvSpPr/>
          <p:nvPr userDrawn="1"/>
        </p:nvSpPr>
        <p:spPr>
          <a:xfrm>
            <a:off x="8973504" y="7123720"/>
            <a:ext cx="360040" cy="36004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nvGrpSpPr>
          <p:cNvPr id="24" name="グループ化 23"/>
          <p:cNvGrpSpPr/>
          <p:nvPr userDrawn="1"/>
        </p:nvGrpSpPr>
        <p:grpSpPr>
          <a:xfrm>
            <a:off x="9458241" y="6673670"/>
            <a:ext cx="6930769" cy="630070"/>
            <a:chOff x="9458241" y="1768125"/>
            <a:chExt cx="6930769" cy="630070"/>
          </a:xfrm>
        </p:grpSpPr>
        <p:sp>
          <p:nvSpPr>
            <p:cNvPr id="25" name="平行四辺形 24"/>
            <p:cNvSpPr/>
            <p:nvPr userDrawn="1"/>
          </p:nvSpPr>
          <p:spPr>
            <a:xfrm rot="10800000">
              <a:off x="9569958" y="1768125"/>
              <a:ext cx="6819052" cy="630070"/>
            </a:xfrm>
            <a:prstGeom prst="parallelogram">
              <a:avLst>
                <a:gd name="adj" fmla="val 75391"/>
              </a:avLst>
            </a:prstGeom>
            <a:solidFill>
              <a:schemeClr val="bg1">
                <a:lumMod val="9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6" name="平行四辺形 25"/>
            <p:cNvSpPr/>
            <p:nvPr userDrawn="1"/>
          </p:nvSpPr>
          <p:spPr>
            <a:xfrm rot="10800000">
              <a:off x="9458241" y="1768125"/>
              <a:ext cx="1395155" cy="630070"/>
            </a:xfrm>
            <a:prstGeom prst="parallelogram">
              <a:avLst>
                <a:gd name="adj" fmla="val 75391"/>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27" name="テキスト プレースホルダー 11"/>
          <p:cNvSpPr>
            <a:spLocks noGrp="1"/>
          </p:cNvSpPr>
          <p:nvPr>
            <p:ph type="body" sz="quarter" idx="31" hasCustomPrompt="1"/>
          </p:nvPr>
        </p:nvSpPr>
        <p:spPr>
          <a:xfrm>
            <a:off x="10763386" y="6570175"/>
            <a:ext cx="5175575" cy="848975"/>
          </a:xfrm>
        </p:spPr>
        <p:txBody>
          <a:bodyPr anchor="ctr">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28" name="テキスト プレースホルダー 11"/>
          <p:cNvSpPr>
            <a:spLocks noGrp="1"/>
          </p:cNvSpPr>
          <p:nvPr>
            <p:ph type="body" sz="quarter" idx="32" hasCustomPrompt="1"/>
          </p:nvPr>
        </p:nvSpPr>
        <p:spPr>
          <a:xfrm>
            <a:off x="10718381" y="7303741"/>
            <a:ext cx="5120524" cy="1395154"/>
          </a:xfrm>
        </p:spPr>
        <p:txBody>
          <a:bodyPr anchor="t">
            <a:noAutofit/>
          </a:bodyPr>
          <a:lstStyle>
            <a:lvl1pPr algn="l">
              <a:lnSpc>
                <a:spcPct val="120000"/>
              </a:lnSpc>
              <a:spcBef>
                <a:spcPts val="0"/>
              </a:spcBef>
              <a:defRPr sz="2000">
                <a:solidFill>
                  <a:schemeClr val="tx1"/>
                </a:solidFill>
                <a:latin typeface="+mn-lt"/>
              </a:defRPr>
            </a:lvl1pPr>
          </a:lstStyle>
          <a:p>
            <a:pPr lvl="0"/>
            <a:r>
              <a:rPr lang="en-US" altLang="ja-JP" dirty="0"/>
              <a:t>Text Here</a:t>
            </a:r>
          </a:p>
          <a:p>
            <a:pPr lvl="0"/>
            <a:endParaRPr lang="en-US" altLang="ja-JP" dirty="0"/>
          </a:p>
          <a:p>
            <a:pPr lvl="0"/>
            <a:endParaRPr lang="en-US" altLang="ja-JP" dirty="0"/>
          </a:p>
        </p:txBody>
      </p:sp>
      <p:sp>
        <p:nvSpPr>
          <p:cNvPr id="33" name="円/楕円 32"/>
          <p:cNvSpPr/>
          <p:nvPr userDrawn="1"/>
        </p:nvSpPr>
        <p:spPr>
          <a:xfrm>
            <a:off x="8714865" y="8833910"/>
            <a:ext cx="855095" cy="855095"/>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4" name="テキスト プレースホルダー 11"/>
          <p:cNvSpPr>
            <a:spLocks noGrp="1"/>
          </p:cNvSpPr>
          <p:nvPr>
            <p:ph type="body" sz="quarter" idx="33" hasCustomPrompt="1"/>
          </p:nvPr>
        </p:nvSpPr>
        <p:spPr>
          <a:xfrm>
            <a:off x="8558141" y="8949482"/>
            <a:ext cx="1170130" cy="623950"/>
          </a:xfrm>
        </p:spPr>
        <p:txBody>
          <a:bodyPr anchor="ctr">
            <a:noAutofit/>
          </a:bodyPr>
          <a:lstStyle>
            <a:lvl1pPr algn="ctr">
              <a:spcBef>
                <a:spcPts val="0"/>
              </a:spcBef>
              <a:defRPr sz="2400" spc="0">
                <a:solidFill>
                  <a:schemeClr val="bg1"/>
                </a:solidFill>
                <a:latin typeface="+mj-lt"/>
              </a:defRPr>
            </a:lvl1pPr>
          </a:lstStyle>
          <a:p>
            <a:pPr lvl="0"/>
            <a:r>
              <a:rPr lang="en-US" altLang="ja-JP" dirty="0"/>
              <a:t>0000</a:t>
            </a:r>
            <a:endParaRPr lang="en-US" dirty="0"/>
          </a:p>
        </p:txBody>
      </p:sp>
    </p:spTree>
    <p:extLst>
      <p:ext uri="{BB962C8B-B14F-4D97-AF65-F5344CB8AC3E}">
        <p14:creationId xmlns:p14="http://schemas.microsoft.com/office/powerpoint/2010/main" val="4212852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750"/>
                                        <p:tgtEl>
                                          <p:spTgt spid="8"/>
                                        </p:tgtEl>
                                      </p:cBhvr>
                                    </p:animEffect>
                                  </p:childTnLst>
                                </p:cTn>
                              </p:par>
                            </p:childTnLst>
                          </p:cTn>
                        </p:par>
                        <p:par>
                          <p:cTn id="8" fill="hold">
                            <p:stCondLst>
                              <p:cond delay="750"/>
                            </p:stCondLst>
                            <p:childTnLst>
                              <p:par>
                                <p:cTn id="9" presetID="2" presetClass="entr" presetSubtype="1" decel="10000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decel="100000" fill="hold" grpId="0" nodeType="with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 calcmode="lin" valueType="num">
                                      <p:cBhvr additive="base">
                                        <p:cTn id="15"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0" end="0"/>
                                            </p:txEl>
                                          </p:spTgt>
                                        </p:tgtEl>
                                        <p:attrNameLst>
                                          <p:attrName>ppt_y</p:attrName>
                                        </p:attrNameLst>
                                      </p:cBhvr>
                                      <p:tavLst>
                                        <p:tav tm="0">
                                          <p:val>
                                            <p:strVal val="0-#ppt_h/2"/>
                                          </p:val>
                                        </p:tav>
                                        <p:tav tm="100000">
                                          <p:val>
                                            <p:strVal val="#ppt_y"/>
                                          </p:val>
                                        </p:tav>
                                      </p:tavLst>
                                    </p:anim>
                                  </p:childTnLst>
                                </p:cTn>
                              </p:par>
                            </p:childTnLst>
                          </p:cTn>
                        </p:par>
                        <p:par>
                          <p:cTn id="17" fill="hold">
                            <p:stCondLst>
                              <p:cond delay="1250"/>
                            </p:stCondLst>
                            <p:childTnLst>
                              <p:par>
                                <p:cTn id="18" presetID="2" presetClass="entr" presetSubtype="1" decel="100000" fill="hold" grpId="0" nodeType="afterEffect">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0-#ppt_h/2"/>
                                          </p:val>
                                        </p:tav>
                                        <p:tav tm="100000">
                                          <p:val>
                                            <p:strVal val="#ppt_y"/>
                                          </p:val>
                                        </p:tav>
                                      </p:tavLst>
                                    </p:anim>
                                  </p:childTnLst>
                                </p:cTn>
                              </p:par>
                              <p:par>
                                <p:cTn id="22" presetID="2" presetClass="entr" presetSubtype="2" decel="100000" fill="hold" nodeType="withEffect">
                                  <p:stCondLst>
                                    <p:cond delay="50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1+#ppt_w/2"/>
                                          </p:val>
                                        </p:tav>
                                        <p:tav tm="100000">
                                          <p:val>
                                            <p:strVal val="#ppt_x"/>
                                          </p:val>
                                        </p:tav>
                                      </p:tavLst>
                                    </p:anim>
                                    <p:anim calcmode="lin" valueType="num">
                                      <p:cBhvr additive="base">
                                        <p:cTn id="25" dur="500" fill="hold"/>
                                        <p:tgtEl>
                                          <p:spTgt spid="17"/>
                                        </p:tgtEl>
                                        <p:attrNameLst>
                                          <p:attrName>ppt_y</p:attrName>
                                        </p:attrNameLst>
                                      </p:cBhvr>
                                      <p:tavLst>
                                        <p:tav tm="0">
                                          <p:val>
                                            <p:strVal val="#ppt_y"/>
                                          </p:val>
                                        </p:tav>
                                        <p:tav tm="100000">
                                          <p:val>
                                            <p:strVal val="#ppt_y"/>
                                          </p:val>
                                        </p:tav>
                                      </p:tavLst>
                                    </p:anim>
                                  </p:childTnLst>
                                </p:cTn>
                              </p:par>
                              <p:par>
                                <p:cTn id="26" presetID="2" presetClass="entr" presetSubtype="2" decel="100000" fill="hold" grpId="0" nodeType="withEffect">
                                  <p:stCondLst>
                                    <p:cond delay="500"/>
                                  </p:stCondLst>
                                  <p:childTnLst>
                                    <p:set>
                                      <p:cBhvr>
                                        <p:cTn id="27" dur="1" fill="hold">
                                          <p:stCondLst>
                                            <p:cond delay="0"/>
                                          </p:stCondLst>
                                        </p:cTn>
                                        <p:tgtEl>
                                          <p:spTgt spid="14">
                                            <p:txEl>
                                              <p:pRg st="0" end="0"/>
                                            </p:txEl>
                                          </p:spTgt>
                                        </p:tgtEl>
                                        <p:attrNameLst>
                                          <p:attrName>style.visibility</p:attrName>
                                        </p:attrNameLst>
                                      </p:cBhvr>
                                      <p:to>
                                        <p:strVal val="visible"/>
                                      </p:to>
                                    </p:set>
                                    <p:anim calcmode="lin" valueType="num">
                                      <p:cBhvr additive="base">
                                        <p:cTn id="28" dur="500" fill="hold"/>
                                        <p:tgtEl>
                                          <p:spTgt spid="14">
                                            <p:txEl>
                                              <p:pRg st="0" end="0"/>
                                            </p:txEl>
                                          </p:spTgt>
                                        </p:tgtEl>
                                        <p:attrNameLst>
                                          <p:attrName>ppt_x</p:attrName>
                                        </p:attrNameLst>
                                      </p:cBhvr>
                                      <p:tavLst>
                                        <p:tav tm="0">
                                          <p:val>
                                            <p:strVal val="1+#ppt_w/2"/>
                                          </p:val>
                                        </p:tav>
                                        <p:tav tm="100000">
                                          <p:val>
                                            <p:strVal val="#ppt_x"/>
                                          </p:val>
                                        </p:tav>
                                      </p:tavLst>
                                    </p:anim>
                                    <p:anim calcmode="lin" valueType="num">
                                      <p:cBhvr additive="base">
                                        <p:cTn id="29" dur="500" fill="hold"/>
                                        <p:tgtEl>
                                          <p:spTgt spid="14">
                                            <p:txEl>
                                              <p:pRg st="0" end="0"/>
                                            </p:txEl>
                                          </p:spTgt>
                                        </p:tgtEl>
                                        <p:attrNameLst>
                                          <p:attrName>ppt_y</p:attrName>
                                        </p:attrNameLst>
                                      </p:cBhvr>
                                      <p:tavLst>
                                        <p:tav tm="0">
                                          <p:val>
                                            <p:strVal val="#ppt_y"/>
                                          </p:val>
                                        </p:tav>
                                        <p:tav tm="100000">
                                          <p:val>
                                            <p:strVal val="#ppt_y"/>
                                          </p:val>
                                        </p:tav>
                                      </p:tavLst>
                                    </p:anim>
                                  </p:childTnLst>
                                </p:cTn>
                              </p:par>
                              <p:par>
                                <p:cTn id="30" presetID="2" presetClass="entr" presetSubtype="2" decel="100000" fill="hold" grpId="0"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1+#ppt_w/2"/>
                                          </p:val>
                                        </p:tav>
                                        <p:tav tm="100000">
                                          <p:val>
                                            <p:strVal val="#ppt_x"/>
                                          </p:val>
                                        </p:tav>
                                      </p:tavLst>
                                    </p:anim>
                                    <p:anim calcmode="lin" valueType="num">
                                      <p:cBhvr additive="base">
                                        <p:cTn id="33" dur="500" fill="hold"/>
                                        <p:tgtEl>
                                          <p:spTgt spid="15"/>
                                        </p:tgtEl>
                                        <p:attrNameLst>
                                          <p:attrName>ppt_y</p:attrName>
                                        </p:attrNameLst>
                                      </p:cBhvr>
                                      <p:tavLst>
                                        <p:tav tm="0">
                                          <p:val>
                                            <p:strVal val="#ppt_y"/>
                                          </p:val>
                                        </p:tav>
                                        <p:tav tm="100000">
                                          <p:val>
                                            <p:strVal val="#ppt_y"/>
                                          </p:val>
                                        </p:tav>
                                      </p:tavLst>
                                    </p:anim>
                                  </p:childTnLst>
                                </p:cTn>
                              </p:par>
                            </p:childTnLst>
                          </p:cTn>
                        </p:par>
                        <p:par>
                          <p:cTn id="34" fill="hold">
                            <p:stCondLst>
                              <p:cond delay="2250"/>
                            </p:stCondLst>
                            <p:childTnLst>
                              <p:par>
                                <p:cTn id="35" presetID="2" presetClass="entr" presetSubtype="1" decel="100000" fill="hold" grpId="0" nodeType="afterEffect">
                                  <p:stCondLst>
                                    <p:cond delay="5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8" decel="100000" fill="hold" nodeType="withEffect">
                                  <p:stCondLst>
                                    <p:cond delay="50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0-#ppt_w/2"/>
                                          </p:val>
                                        </p:tav>
                                        <p:tav tm="100000">
                                          <p:val>
                                            <p:strVal val="#ppt_x"/>
                                          </p:val>
                                        </p:tav>
                                      </p:tavLst>
                                    </p:anim>
                                    <p:anim calcmode="lin" valueType="num">
                                      <p:cBhvr additive="base">
                                        <p:cTn id="42" dur="500" fill="hold"/>
                                        <p:tgtEl>
                                          <p:spTgt spid="18"/>
                                        </p:tgtEl>
                                        <p:attrNameLst>
                                          <p:attrName>ppt_y</p:attrName>
                                        </p:attrNameLst>
                                      </p:cBhvr>
                                      <p:tavLst>
                                        <p:tav tm="0">
                                          <p:val>
                                            <p:strVal val="#ppt_y"/>
                                          </p:val>
                                        </p:tav>
                                        <p:tav tm="100000">
                                          <p:val>
                                            <p:strVal val="#ppt_y"/>
                                          </p:val>
                                        </p:tav>
                                      </p:tavLst>
                                    </p:anim>
                                  </p:childTnLst>
                                </p:cTn>
                              </p:par>
                              <p:par>
                                <p:cTn id="43" presetID="2" presetClass="entr" presetSubtype="8" decel="100000" fill="hold" grpId="0" nodeType="withEffect">
                                  <p:stCondLst>
                                    <p:cond delay="500"/>
                                  </p:stCondLst>
                                  <p:childTnLst>
                                    <p:set>
                                      <p:cBhvr>
                                        <p:cTn id="44" dur="1" fill="hold">
                                          <p:stCondLst>
                                            <p:cond delay="0"/>
                                          </p:stCondLst>
                                        </p:cTn>
                                        <p:tgtEl>
                                          <p:spTgt spid="21">
                                            <p:txEl>
                                              <p:pRg st="0" end="0"/>
                                            </p:txEl>
                                          </p:spTgt>
                                        </p:tgtEl>
                                        <p:attrNameLst>
                                          <p:attrName>style.visibility</p:attrName>
                                        </p:attrNameLst>
                                      </p:cBhvr>
                                      <p:to>
                                        <p:strVal val="visible"/>
                                      </p:to>
                                    </p:set>
                                    <p:anim calcmode="lin" valueType="num">
                                      <p:cBhvr additive="base">
                                        <p:cTn id="45" dur="500" fill="hold"/>
                                        <p:tgtEl>
                                          <p:spTgt spid="21">
                                            <p:txEl>
                                              <p:pRg st="0" end="0"/>
                                            </p:tx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21">
                                            <p:txEl>
                                              <p:pRg st="0" end="0"/>
                                            </p:txEl>
                                          </p:spTgt>
                                        </p:tgtEl>
                                        <p:attrNameLst>
                                          <p:attrName>ppt_y</p:attrName>
                                        </p:attrNameLst>
                                      </p:cBhvr>
                                      <p:tavLst>
                                        <p:tav tm="0">
                                          <p:val>
                                            <p:strVal val="#ppt_y"/>
                                          </p:val>
                                        </p:tav>
                                        <p:tav tm="100000">
                                          <p:val>
                                            <p:strVal val="#ppt_y"/>
                                          </p:val>
                                        </p:tav>
                                      </p:tavLst>
                                    </p:anim>
                                  </p:childTnLst>
                                </p:cTn>
                              </p:par>
                              <p:par>
                                <p:cTn id="47" presetID="2" presetClass="entr" presetSubtype="8" decel="100000" fill="hold" grpId="0" nodeType="withEffect">
                                  <p:stCondLst>
                                    <p:cond delay="50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0-#ppt_w/2"/>
                                          </p:val>
                                        </p:tav>
                                        <p:tav tm="100000">
                                          <p:val>
                                            <p:strVal val="#ppt_x"/>
                                          </p:val>
                                        </p:tav>
                                      </p:tavLst>
                                    </p:anim>
                                    <p:anim calcmode="lin" valueType="num">
                                      <p:cBhvr additive="base">
                                        <p:cTn id="50" dur="500" fill="hold"/>
                                        <p:tgtEl>
                                          <p:spTgt spid="22"/>
                                        </p:tgtEl>
                                        <p:attrNameLst>
                                          <p:attrName>ppt_y</p:attrName>
                                        </p:attrNameLst>
                                      </p:cBhvr>
                                      <p:tavLst>
                                        <p:tav tm="0">
                                          <p:val>
                                            <p:strVal val="#ppt_y"/>
                                          </p:val>
                                        </p:tav>
                                        <p:tav tm="100000">
                                          <p:val>
                                            <p:strVal val="#ppt_y"/>
                                          </p:val>
                                        </p:tav>
                                      </p:tavLst>
                                    </p:anim>
                                  </p:childTnLst>
                                </p:cTn>
                              </p:par>
                            </p:childTnLst>
                          </p:cTn>
                        </p:par>
                        <p:par>
                          <p:cTn id="51" fill="hold">
                            <p:stCondLst>
                              <p:cond delay="3250"/>
                            </p:stCondLst>
                            <p:childTnLst>
                              <p:par>
                                <p:cTn id="52" presetID="2" presetClass="entr" presetSubtype="1" decel="100000" fill="hold" grpId="0" nodeType="afterEffect">
                                  <p:stCondLst>
                                    <p:cond delay="500"/>
                                  </p:stCondLst>
                                  <p:childTnLst>
                                    <p:set>
                                      <p:cBhvr>
                                        <p:cTn id="53" dur="1" fill="hold">
                                          <p:stCondLst>
                                            <p:cond delay="0"/>
                                          </p:stCondLst>
                                        </p:cTn>
                                        <p:tgtEl>
                                          <p:spTgt spid="23"/>
                                        </p:tgtEl>
                                        <p:attrNameLst>
                                          <p:attrName>style.visibility</p:attrName>
                                        </p:attrNameLst>
                                      </p:cBhvr>
                                      <p:to>
                                        <p:strVal val="visible"/>
                                      </p:to>
                                    </p:set>
                                    <p:anim calcmode="lin" valueType="num">
                                      <p:cBhvr additive="base">
                                        <p:cTn id="54" dur="500" fill="hold"/>
                                        <p:tgtEl>
                                          <p:spTgt spid="23"/>
                                        </p:tgtEl>
                                        <p:attrNameLst>
                                          <p:attrName>ppt_x</p:attrName>
                                        </p:attrNameLst>
                                      </p:cBhvr>
                                      <p:tavLst>
                                        <p:tav tm="0">
                                          <p:val>
                                            <p:strVal val="#ppt_x"/>
                                          </p:val>
                                        </p:tav>
                                        <p:tav tm="100000">
                                          <p:val>
                                            <p:strVal val="#ppt_x"/>
                                          </p:val>
                                        </p:tav>
                                      </p:tavLst>
                                    </p:anim>
                                    <p:anim calcmode="lin" valueType="num">
                                      <p:cBhvr additive="base">
                                        <p:cTn id="55" dur="500" fill="hold"/>
                                        <p:tgtEl>
                                          <p:spTgt spid="23"/>
                                        </p:tgtEl>
                                        <p:attrNameLst>
                                          <p:attrName>ppt_y</p:attrName>
                                        </p:attrNameLst>
                                      </p:cBhvr>
                                      <p:tavLst>
                                        <p:tav tm="0">
                                          <p:val>
                                            <p:strVal val="0-#ppt_h/2"/>
                                          </p:val>
                                        </p:tav>
                                        <p:tav tm="100000">
                                          <p:val>
                                            <p:strVal val="#ppt_y"/>
                                          </p:val>
                                        </p:tav>
                                      </p:tavLst>
                                    </p:anim>
                                  </p:childTnLst>
                                </p:cTn>
                              </p:par>
                              <p:par>
                                <p:cTn id="56" presetID="2" presetClass="entr" presetSubtype="2" decel="100000" fill="hold" nodeType="withEffect">
                                  <p:stCondLst>
                                    <p:cond delay="500"/>
                                  </p:stCondLst>
                                  <p:childTnLst>
                                    <p:set>
                                      <p:cBhvr>
                                        <p:cTn id="57" dur="1" fill="hold">
                                          <p:stCondLst>
                                            <p:cond delay="0"/>
                                          </p:stCondLst>
                                        </p:cTn>
                                        <p:tgtEl>
                                          <p:spTgt spid="24"/>
                                        </p:tgtEl>
                                        <p:attrNameLst>
                                          <p:attrName>style.visibility</p:attrName>
                                        </p:attrNameLst>
                                      </p:cBhvr>
                                      <p:to>
                                        <p:strVal val="visible"/>
                                      </p:to>
                                    </p:set>
                                    <p:anim calcmode="lin" valueType="num">
                                      <p:cBhvr additive="base">
                                        <p:cTn id="58" dur="500" fill="hold"/>
                                        <p:tgtEl>
                                          <p:spTgt spid="24"/>
                                        </p:tgtEl>
                                        <p:attrNameLst>
                                          <p:attrName>ppt_x</p:attrName>
                                        </p:attrNameLst>
                                      </p:cBhvr>
                                      <p:tavLst>
                                        <p:tav tm="0">
                                          <p:val>
                                            <p:strVal val="1+#ppt_w/2"/>
                                          </p:val>
                                        </p:tav>
                                        <p:tav tm="100000">
                                          <p:val>
                                            <p:strVal val="#ppt_x"/>
                                          </p:val>
                                        </p:tav>
                                      </p:tavLst>
                                    </p:anim>
                                    <p:anim calcmode="lin" valueType="num">
                                      <p:cBhvr additive="base">
                                        <p:cTn id="59" dur="500" fill="hold"/>
                                        <p:tgtEl>
                                          <p:spTgt spid="24"/>
                                        </p:tgtEl>
                                        <p:attrNameLst>
                                          <p:attrName>ppt_y</p:attrName>
                                        </p:attrNameLst>
                                      </p:cBhvr>
                                      <p:tavLst>
                                        <p:tav tm="0">
                                          <p:val>
                                            <p:strVal val="#ppt_y"/>
                                          </p:val>
                                        </p:tav>
                                        <p:tav tm="100000">
                                          <p:val>
                                            <p:strVal val="#ppt_y"/>
                                          </p:val>
                                        </p:tav>
                                      </p:tavLst>
                                    </p:anim>
                                  </p:childTnLst>
                                </p:cTn>
                              </p:par>
                              <p:par>
                                <p:cTn id="60" presetID="2" presetClass="entr" presetSubtype="2" decel="100000" fill="hold" grpId="0" nodeType="withEffect">
                                  <p:stCondLst>
                                    <p:cond delay="500"/>
                                  </p:stCondLst>
                                  <p:childTnLst>
                                    <p:set>
                                      <p:cBhvr>
                                        <p:cTn id="61" dur="1" fill="hold">
                                          <p:stCondLst>
                                            <p:cond delay="0"/>
                                          </p:stCondLst>
                                        </p:cTn>
                                        <p:tgtEl>
                                          <p:spTgt spid="27">
                                            <p:txEl>
                                              <p:pRg st="0" end="0"/>
                                            </p:txEl>
                                          </p:spTgt>
                                        </p:tgtEl>
                                        <p:attrNameLst>
                                          <p:attrName>style.visibility</p:attrName>
                                        </p:attrNameLst>
                                      </p:cBhvr>
                                      <p:to>
                                        <p:strVal val="visible"/>
                                      </p:to>
                                    </p:set>
                                    <p:anim calcmode="lin" valueType="num">
                                      <p:cBhvr additive="base">
                                        <p:cTn id="62" dur="500" fill="hold"/>
                                        <p:tgtEl>
                                          <p:spTgt spid="27">
                                            <p:txEl>
                                              <p:pRg st="0" end="0"/>
                                            </p:txEl>
                                          </p:spTgt>
                                        </p:tgtEl>
                                        <p:attrNameLst>
                                          <p:attrName>ppt_x</p:attrName>
                                        </p:attrNameLst>
                                      </p:cBhvr>
                                      <p:tavLst>
                                        <p:tav tm="0">
                                          <p:val>
                                            <p:strVal val="1+#ppt_w/2"/>
                                          </p:val>
                                        </p:tav>
                                        <p:tav tm="100000">
                                          <p:val>
                                            <p:strVal val="#ppt_x"/>
                                          </p:val>
                                        </p:tav>
                                      </p:tavLst>
                                    </p:anim>
                                    <p:anim calcmode="lin" valueType="num">
                                      <p:cBhvr additive="base">
                                        <p:cTn id="63" dur="500" fill="hold"/>
                                        <p:tgtEl>
                                          <p:spTgt spid="27">
                                            <p:txEl>
                                              <p:pRg st="0" end="0"/>
                                            </p:txEl>
                                          </p:spTgt>
                                        </p:tgtEl>
                                        <p:attrNameLst>
                                          <p:attrName>ppt_y</p:attrName>
                                        </p:attrNameLst>
                                      </p:cBhvr>
                                      <p:tavLst>
                                        <p:tav tm="0">
                                          <p:val>
                                            <p:strVal val="#ppt_y"/>
                                          </p:val>
                                        </p:tav>
                                        <p:tav tm="100000">
                                          <p:val>
                                            <p:strVal val="#ppt_y"/>
                                          </p:val>
                                        </p:tav>
                                      </p:tavLst>
                                    </p:anim>
                                  </p:childTnLst>
                                </p:cTn>
                              </p:par>
                              <p:par>
                                <p:cTn id="64" presetID="2" presetClass="entr" presetSubtype="2" decel="100000" fill="hold" grpId="0" nodeType="withEffect">
                                  <p:stCondLst>
                                    <p:cond delay="500"/>
                                  </p:stCondLst>
                                  <p:childTnLst>
                                    <p:set>
                                      <p:cBhvr>
                                        <p:cTn id="65" dur="1" fill="hold">
                                          <p:stCondLst>
                                            <p:cond delay="0"/>
                                          </p:stCondLst>
                                        </p:cTn>
                                        <p:tgtEl>
                                          <p:spTgt spid="28"/>
                                        </p:tgtEl>
                                        <p:attrNameLst>
                                          <p:attrName>style.visibility</p:attrName>
                                        </p:attrNameLst>
                                      </p:cBhvr>
                                      <p:to>
                                        <p:strVal val="visible"/>
                                      </p:to>
                                    </p:set>
                                    <p:anim calcmode="lin" valueType="num">
                                      <p:cBhvr additive="base">
                                        <p:cTn id="66" dur="500" fill="hold"/>
                                        <p:tgtEl>
                                          <p:spTgt spid="28"/>
                                        </p:tgtEl>
                                        <p:attrNameLst>
                                          <p:attrName>ppt_x</p:attrName>
                                        </p:attrNameLst>
                                      </p:cBhvr>
                                      <p:tavLst>
                                        <p:tav tm="0">
                                          <p:val>
                                            <p:strVal val="1+#ppt_w/2"/>
                                          </p:val>
                                        </p:tav>
                                        <p:tav tm="100000">
                                          <p:val>
                                            <p:strVal val="#ppt_x"/>
                                          </p:val>
                                        </p:tav>
                                      </p:tavLst>
                                    </p:anim>
                                    <p:anim calcmode="lin" valueType="num">
                                      <p:cBhvr additive="base">
                                        <p:cTn id="67" dur="500" fill="hold"/>
                                        <p:tgtEl>
                                          <p:spTgt spid="28"/>
                                        </p:tgtEl>
                                        <p:attrNameLst>
                                          <p:attrName>ppt_y</p:attrName>
                                        </p:attrNameLst>
                                      </p:cBhvr>
                                      <p:tavLst>
                                        <p:tav tm="0">
                                          <p:val>
                                            <p:strVal val="#ppt_y"/>
                                          </p:val>
                                        </p:tav>
                                        <p:tav tm="100000">
                                          <p:val>
                                            <p:strVal val="#ppt_y"/>
                                          </p:val>
                                        </p:tav>
                                      </p:tavLst>
                                    </p:anim>
                                  </p:childTnLst>
                                </p:cTn>
                              </p:par>
                            </p:childTnLst>
                          </p:cTn>
                        </p:par>
                        <p:par>
                          <p:cTn id="68" fill="hold">
                            <p:stCondLst>
                              <p:cond delay="4250"/>
                            </p:stCondLst>
                            <p:childTnLst>
                              <p:par>
                                <p:cTn id="69" presetID="2" presetClass="entr" presetSubtype="1" decel="100000" fill="hold" grpId="0" nodeType="afterEffect">
                                  <p:stCondLst>
                                    <p:cond delay="500"/>
                                  </p:stCondLst>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fill="hold"/>
                                        <p:tgtEl>
                                          <p:spTgt spid="33"/>
                                        </p:tgtEl>
                                        <p:attrNameLst>
                                          <p:attrName>ppt_x</p:attrName>
                                        </p:attrNameLst>
                                      </p:cBhvr>
                                      <p:tavLst>
                                        <p:tav tm="0">
                                          <p:val>
                                            <p:strVal val="#ppt_x"/>
                                          </p:val>
                                        </p:tav>
                                        <p:tav tm="100000">
                                          <p:val>
                                            <p:strVal val="#ppt_x"/>
                                          </p:val>
                                        </p:tav>
                                      </p:tavLst>
                                    </p:anim>
                                    <p:anim calcmode="lin" valueType="num">
                                      <p:cBhvr additive="base">
                                        <p:cTn id="72" dur="500" fill="hold"/>
                                        <p:tgtEl>
                                          <p:spTgt spid="33"/>
                                        </p:tgtEl>
                                        <p:attrNameLst>
                                          <p:attrName>ppt_y</p:attrName>
                                        </p:attrNameLst>
                                      </p:cBhvr>
                                      <p:tavLst>
                                        <p:tav tm="0">
                                          <p:val>
                                            <p:strVal val="0-#ppt_h/2"/>
                                          </p:val>
                                        </p:tav>
                                        <p:tav tm="100000">
                                          <p:val>
                                            <p:strVal val="#ppt_y"/>
                                          </p:val>
                                        </p:tav>
                                      </p:tavLst>
                                    </p:anim>
                                  </p:childTnLst>
                                </p:cTn>
                              </p:par>
                              <p:par>
                                <p:cTn id="73" presetID="2" presetClass="entr" presetSubtype="1" decel="100000" fill="hold" grpId="0" nodeType="withEffect">
                                  <p:stCondLst>
                                    <p:cond delay="500"/>
                                  </p:stCondLst>
                                  <p:childTnLst>
                                    <p:set>
                                      <p:cBhvr>
                                        <p:cTn id="74" dur="1" fill="hold">
                                          <p:stCondLst>
                                            <p:cond delay="0"/>
                                          </p:stCondLst>
                                        </p:cTn>
                                        <p:tgtEl>
                                          <p:spTgt spid="34">
                                            <p:txEl>
                                              <p:pRg st="0" end="0"/>
                                            </p:txEl>
                                          </p:spTgt>
                                        </p:tgtEl>
                                        <p:attrNameLst>
                                          <p:attrName>style.visibility</p:attrName>
                                        </p:attrNameLst>
                                      </p:cBhvr>
                                      <p:to>
                                        <p:strVal val="visible"/>
                                      </p:to>
                                    </p:set>
                                    <p:anim calcmode="lin" valueType="num">
                                      <p:cBhvr additive="base">
                                        <p:cTn id="75" dur="500" fill="hold"/>
                                        <p:tgtEl>
                                          <p:spTgt spid="34">
                                            <p:txEl>
                                              <p:pRg st="0" end="0"/>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34">
                                            <p:txEl>
                                              <p:pRg st="0" end="0"/>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build="p">
        <p:tmplLst>
          <p:tmpl lvl="1">
            <p:tnLst>
              <p:par>
                <p:cTn presetID="2" presetClass="entr" presetSubtype="1" decel="100000"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500" fill="hold"/>
                        <p:tgtEl>
                          <p:spTgt spid="6"/>
                        </p:tgtEl>
                        <p:attrNameLst>
                          <p:attrName>ppt_x</p:attrName>
                        </p:attrNameLst>
                      </p:cBhvr>
                      <p:tavLst>
                        <p:tav tm="0">
                          <p:val>
                            <p:strVal val="#ppt_x"/>
                          </p:val>
                        </p:tav>
                        <p:tav tm="100000">
                          <p:val>
                            <p:strVal val="#ppt_x"/>
                          </p:val>
                        </p:tav>
                      </p:tavLst>
                    </p:anim>
                    <p:anim calcmode="lin" valueType="num">
                      <p:cBhvr additive="base">
                        <p:cTn dur="500" fill="hold"/>
                        <p:tgtEl>
                          <p:spTgt spid="6"/>
                        </p:tgtEl>
                        <p:attrNameLst>
                          <p:attrName>ppt_y</p:attrName>
                        </p:attrNameLst>
                      </p:cBhvr>
                      <p:tavLst>
                        <p:tav tm="0">
                          <p:val>
                            <p:strVal val="0-#ppt_h/2"/>
                          </p:val>
                        </p:tav>
                        <p:tav tm="100000">
                          <p:val>
                            <p:strVal val="#ppt_y"/>
                          </p:val>
                        </p:tav>
                      </p:tavLst>
                    </p:anim>
                  </p:childTnLst>
                </p:cTn>
              </p:par>
            </p:tnLst>
          </p:tmpl>
        </p:tmplLst>
      </p:bldP>
      <p:bldP spid="10" grpId="0" animBg="1"/>
      <p:bldP spid="14" grpId="0" build="p">
        <p:tmplLst>
          <p:tmpl lvl="1">
            <p:tnLst>
              <p:par>
                <p:cTn presetID="2" presetClass="entr" presetSubtype="2" decel="100000"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500" fill="hold"/>
                        <p:tgtEl>
                          <p:spTgt spid="14"/>
                        </p:tgtEl>
                        <p:attrNameLst>
                          <p:attrName>ppt_x</p:attrName>
                        </p:attrNameLst>
                      </p:cBhvr>
                      <p:tavLst>
                        <p:tav tm="0">
                          <p:val>
                            <p:strVal val="1+#ppt_w/2"/>
                          </p:val>
                        </p:tav>
                        <p:tav tm="100000">
                          <p:val>
                            <p:strVal val="#ppt_x"/>
                          </p:val>
                        </p:tav>
                      </p:tavLst>
                    </p:anim>
                    <p:anim calcmode="lin" valueType="num">
                      <p:cBhvr additive="base">
                        <p:cTn dur="500" fill="hold"/>
                        <p:tgtEl>
                          <p:spTgt spid="14"/>
                        </p:tgtEl>
                        <p:attrNameLst>
                          <p:attrName>ppt_y</p:attrName>
                        </p:attrNameLst>
                      </p:cBhvr>
                      <p:tavLst>
                        <p:tav tm="0">
                          <p:val>
                            <p:strVal val="#ppt_y"/>
                          </p:val>
                        </p:tav>
                        <p:tav tm="100000">
                          <p:val>
                            <p:strVal val="#ppt_y"/>
                          </p:val>
                        </p:tav>
                      </p:tavLst>
                    </p:anim>
                  </p:childTnLst>
                </p:cTn>
              </p:par>
            </p:tnLst>
          </p:tmpl>
        </p:tmplLst>
      </p:bldP>
      <p:bldP spid="15" grpId="0">
        <p:tmplLst>
          <p:tmpl>
            <p:tnLst>
              <p:par>
                <p:cTn presetID="2" presetClass="entr" presetSubtype="2" decel="10000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1+#ppt_w/2"/>
                          </p:val>
                        </p:tav>
                        <p:tav tm="100000">
                          <p:val>
                            <p:strVal val="#ppt_x"/>
                          </p:val>
                        </p:tav>
                      </p:tavLst>
                    </p:anim>
                    <p:anim calcmode="lin" valueType="num">
                      <p:cBhvr additive="base">
                        <p:cTn dur="500" fill="hold"/>
                        <p:tgtEl>
                          <p:spTgt spid="15"/>
                        </p:tgtEl>
                        <p:attrNameLst>
                          <p:attrName>ppt_y</p:attrName>
                        </p:attrNameLst>
                      </p:cBhvr>
                      <p:tavLst>
                        <p:tav tm="0">
                          <p:val>
                            <p:strVal val="#ppt_y"/>
                          </p:val>
                        </p:tav>
                        <p:tav tm="100000">
                          <p:val>
                            <p:strVal val="#ppt_y"/>
                          </p:val>
                        </p:tav>
                      </p:tavLst>
                    </p:anim>
                  </p:childTnLst>
                </p:cTn>
              </p:par>
            </p:tnLst>
          </p:tmpl>
        </p:tmplLst>
      </p:bldP>
      <p:bldP spid="16" grpId="0" animBg="1"/>
      <p:bldP spid="21" grpId="0" build="p">
        <p:tmplLst>
          <p:tmpl lvl="1">
            <p:tnLst>
              <p:par>
                <p:cTn presetID="2" presetClass="entr" presetSubtype="8" decel="100000" fill="hold" nodeType="withEffect">
                  <p:stCondLst>
                    <p:cond delay="50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fill="hold"/>
                        <p:tgtEl>
                          <p:spTgt spid="21"/>
                        </p:tgtEl>
                        <p:attrNameLst>
                          <p:attrName>ppt_x</p:attrName>
                        </p:attrNameLst>
                      </p:cBhvr>
                      <p:tavLst>
                        <p:tav tm="0">
                          <p:val>
                            <p:strVal val="0-#ppt_w/2"/>
                          </p:val>
                        </p:tav>
                        <p:tav tm="100000">
                          <p:val>
                            <p:strVal val="#ppt_x"/>
                          </p:val>
                        </p:tav>
                      </p:tavLst>
                    </p:anim>
                    <p:anim calcmode="lin" valueType="num">
                      <p:cBhvr additive="base">
                        <p:cTn dur="500" fill="hold"/>
                        <p:tgtEl>
                          <p:spTgt spid="21"/>
                        </p:tgtEl>
                        <p:attrNameLst>
                          <p:attrName>ppt_y</p:attrName>
                        </p:attrNameLst>
                      </p:cBhvr>
                      <p:tavLst>
                        <p:tav tm="0">
                          <p:val>
                            <p:strVal val="#ppt_y"/>
                          </p:val>
                        </p:tav>
                        <p:tav tm="100000">
                          <p:val>
                            <p:strVal val="#ppt_y"/>
                          </p:val>
                        </p:tav>
                      </p:tavLst>
                    </p:anim>
                  </p:childTnLst>
                </p:cTn>
              </p:par>
            </p:tnLst>
          </p:tmpl>
        </p:tmplLst>
      </p:bldP>
      <p:bldP spid="22" grpId="0">
        <p:tmplLst>
          <p:tmpl>
            <p:tnLst>
              <p:par>
                <p:cTn presetID="2" presetClass="entr" presetSubtype="8" decel="100000" fill="hold" nodeType="withEffect">
                  <p:stCondLst>
                    <p:cond delay="50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fill="hold"/>
                        <p:tgtEl>
                          <p:spTgt spid="22"/>
                        </p:tgtEl>
                        <p:attrNameLst>
                          <p:attrName>ppt_x</p:attrName>
                        </p:attrNameLst>
                      </p:cBhvr>
                      <p:tavLst>
                        <p:tav tm="0">
                          <p:val>
                            <p:strVal val="0-#ppt_w/2"/>
                          </p:val>
                        </p:tav>
                        <p:tav tm="100000">
                          <p:val>
                            <p:strVal val="#ppt_x"/>
                          </p:val>
                        </p:tav>
                      </p:tavLst>
                    </p:anim>
                    <p:anim calcmode="lin" valueType="num">
                      <p:cBhvr additive="base">
                        <p:cTn dur="500" fill="hold"/>
                        <p:tgtEl>
                          <p:spTgt spid="22"/>
                        </p:tgtEl>
                        <p:attrNameLst>
                          <p:attrName>ppt_y</p:attrName>
                        </p:attrNameLst>
                      </p:cBhvr>
                      <p:tavLst>
                        <p:tav tm="0">
                          <p:val>
                            <p:strVal val="#ppt_y"/>
                          </p:val>
                        </p:tav>
                        <p:tav tm="100000">
                          <p:val>
                            <p:strVal val="#ppt_y"/>
                          </p:val>
                        </p:tav>
                      </p:tavLst>
                    </p:anim>
                  </p:childTnLst>
                </p:cTn>
              </p:par>
            </p:tnLst>
          </p:tmpl>
        </p:tmplLst>
      </p:bldP>
      <p:bldP spid="23" grpId="0" animBg="1"/>
      <p:bldP spid="27" grpId="0" build="p">
        <p:tmplLst>
          <p:tmpl lvl="1">
            <p:tnLst>
              <p:par>
                <p:cTn presetID="2" presetClass="entr" presetSubtype="2" decel="100000" fill="hold" nodeType="withEffect">
                  <p:stCondLst>
                    <p:cond delay="500"/>
                  </p:stCondLst>
                  <p:childTnLst>
                    <p:set>
                      <p:cBhvr>
                        <p:cTn dur="1" fill="hold">
                          <p:stCondLst>
                            <p:cond delay="0"/>
                          </p:stCondLst>
                        </p:cTn>
                        <p:tgtEl>
                          <p:spTgt spid="27"/>
                        </p:tgtEl>
                        <p:attrNameLst>
                          <p:attrName>style.visibility</p:attrName>
                        </p:attrNameLst>
                      </p:cBhvr>
                      <p:to>
                        <p:strVal val="visible"/>
                      </p:to>
                    </p:set>
                    <p:anim calcmode="lin" valueType="num">
                      <p:cBhvr additive="base">
                        <p:cTn dur="500" fill="hold"/>
                        <p:tgtEl>
                          <p:spTgt spid="27"/>
                        </p:tgtEl>
                        <p:attrNameLst>
                          <p:attrName>ppt_x</p:attrName>
                        </p:attrNameLst>
                      </p:cBhvr>
                      <p:tavLst>
                        <p:tav tm="0">
                          <p:val>
                            <p:strVal val="1+#ppt_w/2"/>
                          </p:val>
                        </p:tav>
                        <p:tav tm="100000">
                          <p:val>
                            <p:strVal val="#ppt_x"/>
                          </p:val>
                        </p:tav>
                      </p:tavLst>
                    </p:anim>
                    <p:anim calcmode="lin" valueType="num">
                      <p:cBhvr additive="base">
                        <p:cTn dur="500" fill="hold"/>
                        <p:tgtEl>
                          <p:spTgt spid="27"/>
                        </p:tgtEl>
                        <p:attrNameLst>
                          <p:attrName>ppt_y</p:attrName>
                        </p:attrNameLst>
                      </p:cBhvr>
                      <p:tavLst>
                        <p:tav tm="0">
                          <p:val>
                            <p:strVal val="#ppt_y"/>
                          </p:val>
                        </p:tav>
                        <p:tav tm="100000">
                          <p:val>
                            <p:strVal val="#ppt_y"/>
                          </p:val>
                        </p:tav>
                      </p:tavLst>
                    </p:anim>
                  </p:childTnLst>
                </p:cTn>
              </p:par>
            </p:tnLst>
          </p:tmpl>
        </p:tmplLst>
      </p:bldP>
      <p:bldP spid="28" grpId="0">
        <p:tmplLst>
          <p:tmpl>
            <p:tnLst>
              <p:par>
                <p:cTn presetID="2" presetClass="entr" presetSubtype="2" decel="100000" fill="hold" nodeType="withEffect">
                  <p:stCondLst>
                    <p:cond delay="50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fill="hold"/>
                        <p:tgtEl>
                          <p:spTgt spid="28"/>
                        </p:tgtEl>
                        <p:attrNameLst>
                          <p:attrName>ppt_x</p:attrName>
                        </p:attrNameLst>
                      </p:cBhvr>
                      <p:tavLst>
                        <p:tav tm="0">
                          <p:val>
                            <p:strVal val="1+#ppt_w/2"/>
                          </p:val>
                        </p:tav>
                        <p:tav tm="100000">
                          <p:val>
                            <p:strVal val="#ppt_x"/>
                          </p:val>
                        </p:tav>
                      </p:tavLst>
                    </p:anim>
                    <p:anim calcmode="lin" valueType="num">
                      <p:cBhvr additive="base">
                        <p:cTn dur="500" fill="hold"/>
                        <p:tgtEl>
                          <p:spTgt spid="28"/>
                        </p:tgtEl>
                        <p:attrNameLst>
                          <p:attrName>ppt_y</p:attrName>
                        </p:attrNameLst>
                      </p:cBhvr>
                      <p:tavLst>
                        <p:tav tm="0">
                          <p:val>
                            <p:strVal val="#ppt_y"/>
                          </p:val>
                        </p:tav>
                        <p:tav tm="100000">
                          <p:val>
                            <p:strVal val="#ppt_y"/>
                          </p:val>
                        </p:tav>
                      </p:tavLst>
                    </p:anim>
                  </p:childTnLst>
                </p:cTn>
              </p:par>
            </p:tnLst>
          </p:tmpl>
        </p:tmplLst>
      </p:bldP>
      <p:bldP spid="33" grpId="0" animBg="1"/>
      <p:bldP spid="34" grpId="0" build="p">
        <p:tmplLst>
          <p:tmpl lvl="1">
            <p:tnLst>
              <p:par>
                <p:cTn presetID="2" presetClass="entr" presetSubtype="1" decel="100000" fill="hold" nodeType="withEffect">
                  <p:stCondLst>
                    <p:cond delay="50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fill="hold"/>
                        <p:tgtEl>
                          <p:spTgt spid="34"/>
                        </p:tgtEl>
                        <p:attrNameLst>
                          <p:attrName>ppt_x</p:attrName>
                        </p:attrNameLst>
                      </p:cBhvr>
                      <p:tavLst>
                        <p:tav tm="0">
                          <p:val>
                            <p:strVal val="#ppt_x"/>
                          </p:val>
                        </p:tav>
                        <p:tav tm="100000">
                          <p:val>
                            <p:strVal val="#ppt_x"/>
                          </p:val>
                        </p:tav>
                      </p:tavLst>
                    </p:anim>
                    <p:anim calcmode="lin" valueType="num">
                      <p:cBhvr additive="base">
                        <p:cTn dur="500" fill="hold"/>
                        <p:tgtEl>
                          <p:spTgt spid="34"/>
                        </p:tgtEl>
                        <p:attrNameLst>
                          <p:attrName>ppt_y</p:attrName>
                        </p:attrNameLst>
                      </p:cBhvr>
                      <p:tavLst>
                        <p:tav tm="0">
                          <p:val>
                            <p:strVal val="0-#ppt_h/2"/>
                          </p:val>
                        </p:tav>
                        <p:tav tm="100000">
                          <p:val>
                            <p:strVal val="#ppt_y"/>
                          </p:val>
                        </p:tav>
                      </p:tavLst>
                    </p:anim>
                  </p:childTnLst>
                </p:cTn>
              </p:par>
            </p:tnLst>
          </p:tmpl>
        </p:tmplLst>
      </p:bldP>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5 Points">
    <p:spTree>
      <p:nvGrpSpPr>
        <p:cNvPr id="1" name=""/>
        <p:cNvGrpSpPr/>
        <p:nvPr/>
      </p:nvGrpSpPr>
      <p:grpSpPr>
        <a:xfrm>
          <a:off x="0" y="0"/>
          <a:ext cx="0" cy="0"/>
          <a:chOff x="0" y="0"/>
          <a:chExt cx="0" cy="0"/>
        </a:xfrm>
      </p:grpSpPr>
      <p:sp>
        <p:nvSpPr>
          <p:cNvPr id="43" name="円/楕円 42"/>
          <p:cNvSpPr/>
          <p:nvPr userDrawn="1"/>
        </p:nvSpPr>
        <p:spPr>
          <a:xfrm>
            <a:off x="939800" y="1788632"/>
            <a:ext cx="6572725" cy="6572725"/>
          </a:xfrm>
          <a:prstGeom prst="ellipse">
            <a:avLst/>
          </a:prstGeom>
          <a:gradFill>
            <a:gsLst>
              <a:gs pos="100000">
                <a:schemeClr val="accent1">
                  <a:tint val="66000"/>
                  <a:satMod val="160000"/>
                  <a:alpha val="15000"/>
                </a:schemeClr>
              </a:gs>
              <a:gs pos="50000">
                <a:schemeClr val="accent1">
                  <a:tint val="44500"/>
                  <a:satMod val="160000"/>
                  <a:alpha val="14000"/>
                </a:schemeClr>
              </a:gs>
              <a:gs pos="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44" name="円/楕円 43"/>
          <p:cNvSpPr/>
          <p:nvPr userDrawn="1"/>
        </p:nvSpPr>
        <p:spPr>
          <a:xfrm>
            <a:off x="1939273" y="2788105"/>
            <a:ext cx="4573781" cy="4573781"/>
          </a:xfrm>
          <a:prstGeom prst="ellipse">
            <a:avLst/>
          </a:prstGeom>
          <a:gradFill>
            <a:gsLst>
              <a:gs pos="100000">
                <a:schemeClr val="accent1">
                  <a:tint val="66000"/>
                  <a:satMod val="160000"/>
                  <a:alpha val="38000"/>
                </a:schemeClr>
              </a:gs>
              <a:gs pos="42000">
                <a:schemeClr val="accent1">
                  <a:tint val="44500"/>
                  <a:satMod val="160000"/>
                  <a:alpha val="24000"/>
                </a:schemeClr>
              </a:gs>
              <a:gs pos="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55" name="アーチ 54"/>
          <p:cNvSpPr/>
          <p:nvPr userDrawn="1"/>
        </p:nvSpPr>
        <p:spPr>
          <a:xfrm rot="4322625">
            <a:off x="1095952" y="1904833"/>
            <a:ext cx="6532602" cy="6376707"/>
          </a:xfrm>
          <a:prstGeom prst="blockArc">
            <a:avLst>
              <a:gd name="adj1" fmla="val 12892196"/>
              <a:gd name="adj2" fmla="val 12320"/>
              <a:gd name="adj3" fmla="val 887"/>
            </a:avLst>
          </a:prstGeom>
          <a:solidFill>
            <a:schemeClr val="accent1">
              <a:lumMod val="40000"/>
              <a:lumOff val="6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a:solidFill>
                <a:schemeClr val="tx1"/>
              </a:solidFill>
            </a:endParaRPr>
          </a:p>
        </p:txBody>
      </p:sp>
      <p:sp>
        <p:nvSpPr>
          <p:cNvPr id="3" name="フッター プレースホルダー 2"/>
          <p:cNvSpPr>
            <a:spLocks noGrp="1"/>
          </p:cNvSpPr>
          <p:nvPr userDrawn="1">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userDrawn="1">
            <p:ph type="sldNum" sz="quarter" idx="11"/>
          </p:nvPr>
        </p:nvSpPr>
        <p:spPr/>
        <p:txBody>
          <a:bodyPr/>
          <a:lstStyle/>
          <a:p>
            <a:fld id="{387164BF-D67A-46C0-81D2-5BAF67C00C80}" type="slidenum">
              <a:rPr lang="en-US" smtClean="0"/>
              <a:pPr/>
              <a:t>‹#›</a:t>
            </a:fld>
            <a:endParaRPr lang="en-US" dirty="0"/>
          </a:p>
        </p:txBody>
      </p:sp>
      <p:sp>
        <p:nvSpPr>
          <p:cNvPr id="9" name="タイトル 1"/>
          <p:cNvSpPr>
            <a:spLocks noGrp="1"/>
          </p:cNvSpPr>
          <p:nvPr userDrawn="1">
            <p:ph type="title" hasCustomPrompt="1"/>
          </p:nvPr>
        </p:nvSpPr>
        <p:spPr>
          <a:xfrm>
            <a:off x="1132316" y="2353190"/>
            <a:ext cx="6480720" cy="2655295"/>
          </a:xfrm>
          <a:prstGeom prst="rect">
            <a:avLst/>
          </a:prstGeom>
        </p:spPr>
        <p:txBody>
          <a:bodyPr anchor="b"/>
          <a:lstStyle>
            <a:lvl1pPr algn="ctr">
              <a:defRPr sz="5400" spc="1500" baseline="0"/>
            </a:lvl1pPr>
          </a:lstStyle>
          <a:p>
            <a:r>
              <a:rPr lang="en-US" altLang="ja-JP" dirty="0"/>
              <a:t>WORD</a:t>
            </a:r>
            <a:endParaRPr kumimoji="1" lang="ja-JP" altLang="en-US" dirty="0"/>
          </a:p>
        </p:txBody>
      </p:sp>
      <p:sp>
        <p:nvSpPr>
          <p:cNvPr id="10" name="円/楕円 9"/>
          <p:cNvSpPr/>
          <p:nvPr userDrawn="1"/>
        </p:nvSpPr>
        <p:spPr>
          <a:xfrm>
            <a:off x="7343006" y="4963480"/>
            <a:ext cx="360040" cy="36004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1" name="円/楕円 10"/>
          <p:cNvSpPr/>
          <p:nvPr userDrawn="1"/>
        </p:nvSpPr>
        <p:spPr>
          <a:xfrm>
            <a:off x="6731566" y="2983260"/>
            <a:ext cx="360040" cy="36004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2" name="円/楕円 11"/>
          <p:cNvSpPr/>
          <p:nvPr userDrawn="1"/>
        </p:nvSpPr>
        <p:spPr>
          <a:xfrm>
            <a:off x="5137761" y="1835632"/>
            <a:ext cx="360040" cy="36004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3" name="円/楕円 12"/>
          <p:cNvSpPr/>
          <p:nvPr userDrawn="1"/>
        </p:nvSpPr>
        <p:spPr>
          <a:xfrm>
            <a:off x="6731566" y="6830097"/>
            <a:ext cx="360040" cy="36004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4" name="円/楕円 13"/>
          <p:cNvSpPr/>
          <p:nvPr userDrawn="1"/>
        </p:nvSpPr>
        <p:spPr>
          <a:xfrm>
            <a:off x="5137761" y="8001317"/>
            <a:ext cx="360040" cy="36004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cxnSp>
        <p:nvCxnSpPr>
          <p:cNvPr id="6" name="直線コネクタ 5"/>
          <p:cNvCxnSpPr>
            <a:stCxn id="12" idx="6"/>
          </p:cNvCxnSpPr>
          <p:nvPr userDrawn="1"/>
        </p:nvCxnSpPr>
        <p:spPr>
          <a:xfrm>
            <a:off x="5497801" y="2015652"/>
            <a:ext cx="3870430" cy="0"/>
          </a:xfrm>
          <a:prstGeom prst="line">
            <a:avLst/>
          </a:prstGeom>
          <a:ln w="12700">
            <a:solidFill>
              <a:schemeClr val="accent1"/>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 name="直線コネクタ 20"/>
          <p:cNvCxnSpPr>
            <a:stCxn id="11" idx="6"/>
          </p:cNvCxnSpPr>
          <p:nvPr userDrawn="1"/>
        </p:nvCxnSpPr>
        <p:spPr>
          <a:xfrm>
            <a:off x="7091606" y="3163280"/>
            <a:ext cx="2501650" cy="0"/>
          </a:xfrm>
          <a:prstGeom prst="line">
            <a:avLst/>
          </a:prstGeom>
          <a:ln w="12700">
            <a:solidFill>
              <a:schemeClr val="accent1"/>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4" name="直線コネクタ 23"/>
          <p:cNvCxnSpPr>
            <a:stCxn id="10" idx="6"/>
          </p:cNvCxnSpPr>
          <p:nvPr userDrawn="1"/>
        </p:nvCxnSpPr>
        <p:spPr>
          <a:xfrm>
            <a:off x="7703046" y="5143500"/>
            <a:ext cx="1810225" cy="0"/>
          </a:xfrm>
          <a:prstGeom prst="line">
            <a:avLst/>
          </a:prstGeom>
          <a:ln w="12700">
            <a:solidFill>
              <a:schemeClr val="accent1"/>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7" name="直線コネクタ 26"/>
          <p:cNvCxnSpPr>
            <a:stCxn id="13" idx="6"/>
          </p:cNvCxnSpPr>
          <p:nvPr userDrawn="1"/>
        </p:nvCxnSpPr>
        <p:spPr>
          <a:xfrm>
            <a:off x="7091606" y="7010117"/>
            <a:ext cx="2421665" cy="0"/>
          </a:xfrm>
          <a:prstGeom prst="line">
            <a:avLst/>
          </a:prstGeom>
          <a:ln w="12700">
            <a:solidFill>
              <a:schemeClr val="accent1"/>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0" name="直線コネクタ 29"/>
          <p:cNvCxnSpPr/>
          <p:nvPr userDrawn="1"/>
        </p:nvCxnSpPr>
        <p:spPr>
          <a:xfrm>
            <a:off x="5317781" y="8181337"/>
            <a:ext cx="4195490" cy="0"/>
          </a:xfrm>
          <a:prstGeom prst="line">
            <a:avLst/>
          </a:prstGeom>
          <a:ln w="12700">
            <a:solidFill>
              <a:schemeClr val="accent1"/>
            </a:solidFill>
            <a:prstDash val="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 name="円/楕円 1"/>
          <p:cNvSpPr/>
          <p:nvPr userDrawn="1"/>
        </p:nvSpPr>
        <p:spPr>
          <a:xfrm>
            <a:off x="9142413" y="4513430"/>
            <a:ext cx="1260140" cy="1260140"/>
          </a:xfrm>
          <a:prstGeom prst="ellips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5" name="円/楕円 14"/>
          <p:cNvSpPr/>
          <p:nvPr userDrawn="1"/>
        </p:nvSpPr>
        <p:spPr>
          <a:xfrm>
            <a:off x="9142413" y="1183060"/>
            <a:ext cx="1260140" cy="1260140"/>
          </a:xfrm>
          <a:prstGeom prst="ellips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6" name="円/楕円 15"/>
          <p:cNvSpPr/>
          <p:nvPr userDrawn="1"/>
        </p:nvSpPr>
        <p:spPr>
          <a:xfrm>
            <a:off x="9142413" y="2848245"/>
            <a:ext cx="1260140" cy="1260140"/>
          </a:xfrm>
          <a:prstGeom prst="ellips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7" name="円/楕円 16"/>
          <p:cNvSpPr/>
          <p:nvPr userDrawn="1"/>
        </p:nvSpPr>
        <p:spPr>
          <a:xfrm>
            <a:off x="9142413" y="7843800"/>
            <a:ext cx="1260140" cy="1260140"/>
          </a:xfrm>
          <a:prstGeom prst="ellips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8" name="円/楕円 17"/>
          <p:cNvSpPr/>
          <p:nvPr userDrawn="1"/>
        </p:nvSpPr>
        <p:spPr>
          <a:xfrm>
            <a:off x="9142413" y="6178615"/>
            <a:ext cx="1260140" cy="1260140"/>
          </a:xfrm>
          <a:prstGeom prst="ellips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3" name="図プレースホルダー 7"/>
          <p:cNvSpPr>
            <a:spLocks noGrp="1"/>
          </p:cNvSpPr>
          <p:nvPr userDrawn="1">
            <p:ph type="pic" sz="quarter" idx="16" hasCustomPrompt="1"/>
          </p:nvPr>
        </p:nvSpPr>
        <p:spPr>
          <a:xfrm>
            <a:off x="9464426" y="1505073"/>
            <a:ext cx="616114" cy="616114"/>
          </a:xfrm>
        </p:spPr>
        <p:txBody>
          <a:bodyPr>
            <a:normAutofit/>
          </a:bodyPr>
          <a:lstStyle>
            <a:lvl1pPr>
              <a:defRPr sz="1600"/>
            </a:lvl1pPr>
          </a:lstStyle>
          <a:p>
            <a:r>
              <a:rPr kumimoji="1" lang="en-US" altLang="ja-JP" dirty="0"/>
              <a:t>ICON</a:t>
            </a:r>
            <a:endParaRPr kumimoji="1" lang="ja-JP" altLang="en-US" dirty="0"/>
          </a:p>
        </p:txBody>
      </p:sp>
      <p:sp>
        <p:nvSpPr>
          <p:cNvPr id="34" name="図プレースホルダー 7"/>
          <p:cNvSpPr>
            <a:spLocks noGrp="1"/>
          </p:cNvSpPr>
          <p:nvPr userDrawn="1">
            <p:ph type="pic" sz="quarter" idx="17" hasCustomPrompt="1"/>
          </p:nvPr>
        </p:nvSpPr>
        <p:spPr>
          <a:xfrm>
            <a:off x="9464426" y="3163280"/>
            <a:ext cx="616114" cy="616114"/>
          </a:xfrm>
        </p:spPr>
        <p:txBody>
          <a:bodyPr>
            <a:normAutofit/>
          </a:bodyPr>
          <a:lstStyle>
            <a:lvl1pPr>
              <a:defRPr sz="1600"/>
            </a:lvl1pPr>
          </a:lstStyle>
          <a:p>
            <a:r>
              <a:rPr kumimoji="1" lang="en-US" altLang="ja-JP" dirty="0"/>
              <a:t>ICON</a:t>
            </a:r>
            <a:endParaRPr kumimoji="1" lang="ja-JP" altLang="en-US" dirty="0"/>
          </a:p>
        </p:txBody>
      </p:sp>
      <p:sp>
        <p:nvSpPr>
          <p:cNvPr id="35" name="図プレースホルダー 7"/>
          <p:cNvSpPr>
            <a:spLocks noGrp="1"/>
          </p:cNvSpPr>
          <p:nvPr userDrawn="1">
            <p:ph type="pic" sz="quarter" idx="18" hasCustomPrompt="1"/>
          </p:nvPr>
        </p:nvSpPr>
        <p:spPr>
          <a:xfrm>
            <a:off x="9464426" y="4790437"/>
            <a:ext cx="616114" cy="616114"/>
          </a:xfrm>
        </p:spPr>
        <p:txBody>
          <a:bodyPr>
            <a:normAutofit/>
          </a:bodyPr>
          <a:lstStyle>
            <a:lvl1pPr>
              <a:defRPr sz="1600"/>
            </a:lvl1pPr>
          </a:lstStyle>
          <a:p>
            <a:r>
              <a:rPr kumimoji="1" lang="en-US" altLang="ja-JP" dirty="0"/>
              <a:t>ICON</a:t>
            </a:r>
            <a:endParaRPr kumimoji="1" lang="ja-JP" altLang="en-US" dirty="0"/>
          </a:p>
        </p:txBody>
      </p:sp>
      <p:sp>
        <p:nvSpPr>
          <p:cNvPr id="36" name="図プレースホルダー 7"/>
          <p:cNvSpPr>
            <a:spLocks noGrp="1"/>
          </p:cNvSpPr>
          <p:nvPr userDrawn="1">
            <p:ph type="pic" sz="quarter" idx="19" hasCustomPrompt="1"/>
          </p:nvPr>
        </p:nvSpPr>
        <p:spPr>
          <a:xfrm>
            <a:off x="9464426" y="6500628"/>
            <a:ext cx="616114" cy="616114"/>
          </a:xfrm>
        </p:spPr>
        <p:txBody>
          <a:bodyPr>
            <a:normAutofit/>
          </a:bodyPr>
          <a:lstStyle>
            <a:lvl1pPr>
              <a:defRPr sz="1600"/>
            </a:lvl1pPr>
          </a:lstStyle>
          <a:p>
            <a:r>
              <a:rPr kumimoji="1" lang="en-US" altLang="ja-JP" dirty="0"/>
              <a:t>ICON</a:t>
            </a:r>
            <a:endParaRPr kumimoji="1" lang="ja-JP" altLang="en-US" dirty="0"/>
          </a:p>
        </p:txBody>
      </p:sp>
      <p:sp>
        <p:nvSpPr>
          <p:cNvPr id="37" name="図プレースホルダー 7"/>
          <p:cNvSpPr>
            <a:spLocks noGrp="1"/>
          </p:cNvSpPr>
          <p:nvPr userDrawn="1">
            <p:ph type="pic" sz="quarter" idx="20" hasCustomPrompt="1"/>
          </p:nvPr>
        </p:nvSpPr>
        <p:spPr>
          <a:xfrm>
            <a:off x="9464426" y="8165813"/>
            <a:ext cx="616114" cy="616114"/>
          </a:xfrm>
        </p:spPr>
        <p:txBody>
          <a:bodyPr>
            <a:normAutofit/>
          </a:bodyPr>
          <a:lstStyle>
            <a:lvl1pPr>
              <a:defRPr sz="1600"/>
            </a:lvl1pPr>
          </a:lstStyle>
          <a:p>
            <a:r>
              <a:rPr kumimoji="1" lang="en-US" altLang="ja-JP" dirty="0"/>
              <a:t>ICON</a:t>
            </a:r>
            <a:endParaRPr kumimoji="1" lang="ja-JP" altLang="en-US" dirty="0"/>
          </a:p>
        </p:txBody>
      </p:sp>
      <p:sp>
        <p:nvSpPr>
          <p:cNvPr id="38" name="テキスト プレースホルダー 11"/>
          <p:cNvSpPr>
            <a:spLocks noGrp="1"/>
          </p:cNvSpPr>
          <p:nvPr userDrawn="1">
            <p:ph type="body" sz="quarter" idx="26" hasCustomPrompt="1"/>
          </p:nvPr>
        </p:nvSpPr>
        <p:spPr>
          <a:xfrm>
            <a:off x="10538361" y="1065485"/>
            <a:ext cx="6120680" cy="848975"/>
          </a:xfrm>
        </p:spPr>
        <p:txBody>
          <a:bodyPr anchor="b">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39" name="テキスト プレースホルダー 11"/>
          <p:cNvSpPr>
            <a:spLocks noGrp="1"/>
          </p:cNvSpPr>
          <p:nvPr userDrawn="1">
            <p:ph type="body" sz="quarter" idx="28" hasCustomPrompt="1"/>
          </p:nvPr>
        </p:nvSpPr>
        <p:spPr>
          <a:xfrm>
            <a:off x="10538361" y="1785565"/>
            <a:ext cx="7020780" cy="585064"/>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40" name="テキスト プレースホルダー 11"/>
          <p:cNvSpPr>
            <a:spLocks noGrp="1"/>
          </p:cNvSpPr>
          <p:nvPr userDrawn="1">
            <p:ph type="body" sz="quarter" idx="29" hasCustomPrompt="1"/>
          </p:nvPr>
        </p:nvSpPr>
        <p:spPr>
          <a:xfrm>
            <a:off x="10538361" y="2730671"/>
            <a:ext cx="6120680" cy="848975"/>
          </a:xfrm>
        </p:spPr>
        <p:txBody>
          <a:bodyPr anchor="b">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41" name="テキスト プレースホルダー 11"/>
          <p:cNvSpPr>
            <a:spLocks noGrp="1"/>
          </p:cNvSpPr>
          <p:nvPr userDrawn="1">
            <p:ph type="body" sz="quarter" idx="30" hasCustomPrompt="1"/>
          </p:nvPr>
        </p:nvSpPr>
        <p:spPr>
          <a:xfrm>
            <a:off x="10538361" y="3450751"/>
            <a:ext cx="7020780" cy="585064"/>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46" name="テキスト プレースホルダー 11"/>
          <p:cNvSpPr>
            <a:spLocks noGrp="1"/>
          </p:cNvSpPr>
          <p:nvPr userDrawn="1">
            <p:ph type="body" sz="quarter" idx="31" hasCustomPrompt="1"/>
          </p:nvPr>
        </p:nvSpPr>
        <p:spPr>
          <a:xfrm>
            <a:off x="10538361" y="4395021"/>
            <a:ext cx="6120680" cy="848975"/>
          </a:xfrm>
        </p:spPr>
        <p:txBody>
          <a:bodyPr anchor="b">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47" name="テキスト プレースホルダー 11"/>
          <p:cNvSpPr>
            <a:spLocks noGrp="1"/>
          </p:cNvSpPr>
          <p:nvPr userDrawn="1">
            <p:ph type="body" sz="quarter" idx="32" hasCustomPrompt="1"/>
          </p:nvPr>
        </p:nvSpPr>
        <p:spPr>
          <a:xfrm>
            <a:off x="10538361" y="5115101"/>
            <a:ext cx="7020780" cy="585064"/>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48" name="テキスト プレースホルダー 11"/>
          <p:cNvSpPr>
            <a:spLocks noGrp="1"/>
          </p:cNvSpPr>
          <p:nvPr userDrawn="1">
            <p:ph type="body" sz="quarter" idx="33" hasCustomPrompt="1"/>
          </p:nvPr>
        </p:nvSpPr>
        <p:spPr>
          <a:xfrm>
            <a:off x="10538361" y="6072562"/>
            <a:ext cx="6120680" cy="848975"/>
          </a:xfrm>
        </p:spPr>
        <p:txBody>
          <a:bodyPr anchor="b">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49" name="テキスト プレースホルダー 11"/>
          <p:cNvSpPr>
            <a:spLocks noGrp="1"/>
          </p:cNvSpPr>
          <p:nvPr userDrawn="1">
            <p:ph type="body" sz="quarter" idx="34" hasCustomPrompt="1"/>
          </p:nvPr>
        </p:nvSpPr>
        <p:spPr>
          <a:xfrm>
            <a:off x="10538361" y="6792642"/>
            <a:ext cx="7020780" cy="585064"/>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52" name="テキスト プレースホルダー 11"/>
          <p:cNvSpPr>
            <a:spLocks noGrp="1"/>
          </p:cNvSpPr>
          <p:nvPr userDrawn="1">
            <p:ph type="body" sz="quarter" idx="35" hasCustomPrompt="1"/>
          </p:nvPr>
        </p:nvSpPr>
        <p:spPr>
          <a:xfrm>
            <a:off x="10538361" y="7717456"/>
            <a:ext cx="6120680" cy="848975"/>
          </a:xfrm>
        </p:spPr>
        <p:txBody>
          <a:bodyPr anchor="b">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53" name="テキスト プレースホルダー 11"/>
          <p:cNvSpPr>
            <a:spLocks noGrp="1"/>
          </p:cNvSpPr>
          <p:nvPr userDrawn="1">
            <p:ph type="body" sz="quarter" idx="36" hasCustomPrompt="1"/>
          </p:nvPr>
        </p:nvSpPr>
        <p:spPr>
          <a:xfrm>
            <a:off x="10538361" y="8437536"/>
            <a:ext cx="7020780" cy="585064"/>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54" name="テキスト プレースホルダー 11"/>
          <p:cNvSpPr>
            <a:spLocks noGrp="1"/>
          </p:cNvSpPr>
          <p:nvPr userDrawn="1">
            <p:ph type="body" sz="quarter" idx="37" hasCustomPrompt="1"/>
          </p:nvPr>
        </p:nvSpPr>
        <p:spPr>
          <a:xfrm>
            <a:off x="1357342" y="5166756"/>
            <a:ext cx="5734264" cy="1686934"/>
          </a:xfrm>
        </p:spPr>
        <p:txBody>
          <a:bodyPr anchor="t">
            <a:noAutofit/>
          </a:bodyPr>
          <a:lstStyle>
            <a:lvl1pPr algn="ctr">
              <a:lnSpc>
                <a:spcPct val="120000"/>
              </a:lnSpc>
              <a:spcBef>
                <a:spcPts val="0"/>
              </a:spcBef>
              <a:defRPr sz="2000">
                <a:solidFill>
                  <a:schemeClr val="tx1"/>
                </a:solidFill>
                <a:latin typeface="+mn-lt"/>
              </a:defRPr>
            </a:lvl1pPr>
          </a:lstStyle>
          <a:p>
            <a:pPr lvl="0"/>
            <a:r>
              <a:rPr lang="en-US" altLang="ja-JP" dirty="0"/>
              <a:t>Text Here</a:t>
            </a:r>
          </a:p>
          <a:p>
            <a:pPr lvl="0"/>
            <a:endParaRPr lang="en-US" altLang="ja-JP" dirty="0"/>
          </a:p>
          <a:p>
            <a:pPr lvl="0"/>
            <a:endParaRPr lang="en-US" altLang="ja-JP" dirty="0"/>
          </a:p>
        </p:txBody>
      </p:sp>
    </p:spTree>
    <p:extLst>
      <p:ext uri="{BB962C8B-B14F-4D97-AF65-F5344CB8AC3E}">
        <p14:creationId xmlns:p14="http://schemas.microsoft.com/office/powerpoint/2010/main" val="276956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500"/>
                                        <p:tgtEl>
                                          <p:spTgt spid="43"/>
                                        </p:tgtEl>
                                      </p:cBhvr>
                                    </p:animEffect>
                                  </p:childTnLst>
                                </p:cTn>
                              </p:par>
                              <p:par>
                                <p:cTn id="8" presetID="10" presetClass="entr" presetSubtype="0" fill="hold" grpId="0" nodeType="withEffect">
                                  <p:stCondLst>
                                    <p:cond delay="100"/>
                                  </p:stCondLst>
                                  <p:childTnLst>
                                    <p:set>
                                      <p:cBhvr>
                                        <p:cTn id="9" dur="1" fill="hold">
                                          <p:stCondLst>
                                            <p:cond delay="0"/>
                                          </p:stCondLst>
                                        </p:cTn>
                                        <p:tgtEl>
                                          <p:spTgt spid="44"/>
                                        </p:tgtEl>
                                        <p:attrNameLst>
                                          <p:attrName>style.visibility</p:attrName>
                                        </p:attrNameLst>
                                      </p:cBhvr>
                                      <p:to>
                                        <p:strVal val="visible"/>
                                      </p:to>
                                    </p:set>
                                    <p:animEffect transition="in" filter="fade">
                                      <p:cBhvr>
                                        <p:cTn id="10" dur="500"/>
                                        <p:tgtEl>
                                          <p:spTgt spid="44"/>
                                        </p:tgtEl>
                                      </p:cBhvr>
                                    </p:animEffect>
                                  </p:childTnLst>
                                </p:cTn>
                              </p:par>
                              <p:par>
                                <p:cTn id="11" presetID="10" presetClass="entr" presetSubtype="0" fill="hold" grpId="0" nodeType="withEffect">
                                  <p:stCondLst>
                                    <p:cond delay="20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300"/>
                                  </p:stCondLst>
                                  <p:childTnLst>
                                    <p:set>
                                      <p:cBhvr>
                                        <p:cTn id="15" dur="1" fill="hold">
                                          <p:stCondLst>
                                            <p:cond delay="0"/>
                                          </p:stCondLst>
                                        </p:cTn>
                                        <p:tgtEl>
                                          <p:spTgt spid="54"/>
                                        </p:tgtEl>
                                        <p:attrNameLst>
                                          <p:attrName>style.visibility</p:attrName>
                                        </p:attrNameLst>
                                      </p:cBhvr>
                                      <p:to>
                                        <p:strVal val="visible"/>
                                      </p:to>
                                    </p:set>
                                    <p:animEffect transition="in" filter="fade">
                                      <p:cBhvr>
                                        <p:cTn id="16" dur="500"/>
                                        <p:tgtEl>
                                          <p:spTgt spid="54"/>
                                        </p:tgtEl>
                                      </p:cBhvr>
                                    </p:animEffect>
                                  </p:childTnLst>
                                </p:cTn>
                              </p:par>
                            </p:childTnLst>
                          </p:cTn>
                        </p:par>
                        <p:par>
                          <p:cTn id="17" fill="hold">
                            <p:stCondLst>
                              <p:cond delay="800"/>
                            </p:stCondLst>
                            <p:childTnLst>
                              <p:par>
                                <p:cTn id="18" presetID="10" presetClass="entr" presetSubtype="0" fill="hold" grpId="0" nodeType="afterEffect">
                                  <p:stCondLst>
                                    <p:cond delay="50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22" presetClass="entr" presetSubtype="1" fill="hold" grpId="0" nodeType="withEffect">
                                  <p:stCondLst>
                                    <p:cond delay="500"/>
                                  </p:stCondLst>
                                  <p:childTnLst>
                                    <p:set>
                                      <p:cBhvr>
                                        <p:cTn id="22" dur="1" fill="hold">
                                          <p:stCondLst>
                                            <p:cond delay="0"/>
                                          </p:stCondLst>
                                        </p:cTn>
                                        <p:tgtEl>
                                          <p:spTgt spid="55"/>
                                        </p:tgtEl>
                                        <p:attrNameLst>
                                          <p:attrName>style.visibility</p:attrName>
                                        </p:attrNameLst>
                                      </p:cBhvr>
                                      <p:to>
                                        <p:strVal val="visible"/>
                                      </p:to>
                                    </p:set>
                                    <p:animEffect transition="in" filter="wipe(up)">
                                      <p:cBhvr>
                                        <p:cTn id="23" dur="500"/>
                                        <p:tgtEl>
                                          <p:spTgt spid="55"/>
                                        </p:tgtEl>
                                      </p:cBhvr>
                                    </p:animEffect>
                                  </p:childTnLst>
                                </p:cTn>
                              </p:par>
                              <p:par>
                                <p:cTn id="24" presetID="22" presetClass="entr" presetSubtype="8" fill="hold" nodeType="withEffect">
                                  <p:stCondLst>
                                    <p:cond delay="50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500"/>
                                        <p:tgtEl>
                                          <p:spTgt spid="6"/>
                                        </p:tgtEl>
                                      </p:cBhvr>
                                    </p:animEffect>
                                  </p:childTnLst>
                                </p:cTn>
                              </p:par>
                              <p:par>
                                <p:cTn id="27" presetID="10" presetClass="entr" presetSubtype="0" fill="hold" grpId="0" nodeType="withEffect">
                                  <p:stCondLst>
                                    <p:cond delay="50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grpId="0" nodeType="withEffect">
                                  <p:stCondLst>
                                    <p:cond delay="50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par>
                                <p:cTn id="33" presetID="2" presetClass="entr" presetSubtype="2" decel="100000" fill="hold" grpId="0" nodeType="withEffect">
                                  <p:stCondLst>
                                    <p:cond delay="500"/>
                                  </p:stCondLst>
                                  <p:childTnLst>
                                    <p:set>
                                      <p:cBhvr>
                                        <p:cTn id="34" dur="1" fill="hold">
                                          <p:stCondLst>
                                            <p:cond delay="0"/>
                                          </p:stCondLst>
                                        </p:cTn>
                                        <p:tgtEl>
                                          <p:spTgt spid="38"/>
                                        </p:tgtEl>
                                        <p:attrNameLst>
                                          <p:attrName>style.visibility</p:attrName>
                                        </p:attrNameLst>
                                      </p:cBhvr>
                                      <p:to>
                                        <p:strVal val="visible"/>
                                      </p:to>
                                    </p:set>
                                    <p:anim calcmode="lin" valueType="num">
                                      <p:cBhvr additive="base">
                                        <p:cTn id="35" dur="500" fill="hold"/>
                                        <p:tgtEl>
                                          <p:spTgt spid="38"/>
                                        </p:tgtEl>
                                        <p:attrNameLst>
                                          <p:attrName>ppt_x</p:attrName>
                                        </p:attrNameLst>
                                      </p:cBhvr>
                                      <p:tavLst>
                                        <p:tav tm="0">
                                          <p:val>
                                            <p:strVal val="1+#ppt_w/2"/>
                                          </p:val>
                                        </p:tav>
                                        <p:tav tm="100000">
                                          <p:val>
                                            <p:strVal val="#ppt_x"/>
                                          </p:val>
                                        </p:tav>
                                      </p:tavLst>
                                    </p:anim>
                                    <p:anim calcmode="lin" valueType="num">
                                      <p:cBhvr additive="base">
                                        <p:cTn id="36" dur="500" fill="hold"/>
                                        <p:tgtEl>
                                          <p:spTgt spid="38"/>
                                        </p:tgtEl>
                                        <p:attrNameLst>
                                          <p:attrName>ppt_y</p:attrName>
                                        </p:attrNameLst>
                                      </p:cBhvr>
                                      <p:tavLst>
                                        <p:tav tm="0">
                                          <p:val>
                                            <p:strVal val="#ppt_y"/>
                                          </p:val>
                                        </p:tav>
                                        <p:tav tm="100000">
                                          <p:val>
                                            <p:strVal val="#ppt_y"/>
                                          </p:val>
                                        </p:tav>
                                      </p:tavLst>
                                    </p:anim>
                                  </p:childTnLst>
                                </p:cTn>
                              </p:par>
                              <p:par>
                                <p:cTn id="37" presetID="2" presetClass="entr" presetSubtype="2" decel="100000" fill="hold" grpId="0" nodeType="withEffect">
                                  <p:stCondLst>
                                    <p:cond delay="500"/>
                                  </p:stCondLst>
                                  <p:childTnLst>
                                    <p:set>
                                      <p:cBhvr>
                                        <p:cTn id="38" dur="1" fill="hold">
                                          <p:stCondLst>
                                            <p:cond delay="0"/>
                                          </p:stCondLst>
                                        </p:cTn>
                                        <p:tgtEl>
                                          <p:spTgt spid="39"/>
                                        </p:tgtEl>
                                        <p:attrNameLst>
                                          <p:attrName>style.visibility</p:attrName>
                                        </p:attrNameLst>
                                      </p:cBhvr>
                                      <p:to>
                                        <p:strVal val="visible"/>
                                      </p:to>
                                    </p:set>
                                    <p:anim calcmode="lin" valueType="num">
                                      <p:cBhvr additive="base">
                                        <p:cTn id="39" dur="500" fill="hold"/>
                                        <p:tgtEl>
                                          <p:spTgt spid="39"/>
                                        </p:tgtEl>
                                        <p:attrNameLst>
                                          <p:attrName>ppt_x</p:attrName>
                                        </p:attrNameLst>
                                      </p:cBhvr>
                                      <p:tavLst>
                                        <p:tav tm="0">
                                          <p:val>
                                            <p:strVal val="1+#ppt_w/2"/>
                                          </p:val>
                                        </p:tav>
                                        <p:tav tm="100000">
                                          <p:val>
                                            <p:strVal val="#ppt_x"/>
                                          </p:val>
                                        </p:tav>
                                      </p:tavLst>
                                    </p:anim>
                                    <p:anim calcmode="lin" valueType="num">
                                      <p:cBhvr additive="base">
                                        <p:cTn id="40" dur="500" fill="hold"/>
                                        <p:tgtEl>
                                          <p:spTgt spid="39"/>
                                        </p:tgtEl>
                                        <p:attrNameLst>
                                          <p:attrName>ppt_y</p:attrName>
                                        </p:attrNameLst>
                                      </p:cBhvr>
                                      <p:tavLst>
                                        <p:tav tm="0">
                                          <p:val>
                                            <p:strVal val="#ppt_y"/>
                                          </p:val>
                                        </p:tav>
                                        <p:tav tm="100000">
                                          <p:val>
                                            <p:strVal val="#ppt_y"/>
                                          </p:val>
                                        </p:tav>
                                      </p:tavLst>
                                    </p:anim>
                                  </p:childTnLst>
                                </p:cTn>
                              </p:par>
                            </p:childTnLst>
                          </p:cTn>
                        </p:par>
                        <p:par>
                          <p:cTn id="41" fill="hold">
                            <p:stCondLst>
                              <p:cond delay="1800"/>
                            </p:stCondLst>
                            <p:childTnLst>
                              <p:par>
                                <p:cTn id="42" presetID="10" presetClass="entr" presetSubtype="0" fill="hold" grpId="0" nodeType="afterEffect">
                                  <p:stCondLst>
                                    <p:cond delay="50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500"/>
                                        <p:tgtEl>
                                          <p:spTgt spid="11"/>
                                        </p:tgtEl>
                                      </p:cBhvr>
                                    </p:animEffect>
                                  </p:childTnLst>
                                </p:cTn>
                              </p:par>
                              <p:par>
                                <p:cTn id="45" presetID="22" presetClass="entr" presetSubtype="8" fill="hold" nodeType="withEffect">
                                  <p:stCondLst>
                                    <p:cond delay="50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par>
                                <p:cTn id="48" presetID="10" presetClass="entr" presetSubtype="0" fill="hold" grpId="0" nodeType="withEffect">
                                  <p:stCondLst>
                                    <p:cond delay="50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par>
                                <p:cTn id="51" presetID="10" presetClass="entr" presetSubtype="0" fill="hold" grpId="0" nodeType="withEffect">
                                  <p:stCondLst>
                                    <p:cond delay="500"/>
                                  </p:stCondLst>
                                  <p:childTnLst>
                                    <p:set>
                                      <p:cBhvr>
                                        <p:cTn id="52" dur="1" fill="hold">
                                          <p:stCondLst>
                                            <p:cond delay="0"/>
                                          </p:stCondLst>
                                        </p:cTn>
                                        <p:tgtEl>
                                          <p:spTgt spid="34"/>
                                        </p:tgtEl>
                                        <p:attrNameLst>
                                          <p:attrName>style.visibility</p:attrName>
                                        </p:attrNameLst>
                                      </p:cBhvr>
                                      <p:to>
                                        <p:strVal val="visible"/>
                                      </p:to>
                                    </p:set>
                                    <p:animEffect transition="in" filter="fade">
                                      <p:cBhvr>
                                        <p:cTn id="53" dur="500"/>
                                        <p:tgtEl>
                                          <p:spTgt spid="34"/>
                                        </p:tgtEl>
                                      </p:cBhvr>
                                    </p:animEffect>
                                  </p:childTnLst>
                                </p:cTn>
                              </p:par>
                              <p:par>
                                <p:cTn id="54" presetID="2" presetClass="entr" presetSubtype="2" decel="100000" fill="hold" grpId="0" nodeType="withEffect">
                                  <p:stCondLst>
                                    <p:cond delay="500"/>
                                  </p:stCondLst>
                                  <p:childTnLst>
                                    <p:set>
                                      <p:cBhvr>
                                        <p:cTn id="55" dur="1" fill="hold">
                                          <p:stCondLst>
                                            <p:cond delay="0"/>
                                          </p:stCondLst>
                                        </p:cTn>
                                        <p:tgtEl>
                                          <p:spTgt spid="40"/>
                                        </p:tgtEl>
                                        <p:attrNameLst>
                                          <p:attrName>style.visibility</p:attrName>
                                        </p:attrNameLst>
                                      </p:cBhvr>
                                      <p:to>
                                        <p:strVal val="visible"/>
                                      </p:to>
                                    </p:set>
                                    <p:anim calcmode="lin" valueType="num">
                                      <p:cBhvr additive="base">
                                        <p:cTn id="56" dur="500" fill="hold"/>
                                        <p:tgtEl>
                                          <p:spTgt spid="40"/>
                                        </p:tgtEl>
                                        <p:attrNameLst>
                                          <p:attrName>ppt_x</p:attrName>
                                        </p:attrNameLst>
                                      </p:cBhvr>
                                      <p:tavLst>
                                        <p:tav tm="0">
                                          <p:val>
                                            <p:strVal val="1+#ppt_w/2"/>
                                          </p:val>
                                        </p:tav>
                                        <p:tav tm="100000">
                                          <p:val>
                                            <p:strVal val="#ppt_x"/>
                                          </p:val>
                                        </p:tav>
                                      </p:tavLst>
                                    </p:anim>
                                    <p:anim calcmode="lin" valueType="num">
                                      <p:cBhvr additive="base">
                                        <p:cTn id="57" dur="500" fill="hold"/>
                                        <p:tgtEl>
                                          <p:spTgt spid="40"/>
                                        </p:tgtEl>
                                        <p:attrNameLst>
                                          <p:attrName>ppt_y</p:attrName>
                                        </p:attrNameLst>
                                      </p:cBhvr>
                                      <p:tavLst>
                                        <p:tav tm="0">
                                          <p:val>
                                            <p:strVal val="#ppt_y"/>
                                          </p:val>
                                        </p:tav>
                                        <p:tav tm="100000">
                                          <p:val>
                                            <p:strVal val="#ppt_y"/>
                                          </p:val>
                                        </p:tav>
                                      </p:tavLst>
                                    </p:anim>
                                  </p:childTnLst>
                                </p:cTn>
                              </p:par>
                              <p:par>
                                <p:cTn id="58" presetID="2" presetClass="entr" presetSubtype="2" decel="100000" fill="hold" grpId="0" nodeType="withEffect">
                                  <p:stCondLst>
                                    <p:cond delay="500"/>
                                  </p:stCondLst>
                                  <p:childTnLst>
                                    <p:set>
                                      <p:cBhvr>
                                        <p:cTn id="59" dur="1" fill="hold">
                                          <p:stCondLst>
                                            <p:cond delay="0"/>
                                          </p:stCondLst>
                                        </p:cTn>
                                        <p:tgtEl>
                                          <p:spTgt spid="41"/>
                                        </p:tgtEl>
                                        <p:attrNameLst>
                                          <p:attrName>style.visibility</p:attrName>
                                        </p:attrNameLst>
                                      </p:cBhvr>
                                      <p:to>
                                        <p:strVal val="visible"/>
                                      </p:to>
                                    </p:set>
                                    <p:anim calcmode="lin" valueType="num">
                                      <p:cBhvr additive="base">
                                        <p:cTn id="60" dur="500" fill="hold"/>
                                        <p:tgtEl>
                                          <p:spTgt spid="41"/>
                                        </p:tgtEl>
                                        <p:attrNameLst>
                                          <p:attrName>ppt_x</p:attrName>
                                        </p:attrNameLst>
                                      </p:cBhvr>
                                      <p:tavLst>
                                        <p:tav tm="0">
                                          <p:val>
                                            <p:strVal val="1+#ppt_w/2"/>
                                          </p:val>
                                        </p:tav>
                                        <p:tav tm="100000">
                                          <p:val>
                                            <p:strVal val="#ppt_x"/>
                                          </p:val>
                                        </p:tav>
                                      </p:tavLst>
                                    </p:anim>
                                    <p:anim calcmode="lin" valueType="num">
                                      <p:cBhvr additive="base">
                                        <p:cTn id="61" dur="500" fill="hold"/>
                                        <p:tgtEl>
                                          <p:spTgt spid="41"/>
                                        </p:tgtEl>
                                        <p:attrNameLst>
                                          <p:attrName>ppt_y</p:attrName>
                                        </p:attrNameLst>
                                      </p:cBhvr>
                                      <p:tavLst>
                                        <p:tav tm="0">
                                          <p:val>
                                            <p:strVal val="#ppt_y"/>
                                          </p:val>
                                        </p:tav>
                                        <p:tav tm="100000">
                                          <p:val>
                                            <p:strVal val="#ppt_y"/>
                                          </p:val>
                                        </p:tav>
                                      </p:tavLst>
                                    </p:anim>
                                  </p:childTnLst>
                                </p:cTn>
                              </p:par>
                            </p:childTnLst>
                          </p:cTn>
                        </p:par>
                        <p:par>
                          <p:cTn id="62" fill="hold">
                            <p:stCondLst>
                              <p:cond delay="2800"/>
                            </p:stCondLst>
                            <p:childTnLst>
                              <p:par>
                                <p:cTn id="63" presetID="10" presetClass="entr" presetSubtype="0" fill="hold" grpId="0" nodeType="afterEffect">
                                  <p:stCondLst>
                                    <p:cond delay="500"/>
                                  </p:stCondLst>
                                  <p:childTnLst>
                                    <p:set>
                                      <p:cBhvr>
                                        <p:cTn id="64" dur="1" fill="hold">
                                          <p:stCondLst>
                                            <p:cond delay="0"/>
                                          </p:stCondLst>
                                        </p:cTn>
                                        <p:tgtEl>
                                          <p:spTgt spid="10"/>
                                        </p:tgtEl>
                                        <p:attrNameLst>
                                          <p:attrName>style.visibility</p:attrName>
                                        </p:attrNameLst>
                                      </p:cBhvr>
                                      <p:to>
                                        <p:strVal val="visible"/>
                                      </p:to>
                                    </p:set>
                                    <p:animEffect transition="in" filter="fade">
                                      <p:cBhvr>
                                        <p:cTn id="65" dur="500"/>
                                        <p:tgtEl>
                                          <p:spTgt spid="10"/>
                                        </p:tgtEl>
                                      </p:cBhvr>
                                    </p:animEffect>
                                  </p:childTnLst>
                                </p:cTn>
                              </p:par>
                              <p:par>
                                <p:cTn id="66" presetID="22" presetClass="entr" presetSubtype="8" fill="hold" nodeType="withEffect">
                                  <p:stCondLst>
                                    <p:cond delay="500"/>
                                  </p:stCondLst>
                                  <p:childTnLst>
                                    <p:set>
                                      <p:cBhvr>
                                        <p:cTn id="67" dur="1" fill="hold">
                                          <p:stCondLst>
                                            <p:cond delay="0"/>
                                          </p:stCondLst>
                                        </p:cTn>
                                        <p:tgtEl>
                                          <p:spTgt spid="24"/>
                                        </p:tgtEl>
                                        <p:attrNameLst>
                                          <p:attrName>style.visibility</p:attrName>
                                        </p:attrNameLst>
                                      </p:cBhvr>
                                      <p:to>
                                        <p:strVal val="visible"/>
                                      </p:to>
                                    </p:set>
                                    <p:animEffect transition="in" filter="wipe(left)">
                                      <p:cBhvr>
                                        <p:cTn id="68" dur="500"/>
                                        <p:tgtEl>
                                          <p:spTgt spid="24"/>
                                        </p:tgtEl>
                                      </p:cBhvr>
                                    </p:animEffect>
                                  </p:childTnLst>
                                </p:cTn>
                              </p:par>
                              <p:par>
                                <p:cTn id="69" presetID="10" presetClass="entr" presetSubtype="0" fill="hold" grpId="0" nodeType="withEffect">
                                  <p:stCondLst>
                                    <p:cond delay="500"/>
                                  </p:stCondLst>
                                  <p:childTnLst>
                                    <p:set>
                                      <p:cBhvr>
                                        <p:cTn id="70" dur="1" fill="hold">
                                          <p:stCondLst>
                                            <p:cond delay="0"/>
                                          </p:stCondLst>
                                        </p:cTn>
                                        <p:tgtEl>
                                          <p:spTgt spid="2"/>
                                        </p:tgtEl>
                                        <p:attrNameLst>
                                          <p:attrName>style.visibility</p:attrName>
                                        </p:attrNameLst>
                                      </p:cBhvr>
                                      <p:to>
                                        <p:strVal val="visible"/>
                                      </p:to>
                                    </p:set>
                                    <p:animEffect transition="in" filter="fade">
                                      <p:cBhvr>
                                        <p:cTn id="71" dur="500"/>
                                        <p:tgtEl>
                                          <p:spTgt spid="2"/>
                                        </p:tgtEl>
                                      </p:cBhvr>
                                    </p:animEffect>
                                  </p:childTnLst>
                                </p:cTn>
                              </p:par>
                              <p:par>
                                <p:cTn id="72" presetID="10" presetClass="entr" presetSubtype="0" fill="hold" grpId="0" nodeType="withEffect">
                                  <p:stCondLst>
                                    <p:cond delay="500"/>
                                  </p:stCondLst>
                                  <p:childTnLst>
                                    <p:set>
                                      <p:cBhvr>
                                        <p:cTn id="73" dur="1" fill="hold">
                                          <p:stCondLst>
                                            <p:cond delay="0"/>
                                          </p:stCondLst>
                                        </p:cTn>
                                        <p:tgtEl>
                                          <p:spTgt spid="35"/>
                                        </p:tgtEl>
                                        <p:attrNameLst>
                                          <p:attrName>style.visibility</p:attrName>
                                        </p:attrNameLst>
                                      </p:cBhvr>
                                      <p:to>
                                        <p:strVal val="visible"/>
                                      </p:to>
                                    </p:set>
                                    <p:animEffect transition="in" filter="fade">
                                      <p:cBhvr>
                                        <p:cTn id="74" dur="500"/>
                                        <p:tgtEl>
                                          <p:spTgt spid="35"/>
                                        </p:tgtEl>
                                      </p:cBhvr>
                                    </p:animEffect>
                                  </p:childTnLst>
                                </p:cTn>
                              </p:par>
                              <p:par>
                                <p:cTn id="75" presetID="2" presetClass="entr" presetSubtype="2" fill="hold" grpId="0" nodeType="withEffect">
                                  <p:stCondLst>
                                    <p:cond delay="500"/>
                                  </p:stCondLst>
                                  <p:childTnLst>
                                    <p:set>
                                      <p:cBhvr>
                                        <p:cTn id="76" dur="1" fill="hold">
                                          <p:stCondLst>
                                            <p:cond delay="0"/>
                                          </p:stCondLst>
                                        </p:cTn>
                                        <p:tgtEl>
                                          <p:spTgt spid="46"/>
                                        </p:tgtEl>
                                        <p:attrNameLst>
                                          <p:attrName>style.visibility</p:attrName>
                                        </p:attrNameLst>
                                      </p:cBhvr>
                                      <p:to>
                                        <p:strVal val="visible"/>
                                      </p:to>
                                    </p:set>
                                    <p:anim calcmode="lin" valueType="num">
                                      <p:cBhvr additive="base">
                                        <p:cTn id="77" dur="500" fill="hold"/>
                                        <p:tgtEl>
                                          <p:spTgt spid="46"/>
                                        </p:tgtEl>
                                        <p:attrNameLst>
                                          <p:attrName>ppt_x</p:attrName>
                                        </p:attrNameLst>
                                      </p:cBhvr>
                                      <p:tavLst>
                                        <p:tav tm="0">
                                          <p:val>
                                            <p:strVal val="1+#ppt_w/2"/>
                                          </p:val>
                                        </p:tav>
                                        <p:tav tm="100000">
                                          <p:val>
                                            <p:strVal val="#ppt_x"/>
                                          </p:val>
                                        </p:tav>
                                      </p:tavLst>
                                    </p:anim>
                                    <p:anim calcmode="lin" valueType="num">
                                      <p:cBhvr additive="base">
                                        <p:cTn id="78" dur="500" fill="hold"/>
                                        <p:tgtEl>
                                          <p:spTgt spid="46"/>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500"/>
                                  </p:stCondLst>
                                  <p:childTnLst>
                                    <p:set>
                                      <p:cBhvr>
                                        <p:cTn id="80" dur="1" fill="hold">
                                          <p:stCondLst>
                                            <p:cond delay="0"/>
                                          </p:stCondLst>
                                        </p:cTn>
                                        <p:tgtEl>
                                          <p:spTgt spid="47"/>
                                        </p:tgtEl>
                                        <p:attrNameLst>
                                          <p:attrName>style.visibility</p:attrName>
                                        </p:attrNameLst>
                                      </p:cBhvr>
                                      <p:to>
                                        <p:strVal val="visible"/>
                                      </p:to>
                                    </p:set>
                                    <p:anim calcmode="lin" valueType="num">
                                      <p:cBhvr additive="base">
                                        <p:cTn id="81" dur="500" fill="hold"/>
                                        <p:tgtEl>
                                          <p:spTgt spid="47"/>
                                        </p:tgtEl>
                                        <p:attrNameLst>
                                          <p:attrName>ppt_x</p:attrName>
                                        </p:attrNameLst>
                                      </p:cBhvr>
                                      <p:tavLst>
                                        <p:tav tm="0">
                                          <p:val>
                                            <p:strVal val="1+#ppt_w/2"/>
                                          </p:val>
                                        </p:tav>
                                        <p:tav tm="100000">
                                          <p:val>
                                            <p:strVal val="#ppt_x"/>
                                          </p:val>
                                        </p:tav>
                                      </p:tavLst>
                                    </p:anim>
                                    <p:anim calcmode="lin" valueType="num">
                                      <p:cBhvr additive="base">
                                        <p:cTn id="82" dur="500" fill="hold"/>
                                        <p:tgtEl>
                                          <p:spTgt spid="47"/>
                                        </p:tgtEl>
                                        <p:attrNameLst>
                                          <p:attrName>ppt_y</p:attrName>
                                        </p:attrNameLst>
                                      </p:cBhvr>
                                      <p:tavLst>
                                        <p:tav tm="0">
                                          <p:val>
                                            <p:strVal val="#ppt_y"/>
                                          </p:val>
                                        </p:tav>
                                        <p:tav tm="100000">
                                          <p:val>
                                            <p:strVal val="#ppt_y"/>
                                          </p:val>
                                        </p:tav>
                                      </p:tavLst>
                                    </p:anim>
                                  </p:childTnLst>
                                </p:cTn>
                              </p:par>
                            </p:childTnLst>
                          </p:cTn>
                        </p:par>
                        <p:par>
                          <p:cTn id="83" fill="hold">
                            <p:stCondLst>
                              <p:cond delay="3800"/>
                            </p:stCondLst>
                            <p:childTnLst>
                              <p:par>
                                <p:cTn id="84" presetID="10" presetClass="entr" presetSubtype="0" fill="hold" grpId="0" nodeType="afterEffect">
                                  <p:stCondLst>
                                    <p:cond delay="500"/>
                                  </p:stCondLst>
                                  <p:childTnLst>
                                    <p:set>
                                      <p:cBhvr>
                                        <p:cTn id="85" dur="1" fill="hold">
                                          <p:stCondLst>
                                            <p:cond delay="0"/>
                                          </p:stCondLst>
                                        </p:cTn>
                                        <p:tgtEl>
                                          <p:spTgt spid="13"/>
                                        </p:tgtEl>
                                        <p:attrNameLst>
                                          <p:attrName>style.visibility</p:attrName>
                                        </p:attrNameLst>
                                      </p:cBhvr>
                                      <p:to>
                                        <p:strVal val="visible"/>
                                      </p:to>
                                    </p:set>
                                    <p:animEffect transition="in" filter="fade">
                                      <p:cBhvr>
                                        <p:cTn id="86" dur="500"/>
                                        <p:tgtEl>
                                          <p:spTgt spid="13"/>
                                        </p:tgtEl>
                                      </p:cBhvr>
                                    </p:animEffect>
                                  </p:childTnLst>
                                </p:cTn>
                              </p:par>
                              <p:par>
                                <p:cTn id="87" presetID="22" presetClass="entr" presetSubtype="8" fill="hold" nodeType="withEffect">
                                  <p:stCondLst>
                                    <p:cond delay="500"/>
                                  </p:stCondLst>
                                  <p:childTnLst>
                                    <p:set>
                                      <p:cBhvr>
                                        <p:cTn id="88" dur="1" fill="hold">
                                          <p:stCondLst>
                                            <p:cond delay="0"/>
                                          </p:stCondLst>
                                        </p:cTn>
                                        <p:tgtEl>
                                          <p:spTgt spid="27"/>
                                        </p:tgtEl>
                                        <p:attrNameLst>
                                          <p:attrName>style.visibility</p:attrName>
                                        </p:attrNameLst>
                                      </p:cBhvr>
                                      <p:to>
                                        <p:strVal val="visible"/>
                                      </p:to>
                                    </p:set>
                                    <p:animEffect transition="in" filter="wipe(left)">
                                      <p:cBhvr>
                                        <p:cTn id="89" dur="500"/>
                                        <p:tgtEl>
                                          <p:spTgt spid="27"/>
                                        </p:tgtEl>
                                      </p:cBhvr>
                                    </p:animEffect>
                                  </p:childTnLst>
                                </p:cTn>
                              </p:par>
                              <p:par>
                                <p:cTn id="90" presetID="10" presetClass="entr" presetSubtype="0" fill="hold" grpId="0" nodeType="withEffect">
                                  <p:stCondLst>
                                    <p:cond delay="500"/>
                                  </p:stCondLst>
                                  <p:childTnLst>
                                    <p:set>
                                      <p:cBhvr>
                                        <p:cTn id="91" dur="1" fill="hold">
                                          <p:stCondLst>
                                            <p:cond delay="0"/>
                                          </p:stCondLst>
                                        </p:cTn>
                                        <p:tgtEl>
                                          <p:spTgt spid="18"/>
                                        </p:tgtEl>
                                        <p:attrNameLst>
                                          <p:attrName>style.visibility</p:attrName>
                                        </p:attrNameLst>
                                      </p:cBhvr>
                                      <p:to>
                                        <p:strVal val="visible"/>
                                      </p:to>
                                    </p:set>
                                    <p:animEffect transition="in" filter="fade">
                                      <p:cBhvr>
                                        <p:cTn id="92" dur="500"/>
                                        <p:tgtEl>
                                          <p:spTgt spid="18"/>
                                        </p:tgtEl>
                                      </p:cBhvr>
                                    </p:animEffect>
                                  </p:childTnLst>
                                </p:cTn>
                              </p:par>
                              <p:par>
                                <p:cTn id="93" presetID="10" presetClass="entr" presetSubtype="0" fill="hold" grpId="0" nodeType="withEffect">
                                  <p:stCondLst>
                                    <p:cond delay="500"/>
                                  </p:stCondLst>
                                  <p:childTnLst>
                                    <p:set>
                                      <p:cBhvr>
                                        <p:cTn id="94" dur="1" fill="hold">
                                          <p:stCondLst>
                                            <p:cond delay="0"/>
                                          </p:stCondLst>
                                        </p:cTn>
                                        <p:tgtEl>
                                          <p:spTgt spid="36"/>
                                        </p:tgtEl>
                                        <p:attrNameLst>
                                          <p:attrName>style.visibility</p:attrName>
                                        </p:attrNameLst>
                                      </p:cBhvr>
                                      <p:to>
                                        <p:strVal val="visible"/>
                                      </p:to>
                                    </p:set>
                                    <p:animEffect transition="in" filter="fade">
                                      <p:cBhvr>
                                        <p:cTn id="95" dur="500"/>
                                        <p:tgtEl>
                                          <p:spTgt spid="36"/>
                                        </p:tgtEl>
                                      </p:cBhvr>
                                    </p:animEffect>
                                  </p:childTnLst>
                                </p:cTn>
                              </p:par>
                              <p:par>
                                <p:cTn id="96" presetID="2" presetClass="entr" presetSubtype="2" decel="100000" fill="hold" grpId="0" nodeType="withEffect">
                                  <p:stCondLst>
                                    <p:cond delay="500"/>
                                  </p:stCondLst>
                                  <p:childTnLst>
                                    <p:set>
                                      <p:cBhvr>
                                        <p:cTn id="97" dur="1" fill="hold">
                                          <p:stCondLst>
                                            <p:cond delay="0"/>
                                          </p:stCondLst>
                                        </p:cTn>
                                        <p:tgtEl>
                                          <p:spTgt spid="48"/>
                                        </p:tgtEl>
                                        <p:attrNameLst>
                                          <p:attrName>style.visibility</p:attrName>
                                        </p:attrNameLst>
                                      </p:cBhvr>
                                      <p:to>
                                        <p:strVal val="visible"/>
                                      </p:to>
                                    </p:set>
                                    <p:anim calcmode="lin" valueType="num">
                                      <p:cBhvr additive="base">
                                        <p:cTn id="98" dur="500" fill="hold"/>
                                        <p:tgtEl>
                                          <p:spTgt spid="48"/>
                                        </p:tgtEl>
                                        <p:attrNameLst>
                                          <p:attrName>ppt_x</p:attrName>
                                        </p:attrNameLst>
                                      </p:cBhvr>
                                      <p:tavLst>
                                        <p:tav tm="0">
                                          <p:val>
                                            <p:strVal val="1+#ppt_w/2"/>
                                          </p:val>
                                        </p:tav>
                                        <p:tav tm="100000">
                                          <p:val>
                                            <p:strVal val="#ppt_x"/>
                                          </p:val>
                                        </p:tav>
                                      </p:tavLst>
                                    </p:anim>
                                    <p:anim calcmode="lin" valueType="num">
                                      <p:cBhvr additive="base">
                                        <p:cTn id="99" dur="500" fill="hold"/>
                                        <p:tgtEl>
                                          <p:spTgt spid="48"/>
                                        </p:tgtEl>
                                        <p:attrNameLst>
                                          <p:attrName>ppt_y</p:attrName>
                                        </p:attrNameLst>
                                      </p:cBhvr>
                                      <p:tavLst>
                                        <p:tav tm="0">
                                          <p:val>
                                            <p:strVal val="#ppt_y"/>
                                          </p:val>
                                        </p:tav>
                                        <p:tav tm="100000">
                                          <p:val>
                                            <p:strVal val="#ppt_y"/>
                                          </p:val>
                                        </p:tav>
                                      </p:tavLst>
                                    </p:anim>
                                  </p:childTnLst>
                                </p:cTn>
                              </p:par>
                              <p:par>
                                <p:cTn id="100" presetID="2" presetClass="entr" presetSubtype="2" decel="100000" fill="hold" grpId="0" nodeType="withEffect">
                                  <p:stCondLst>
                                    <p:cond delay="500"/>
                                  </p:stCondLst>
                                  <p:childTnLst>
                                    <p:set>
                                      <p:cBhvr>
                                        <p:cTn id="101" dur="1" fill="hold">
                                          <p:stCondLst>
                                            <p:cond delay="0"/>
                                          </p:stCondLst>
                                        </p:cTn>
                                        <p:tgtEl>
                                          <p:spTgt spid="49"/>
                                        </p:tgtEl>
                                        <p:attrNameLst>
                                          <p:attrName>style.visibility</p:attrName>
                                        </p:attrNameLst>
                                      </p:cBhvr>
                                      <p:to>
                                        <p:strVal val="visible"/>
                                      </p:to>
                                    </p:set>
                                    <p:anim calcmode="lin" valueType="num">
                                      <p:cBhvr additive="base">
                                        <p:cTn id="102" dur="500" fill="hold"/>
                                        <p:tgtEl>
                                          <p:spTgt spid="49"/>
                                        </p:tgtEl>
                                        <p:attrNameLst>
                                          <p:attrName>ppt_x</p:attrName>
                                        </p:attrNameLst>
                                      </p:cBhvr>
                                      <p:tavLst>
                                        <p:tav tm="0">
                                          <p:val>
                                            <p:strVal val="1+#ppt_w/2"/>
                                          </p:val>
                                        </p:tav>
                                        <p:tav tm="100000">
                                          <p:val>
                                            <p:strVal val="#ppt_x"/>
                                          </p:val>
                                        </p:tav>
                                      </p:tavLst>
                                    </p:anim>
                                    <p:anim calcmode="lin" valueType="num">
                                      <p:cBhvr additive="base">
                                        <p:cTn id="103" dur="500" fill="hold"/>
                                        <p:tgtEl>
                                          <p:spTgt spid="49"/>
                                        </p:tgtEl>
                                        <p:attrNameLst>
                                          <p:attrName>ppt_y</p:attrName>
                                        </p:attrNameLst>
                                      </p:cBhvr>
                                      <p:tavLst>
                                        <p:tav tm="0">
                                          <p:val>
                                            <p:strVal val="#ppt_y"/>
                                          </p:val>
                                        </p:tav>
                                        <p:tav tm="100000">
                                          <p:val>
                                            <p:strVal val="#ppt_y"/>
                                          </p:val>
                                        </p:tav>
                                      </p:tavLst>
                                    </p:anim>
                                  </p:childTnLst>
                                </p:cTn>
                              </p:par>
                            </p:childTnLst>
                          </p:cTn>
                        </p:par>
                        <p:par>
                          <p:cTn id="104" fill="hold">
                            <p:stCondLst>
                              <p:cond delay="4800"/>
                            </p:stCondLst>
                            <p:childTnLst>
                              <p:par>
                                <p:cTn id="105" presetID="22" presetClass="entr" presetSubtype="8" fill="hold" nodeType="afterEffect">
                                  <p:stCondLst>
                                    <p:cond delay="500"/>
                                  </p:stCondLst>
                                  <p:childTnLst>
                                    <p:set>
                                      <p:cBhvr>
                                        <p:cTn id="106" dur="1" fill="hold">
                                          <p:stCondLst>
                                            <p:cond delay="0"/>
                                          </p:stCondLst>
                                        </p:cTn>
                                        <p:tgtEl>
                                          <p:spTgt spid="30"/>
                                        </p:tgtEl>
                                        <p:attrNameLst>
                                          <p:attrName>style.visibility</p:attrName>
                                        </p:attrNameLst>
                                      </p:cBhvr>
                                      <p:to>
                                        <p:strVal val="visible"/>
                                      </p:to>
                                    </p:set>
                                    <p:animEffect transition="in" filter="wipe(left)">
                                      <p:cBhvr>
                                        <p:cTn id="107" dur="500"/>
                                        <p:tgtEl>
                                          <p:spTgt spid="30"/>
                                        </p:tgtEl>
                                      </p:cBhvr>
                                    </p:animEffect>
                                  </p:childTnLst>
                                </p:cTn>
                              </p:par>
                              <p:par>
                                <p:cTn id="108" presetID="10" presetClass="entr" presetSubtype="0" fill="hold" grpId="0" nodeType="withEffect">
                                  <p:stCondLst>
                                    <p:cond delay="500"/>
                                  </p:stCondLst>
                                  <p:childTnLst>
                                    <p:set>
                                      <p:cBhvr>
                                        <p:cTn id="109" dur="1" fill="hold">
                                          <p:stCondLst>
                                            <p:cond delay="0"/>
                                          </p:stCondLst>
                                        </p:cTn>
                                        <p:tgtEl>
                                          <p:spTgt spid="14"/>
                                        </p:tgtEl>
                                        <p:attrNameLst>
                                          <p:attrName>style.visibility</p:attrName>
                                        </p:attrNameLst>
                                      </p:cBhvr>
                                      <p:to>
                                        <p:strVal val="visible"/>
                                      </p:to>
                                    </p:set>
                                    <p:animEffect transition="in" filter="fade">
                                      <p:cBhvr>
                                        <p:cTn id="110" dur="500"/>
                                        <p:tgtEl>
                                          <p:spTgt spid="14"/>
                                        </p:tgtEl>
                                      </p:cBhvr>
                                    </p:animEffect>
                                  </p:childTnLst>
                                </p:cTn>
                              </p:par>
                              <p:par>
                                <p:cTn id="111" presetID="10" presetClass="entr" presetSubtype="0" fill="hold" grpId="0" nodeType="withEffect">
                                  <p:stCondLst>
                                    <p:cond delay="500"/>
                                  </p:stCondLst>
                                  <p:childTnLst>
                                    <p:set>
                                      <p:cBhvr>
                                        <p:cTn id="112" dur="1" fill="hold">
                                          <p:stCondLst>
                                            <p:cond delay="0"/>
                                          </p:stCondLst>
                                        </p:cTn>
                                        <p:tgtEl>
                                          <p:spTgt spid="17"/>
                                        </p:tgtEl>
                                        <p:attrNameLst>
                                          <p:attrName>style.visibility</p:attrName>
                                        </p:attrNameLst>
                                      </p:cBhvr>
                                      <p:to>
                                        <p:strVal val="visible"/>
                                      </p:to>
                                    </p:set>
                                    <p:animEffect transition="in" filter="fade">
                                      <p:cBhvr>
                                        <p:cTn id="113" dur="500"/>
                                        <p:tgtEl>
                                          <p:spTgt spid="17"/>
                                        </p:tgtEl>
                                      </p:cBhvr>
                                    </p:animEffect>
                                  </p:childTnLst>
                                </p:cTn>
                              </p:par>
                              <p:par>
                                <p:cTn id="114" presetID="10" presetClass="entr" presetSubtype="0" fill="hold" grpId="0" nodeType="withEffect">
                                  <p:stCondLst>
                                    <p:cond delay="500"/>
                                  </p:stCondLst>
                                  <p:childTnLst>
                                    <p:set>
                                      <p:cBhvr>
                                        <p:cTn id="115" dur="1" fill="hold">
                                          <p:stCondLst>
                                            <p:cond delay="0"/>
                                          </p:stCondLst>
                                        </p:cTn>
                                        <p:tgtEl>
                                          <p:spTgt spid="37"/>
                                        </p:tgtEl>
                                        <p:attrNameLst>
                                          <p:attrName>style.visibility</p:attrName>
                                        </p:attrNameLst>
                                      </p:cBhvr>
                                      <p:to>
                                        <p:strVal val="visible"/>
                                      </p:to>
                                    </p:set>
                                    <p:animEffect transition="in" filter="fade">
                                      <p:cBhvr>
                                        <p:cTn id="116" dur="500"/>
                                        <p:tgtEl>
                                          <p:spTgt spid="37"/>
                                        </p:tgtEl>
                                      </p:cBhvr>
                                    </p:animEffect>
                                  </p:childTnLst>
                                </p:cTn>
                              </p:par>
                              <p:par>
                                <p:cTn id="117" presetID="2" presetClass="entr" presetSubtype="2" decel="100000" fill="hold" grpId="0" nodeType="withEffect">
                                  <p:stCondLst>
                                    <p:cond delay="500"/>
                                  </p:stCondLst>
                                  <p:childTnLst>
                                    <p:set>
                                      <p:cBhvr>
                                        <p:cTn id="118" dur="1" fill="hold">
                                          <p:stCondLst>
                                            <p:cond delay="0"/>
                                          </p:stCondLst>
                                        </p:cTn>
                                        <p:tgtEl>
                                          <p:spTgt spid="52"/>
                                        </p:tgtEl>
                                        <p:attrNameLst>
                                          <p:attrName>style.visibility</p:attrName>
                                        </p:attrNameLst>
                                      </p:cBhvr>
                                      <p:to>
                                        <p:strVal val="visible"/>
                                      </p:to>
                                    </p:set>
                                    <p:anim calcmode="lin" valueType="num">
                                      <p:cBhvr additive="base">
                                        <p:cTn id="119" dur="500" fill="hold"/>
                                        <p:tgtEl>
                                          <p:spTgt spid="52"/>
                                        </p:tgtEl>
                                        <p:attrNameLst>
                                          <p:attrName>ppt_x</p:attrName>
                                        </p:attrNameLst>
                                      </p:cBhvr>
                                      <p:tavLst>
                                        <p:tav tm="0">
                                          <p:val>
                                            <p:strVal val="1+#ppt_w/2"/>
                                          </p:val>
                                        </p:tav>
                                        <p:tav tm="100000">
                                          <p:val>
                                            <p:strVal val="#ppt_x"/>
                                          </p:val>
                                        </p:tav>
                                      </p:tavLst>
                                    </p:anim>
                                    <p:anim calcmode="lin" valueType="num">
                                      <p:cBhvr additive="base">
                                        <p:cTn id="120" dur="500" fill="hold"/>
                                        <p:tgtEl>
                                          <p:spTgt spid="52"/>
                                        </p:tgtEl>
                                        <p:attrNameLst>
                                          <p:attrName>ppt_y</p:attrName>
                                        </p:attrNameLst>
                                      </p:cBhvr>
                                      <p:tavLst>
                                        <p:tav tm="0">
                                          <p:val>
                                            <p:strVal val="#ppt_y"/>
                                          </p:val>
                                        </p:tav>
                                        <p:tav tm="100000">
                                          <p:val>
                                            <p:strVal val="#ppt_y"/>
                                          </p:val>
                                        </p:tav>
                                      </p:tavLst>
                                    </p:anim>
                                  </p:childTnLst>
                                </p:cTn>
                              </p:par>
                              <p:par>
                                <p:cTn id="121" presetID="2" presetClass="entr" presetSubtype="2" decel="100000" fill="hold" grpId="0" nodeType="withEffect">
                                  <p:stCondLst>
                                    <p:cond delay="500"/>
                                  </p:stCondLst>
                                  <p:childTnLst>
                                    <p:set>
                                      <p:cBhvr>
                                        <p:cTn id="122" dur="1" fill="hold">
                                          <p:stCondLst>
                                            <p:cond delay="0"/>
                                          </p:stCondLst>
                                        </p:cTn>
                                        <p:tgtEl>
                                          <p:spTgt spid="53"/>
                                        </p:tgtEl>
                                        <p:attrNameLst>
                                          <p:attrName>style.visibility</p:attrName>
                                        </p:attrNameLst>
                                      </p:cBhvr>
                                      <p:to>
                                        <p:strVal val="visible"/>
                                      </p:to>
                                    </p:set>
                                    <p:anim calcmode="lin" valueType="num">
                                      <p:cBhvr additive="base">
                                        <p:cTn id="123" dur="500" fill="hold"/>
                                        <p:tgtEl>
                                          <p:spTgt spid="53"/>
                                        </p:tgtEl>
                                        <p:attrNameLst>
                                          <p:attrName>ppt_x</p:attrName>
                                        </p:attrNameLst>
                                      </p:cBhvr>
                                      <p:tavLst>
                                        <p:tav tm="0">
                                          <p:val>
                                            <p:strVal val="1+#ppt_w/2"/>
                                          </p:val>
                                        </p:tav>
                                        <p:tav tm="100000">
                                          <p:val>
                                            <p:strVal val="#ppt_x"/>
                                          </p:val>
                                        </p:tav>
                                      </p:tavLst>
                                    </p:anim>
                                    <p:anim calcmode="lin" valueType="num">
                                      <p:cBhvr additive="base">
                                        <p:cTn id="124" dur="500" fill="hold"/>
                                        <p:tgtEl>
                                          <p:spTgt spid="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55" grpId="0" animBg="1"/>
      <p:bldP spid="9" grpId="0"/>
      <p:bldP spid="10" grpId="0" animBg="1"/>
      <p:bldP spid="11" grpId="0" animBg="1"/>
      <p:bldP spid="12" grpId="0" animBg="1"/>
      <p:bldP spid="13" grpId="0" animBg="1"/>
      <p:bldP spid="14" grpId="0" animBg="1"/>
      <p:bldP spid="2" grpId="0" animBg="1"/>
      <p:bldP spid="15" grpId="0" animBg="1"/>
      <p:bldP spid="16" grpId="0" animBg="1"/>
      <p:bldP spid="17" grpId="0" animBg="1"/>
      <p:bldP spid="18" grpId="0" animBg="1"/>
      <p:bldP spid="33" grpId="0"/>
      <p:bldP spid="34" grpId="0"/>
      <p:bldP spid="35" grpId="0"/>
      <p:bldP spid="36" grpId="0"/>
      <p:bldP spid="37" grpId="0"/>
      <p:bldP spid="38" grpId="0">
        <p:tmplLst>
          <p:tmpl>
            <p:tnLst>
              <p:par>
                <p:cTn presetID="2" presetClass="entr" presetSubtype="2" decel="100000" fill="hold" nodeType="withEffect">
                  <p:stCondLst>
                    <p:cond delay="500"/>
                  </p:stCondLst>
                  <p:childTnLst>
                    <p:set>
                      <p:cBhvr>
                        <p:cTn dur="1" fill="hold">
                          <p:stCondLst>
                            <p:cond delay="0"/>
                          </p:stCondLst>
                        </p:cTn>
                        <p:tgtEl>
                          <p:spTgt spid="38"/>
                        </p:tgtEl>
                        <p:attrNameLst>
                          <p:attrName>style.visibility</p:attrName>
                        </p:attrNameLst>
                      </p:cBhvr>
                      <p:to>
                        <p:strVal val="visible"/>
                      </p:to>
                    </p:set>
                    <p:anim calcmode="lin" valueType="num">
                      <p:cBhvr additive="base">
                        <p:cTn dur="500" fill="hold"/>
                        <p:tgtEl>
                          <p:spTgt spid="38"/>
                        </p:tgtEl>
                        <p:attrNameLst>
                          <p:attrName>ppt_x</p:attrName>
                        </p:attrNameLst>
                      </p:cBhvr>
                      <p:tavLst>
                        <p:tav tm="0">
                          <p:val>
                            <p:strVal val="1+#ppt_w/2"/>
                          </p:val>
                        </p:tav>
                        <p:tav tm="100000">
                          <p:val>
                            <p:strVal val="#ppt_x"/>
                          </p:val>
                        </p:tav>
                      </p:tavLst>
                    </p:anim>
                    <p:anim calcmode="lin" valueType="num">
                      <p:cBhvr additive="base">
                        <p:cTn dur="500" fill="hold"/>
                        <p:tgtEl>
                          <p:spTgt spid="38"/>
                        </p:tgtEl>
                        <p:attrNameLst>
                          <p:attrName>ppt_y</p:attrName>
                        </p:attrNameLst>
                      </p:cBhvr>
                      <p:tavLst>
                        <p:tav tm="0">
                          <p:val>
                            <p:strVal val="#ppt_y"/>
                          </p:val>
                        </p:tav>
                        <p:tav tm="100000">
                          <p:val>
                            <p:strVal val="#ppt_y"/>
                          </p:val>
                        </p:tav>
                      </p:tavLst>
                    </p:anim>
                  </p:childTnLst>
                </p:cTn>
              </p:par>
            </p:tnLst>
          </p:tmpl>
        </p:tmplLst>
      </p:bldP>
      <p:bldP spid="39" grpId="0">
        <p:tmplLst>
          <p:tmpl>
            <p:tnLst>
              <p:par>
                <p:cTn presetID="2" presetClass="entr" presetSubtype="2" decel="100000" fill="hold" nodeType="withEffect">
                  <p:stCondLst>
                    <p:cond delay="500"/>
                  </p:stCondLst>
                  <p:childTnLst>
                    <p:set>
                      <p:cBhvr>
                        <p:cTn dur="1" fill="hold">
                          <p:stCondLst>
                            <p:cond delay="0"/>
                          </p:stCondLst>
                        </p:cTn>
                        <p:tgtEl>
                          <p:spTgt spid="39"/>
                        </p:tgtEl>
                        <p:attrNameLst>
                          <p:attrName>style.visibility</p:attrName>
                        </p:attrNameLst>
                      </p:cBhvr>
                      <p:to>
                        <p:strVal val="visible"/>
                      </p:to>
                    </p:set>
                    <p:anim calcmode="lin" valueType="num">
                      <p:cBhvr additive="base">
                        <p:cTn dur="500" fill="hold"/>
                        <p:tgtEl>
                          <p:spTgt spid="39"/>
                        </p:tgtEl>
                        <p:attrNameLst>
                          <p:attrName>ppt_x</p:attrName>
                        </p:attrNameLst>
                      </p:cBhvr>
                      <p:tavLst>
                        <p:tav tm="0">
                          <p:val>
                            <p:strVal val="1+#ppt_w/2"/>
                          </p:val>
                        </p:tav>
                        <p:tav tm="100000">
                          <p:val>
                            <p:strVal val="#ppt_x"/>
                          </p:val>
                        </p:tav>
                      </p:tavLst>
                    </p:anim>
                    <p:anim calcmode="lin" valueType="num">
                      <p:cBhvr additive="base">
                        <p:cTn dur="500" fill="hold"/>
                        <p:tgtEl>
                          <p:spTgt spid="39"/>
                        </p:tgtEl>
                        <p:attrNameLst>
                          <p:attrName>ppt_y</p:attrName>
                        </p:attrNameLst>
                      </p:cBhvr>
                      <p:tavLst>
                        <p:tav tm="0">
                          <p:val>
                            <p:strVal val="#ppt_y"/>
                          </p:val>
                        </p:tav>
                        <p:tav tm="100000">
                          <p:val>
                            <p:strVal val="#ppt_y"/>
                          </p:val>
                        </p:tav>
                      </p:tavLst>
                    </p:anim>
                  </p:childTnLst>
                </p:cTn>
              </p:par>
            </p:tnLst>
          </p:tmpl>
        </p:tmplLst>
      </p:bldP>
      <p:bldP spid="40" grpId="0">
        <p:tmplLst>
          <p:tmpl>
            <p:tnLst>
              <p:par>
                <p:cTn presetID="2" presetClass="entr" presetSubtype="2" decel="100000" fill="hold" nodeType="withEffect">
                  <p:stCondLst>
                    <p:cond delay="500"/>
                  </p:stCondLst>
                  <p:childTnLst>
                    <p:set>
                      <p:cBhvr>
                        <p:cTn dur="1" fill="hold">
                          <p:stCondLst>
                            <p:cond delay="0"/>
                          </p:stCondLst>
                        </p:cTn>
                        <p:tgtEl>
                          <p:spTgt spid="40"/>
                        </p:tgtEl>
                        <p:attrNameLst>
                          <p:attrName>style.visibility</p:attrName>
                        </p:attrNameLst>
                      </p:cBhvr>
                      <p:to>
                        <p:strVal val="visible"/>
                      </p:to>
                    </p:set>
                    <p:anim calcmode="lin" valueType="num">
                      <p:cBhvr additive="base">
                        <p:cTn dur="500" fill="hold"/>
                        <p:tgtEl>
                          <p:spTgt spid="40"/>
                        </p:tgtEl>
                        <p:attrNameLst>
                          <p:attrName>ppt_x</p:attrName>
                        </p:attrNameLst>
                      </p:cBhvr>
                      <p:tavLst>
                        <p:tav tm="0">
                          <p:val>
                            <p:strVal val="1+#ppt_w/2"/>
                          </p:val>
                        </p:tav>
                        <p:tav tm="100000">
                          <p:val>
                            <p:strVal val="#ppt_x"/>
                          </p:val>
                        </p:tav>
                      </p:tavLst>
                    </p:anim>
                    <p:anim calcmode="lin" valueType="num">
                      <p:cBhvr additive="base">
                        <p:cTn dur="500" fill="hold"/>
                        <p:tgtEl>
                          <p:spTgt spid="40"/>
                        </p:tgtEl>
                        <p:attrNameLst>
                          <p:attrName>ppt_y</p:attrName>
                        </p:attrNameLst>
                      </p:cBhvr>
                      <p:tavLst>
                        <p:tav tm="0">
                          <p:val>
                            <p:strVal val="#ppt_y"/>
                          </p:val>
                        </p:tav>
                        <p:tav tm="100000">
                          <p:val>
                            <p:strVal val="#ppt_y"/>
                          </p:val>
                        </p:tav>
                      </p:tavLst>
                    </p:anim>
                  </p:childTnLst>
                </p:cTn>
              </p:par>
            </p:tnLst>
          </p:tmpl>
        </p:tmplLst>
      </p:bldP>
      <p:bldP spid="41" grpId="0">
        <p:tmplLst>
          <p:tmpl>
            <p:tnLst>
              <p:par>
                <p:cTn presetID="2" presetClass="entr" presetSubtype="2" decel="100000" fill="hold" nodeType="withEffect">
                  <p:stCondLst>
                    <p:cond delay="500"/>
                  </p:stCondLst>
                  <p:childTnLst>
                    <p:set>
                      <p:cBhvr>
                        <p:cTn dur="1" fill="hold">
                          <p:stCondLst>
                            <p:cond delay="0"/>
                          </p:stCondLst>
                        </p:cTn>
                        <p:tgtEl>
                          <p:spTgt spid="41"/>
                        </p:tgtEl>
                        <p:attrNameLst>
                          <p:attrName>style.visibility</p:attrName>
                        </p:attrNameLst>
                      </p:cBhvr>
                      <p:to>
                        <p:strVal val="visible"/>
                      </p:to>
                    </p:set>
                    <p:anim calcmode="lin" valueType="num">
                      <p:cBhvr additive="base">
                        <p:cTn dur="500" fill="hold"/>
                        <p:tgtEl>
                          <p:spTgt spid="41"/>
                        </p:tgtEl>
                        <p:attrNameLst>
                          <p:attrName>ppt_x</p:attrName>
                        </p:attrNameLst>
                      </p:cBhvr>
                      <p:tavLst>
                        <p:tav tm="0">
                          <p:val>
                            <p:strVal val="1+#ppt_w/2"/>
                          </p:val>
                        </p:tav>
                        <p:tav tm="100000">
                          <p:val>
                            <p:strVal val="#ppt_x"/>
                          </p:val>
                        </p:tav>
                      </p:tavLst>
                    </p:anim>
                    <p:anim calcmode="lin" valueType="num">
                      <p:cBhvr additive="base">
                        <p:cTn dur="500" fill="hold"/>
                        <p:tgtEl>
                          <p:spTgt spid="41"/>
                        </p:tgtEl>
                        <p:attrNameLst>
                          <p:attrName>ppt_y</p:attrName>
                        </p:attrNameLst>
                      </p:cBhvr>
                      <p:tavLst>
                        <p:tav tm="0">
                          <p:val>
                            <p:strVal val="#ppt_y"/>
                          </p:val>
                        </p:tav>
                        <p:tav tm="100000">
                          <p:val>
                            <p:strVal val="#ppt_y"/>
                          </p:val>
                        </p:tav>
                      </p:tavLst>
                    </p:anim>
                  </p:childTnLst>
                </p:cTn>
              </p:par>
            </p:tnLst>
          </p:tmpl>
        </p:tmplLst>
      </p:bldP>
      <p:bldP spid="46" grpId="0">
        <p:tmplLst>
          <p:tmpl>
            <p:tnLst>
              <p:par>
                <p:cTn presetID="2" presetClass="entr" presetSubtype="2" fill="hold" nodeType="withEffect">
                  <p:stCondLst>
                    <p:cond delay="500"/>
                  </p:stCondLst>
                  <p:childTnLst>
                    <p:set>
                      <p:cBhvr>
                        <p:cTn dur="1" fill="hold">
                          <p:stCondLst>
                            <p:cond delay="0"/>
                          </p:stCondLst>
                        </p:cTn>
                        <p:tgtEl>
                          <p:spTgt spid="46"/>
                        </p:tgtEl>
                        <p:attrNameLst>
                          <p:attrName>style.visibility</p:attrName>
                        </p:attrNameLst>
                      </p:cBhvr>
                      <p:to>
                        <p:strVal val="visible"/>
                      </p:to>
                    </p:set>
                    <p:anim calcmode="lin" valueType="num">
                      <p:cBhvr additive="base">
                        <p:cTn dur="500" fill="hold"/>
                        <p:tgtEl>
                          <p:spTgt spid="46"/>
                        </p:tgtEl>
                        <p:attrNameLst>
                          <p:attrName>ppt_x</p:attrName>
                        </p:attrNameLst>
                      </p:cBhvr>
                      <p:tavLst>
                        <p:tav tm="0">
                          <p:val>
                            <p:strVal val="1+#ppt_w/2"/>
                          </p:val>
                        </p:tav>
                        <p:tav tm="100000">
                          <p:val>
                            <p:strVal val="#ppt_x"/>
                          </p:val>
                        </p:tav>
                      </p:tavLst>
                    </p:anim>
                    <p:anim calcmode="lin" valueType="num">
                      <p:cBhvr additive="base">
                        <p:cTn dur="500" fill="hold"/>
                        <p:tgtEl>
                          <p:spTgt spid="46"/>
                        </p:tgtEl>
                        <p:attrNameLst>
                          <p:attrName>ppt_y</p:attrName>
                        </p:attrNameLst>
                      </p:cBhvr>
                      <p:tavLst>
                        <p:tav tm="0">
                          <p:val>
                            <p:strVal val="#ppt_y"/>
                          </p:val>
                        </p:tav>
                        <p:tav tm="100000">
                          <p:val>
                            <p:strVal val="#ppt_y"/>
                          </p:val>
                        </p:tav>
                      </p:tavLst>
                    </p:anim>
                  </p:childTnLst>
                </p:cTn>
              </p:par>
            </p:tnLst>
          </p:tmpl>
        </p:tmplLst>
      </p:bldP>
      <p:bldP spid="47" grpId="0">
        <p:tmplLst>
          <p:tmpl>
            <p:tnLst>
              <p:par>
                <p:cTn presetID="2" presetClass="entr" presetSubtype="2" fill="hold" nodeType="withEffect">
                  <p:stCondLst>
                    <p:cond delay="500"/>
                  </p:stCondLst>
                  <p:childTnLst>
                    <p:set>
                      <p:cBhvr>
                        <p:cTn dur="1" fill="hold">
                          <p:stCondLst>
                            <p:cond delay="0"/>
                          </p:stCondLst>
                        </p:cTn>
                        <p:tgtEl>
                          <p:spTgt spid="47"/>
                        </p:tgtEl>
                        <p:attrNameLst>
                          <p:attrName>style.visibility</p:attrName>
                        </p:attrNameLst>
                      </p:cBhvr>
                      <p:to>
                        <p:strVal val="visible"/>
                      </p:to>
                    </p:set>
                    <p:anim calcmode="lin" valueType="num">
                      <p:cBhvr additive="base">
                        <p:cTn dur="500" fill="hold"/>
                        <p:tgtEl>
                          <p:spTgt spid="47"/>
                        </p:tgtEl>
                        <p:attrNameLst>
                          <p:attrName>ppt_x</p:attrName>
                        </p:attrNameLst>
                      </p:cBhvr>
                      <p:tavLst>
                        <p:tav tm="0">
                          <p:val>
                            <p:strVal val="1+#ppt_w/2"/>
                          </p:val>
                        </p:tav>
                        <p:tav tm="100000">
                          <p:val>
                            <p:strVal val="#ppt_x"/>
                          </p:val>
                        </p:tav>
                      </p:tavLst>
                    </p:anim>
                    <p:anim calcmode="lin" valueType="num">
                      <p:cBhvr additive="base">
                        <p:cTn dur="500" fill="hold"/>
                        <p:tgtEl>
                          <p:spTgt spid="47"/>
                        </p:tgtEl>
                        <p:attrNameLst>
                          <p:attrName>ppt_y</p:attrName>
                        </p:attrNameLst>
                      </p:cBhvr>
                      <p:tavLst>
                        <p:tav tm="0">
                          <p:val>
                            <p:strVal val="#ppt_y"/>
                          </p:val>
                        </p:tav>
                        <p:tav tm="100000">
                          <p:val>
                            <p:strVal val="#ppt_y"/>
                          </p:val>
                        </p:tav>
                      </p:tavLst>
                    </p:anim>
                  </p:childTnLst>
                </p:cTn>
              </p:par>
            </p:tnLst>
          </p:tmpl>
        </p:tmplLst>
      </p:bldP>
      <p:bldP spid="48" grpId="0">
        <p:tmplLst>
          <p:tmpl>
            <p:tnLst>
              <p:par>
                <p:cTn presetID="2" presetClass="entr" presetSubtype="2" decel="100000" fill="hold" nodeType="withEffect">
                  <p:stCondLst>
                    <p:cond delay="500"/>
                  </p:stCondLst>
                  <p:childTnLst>
                    <p:set>
                      <p:cBhvr>
                        <p:cTn dur="1" fill="hold">
                          <p:stCondLst>
                            <p:cond delay="0"/>
                          </p:stCondLst>
                        </p:cTn>
                        <p:tgtEl>
                          <p:spTgt spid="48"/>
                        </p:tgtEl>
                        <p:attrNameLst>
                          <p:attrName>style.visibility</p:attrName>
                        </p:attrNameLst>
                      </p:cBhvr>
                      <p:to>
                        <p:strVal val="visible"/>
                      </p:to>
                    </p:set>
                    <p:anim calcmode="lin" valueType="num">
                      <p:cBhvr additive="base">
                        <p:cTn dur="500" fill="hold"/>
                        <p:tgtEl>
                          <p:spTgt spid="48"/>
                        </p:tgtEl>
                        <p:attrNameLst>
                          <p:attrName>ppt_x</p:attrName>
                        </p:attrNameLst>
                      </p:cBhvr>
                      <p:tavLst>
                        <p:tav tm="0">
                          <p:val>
                            <p:strVal val="1+#ppt_w/2"/>
                          </p:val>
                        </p:tav>
                        <p:tav tm="100000">
                          <p:val>
                            <p:strVal val="#ppt_x"/>
                          </p:val>
                        </p:tav>
                      </p:tavLst>
                    </p:anim>
                    <p:anim calcmode="lin" valueType="num">
                      <p:cBhvr additive="base">
                        <p:cTn dur="500" fill="hold"/>
                        <p:tgtEl>
                          <p:spTgt spid="48"/>
                        </p:tgtEl>
                        <p:attrNameLst>
                          <p:attrName>ppt_y</p:attrName>
                        </p:attrNameLst>
                      </p:cBhvr>
                      <p:tavLst>
                        <p:tav tm="0">
                          <p:val>
                            <p:strVal val="#ppt_y"/>
                          </p:val>
                        </p:tav>
                        <p:tav tm="100000">
                          <p:val>
                            <p:strVal val="#ppt_y"/>
                          </p:val>
                        </p:tav>
                      </p:tavLst>
                    </p:anim>
                  </p:childTnLst>
                </p:cTn>
              </p:par>
            </p:tnLst>
          </p:tmpl>
        </p:tmplLst>
      </p:bldP>
      <p:bldP spid="49" grpId="0">
        <p:tmplLst>
          <p:tmpl>
            <p:tnLst>
              <p:par>
                <p:cTn presetID="2" presetClass="entr" presetSubtype="2" decel="100000" fill="hold" nodeType="withEffect">
                  <p:stCondLst>
                    <p:cond delay="500"/>
                  </p:stCondLst>
                  <p:childTnLst>
                    <p:set>
                      <p:cBhvr>
                        <p:cTn dur="1" fill="hold">
                          <p:stCondLst>
                            <p:cond delay="0"/>
                          </p:stCondLst>
                        </p:cTn>
                        <p:tgtEl>
                          <p:spTgt spid="49"/>
                        </p:tgtEl>
                        <p:attrNameLst>
                          <p:attrName>style.visibility</p:attrName>
                        </p:attrNameLst>
                      </p:cBhvr>
                      <p:to>
                        <p:strVal val="visible"/>
                      </p:to>
                    </p:set>
                    <p:anim calcmode="lin" valueType="num">
                      <p:cBhvr additive="base">
                        <p:cTn dur="500" fill="hold"/>
                        <p:tgtEl>
                          <p:spTgt spid="49"/>
                        </p:tgtEl>
                        <p:attrNameLst>
                          <p:attrName>ppt_x</p:attrName>
                        </p:attrNameLst>
                      </p:cBhvr>
                      <p:tavLst>
                        <p:tav tm="0">
                          <p:val>
                            <p:strVal val="1+#ppt_w/2"/>
                          </p:val>
                        </p:tav>
                        <p:tav tm="100000">
                          <p:val>
                            <p:strVal val="#ppt_x"/>
                          </p:val>
                        </p:tav>
                      </p:tavLst>
                    </p:anim>
                    <p:anim calcmode="lin" valueType="num">
                      <p:cBhvr additive="base">
                        <p:cTn dur="500" fill="hold"/>
                        <p:tgtEl>
                          <p:spTgt spid="49"/>
                        </p:tgtEl>
                        <p:attrNameLst>
                          <p:attrName>ppt_y</p:attrName>
                        </p:attrNameLst>
                      </p:cBhvr>
                      <p:tavLst>
                        <p:tav tm="0">
                          <p:val>
                            <p:strVal val="#ppt_y"/>
                          </p:val>
                        </p:tav>
                        <p:tav tm="100000">
                          <p:val>
                            <p:strVal val="#ppt_y"/>
                          </p:val>
                        </p:tav>
                      </p:tavLst>
                    </p:anim>
                  </p:childTnLst>
                </p:cTn>
              </p:par>
            </p:tnLst>
          </p:tmpl>
        </p:tmplLst>
      </p:bldP>
      <p:bldP spid="52" grpId="0">
        <p:tmplLst>
          <p:tmpl>
            <p:tnLst>
              <p:par>
                <p:cTn presetID="2" presetClass="entr" presetSubtype="2" decel="100000" fill="hold" nodeType="withEffect">
                  <p:stCondLst>
                    <p:cond delay="500"/>
                  </p:stCondLst>
                  <p:childTnLst>
                    <p:set>
                      <p:cBhvr>
                        <p:cTn dur="1" fill="hold">
                          <p:stCondLst>
                            <p:cond delay="0"/>
                          </p:stCondLst>
                        </p:cTn>
                        <p:tgtEl>
                          <p:spTgt spid="52"/>
                        </p:tgtEl>
                        <p:attrNameLst>
                          <p:attrName>style.visibility</p:attrName>
                        </p:attrNameLst>
                      </p:cBhvr>
                      <p:to>
                        <p:strVal val="visible"/>
                      </p:to>
                    </p:set>
                    <p:anim calcmode="lin" valueType="num">
                      <p:cBhvr additive="base">
                        <p:cTn dur="500" fill="hold"/>
                        <p:tgtEl>
                          <p:spTgt spid="52"/>
                        </p:tgtEl>
                        <p:attrNameLst>
                          <p:attrName>ppt_x</p:attrName>
                        </p:attrNameLst>
                      </p:cBhvr>
                      <p:tavLst>
                        <p:tav tm="0">
                          <p:val>
                            <p:strVal val="1+#ppt_w/2"/>
                          </p:val>
                        </p:tav>
                        <p:tav tm="100000">
                          <p:val>
                            <p:strVal val="#ppt_x"/>
                          </p:val>
                        </p:tav>
                      </p:tavLst>
                    </p:anim>
                    <p:anim calcmode="lin" valueType="num">
                      <p:cBhvr additive="base">
                        <p:cTn dur="500" fill="hold"/>
                        <p:tgtEl>
                          <p:spTgt spid="52"/>
                        </p:tgtEl>
                        <p:attrNameLst>
                          <p:attrName>ppt_y</p:attrName>
                        </p:attrNameLst>
                      </p:cBhvr>
                      <p:tavLst>
                        <p:tav tm="0">
                          <p:val>
                            <p:strVal val="#ppt_y"/>
                          </p:val>
                        </p:tav>
                        <p:tav tm="100000">
                          <p:val>
                            <p:strVal val="#ppt_y"/>
                          </p:val>
                        </p:tav>
                      </p:tavLst>
                    </p:anim>
                  </p:childTnLst>
                </p:cTn>
              </p:par>
            </p:tnLst>
          </p:tmpl>
        </p:tmplLst>
      </p:bldP>
      <p:bldP spid="53" grpId="0">
        <p:tmplLst>
          <p:tmpl>
            <p:tnLst>
              <p:par>
                <p:cTn presetID="2" presetClass="entr" presetSubtype="2" decel="100000" fill="hold" nodeType="withEffect">
                  <p:stCondLst>
                    <p:cond delay="500"/>
                  </p:stCondLst>
                  <p:childTnLst>
                    <p:set>
                      <p:cBhvr>
                        <p:cTn dur="1" fill="hold">
                          <p:stCondLst>
                            <p:cond delay="0"/>
                          </p:stCondLst>
                        </p:cTn>
                        <p:tgtEl>
                          <p:spTgt spid="53"/>
                        </p:tgtEl>
                        <p:attrNameLst>
                          <p:attrName>style.visibility</p:attrName>
                        </p:attrNameLst>
                      </p:cBhvr>
                      <p:to>
                        <p:strVal val="visible"/>
                      </p:to>
                    </p:set>
                    <p:anim calcmode="lin" valueType="num">
                      <p:cBhvr additive="base">
                        <p:cTn dur="500" fill="hold"/>
                        <p:tgtEl>
                          <p:spTgt spid="53"/>
                        </p:tgtEl>
                        <p:attrNameLst>
                          <p:attrName>ppt_x</p:attrName>
                        </p:attrNameLst>
                      </p:cBhvr>
                      <p:tavLst>
                        <p:tav tm="0">
                          <p:val>
                            <p:strVal val="1+#ppt_w/2"/>
                          </p:val>
                        </p:tav>
                        <p:tav tm="100000">
                          <p:val>
                            <p:strVal val="#ppt_x"/>
                          </p:val>
                        </p:tav>
                      </p:tavLst>
                    </p:anim>
                    <p:anim calcmode="lin" valueType="num">
                      <p:cBhvr additive="base">
                        <p:cTn dur="500" fill="hold"/>
                        <p:tgtEl>
                          <p:spTgt spid="53"/>
                        </p:tgtEl>
                        <p:attrNameLst>
                          <p:attrName>ppt_y</p:attrName>
                        </p:attrNameLst>
                      </p:cBhvr>
                      <p:tavLst>
                        <p:tav tm="0">
                          <p:val>
                            <p:strVal val="#ppt_y"/>
                          </p:val>
                        </p:tav>
                        <p:tav tm="100000">
                          <p:val>
                            <p:strVal val="#ppt_y"/>
                          </p:val>
                        </p:tav>
                      </p:tavLst>
                    </p:anim>
                  </p:childTnLst>
                </p:cTn>
              </p:par>
            </p:tnLst>
          </p:tmpl>
        </p:tmplLst>
      </p:bldP>
      <p:bldP spid="54" grpId="0">
        <p:tmplLst>
          <p:tmpl>
            <p:tnLst>
              <p:par>
                <p:cTn presetID="10" presetClass="entr" presetSubtype="0" fill="hold" nodeType="withEffect">
                  <p:stCondLst>
                    <p:cond delay="300"/>
                  </p:stCondLst>
                  <p:childTnLst>
                    <p:set>
                      <p:cBhvr>
                        <p:cTn dur="1" fill="hold">
                          <p:stCondLst>
                            <p:cond delay="0"/>
                          </p:stCondLst>
                        </p:cTn>
                        <p:tgtEl>
                          <p:spTgt spid="54"/>
                        </p:tgtEl>
                        <p:attrNameLst>
                          <p:attrName>style.visibility</p:attrName>
                        </p:attrNameLst>
                      </p:cBhvr>
                      <p:to>
                        <p:strVal val="visible"/>
                      </p:to>
                    </p:set>
                    <p:animEffect transition="in" filter="fade">
                      <p:cBhvr>
                        <p:cTn dur="500"/>
                        <p:tgtEl>
                          <p:spTgt spid="54"/>
                        </p:tgtEl>
                      </p:cBhvr>
                    </p:animEffect>
                  </p:childTnLst>
                </p:cTn>
              </p:par>
            </p:tnLst>
          </p:tmpl>
        </p:tmplLst>
      </p:bldP>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Arrow">
    <p:spTree>
      <p:nvGrpSpPr>
        <p:cNvPr id="1" name=""/>
        <p:cNvGrpSpPr/>
        <p:nvPr/>
      </p:nvGrpSpPr>
      <p:grpSpPr>
        <a:xfrm>
          <a:off x="0" y="0"/>
          <a:ext cx="0" cy="0"/>
          <a:chOff x="0" y="0"/>
          <a:chExt cx="0" cy="0"/>
        </a:xfrm>
      </p:grpSpPr>
      <p:sp>
        <p:nvSpPr>
          <p:cNvPr id="14" name="正方形/長方形 13"/>
          <p:cNvSpPr/>
          <p:nvPr userDrawn="1"/>
        </p:nvSpPr>
        <p:spPr>
          <a:xfrm rot="151728">
            <a:off x="10521331" y="3403659"/>
            <a:ext cx="807522" cy="2889715"/>
          </a:xfrm>
          <a:custGeom>
            <a:avLst/>
            <a:gdLst/>
            <a:ahLst/>
            <a:cxnLst/>
            <a:rect l="l" t="t" r="r" b="b"/>
            <a:pathLst>
              <a:path w="807522" h="2889715">
                <a:moveTo>
                  <a:pt x="0" y="0"/>
                </a:moveTo>
                <a:lnTo>
                  <a:pt x="716529" y="829386"/>
                </a:lnTo>
                <a:lnTo>
                  <a:pt x="807522" y="2889715"/>
                </a:lnTo>
                <a:lnTo>
                  <a:pt x="0" y="1956432"/>
                </a:lnTo>
                <a:close/>
              </a:path>
            </a:pathLst>
          </a:custGeom>
          <a:solidFill>
            <a:schemeClr val="bg2">
              <a:lumMod val="7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 name="正方形/長方形 7"/>
          <p:cNvSpPr/>
          <p:nvPr userDrawn="1"/>
        </p:nvSpPr>
        <p:spPr>
          <a:xfrm rot="257370">
            <a:off x="5185260" y="5869919"/>
            <a:ext cx="735604" cy="2693452"/>
          </a:xfrm>
          <a:custGeom>
            <a:avLst/>
            <a:gdLst/>
            <a:ahLst/>
            <a:cxnLst/>
            <a:rect l="l" t="t" r="r" b="b"/>
            <a:pathLst>
              <a:path w="735604" h="2693452">
                <a:moveTo>
                  <a:pt x="1" y="0"/>
                </a:moveTo>
                <a:lnTo>
                  <a:pt x="581518" y="639162"/>
                </a:lnTo>
                <a:lnTo>
                  <a:pt x="735604" y="2693452"/>
                </a:lnTo>
                <a:lnTo>
                  <a:pt x="0" y="1884931"/>
                </a:lnTo>
                <a:close/>
              </a:path>
            </a:pathLst>
          </a:custGeom>
          <a:solidFill>
            <a:schemeClr val="bg2">
              <a:lumMod val="7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上矢印 4"/>
          <p:cNvSpPr/>
          <p:nvPr userDrawn="1"/>
        </p:nvSpPr>
        <p:spPr>
          <a:xfrm rot="3102645">
            <a:off x="12136692" y="687137"/>
            <a:ext cx="2477967" cy="6357058"/>
          </a:xfrm>
          <a:prstGeom prst="upArrow">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 name="二等辺三角形 5"/>
          <p:cNvSpPr/>
          <p:nvPr userDrawn="1"/>
        </p:nvSpPr>
        <p:spPr>
          <a:xfrm rot="13925698">
            <a:off x="3105362" y="5193539"/>
            <a:ext cx="874064" cy="5122276"/>
          </a:xfrm>
          <a:prstGeom prst="triangle">
            <a:avLst/>
          </a:prstGeom>
          <a:solidFill>
            <a:schemeClr val="accent1">
              <a:lumMod val="40000"/>
              <a:lumOff val="6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 name="正方形/長方形 6"/>
          <p:cNvSpPr/>
          <p:nvPr userDrawn="1"/>
        </p:nvSpPr>
        <p:spPr>
          <a:xfrm rot="19289162">
            <a:off x="4713645" y="5437249"/>
            <a:ext cx="6968744" cy="1093042"/>
          </a:xfrm>
          <a:prstGeom prst="rect">
            <a:avLst/>
          </a:prstGeom>
          <a:solidFill>
            <a:schemeClr val="accent1">
              <a:lumMod val="60000"/>
              <a:lumOff val="4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8" name="円/楕円 17"/>
          <p:cNvSpPr/>
          <p:nvPr userDrawn="1"/>
        </p:nvSpPr>
        <p:spPr>
          <a:xfrm>
            <a:off x="4257656" y="6155100"/>
            <a:ext cx="827903" cy="827903"/>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kumimoji="1" lang="en-US" altLang="ja-JP" dirty="0"/>
              <a:t>1</a:t>
            </a:r>
            <a:endParaRPr kumimoji="1" lang="ja-JP" altLang="en-US" dirty="0"/>
          </a:p>
        </p:txBody>
      </p:sp>
      <p:sp>
        <p:nvSpPr>
          <p:cNvPr id="19" name="円/楕円 18"/>
          <p:cNvSpPr/>
          <p:nvPr userDrawn="1"/>
        </p:nvSpPr>
        <p:spPr>
          <a:xfrm>
            <a:off x="7370114" y="6322204"/>
            <a:ext cx="827903" cy="827903"/>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kumimoji="1" lang="en-US" altLang="ja-JP" dirty="0"/>
              <a:t>2</a:t>
            </a:r>
            <a:endParaRPr kumimoji="1" lang="ja-JP" altLang="en-US" dirty="0"/>
          </a:p>
        </p:txBody>
      </p:sp>
      <p:sp>
        <p:nvSpPr>
          <p:cNvPr id="20" name="円/楕円 19"/>
          <p:cNvSpPr/>
          <p:nvPr userDrawn="1"/>
        </p:nvSpPr>
        <p:spPr>
          <a:xfrm>
            <a:off x="9555832" y="3685458"/>
            <a:ext cx="827903" cy="827903"/>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kumimoji="1" lang="en-US" altLang="ja-JP" dirty="0"/>
              <a:t>3</a:t>
            </a:r>
            <a:endParaRPr kumimoji="1" lang="ja-JP" altLang="en-US" dirty="0"/>
          </a:p>
        </p:txBody>
      </p:sp>
      <p:sp>
        <p:nvSpPr>
          <p:cNvPr id="21" name="円/楕円 20"/>
          <p:cNvSpPr/>
          <p:nvPr userDrawn="1"/>
        </p:nvSpPr>
        <p:spPr>
          <a:xfrm>
            <a:off x="13375675" y="3608273"/>
            <a:ext cx="827903" cy="827903"/>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kumimoji="1" lang="en-US" altLang="ja-JP" dirty="0"/>
              <a:t>4</a:t>
            </a:r>
            <a:endParaRPr kumimoji="1" lang="ja-JP" altLang="en-US" dirty="0"/>
          </a:p>
        </p:txBody>
      </p:sp>
      <p:sp>
        <p:nvSpPr>
          <p:cNvPr id="22" name="テキスト プレースホルダー 11"/>
          <p:cNvSpPr>
            <a:spLocks noGrp="1"/>
          </p:cNvSpPr>
          <p:nvPr>
            <p:ph type="body" sz="quarter" idx="18" hasCustomPrompt="1"/>
          </p:nvPr>
        </p:nvSpPr>
        <p:spPr>
          <a:xfrm>
            <a:off x="465695" y="4552800"/>
            <a:ext cx="4312026" cy="1625815"/>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23" name="テキスト プレースホルダー 11"/>
          <p:cNvSpPr>
            <a:spLocks noGrp="1"/>
          </p:cNvSpPr>
          <p:nvPr>
            <p:ph type="body" sz="quarter" idx="19" hasCustomPrompt="1"/>
          </p:nvPr>
        </p:nvSpPr>
        <p:spPr>
          <a:xfrm>
            <a:off x="465695" y="4011540"/>
            <a:ext cx="4312026" cy="645023"/>
          </a:xfrm>
        </p:spPr>
        <p:txBody>
          <a:bodyPr anchor="b">
            <a:noAutofit/>
          </a:bodyPr>
          <a:lstStyle>
            <a:lvl1pPr algn="l">
              <a:lnSpc>
                <a:spcPct val="120000"/>
              </a:lnSpc>
              <a:defRPr sz="2400" spc="300">
                <a:solidFill>
                  <a:schemeClr val="accent1"/>
                </a:solidFill>
                <a:latin typeface="+mj-lt"/>
              </a:defRPr>
            </a:lvl1pPr>
          </a:lstStyle>
          <a:p>
            <a:pPr lvl="0"/>
            <a:r>
              <a:rPr lang="en-US" altLang="ja-JP" dirty="0"/>
              <a:t>TEXT HERE</a:t>
            </a:r>
            <a:endParaRPr lang="en-US" dirty="0"/>
          </a:p>
        </p:txBody>
      </p:sp>
      <p:sp>
        <p:nvSpPr>
          <p:cNvPr id="24" name="テキスト プレースホルダー 11"/>
          <p:cNvSpPr>
            <a:spLocks noGrp="1"/>
          </p:cNvSpPr>
          <p:nvPr>
            <p:ph type="body" sz="quarter" idx="20" hasCustomPrompt="1"/>
          </p:nvPr>
        </p:nvSpPr>
        <p:spPr>
          <a:xfrm>
            <a:off x="8333116" y="7110311"/>
            <a:ext cx="4312026" cy="1625815"/>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25" name="テキスト プレースホルダー 11"/>
          <p:cNvSpPr>
            <a:spLocks noGrp="1"/>
          </p:cNvSpPr>
          <p:nvPr>
            <p:ph type="body" sz="quarter" idx="21" hasCustomPrompt="1"/>
          </p:nvPr>
        </p:nvSpPr>
        <p:spPr>
          <a:xfrm>
            <a:off x="8333116" y="6569051"/>
            <a:ext cx="4312026" cy="645023"/>
          </a:xfrm>
        </p:spPr>
        <p:txBody>
          <a:bodyPr anchor="b">
            <a:noAutofit/>
          </a:bodyPr>
          <a:lstStyle>
            <a:lvl1pPr algn="l">
              <a:lnSpc>
                <a:spcPct val="120000"/>
              </a:lnSpc>
              <a:defRPr sz="2400" spc="300">
                <a:solidFill>
                  <a:schemeClr val="accent1"/>
                </a:solidFill>
                <a:latin typeface="+mj-lt"/>
              </a:defRPr>
            </a:lvl1pPr>
          </a:lstStyle>
          <a:p>
            <a:pPr lvl="0"/>
            <a:r>
              <a:rPr lang="en-US" altLang="ja-JP" dirty="0"/>
              <a:t>TEXT HERE</a:t>
            </a:r>
            <a:endParaRPr lang="en-US" dirty="0"/>
          </a:p>
        </p:txBody>
      </p:sp>
      <p:sp>
        <p:nvSpPr>
          <p:cNvPr id="26" name="テキスト プレースホルダー 11"/>
          <p:cNvSpPr>
            <a:spLocks noGrp="1"/>
          </p:cNvSpPr>
          <p:nvPr>
            <p:ph type="body" sz="quarter" idx="22" hasCustomPrompt="1"/>
          </p:nvPr>
        </p:nvSpPr>
        <p:spPr>
          <a:xfrm>
            <a:off x="8648151" y="1634310"/>
            <a:ext cx="4312026" cy="1625815"/>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27" name="テキスト プレースホルダー 11"/>
          <p:cNvSpPr>
            <a:spLocks noGrp="1"/>
          </p:cNvSpPr>
          <p:nvPr>
            <p:ph type="body" sz="quarter" idx="23" hasCustomPrompt="1"/>
          </p:nvPr>
        </p:nvSpPr>
        <p:spPr>
          <a:xfrm>
            <a:off x="8648151" y="1093050"/>
            <a:ext cx="4312026" cy="645023"/>
          </a:xfrm>
        </p:spPr>
        <p:txBody>
          <a:bodyPr anchor="b">
            <a:noAutofit/>
          </a:bodyPr>
          <a:lstStyle>
            <a:lvl1pPr algn="l">
              <a:lnSpc>
                <a:spcPct val="120000"/>
              </a:lnSpc>
              <a:defRPr sz="2400" spc="300">
                <a:solidFill>
                  <a:schemeClr val="accent1"/>
                </a:solidFill>
                <a:latin typeface="+mj-lt"/>
              </a:defRPr>
            </a:lvl1pPr>
          </a:lstStyle>
          <a:p>
            <a:pPr lvl="0"/>
            <a:r>
              <a:rPr lang="en-US" altLang="ja-JP" dirty="0"/>
              <a:t>TEXT HERE</a:t>
            </a:r>
            <a:endParaRPr lang="en-US" dirty="0"/>
          </a:p>
        </p:txBody>
      </p:sp>
      <p:sp>
        <p:nvSpPr>
          <p:cNvPr id="28" name="テキスト プレースホルダー 11"/>
          <p:cNvSpPr>
            <a:spLocks noGrp="1"/>
          </p:cNvSpPr>
          <p:nvPr>
            <p:ph type="body" sz="quarter" idx="24" hasCustomPrompt="1"/>
          </p:nvPr>
        </p:nvSpPr>
        <p:spPr>
          <a:xfrm>
            <a:off x="13517145" y="5144700"/>
            <a:ext cx="4312026" cy="1625815"/>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29" name="テキスト プレースホルダー 11"/>
          <p:cNvSpPr>
            <a:spLocks noGrp="1"/>
          </p:cNvSpPr>
          <p:nvPr>
            <p:ph type="body" sz="quarter" idx="25" hasCustomPrompt="1"/>
          </p:nvPr>
        </p:nvSpPr>
        <p:spPr>
          <a:xfrm>
            <a:off x="13517145" y="4603440"/>
            <a:ext cx="4312026" cy="645023"/>
          </a:xfrm>
        </p:spPr>
        <p:txBody>
          <a:bodyPr anchor="b">
            <a:noAutofit/>
          </a:bodyPr>
          <a:lstStyle>
            <a:lvl1pPr algn="l">
              <a:lnSpc>
                <a:spcPct val="120000"/>
              </a:lnSpc>
              <a:defRPr sz="2400" spc="300">
                <a:solidFill>
                  <a:schemeClr val="accent1"/>
                </a:solidFill>
                <a:latin typeface="+mj-lt"/>
              </a:defRPr>
            </a:lvl1pPr>
          </a:lstStyle>
          <a:p>
            <a:pPr lvl="0"/>
            <a:r>
              <a:rPr lang="en-US" altLang="ja-JP" dirty="0"/>
              <a:t>TEXT HERE</a:t>
            </a:r>
            <a:endParaRPr lang="en-US" dirty="0"/>
          </a:p>
        </p:txBody>
      </p:sp>
      <p:cxnSp>
        <p:nvCxnSpPr>
          <p:cNvPr id="35" name="直線コネクタ 34"/>
          <p:cNvCxnSpPr/>
          <p:nvPr userDrawn="1"/>
        </p:nvCxnSpPr>
        <p:spPr>
          <a:xfrm flipH="1">
            <a:off x="7193" y="2791178"/>
            <a:ext cx="8012342"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6" name="テキスト プレースホルダー 11"/>
          <p:cNvSpPr>
            <a:spLocks noGrp="1"/>
          </p:cNvSpPr>
          <p:nvPr>
            <p:ph type="body" sz="quarter" idx="14" hasCustomPrompt="1"/>
          </p:nvPr>
        </p:nvSpPr>
        <p:spPr>
          <a:xfrm>
            <a:off x="586569" y="578034"/>
            <a:ext cx="6030670" cy="2213144"/>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2424038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iterate type="wd">
                                    <p:tmPct val="10000"/>
                                  </p:iterate>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left)">
                                      <p:cBhvr>
                                        <p:cTn id="11" dur="500"/>
                                        <p:tgtEl>
                                          <p:spTgt spid="35"/>
                                        </p:tgtEl>
                                      </p:cBhvr>
                                    </p:animEffect>
                                  </p:childTnLst>
                                </p:cTn>
                              </p:par>
                            </p:childTnLst>
                          </p:cTn>
                        </p:par>
                        <p:par>
                          <p:cTn id="12" fill="hold">
                            <p:stCondLst>
                              <p:cond delay="55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childTnLst>
                          </p:cTn>
                        </p:par>
                        <p:par>
                          <p:cTn id="16" fill="hold">
                            <p:stCondLst>
                              <p:cond delay="1050"/>
                            </p:stCondLst>
                            <p:childTnLst>
                              <p:par>
                                <p:cTn id="17" presetID="22" presetClass="entr" presetSubtype="1"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up)">
                                      <p:cBhvr>
                                        <p:cTn id="19" dur="500"/>
                                        <p:tgtEl>
                                          <p:spTgt spid="8"/>
                                        </p:tgtEl>
                                      </p:cBhvr>
                                    </p:animEffect>
                                  </p:childTnLst>
                                </p:cTn>
                              </p:par>
                            </p:childTnLst>
                          </p:cTn>
                        </p:par>
                        <p:par>
                          <p:cTn id="20" fill="hold">
                            <p:stCondLst>
                              <p:cond delay="1550"/>
                            </p:stCondLst>
                            <p:childTnLst>
                              <p:par>
                                <p:cTn id="21" presetID="22" presetClass="entr" presetSubtype="8"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ipe(left)">
                                      <p:cBhvr>
                                        <p:cTn id="23" dur="500"/>
                                        <p:tgtEl>
                                          <p:spTgt spid="7"/>
                                        </p:tgtEl>
                                      </p:cBhvr>
                                    </p:animEffect>
                                  </p:childTnLst>
                                </p:cTn>
                              </p:par>
                            </p:childTnLst>
                          </p:cTn>
                        </p:par>
                        <p:par>
                          <p:cTn id="24" fill="hold">
                            <p:stCondLst>
                              <p:cond delay="2050"/>
                            </p:stCondLst>
                            <p:childTnLst>
                              <p:par>
                                <p:cTn id="25" presetID="22" presetClass="entr" presetSubtype="1"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up)">
                                      <p:cBhvr>
                                        <p:cTn id="27" dur="500"/>
                                        <p:tgtEl>
                                          <p:spTgt spid="14"/>
                                        </p:tgtEl>
                                      </p:cBhvr>
                                    </p:animEffect>
                                  </p:childTnLst>
                                </p:cTn>
                              </p:par>
                            </p:childTnLst>
                          </p:cTn>
                        </p:par>
                        <p:par>
                          <p:cTn id="28" fill="hold">
                            <p:stCondLst>
                              <p:cond delay="2550"/>
                            </p:stCondLst>
                            <p:childTnLst>
                              <p:par>
                                <p:cTn id="29" presetID="22" presetClass="entr" presetSubtype="8"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500"/>
                                        <p:tgtEl>
                                          <p:spTgt spid="5"/>
                                        </p:tgtEl>
                                      </p:cBhvr>
                                    </p:animEffect>
                                  </p:childTnLst>
                                </p:cTn>
                              </p:par>
                            </p:childTnLst>
                          </p:cTn>
                        </p:par>
                        <p:par>
                          <p:cTn id="32" fill="hold">
                            <p:stCondLst>
                              <p:cond delay="3050"/>
                            </p:stCondLst>
                            <p:childTnLst>
                              <p:par>
                                <p:cTn id="33" presetID="10" presetClass="entr" presetSubtype="0"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500"/>
                                        <p:tgtEl>
                                          <p:spTgt spid="18"/>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Effect transition="in" filter="fade">
                                      <p:cBhvr>
                                        <p:cTn id="41" dur="500"/>
                                        <p:tgtEl>
                                          <p:spTgt spid="22"/>
                                        </p:tgtEl>
                                      </p:cBhvr>
                                    </p:animEffect>
                                  </p:childTnLst>
                                </p:cTn>
                              </p:par>
                            </p:childTnLst>
                          </p:cTn>
                        </p:par>
                        <p:par>
                          <p:cTn id="42" fill="hold">
                            <p:stCondLst>
                              <p:cond delay="3550"/>
                            </p:stCondLst>
                            <p:childTnLst>
                              <p:par>
                                <p:cTn id="43" presetID="10" presetClass="entr" presetSubtype="0" fill="hold" grpId="0" nodeType="afterEffect">
                                  <p:stCondLst>
                                    <p:cond delay="50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par>
                                <p:cTn id="46" presetID="10" presetClass="entr" presetSubtype="0" fill="hold" grpId="0" nodeType="withEffect">
                                  <p:stCondLst>
                                    <p:cond delay="50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childTnLst>
                                </p:cTn>
                              </p:par>
                            </p:childTnLst>
                          </p:cTn>
                        </p:par>
                        <p:par>
                          <p:cTn id="52" fill="hold">
                            <p:stCondLst>
                              <p:cond delay="4550"/>
                            </p:stCondLst>
                            <p:childTnLst>
                              <p:par>
                                <p:cTn id="53" presetID="10" presetClass="entr" presetSubtype="0" fill="hold" grpId="0" nodeType="afterEffect">
                                  <p:stCondLst>
                                    <p:cond delay="50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27"/>
                                        </p:tgtEl>
                                        <p:attrNameLst>
                                          <p:attrName>style.visibility</p:attrName>
                                        </p:attrNameLst>
                                      </p:cBhvr>
                                      <p:to>
                                        <p:strVal val="visible"/>
                                      </p:to>
                                    </p:set>
                                    <p:animEffect transition="in" filter="fade">
                                      <p:cBhvr>
                                        <p:cTn id="61" dur="500"/>
                                        <p:tgtEl>
                                          <p:spTgt spid="27"/>
                                        </p:tgtEl>
                                      </p:cBhvr>
                                    </p:animEffect>
                                  </p:childTnLst>
                                </p:cTn>
                              </p:par>
                            </p:childTnLst>
                          </p:cTn>
                        </p:par>
                        <p:par>
                          <p:cTn id="62" fill="hold">
                            <p:stCondLst>
                              <p:cond delay="5550"/>
                            </p:stCondLst>
                            <p:childTnLst>
                              <p:par>
                                <p:cTn id="63" presetID="10" presetClass="entr" presetSubtype="0" fill="hold" grpId="0" nodeType="afterEffect">
                                  <p:stCondLst>
                                    <p:cond delay="50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500"/>
                                        <p:tgtEl>
                                          <p:spTgt spid="21"/>
                                        </p:tgtEl>
                                      </p:cBhvr>
                                    </p:animEffect>
                                  </p:childTnLst>
                                </p:cTn>
                              </p:par>
                              <p:par>
                                <p:cTn id="66" presetID="10" presetClass="entr" presetSubtype="0" fill="hold" grpId="0" nodeType="withEffect">
                                  <p:stCondLst>
                                    <p:cond delay="500"/>
                                  </p:stCondLst>
                                  <p:childTnLst>
                                    <p:set>
                                      <p:cBhvr>
                                        <p:cTn id="67" dur="1" fill="hold">
                                          <p:stCondLst>
                                            <p:cond delay="0"/>
                                          </p:stCondLst>
                                        </p:cTn>
                                        <p:tgtEl>
                                          <p:spTgt spid="28"/>
                                        </p:tgtEl>
                                        <p:attrNameLst>
                                          <p:attrName>style.visibility</p:attrName>
                                        </p:attrNameLst>
                                      </p:cBhvr>
                                      <p:to>
                                        <p:strVal val="visible"/>
                                      </p:to>
                                    </p:set>
                                    <p:animEffect transition="in" filter="fade">
                                      <p:cBhvr>
                                        <p:cTn id="68" dur="500"/>
                                        <p:tgtEl>
                                          <p:spTgt spid="28"/>
                                        </p:tgtEl>
                                      </p:cBhvr>
                                    </p:animEffect>
                                  </p:childTnLst>
                                </p:cTn>
                              </p:par>
                              <p:par>
                                <p:cTn id="69" presetID="10" presetClass="entr" presetSubtype="0" fill="hold" grpId="0" nodeType="withEffect">
                                  <p:stCondLst>
                                    <p:cond delay="500"/>
                                  </p:stCondLst>
                                  <p:childTnLst>
                                    <p:set>
                                      <p:cBhvr>
                                        <p:cTn id="70" dur="1" fill="hold">
                                          <p:stCondLst>
                                            <p:cond delay="0"/>
                                          </p:stCondLst>
                                        </p:cTn>
                                        <p:tgtEl>
                                          <p:spTgt spid="29"/>
                                        </p:tgtEl>
                                        <p:attrNameLst>
                                          <p:attrName>style.visibility</p:attrName>
                                        </p:attrNameLst>
                                      </p:cBhvr>
                                      <p:to>
                                        <p:strVal val="visible"/>
                                      </p:to>
                                    </p:set>
                                    <p:animEffect transition="in" filter="fade">
                                      <p:cBhvr>
                                        <p:cTn id="7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8" grpId="0" animBg="1"/>
      <p:bldP spid="5" grpId="0" animBg="1"/>
      <p:bldP spid="6" grpId="0" animBg="1"/>
      <p:bldP spid="7" grpId="0" animBg="1"/>
      <p:bldP spid="18" grpId="0" animBg="1"/>
      <p:bldP spid="19" grpId="0" animBg="1"/>
      <p:bldP spid="20" grpId="0" animBg="1"/>
      <p:bldP spid="21" grpId="0" animBg="1"/>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p:tmplLst>
          <p:tmpl>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24" grpId="0">
        <p:tmplLst>
          <p:tmpl>
            <p:tnLst>
              <p:par>
                <p:cTn presetID="10" presetClass="entr" presetSubtype="0" fill="hold" nodeType="withEffect">
                  <p:stCondLst>
                    <p:cond delay="500"/>
                  </p:stCondLst>
                  <p:childTnLst>
                    <p:set>
                      <p:cBhvr>
                        <p:cTn dur="1" fill="hold">
                          <p:stCondLst>
                            <p:cond delay="0"/>
                          </p:stCondLst>
                        </p:cTn>
                        <p:tgtEl>
                          <p:spTgt spid="24"/>
                        </p:tgtEl>
                        <p:attrNameLst>
                          <p:attrName>style.visibility</p:attrName>
                        </p:attrNameLst>
                      </p:cBhvr>
                      <p:to>
                        <p:strVal val="visible"/>
                      </p:to>
                    </p:set>
                    <p:animEffect transition="in" filter="fade">
                      <p:cBhvr>
                        <p:cTn dur="500"/>
                        <p:tgtEl>
                          <p:spTgt spid="24"/>
                        </p:tgtEl>
                      </p:cBhvr>
                    </p:animEffect>
                  </p:childTnLst>
                </p:cTn>
              </p:par>
            </p:tnLst>
          </p:tmpl>
        </p:tmplLst>
      </p:bldP>
      <p:bldP spid="25" grpId="0">
        <p:tmplLst>
          <p:tmpl>
            <p:tnLst>
              <p:par>
                <p:cTn presetID="10" presetClass="entr" presetSubtype="0" fill="hold" nodeType="withEffect">
                  <p:stCondLst>
                    <p:cond delay="500"/>
                  </p:stCondLst>
                  <p:childTnLst>
                    <p:set>
                      <p:cBhvr>
                        <p:cTn dur="1" fill="hold">
                          <p:stCondLst>
                            <p:cond delay="0"/>
                          </p:stCondLst>
                        </p:cTn>
                        <p:tgtEl>
                          <p:spTgt spid="25"/>
                        </p:tgtEl>
                        <p:attrNameLst>
                          <p:attrName>style.visibility</p:attrName>
                        </p:attrNameLst>
                      </p:cBhvr>
                      <p:to>
                        <p:strVal val="visible"/>
                      </p:to>
                    </p:set>
                    <p:animEffect transition="in" filter="fade">
                      <p:cBhvr>
                        <p:cTn dur="500"/>
                        <p:tgtEl>
                          <p:spTgt spid="25"/>
                        </p:tgtEl>
                      </p:cBhvr>
                    </p:animEffect>
                  </p:childTnLst>
                </p:cTn>
              </p:par>
            </p:tnLst>
          </p:tmpl>
        </p:tmplLst>
      </p:bldP>
      <p:bldP spid="26" grpId="0">
        <p:tmplLst>
          <p:tmpl>
            <p:tnLst>
              <p:par>
                <p:cTn presetID="10" presetClass="entr" presetSubtype="0" fill="hold" nodeType="withEffect">
                  <p:stCondLst>
                    <p:cond delay="500"/>
                  </p:stCondLst>
                  <p:childTnLst>
                    <p:set>
                      <p:cBhvr>
                        <p:cTn dur="1" fill="hold">
                          <p:stCondLst>
                            <p:cond delay="0"/>
                          </p:stCondLst>
                        </p:cTn>
                        <p:tgtEl>
                          <p:spTgt spid="26"/>
                        </p:tgtEl>
                        <p:attrNameLst>
                          <p:attrName>style.visibility</p:attrName>
                        </p:attrNameLst>
                      </p:cBhvr>
                      <p:to>
                        <p:strVal val="visible"/>
                      </p:to>
                    </p:set>
                    <p:animEffect transition="in" filter="fade">
                      <p:cBhvr>
                        <p:cTn dur="500"/>
                        <p:tgtEl>
                          <p:spTgt spid="26"/>
                        </p:tgtEl>
                      </p:cBhvr>
                    </p:animEffect>
                  </p:childTnLst>
                </p:cTn>
              </p:par>
            </p:tnLst>
          </p:tmpl>
        </p:tmplLst>
      </p:bldP>
      <p:bldP spid="27" grpId="0">
        <p:tmplLst>
          <p:tmpl>
            <p:tnLst>
              <p:par>
                <p:cTn presetID="10" presetClass="entr" presetSubtype="0" fill="hold" nodeType="withEffect">
                  <p:stCondLst>
                    <p:cond delay="500"/>
                  </p:stCondLst>
                  <p:childTnLst>
                    <p:set>
                      <p:cBhvr>
                        <p:cTn dur="1" fill="hold">
                          <p:stCondLst>
                            <p:cond delay="0"/>
                          </p:stCondLst>
                        </p:cTn>
                        <p:tgtEl>
                          <p:spTgt spid="27"/>
                        </p:tgtEl>
                        <p:attrNameLst>
                          <p:attrName>style.visibility</p:attrName>
                        </p:attrNameLst>
                      </p:cBhvr>
                      <p:to>
                        <p:strVal val="visible"/>
                      </p:to>
                    </p:set>
                    <p:animEffect transition="in" filter="fade">
                      <p:cBhvr>
                        <p:cTn dur="500"/>
                        <p:tgtEl>
                          <p:spTgt spid="27"/>
                        </p:tgtEl>
                      </p:cBhvr>
                    </p:animEffect>
                  </p:childTnLst>
                </p:cTn>
              </p:par>
            </p:tnLst>
          </p:tmpl>
        </p:tmplLst>
      </p:bldP>
      <p:bldP spid="28" grpId="0">
        <p:tmplLst>
          <p:tmpl>
            <p:tnLst>
              <p:par>
                <p:cTn presetID="10" presetClass="entr" presetSubtype="0" fill="hold" nodeType="withEffect">
                  <p:stCondLst>
                    <p:cond delay="500"/>
                  </p:stCondLst>
                  <p:childTnLst>
                    <p:set>
                      <p:cBhvr>
                        <p:cTn dur="1" fill="hold">
                          <p:stCondLst>
                            <p:cond delay="0"/>
                          </p:stCondLst>
                        </p:cTn>
                        <p:tgtEl>
                          <p:spTgt spid="28"/>
                        </p:tgtEl>
                        <p:attrNameLst>
                          <p:attrName>style.visibility</p:attrName>
                        </p:attrNameLst>
                      </p:cBhvr>
                      <p:to>
                        <p:strVal val="visible"/>
                      </p:to>
                    </p:set>
                    <p:animEffect transition="in" filter="fade">
                      <p:cBhvr>
                        <p:cTn dur="500"/>
                        <p:tgtEl>
                          <p:spTgt spid="28"/>
                        </p:tgtEl>
                      </p:cBhvr>
                    </p:animEffect>
                  </p:childTnLst>
                </p:cTn>
              </p:par>
            </p:tnLst>
          </p:tmpl>
        </p:tmplLst>
      </p:bldP>
      <p:bldP spid="29" grpId="0">
        <p:tmplLst>
          <p:tmpl>
            <p:tnLst>
              <p:par>
                <p:cTn presetID="10" presetClass="entr" presetSubtype="0" fill="hold" nodeType="withEffect">
                  <p:stCondLst>
                    <p:cond delay="500"/>
                  </p:stCondLst>
                  <p:childTnLst>
                    <p:set>
                      <p:cBhvr>
                        <p:cTn dur="1" fill="hold">
                          <p:stCondLst>
                            <p:cond delay="0"/>
                          </p:stCondLst>
                        </p:cTn>
                        <p:tgtEl>
                          <p:spTgt spid="29"/>
                        </p:tgtEl>
                        <p:attrNameLst>
                          <p:attrName>style.visibility</p:attrName>
                        </p:attrNameLst>
                      </p:cBhvr>
                      <p:to>
                        <p:strVal val="visible"/>
                      </p:to>
                    </p:set>
                    <p:animEffect transition="in" filter="fade">
                      <p:cBhvr>
                        <p:cTn dur="500"/>
                        <p:tgtEl>
                          <p:spTgt spid="29"/>
                        </p:tgtEl>
                      </p:cBhvr>
                    </p:animEffect>
                  </p:childTnLst>
                </p:cTn>
              </p:par>
            </p:tnLst>
          </p:tmpl>
        </p:tmplLst>
      </p:bldP>
      <p:bldP spid="36" grpId="0">
        <p:tmplLst>
          <p:tmpl>
            <p:tnLst>
              <p:par>
                <p:cTn presetID="2" presetClass="entr" presetSubtype="8" decel="100000" fill="hold" nodeType="afterEffect">
                  <p:stCondLst>
                    <p:cond delay="0"/>
                  </p:stCondLst>
                  <p:iterate type="wd">
                    <p:tmPct val="10000"/>
                  </p:iterate>
                  <p:childTnLst>
                    <p:set>
                      <p:cBhvr>
                        <p:cTn dur="1" fill="hold">
                          <p:stCondLst>
                            <p:cond delay="0"/>
                          </p:stCondLst>
                        </p:cTn>
                        <p:tgtEl>
                          <p:spTgt spid="36"/>
                        </p:tgtEl>
                        <p:attrNameLst>
                          <p:attrName>style.visibility</p:attrName>
                        </p:attrNameLst>
                      </p:cBhvr>
                      <p:to>
                        <p:strVal val="visible"/>
                      </p:to>
                    </p:set>
                    <p:anim calcmode="lin" valueType="num">
                      <p:cBhvr additive="base">
                        <p:cTn dur="500" fill="hold"/>
                        <p:tgtEl>
                          <p:spTgt spid="36"/>
                        </p:tgtEl>
                        <p:attrNameLst>
                          <p:attrName>ppt_x</p:attrName>
                        </p:attrNameLst>
                      </p:cBhvr>
                      <p:tavLst>
                        <p:tav tm="0">
                          <p:val>
                            <p:strVal val="0-#ppt_w/2"/>
                          </p:val>
                        </p:tav>
                        <p:tav tm="100000">
                          <p:val>
                            <p:strVal val="#ppt_x"/>
                          </p:val>
                        </p:tav>
                      </p:tavLst>
                    </p:anim>
                    <p:anim calcmode="lin" valueType="num">
                      <p:cBhvr additive="base">
                        <p:cTn dur="500" fill="hold"/>
                        <p:tgtEl>
                          <p:spTgt spid="36"/>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4 Steps">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20" name="フローチャート: データ 19"/>
          <p:cNvSpPr/>
          <p:nvPr userDrawn="1"/>
        </p:nvSpPr>
        <p:spPr>
          <a:xfrm>
            <a:off x="3424072" y="2668224"/>
            <a:ext cx="5482939" cy="542301"/>
          </a:xfrm>
          <a:prstGeom prst="flowChartInputOutput">
            <a:avLst/>
          </a:prstGeom>
          <a:solidFill>
            <a:schemeClr val="bg2">
              <a:lumMod val="9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 name="平行四辺形 6"/>
          <p:cNvSpPr/>
          <p:nvPr userDrawn="1"/>
        </p:nvSpPr>
        <p:spPr>
          <a:xfrm flipH="1">
            <a:off x="405326" y="1093050"/>
            <a:ext cx="8487930" cy="1575175"/>
          </a:xfrm>
          <a:prstGeom prst="parallelogram">
            <a:avLst>
              <a:gd name="adj" fmla="val 45396"/>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6" name="平行四辺形 25"/>
          <p:cNvSpPr/>
          <p:nvPr userDrawn="1"/>
        </p:nvSpPr>
        <p:spPr>
          <a:xfrm flipH="1">
            <a:off x="3438677" y="3210525"/>
            <a:ext cx="8487930" cy="1575175"/>
          </a:xfrm>
          <a:prstGeom prst="parallelogram">
            <a:avLst>
              <a:gd name="adj" fmla="val 45396"/>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7" name="フローチャート: データ 26"/>
          <p:cNvSpPr/>
          <p:nvPr userDrawn="1"/>
        </p:nvSpPr>
        <p:spPr>
          <a:xfrm>
            <a:off x="6443668" y="4785700"/>
            <a:ext cx="5482939" cy="542301"/>
          </a:xfrm>
          <a:prstGeom prst="flowChartInputOutput">
            <a:avLst/>
          </a:prstGeom>
          <a:solidFill>
            <a:schemeClr val="bg2">
              <a:lumMod val="9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8" name="平行四辺形 27"/>
          <p:cNvSpPr/>
          <p:nvPr userDrawn="1"/>
        </p:nvSpPr>
        <p:spPr>
          <a:xfrm flipH="1">
            <a:off x="6465943" y="5328001"/>
            <a:ext cx="8487930" cy="1575175"/>
          </a:xfrm>
          <a:prstGeom prst="parallelogram">
            <a:avLst>
              <a:gd name="adj" fmla="val 45396"/>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9" name="フローチャート: データ 28"/>
          <p:cNvSpPr/>
          <p:nvPr userDrawn="1"/>
        </p:nvSpPr>
        <p:spPr>
          <a:xfrm>
            <a:off x="9470934" y="6903176"/>
            <a:ext cx="5482939" cy="542301"/>
          </a:xfrm>
          <a:prstGeom prst="flowChartInputOutput">
            <a:avLst/>
          </a:prstGeom>
          <a:solidFill>
            <a:schemeClr val="bg2">
              <a:lumMod val="9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0" name="平行四辺形 29"/>
          <p:cNvSpPr/>
          <p:nvPr userDrawn="1"/>
        </p:nvSpPr>
        <p:spPr>
          <a:xfrm flipH="1">
            <a:off x="9476256" y="7445477"/>
            <a:ext cx="8487930" cy="1575175"/>
          </a:xfrm>
          <a:prstGeom prst="parallelogram">
            <a:avLst>
              <a:gd name="adj" fmla="val 45396"/>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1" name="平行四辺形 30"/>
          <p:cNvSpPr/>
          <p:nvPr userDrawn="1"/>
        </p:nvSpPr>
        <p:spPr>
          <a:xfrm flipH="1">
            <a:off x="405326" y="1093050"/>
            <a:ext cx="2025226" cy="1575175"/>
          </a:xfrm>
          <a:prstGeom prst="parallelogram">
            <a:avLst>
              <a:gd name="adj" fmla="val 45396"/>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2" name="平行四辺形 31"/>
          <p:cNvSpPr/>
          <p:nvPr userDrawn="1"/>
        </p:nvSpPr>
        <p:spPr>
          <a:xfrm flipH="1">
            <a:off x="3438677" y="3210524"/>
            <a:ext cx="2025226" cy="1575175"/>
          </a:xfrm>
          <a:prstGeom prst="parallelogram">
            <a:avLst>
              <a:gd name="adj" fmla="val 45396"/>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3" name="平行四辺形 32"/>
          <p:cNvSpPr/>
          <p:nvPr userDrawn="1"/>
        </p:nvSpPr>
        <p:spPr>
          <a:xfrm flipH="1">
            <a:off x="6465943" y="5328000"/>
            <a:ext cx="2025226" cy="1575175"/>
          </a:xfrm>
          <a:prstGeom prst="parallelogram">
            <a:avLst>
              <a:gd name="adj" fmla="val 45396"/>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4" name="平行四辺形 33"/>
          <p:cNvSpPr/>
          <p:nvPr userDrawn="1"/>
        </p:nvSpPr>
        <p:spPr>
          <a:xfrm flipH="1">
            <a:off x="9470934" y="7445476"/>
            <a:ext cx="2025226" cy="1575175"/>
          </a:xfrm>
          <a:prstGeom prst="parallelogram">
            <a:avLst>
              <a:gd name="adj" fmla="val 45396"/>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5" name="テキスト プレースホルダー 11"/>
          <p:cNvSpPr>
            <a:spLocks noGrp="1"/>
          </p:cNvSpPr>
          <p:nvPr>
            <p:ph type="body" sz="quarter" idx="24" hasCustomPrompt="1"/>
          </p:nvPr>
        </p:nvSpPr>
        <p:spPr>
          <a:xfrm>
            <a:off x="960201" y="1269410"/>
            <a:ext cx="885286" cy="1215135"/>
          </a:xfrm>
        </p:spPr>
        <p:txBody>
          <a:bodyPr anchor="ctr">
            <a:noAutofit/>
          </a:bodyPr>
          <a:lstStyle>
            <a:lvl1pPr algn="ctr">
              <a:spcBef>
                <a:spcPts val="0"/>
              </a:spcBef>
              <a:defRPr sz="4800" spc="0">
                <a:solidFill>
                  <a:schemeClr val="bg1"/>
                </a:solidFill>
                <a:latin typeface="+mj-lt"/>
              </a:defRPr>
            </a:lvl1pPr>
          </a:lstStyle>
          <a:p>
            <a:pPr lvl="0"/>
            <a:r>
              <a:rPr lang="en-US" altLang="ja-JP" dirty="0"/>
              <a:t>0</a:t>
            </a:r>
            <a:endParaRPr lang="en-US" dirty="0"/>
          </a:p>
        </p:txBody>
      </p:sp>
      <p:sp>
        <p:nvSpPr>
          <p:cNvPr id="36" name="テキスト プレースホルダー 11"/>
          <p:cNvSpPr>
            <a:spLocks noGrp="1"/>
          </p:cNvSpPr>
          <p:nvPr>
            <p:ph type="body" sz="quarter" idx="25" hasCustomPrompt="1"/>
          </p:nvPr>
        </p:nvSpPr>
        <p:spPr>
          <a:xfrm>
            <a:off x="4008647" y="3383823"/>
            <a:ext cx="885286" cy="1215135"/>
          </a:xfrm>
        </p:spPr>
        <p:txBody>
          <a:bodyPr anchor="ctr">
            <a:noAutofit/>
          </a:bodyPr>
          <a:lstStyle>
            <a:lvl1pPr algn="ctr">
              <a:spcBef>
                <a:spcPts val="0"/>
              </a:spcBef>
              <a:defRPr sz="4800" spc="0">
                <a:solidFill>
                  <a:schemeClr val="bg1"/>
                </a:solidFill>
                <a:latin typeface="+mj-lt"/>
              </a:defRPr>
            </a:lvl1pPr>
          </a:lstStyle>
          <a:p>
            <a:pPr lvl="0"/>
            <a:r>
              <a:rPr lang="en-US" altLang="ja-JP" dirty="0"/>
              <a:t>0</a:t>
            </a:r>
            <a:endParaRPr lang="en-US" dirty="0"/>
          </a:p>
        </p:txBody>
      </p:sp>
      <p:sp>
        <p:nvSpPr>
          <p:cNvPr id="37" name="テキスト プレースホルダー 11"/>
          <p:cNvSpPr>
            <a:spLocks noGrp="1"/>
          </p:cNvSpPr>
          <p:nvPr>
            <p:ph type="body" sz="quarter" idx="26" hasCustomPrompt="1"/>
          </p:nvPr>
        </p:nvSpPr>
        <p:spPr>
          <a:xfrm>
            <a:off x="7035913" y="5501300"/>
            <a:ext cx="885286" cy="1215135"/>
          </a:xfrm>
        </p:spPr>
        <p:txBody>
          <a:bodyPr anchor="ctr">
            <a:noAutofit/>
          </a:bodyPr>
          <a:lstStyle>
            <a:lvl1pPr algn="ctr">
              <a:spcBef>
                <a:spcPts val="0"/>
              </a:spcBef>
              <a:defRPr sz="4800" spc="0">
                <a:solidFill>
                  <a:schemeClr val="bg1"/>
                </a:solidFill>
                <a:latin typeface="+mj-lt"/>
              </a:defRPr>
            </a:lvl1pPr>
          </a:lstStyle>
          <a:p>
            <a:pPr lvl="0"/>
            <a:r>
              <a:rPr lang="en-US" altLang="ja-JP" dirty="0"/>
              <a:t>0</a:t>
            </a:r>
            <a:endParaRPr lang="en-US" dirty="0"/>
          </a:p>
        </p:txBody>
      </p:sp>
      <p:sp>
        <p:nvSpPr>
          <p:cNvPr id="38" name="テキスト プレースホルダー 11"/>
          <p:cNvSpPr>
            <a:spLocks noGrp="1"/>
          </p:cNvSpPr>
          <p:nvPr>
            <p:ph type="body" sz="quarter" idx="27" hasCustomPrompt="1"/>
          </p:nvPr>
        </p:nvSpPr>
        <p:spPr>
          <a:xfrm>
            <a:off x="10040904" y="7618775"/>
            <a:ext cx="885286" cy="1215135"/>
          </a:xfrm>
        </p:spPr>
        <p:txBody>
          <a:bodyPr anchor="ctr">
            <a:noAutofit/>
          </a:bodyPr>
          <a:lstStyle>
            <a:lvl1pPr algn="ctr">
              <a:spcBef>
                <a:spcPts val="0"/>
              </a:spcBef>
              <a:defRPr sz="4800" spc="0">
                <a:solidFill>
                  <a:schemeClr val="bg1"/>
                </a:solidFill>
                <a:latin typeface="+mj-lt"/>
              </a:defRPr>
            </a:lvl1pPr>
          </a:lstStyle>
          <a:p>
            <a:pPr lvl="0"/>
            <a:r>
              <a:rPr lang="en-US" altLang="ja-JP" dirty="0"/>
              <a:t>0</a:t>
            </a:r>
            <a:endParaRPr lang="en-US" dirty="0"/>
          </a:p>
        </p:txBody>
      </p:sp>
      <p:sp>
        <p:nvSpPr>
          <p:cNvPr id="39" name="テキスト プレースホルダー 11"/>
          <p:cNvSpPr>
            <a:spLocks noGrp="1"/>
          </p:cNvSpPr>
          <p:nvPr>
            <p:ph type="body" sz="quarter" idx="28" hasCustomPrompt="1"/>
          </p:nvPr>
        </p:nvSpPr>
        <p:spPr>
          <a:xfrm>
            <a:off x="2167431" y="1002439"/>
            <a:ext cx="6120680" cy="848975"/>
          </a:xfrm>
        </p:spPr>
        <p:txBody>
          <a:bodyPr anchor="b">
            <a:noAutofit/>
          </a:bodyPr>
          <a:lstStyle>
            <a:lvl1pPr algn="l">
              <a:spcBef>
                <a:spcPts val="0"/>
              </a:spcBef>
              <a:defRPr sz="3600" spc="300">
                <a:solidFill>
                  <a:schemeClr val="accent1"/>
                </a:solidFill>
                <a:latin typeface="+mj-lt"/>
              </a:defRPr>
            </a:lvl1pPr>
          </a:lstStyle>
          <a:p>
            <a:pPr lvl="0"/>
            <a:r>
              <a:rPr lang="en-US" altLang="ja-JP" dirty="0"/>
              <a:t>TEXT HERE</a:t>
            </a:r>
            <a:endParaRPr lang="en-US" dirty="0"/>
          </a:p>
        </p:txBody>
      </p:sp>
      <p:sp>
        <p:nvSpPr>
          <p:cNvPr id="40" name="テキスト プレースホルダー 11"/>
          <p:cNvSpPr>
            <a:spLocks noGrp="1"/>
          </p:cNvSpPr>
          <p:nvPr>
            <p:ph type="body" sz="quarter" idx="29" hasCustomPrompt="1"/>
          </p:nvPr>
        </p:nvSpPr>
        <p:spPr>
          <a:xfrm>
            <a:off x="2438450" y="1723122"/>
            <a:ext cx="5972971" cy="945103"/>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41" name="テキスト プレースホルダー 11"/>
          <p:cNvSpPr>
            <a:spLocks noGrp="1"/>
          </p:cNvSpPr>
          <p:nvPr>
            <p:ph type="body" sz="quarter" idx="30" hasCustomPrompt="1"/>
          </p:nvPr>
        </p:nvSpPr>
        <p:spPr>
          <a:xfrm>
            <a:off x="5219874" y="3119913"/>
            <a:ext cx="6120680" cy="848975"/>
          </a:xfrm>
        </p:spPr>
        <p:txBody>
          <a:bodyPr anchor="b">
            <a:noAutofit/>
          </a:bodyPr>
          <a:lstStyle>
            <a:lvl1pPr algn="l">
              <a:spcBef>
                <a:spcPts val="0"/>
              </a:spcBef>
              <a:defRPr sz="3600" spc="300">
                <a:solidFill>
                  <a:schemeClr val="accent1"/>
                </a:solidFill>
                <a:latin typeface="+mj-lt"/>
              </a:defRPr>
            </a:lvl1pPr>
          </a:lstStyle>
          <a:p>
            <a:pPr lvl="0"/>
            <a:r>
              <a:rPr lang="en-US" altLang="ja-JP" dirty="0"/>
              <a:t>TEXT HERE</a:t>
            </a:r>
            <a:endParaRPr lang="en-US" dirty="0"/>
          </a:p>
        </p:txBody>
      </p:sp>
      <p:sp>
        <p:nvSpPr>
          <p:cNvPr id="42" name="テキスト プレースホルダー 11"/>
          <p:cNvSpPr>
            <a:spLocks noGrp="1"/>
          </p:cNvSpPr>
          <p:nvPr>
            <p:ph type="body" sz="quarter" idx="31" hasCustomPrompt="1"/>
          </p:nvPr>
        </p:nvSpPr>
        <p:spPr>
          <a:xfrm>
            <a:off x="5490893" y="3840596"/>
            <a:ext cx="5972971" cy="945103"/>
          </a:xfrm>
        </p:spPr>
        <p:txBody>
          <a:bodyPr anchor="t">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
        <p:nvSpPr>
          <p:cNvPr id="43" name="テキスト プレースホルダー 11"/>
          <p:cNvSpPr>
            <a:spLocks noGrp="1"/>
          </p:cNvSpPr>
          <p:nvPr>
            <p:ph type="body" sz="quarter" idx="32" hasCustomPrompt="1"/>
          </p:nvPr>
        </p:nvSpPr>
        <p:spPr>
          <a:xfrm>
            <a:off x="8206875" y="5237390"/>
            <a:ext cx="6120680" cy="848975"/>
          </a:xfrm>
        </p:spPr>
        <p:txBody>
          <a:bodyPr anchor="b">
            <a:noAutofit/>
          </a:bodyPr>
          <a:lstStyle>
            <a:lvl1pPr algn="l">
              <a:spcBef>
                <a:spcPts val="0"/>
              </a:spcBef>
              <a:defRPr sz="3600" spc="300">
                <a:solidFill>
                  <a:schemeClr val="accent1"/>
                </a:solidFill>
                <a:latin typeface="+mj-lt"/>
              </a:defRPr>
            </a:lvl1pPr>
          </a:lstStyle>
          <a:p>
            <a:pPr lvl="0"/>
            <a:r>
              <a:rPr lang="en-US" altLang="ja-JP" dirty="0"/>
              <a:t>TEXT HERE</a:t>
            </a:r>
            <a:endParaRPr lang="en-US" dirty="0"/>
          </a:p>
        </p:txBody>
      </p:sp>
      <p:sp>
        <p:nvSpPr>
          <p:cNvPr id="44" name="テキスト プレースホルダー 11"/>
          <p:cNvSpPr>
            <a:spLocks noGrp="1"/>
          </p:cNvSpPr>
          <p:nvPr>
            <p:ph type="body" sz="quarter" idx="33" hasCustomPrompt="1"/>
          </p:nvPr>
        </p:nvSpPr>
        <p:spPr>
          <a:xfrm>
            <a:off x="8477894" y="5958073"/>
            <a:ext cx="5972971" cy="945103"/>
          </a:xfrm>
        </p:spPr>
        <p:txBody>
          <a:bodyPr anchor="t">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
        <p:nvSpPr>
          <p:cNvPr id="45" name="テキスト プレースホルダー 11"/>
          <p:cNvSpPr>
            <a:spLocks noGrp="1"/>
          </p:cNvSpPr>
          <p:nvPr>
            <p:ph type="body" sz="quarter" idx="34" hasCustomPrompt="1"/>
          </p:nvPr>
        </p:nvSpPr>
        <p:spPr>
          <a:xfrm>
            <a:off x="11225141" y="7354865"/>
            <a:ext cx="6120680" cy="848975"/>
          </a:xfrm>
        </p:spPr>
        <p:txBody>
          <a:bodyPr anchor="b">
            <a:noAutofit/>
          </a:bodyPr>
          <a:lstStyle>
            <a:lvl1pPr algn="l">
              <a:spcBef>
                <a:spcPts val="0"/>
              </a:spcBef>
              <a:defRPr sz="3600" spc="300">
                <a:solidFill>
                  <a:schemeClr val="accent1"/>
                </a:solidFill>
                <a:latin typeface="+mj-lt"/>
              </a:defRPr>
            </a:lvl1pPr>
          </a:lstStyle>
          <a:p>
            <a:pPr lvl="0"/>
            <a:r>
              <a:rPr lang="en-US" altLang="ja-JP" dirty="0"/>
              <a:t>TEXT HERE</a:t>
            </a:r>
            <a:endParaRPr lang="en-US" dirty="0"/>
          </a:p>
        </p:txBody>
      </p:sp>
      <p:sp>
        <p:nvSpPr>
          <p:cNvPr id="46" name="テキスト プレースホルダー 11"/>
          <p:cNvSpPr>
            <a:spLocks noGrp="1"/>
          </p:cNvSpPr>
          <p:nvPr>
            <p:ph type="body" sz="quarter" idx="35" hasCustomPrompt="1"/>
          </p:nvPr>
        </p:nvSpPr>
        <p:spPr>
          <a:xfrm>
            <a:off x="11496160" y="8075548"/>
            <a:ext cx="5972971" cy="945103"/>
          </a:xfrm>
        </p:spPr>
        <p:txBody>
          <a:bodyPr anchor="t">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
        <p:nvSpPr>
          <p:cNvPr id="47" name="テキスト プレースホルダー 11"/>
          <p:cNvSpPr>
            <a:spLocks noGrp="1"/>
          </p:cNvSpPr>
          <p:nvPr>
            <p:ph type="body" sz="quarter" idx="14" hasCustomPrompt="1"/>
          </p:nvPr>
        </p:nvSpPr>
        <p:spPr>
          <a:xfrm>
            <a:off x="630069" y="5671751"/>
            <a:ext cx="6088231" cy="2090619"/>
          </a:xfrm>
        </p:spPr>
        <p:txBody>
          <a:bodyPr anchor="b">
            <a:noAutofit/>
          </a:bodyPr>
          <a:lstStyle>
            <a:lvl1pPr algn="l">
              <a:spcBef>
                <a:spcPts val="0"/>
              </a:spcBef>
              <a:defRPr sz="5400" spc="1500" baseline="0">
                <a:solidFill>
                  <a:schemeClr val="accent1"/>
                </a:solidFill>
                <a:latin typeface="+mj-lt"/>
              </a:defRPr>
            </a:lvl1pPr>
          </a:lstStyle>
          <a:p>
            <a:pPr lvl="0"/>
            <a:r>
              <a:rPr lang="en-US" altLang="ja-JP" dirty="0"/>
              <a:t>TEXT HERE</a:t>
            </a:r>
          </a:p>
        </p:txBody>
      </p:sp>
      <p:sp>
        <p:nvSpPr>
          <p:cNvPr id="48" name="テキスト プレースホルダー 11"/>
          <p:cNvSpPr>
            <a:spLocks noGrp="1"/>
          </p:cNvSpPr>
          <p:nvPr>
            <p:ph type="body" sz="quarter" idx="15" hasCustomPrompt="1"/>
          </p:nvPr>
        </p:nvSpPr>
        <p:spPr>
          <a:xfrm>
            <a:off x="630069" y="7798795"/>
            <a:ext cx="7658042" cy="1575175"/>
          </a:xfrm>
        </p:spPr>
        <p:txBody>
          <a:bodyPr anchor="t">
            <a:noAutofit/>
          </a:bodyPr>
          <a:lstStyle>
            <a:lvl1pPr algn="l">
              <a:lnSpc>
                <a:spcPct val="120000"/>
              </a:lnSpc>
              <a:defRPr sz="2400">
                <a:solidFill>
                  <a:schemeClr val="tx1"/>
                </a:solidFill>
                <a:latin typeface="+mn-lt"/>
              </a:defRPr>
            </a:lvl1pPr>
          </a:lstStyle>
          <a:p>
            <a:pPr lvl="0"/>
            <a:r>
              <a:rPr lang="en-US" altLang="ja-JP" dirty="0"/>
              <a:t>Text Here</a:t>
            </a:r>
            <a:endParaRPr lang="en-US" dirty="0"/>
          </a:p>
        </p:txBody>
      </p:sp>
      <p:cxnSp>
        <p:nvCxnSpPr>
          <p:cNvPr id="49" name="直線コネクタ 48"/>
          <p:cNvCxnSpPr/>
          <p:nvPr userDrawn="1"/>
        </p:nvCxnSpPr>
        <p:spPr>
          <a:xfrm>
            <a:off x="0" y="7708785"/>
            <a:ext cx="8288111"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6950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iterate type="wd">
                                    <p:tmPct val="10000"/>
                                  </p:iterate>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fill="hold"/>
                                        <p:tgtEl>
                                          <p:spTgt spid="47"/>
                                        </p:tgtEl>
                                        <p:attrNameLst>
                                          <p:attrName>ppt_x</p:attrName>
                                        </p:attrNameLst>
                                      </p:cBhvr>
                                      <p:tavLst>
                                        <p:tav tm="0">
                                          <p:val>
                                            <p:strVal val="0-#ppt_w/2"/>
                                          </p:val>
                                        </p:tav>
                                        <p:tav tm="100000">
                                          <p:val>
                                            <p:strVal val="#ppt_x"/>
                                          </p:val>
                                        </p:tav>
                                      </p:tavLst>
                                    </p:anim>
                                    <p:anim calcmode="lin" valueType="num">
                                      <p:cBhvr additive="base">
                                        <p:cTn id="8" dur="500" fill="hold"/>
                                        <p:tgtEl>
                                          <p:spTgt spid="47"/>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0"/>
                                  </p:stCondLst>
                                  <p:childTnLst>
                                    <p:set>
                                      <p:cBhvr>
                                        <p:cTn id="10" dur="1" fill="hold">
                                          <p:stCondLst>
                                            <p:cond delay="0"/>
                                          </p:stCondLst>
                                        </p:cTn>
                                        <p:tgtEl>
                                          <p:spTgt spid="49"/>
                                        </p:tgtEl>
                                        <p:attrNameLst>
                                          <p:attrName>style.visibility</p:attrName>
                                        </p:attrNameLst>
                                      </p:cBhvr>
                                      <p:to>
                                        <p:strVal val="visible"/>
                                      </p:to>
                                    </p:set>
                                    <p:animEffect transition="in" filter="wipe(left)">
                                      <p:cBhvr>
                                        <p:cTn id="11" dur="500"/>
                                        <p:tgtEl>
                                          <p:spTgt spid="49"/>
                                        </p:tgtEl>
                                      </p:cBhvr>
                                    </p:animEffect>
                                  </p:childTnLst>
                                </p:cTn>
                              </p:par>
                            </p:childTnLst>
                          </p:cTn>
                        </p:par>
                        <p:par>
                          <p:cTn id="12" fill="hold">
                            <p:stCondLst>
                              <p:cond delay="550"/>
                            </p:stCondLst>
                            <p:childTnLst>
                              <p:par>
                                <p:cTn id="13" presetID="2" presetClass="entr" presetSubtype="8" decel="100000" fill="hold" grpId="0" nodeType="afterEffect">
                                  <p:stCondLst>
                                    <p:cond delay="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500" fill="hold"/>
                                        <p:tgtEl>
                                          <p:spTgt spid="48"/>
                                        </p:tgtEl>
                                        <p:attrNameLst>
                                          <p:attrName>ppt_x</p:attrName>
                                        </p:attrNameLst>
                                      </p:cBhvr>
                                      <p:tavLst>
                                        <p:tav tm="0">
                                          <p:val>
                                            <p:strVal val="0-#ppt_w/2"/>
                                          </p:val>
                                        </p:tav>
                                        <p:tav tm="100000">
                                          <p:val>
                                            <p:strVal val="#ppt_x"/>
                                          </p:val>
                                        </p:tav>
                                      </p:tavLst>
                                    </p:anim>
                                    <p:anim calcmode="lin" valueType="num">
                                      <p:cBhvr additive="base">
                                        <p:cTn id="16" dur="500" fill="hold"/>
                                        <p:tgtEl>
                                          <p:spTgt spid="48"/>
                                        </p:tgtEl>
                                        <p:attrNameLst>
                                          <p:attrName>ppt_y</p:attrName>
                                        </p:attrNameLst>
                                      </p:cBhvr>
                                      <p:tavLst>
                                        <p:tav tm="0">
                                          <p:val>
                                            <p:strVal val="#ppt_y"/>
                                          </p:val>
                                        </p:tav>
                                        <p:tav tm="100000">
                                          <p:val>
                                            <p:strVal val="#ppt_y"/>
                                          </p:val>
                                        </p:tav>
                                      </p:tavLst>
                                    </p:anim>
                                  </p:childTnLst>
                                </p:cTn>
                              </p:par>
                            </p:childTnLst>
                          </p:cTn>
                        </p:par>
                        <p:par>
                          <p:cTn id="17" fill="hold">
                            <p:stCondLst>
                              <p:cond delay="1050"/>
                            </p:stCondLst>
                            <p:childTnLst>
                              <p:par>
                                <p:cTn id="18" presetID="22" presetClass="entr" presetSubtype="8" fill="hold" grpId="0" nodeType="afterEffect">
                                  <p:stCondLst>
                                    <p:cond delay="50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35">
                                            <p:txEl>
                                              <p:pRg st="0" end="0"/>
                                            </p:txEl>
                                          </p:spTgt>
                                        </p:tgtEl>
                                        <p:attrNameLst>
                                          <p:attrName>style.visibility</p:attrName>
                                        </p:attrNameLst>
                                      </p:cBhvr>
                                      <p:to>
                                        <p:strVal val="visible"/>
                                      </p:to>
                                    </p:set>
                                    <p:animEffect transition="in" filter="fade">
                                      <p:cBhvr>
                                        <p:cTn id="26" dur="500"/>
                                        <p:tgtEl>
                                          <p:spTgt spid="35">
                                            <p:txEl>
                                              <p:pRg st="0" end="0"/>
                                            </p:txEl>
                                          </p:spTgt>
                                        </p:tgtEl>
                                      </p:cBhvr>
                                    </p:animEffect>
                                  </p:childTnLst>
                                </p:cTn>
                              </p:par>
                              <p:par>
                                <p:cTn id="27" presetID="22" presetClass="entr" presetSubtype="8" fill="hold" grpId="0" nodeType="withEffect">
                                  <p:stCondLst>
                                    <p:cond delay="500"/>
                                  </p:stCondLst>
                                  <p:childTnLst>
                                    <p:set>
                                      <p:cBhvr>
                                        <p:cTn id="28" dur="1" fill="hold">
                                          <p:stCondLst>
                                            <p:cond delay="0"/>
                                          </p:stCondLst>
                                        </p:cTn>
                                        <p:tgtEl>
                                          <p:spTgt spid="39"/>
                                        </p:tgtEl>
                                        <p:attrNameLst>
                                          <p:attrName>style.visibility</p:attrName>
                                        </p:attrNameLst>
                                      </p:cBhvr>
                                      <p:to>
                                        <p:strVal val="visible"/>
                                      </p:to>
                                    </p:set>
                                    <p:animEffect transition="in" filter="wipe(left)">
                                      <p:cBhvr>
                                        <p:cTn id="29" dur="500"/>
                                        <p:tgtEl>
                                          <p:spTgt spid="39"/>
                                        </p:tgtEl>
                                      </p:cBhvr>
                                    </p:animEffect>
                                  </p:childTnLst>
                                </p:cTn>
                              </p:par>
                              <p:par>
                                <p:cTn id="30" presetID="22" presetClass="entr" presetSubtype="8" fill="hold" grpId="0" nodeType="withEffect">
                                  <p:stCondLst>
                                    <p:cond delay="500"/>
                                  </p:stCondLst>
                                  <p:childTnLst>
                                    <p:set>
                                      <p:cBhvr>
                                        <p:cTn id="31" dur="1" fill="hold">
                                          <p:stCondLst>
                                            <p:cond delay="0"/>
                                          </p:stCondLst>
                                        </p:cTn>
                                        <p:tgtEl>
                                          <p:spTgt spid="40"/>
                                        </p:tgtEl>
                                        <p:attrNameLst>
                                          <p:attrName>style.visibility</p:attrName>
                                        </p:attrNameLst>
                                      </p:cBhvr>
                                      <p:to>
                                        <p:strVal val="visible"/>
                                      </p:to>
                                    </p:set>
                                    <p:animEffect transition="in" filter="wipe(left)">
                                      <p:cBhvr>
                                        <p:cTn id="32" dur="500"/>
                                        <p:tgtEl>
                                          <p:spTgt spid="40"/>
                                        </p:tgtEl>
                                      </p:cBhvr>
                                    </p:animEffect>
                                  </p:childTnLst>
                                </p:cTn>
                              </p:par>
                            </p:childTnLst>
                          </p:cTn>
                        </p:par>
                        <p:par>
                          <p:cTn id="33" fill="hold">
                            <p:stCondLst>
                              <p:cond delay="2050"/>
                            </p:stCondLst>
                            <p:childTnLst>
                              <p:par>
                                <p:cTn id="34" presetID="22" presetClass="entr" presetSubtype="1" fill="hold" grpId="0"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wipe(up)">
                                      <p:cBhvr>
                                        <p:cTn id="36" dur="500"/>
                                        <p:tgtEl>
                                          <p:spTgt spid="20"/>
                                        </p:tgtEl>
                                      </p:cBhvr>
                                    </p:animEffect>
                                  </p:childTnLst>
                                </p:cTn>
                              </p:par>
                            </p:childTnLst>
                          </p:cTn>
                        </p:par>
                        <p:par>
                          <p:cTn id="37" fill="hold">
                            <p:stCondLst>
                              <p:cond delay="2550"/>
                            </p:stCondLst>
                            <p:childTnLst>
                              <p:par>
                                <p:cTn id="38" presetID="22" presetClass="entr" presetSubtype="8"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wipe(left)">
                                      <p:cBhvr>
                                        <p:cTn id="40" dur="500"/>
                                        <p:tgtEl>
                                          <p:spTgt spid="2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6">
                                            <p:txEl>
                                              <p:pRg st="0" end="0"/>
                                            </p:txEl>
                                          </p:spTgt>
                                        </p:tgtEl>
                                        <p:attrNameLst>
                                          <p:attrName>style.visibility</p:attrName>
                                        </p:attrNameLst>
                                      </p:cBhvr>
                                      <p:to>
                                        <p:strVal val="visible"/>
                                      </p:to>
                                    </p:set>
                                    <p:animEffect transition="in" filter="fade">
                                      <p:cBhvr>
                                        <p:cTn id="46" dur="500"/>
                                        <p:tgtEl>
                                          <p:spTgt spid="36">
                                            <p:txEl>
                                              <p:pRg st="0" end="0"/>
                                            </p:txEl>
                                          </p:spTgt>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41"/>
                                        </p:tgtEl>
                                        <p:attrNameLst>
                                          <p:attrName>style.visibility</p:attrName>
                                        </p:attrNameLst>
                                      </p:cBhvr>
                                      <p:to>
                                        <p:strVal val="visible"/>
                                      </p:to>
                                    </p:set>
                                    <p:animEffect transition="in" filter="wipe(left)">
                                      <p:cBhvr>
                                        <p:cTn id="49" dur="500"/>
                                        <p:tgtEl>
                                          <p:spTgt spid="41"/>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childTnLst>
                          </p:cTn>
                        </p:par>
                        <p:par>
                          <p:cTn id="53" fill="hold">
                            <p:stCondLst>
                              <p:cond delay="3050"/>
                            </p:stCondLst>
                            <p:childTnLst>
                              <p:par>
                                <p:cTn id="54" presetID="22" presetClass="entr" presetSubtype="1"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wipe(up)">
                                      <p:cBhvr>
                                        <p:cTn id="56" dur="500"/>
                                        <p:tgtEl>
                                          <p:spTgt spid="27"/>
                                        </p:tgtEl>
                                      </p:cBhvr>
                                    </p:animEffect>
                                  </p:childTnLst>
                                </p:cTn>
                              </p:par>
                            </p:childTnLst>
                          </p:cTn>
                        </p:par>
                        <p:par>
                          <p:cTn id="57" fill="hold">
                            <p:stCondLst>
                              <p:cond delay="3550"/>
                            </p:stCondLst>
                            <p:childTnLst>
                              <p:par>
                                <p:cTn id="58" presetID="22" presetClass="entr" presetSubtype="8" fill="hold" grpId="0" nodeType="after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wipe(left)">
                                      <p:cBhvr>
                                        <p:cTn id="60" dur="500"/>
                                        <p:tgtEl>
                                          <p:spTgt spid="28"/>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fade">
                                      <p:cBhvr>
                                        <p:cTn id="63" dur="500"/>
                                        <p:tgtEl>
                                          <p:spTgt spid="33"/>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7">
                                            <p:txEl>
                                              <p:pRg st="0" end="0"/>
                                            </p:txEl>
                                          </p:spTgt>
                                        </p:tgtEl>
                                        <p:attrNameLst>
                                          <p:attrName>style.visibility</p:attrName>
                                        </p:attrNameLst>
                                      </p:cBhvr>
                                      <p:to>
                                        <p:strVal val="visible"/>
                                      </p:to>
                                    </p:set>
                                    <p:animEffect transition="in" filter="fade">
                                      <p:cBhvr>
                                        <p:cTn id="66" dur="500"/>
                                        <p:tgtEl>
                                          <p:spTgt spid="37">
                                            <p:txEl>
                                              <p:pRg st="0" end="0"/>
                                            </p:txEl>
                                          </p:spTgt>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43"/>
                                        </p:tgtEl>
                                        <p:attrNameLst>
                                          <p:attrName>style.visibility</p:attrName>
                                        </p:attrNameLst>
                                      </p:cBhvr>
                                      <p:to>
                                        <p:strVal val="visible"/>
                                      </p:to>
                                    </p:set>
                                    <p:animEffect transition="in" filter="wipe(left)">
                                      <p:cBhvr>
                                        <p:cTn id="69" dur="500"/>
                                        <p:tgtEl>
                                          <p:spTgt spid="43"/>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44"/>
                                        </p:tgtEl>
                                        <p:attrNameLst>
                                          <p:attrName>style.visibility</p:attrName>
                                        </p:attrNameLst>
                                      </p:cBhvr>
                                      <p:to>
                                        <p:strVal val="visible"/>
                                      </p:to>
                                    </p:set>
                                    <p:animEffect transition="in" filter="wipe(left)">
                                      <p:cBhvr>
                                        <p:cTn id="72" dur="500"/>
                                        <p:tgtEl>
                                          <p:spTgt spid="44"/>
                                        </p:tgtEl>
                                      </p:cBhvr>
                                    </p:animEffect>
                                  </p:childTnLst>
                                </p:cTn>
                              </p:par>
                            </p:childTnLst>
                          </p:cTn>
                        </p:par>
                        <p:par>
                          <p:cTn id="73" fill="hold">
                            <p:stCondLst>
                              <p:cond delay="4050"/>
                            </p:stCondLst>
                            <p:childTnLst>
                              <p:par>
                                <p:cTn id="74" presetID="22" presetClass="entr" presetSubtype="1" fill="hold" grpId="0" nodeType="afterEffect">
                                  <p:stCondLst>
                                    <p:cond delay="0"/>
                                  </p:stCondLst>
                                  <p:childTnLst>
                                    <p:set>
                                      <p:cBhvr>
                                        <p:cTn id="75" dur="1" fill="hold">
                                          <p:stCondLst>
                                            <p:cond delay="0"/>
                                          </p:stCondLst>
                                        </p:cTn>
                                        <p:tgtEl>
                                          <p:spTgt spid="29"/>
                                        </p:tgtEl>
                                        <p:attrNameLst>
                                          <p:attrName>style.visibility</p:attrName>
                                        </p:attrNameLst>
                                      </p:cBhvr>
                                      <p:to>
                                        <p:strVal val="visible"/>
                                      </p:to>
                                    </p:set>
                                    <p:animEffect transition="in" filter="wipe(up)">
                                      <p:cBhvr>
                                        <p:cTn id="76" dur="500"/>
                                        <p:tgtEl>
                                          <p:spTgt spid="29"/>
                                        </p:tgtEl>
                                      </p:cBhvr>
                                    </p:animEffect>
                                  </p:childTnLst>
                                </p:cTn>
                              </p:par>
                            </p:childTnLst>
                          </p:cTn>
                        </p:par>
                        <p:par>
                          <p:cTn id="77" fill="hold">
                            <p:stCondLst>
                              <p:cond delay="4550"/>
                            </p:stCondLst>
                            <p:childTnLst>
                              <p:par>
                                <p:cTn id="78" presetID="22" presetClass="entr" presetSubtype="8" fill="hold" grpId="0" nodeType="after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left)">
                                      <p:cBhvr>
                                        <p:cTn id="80" dur="500"/>
                                        <p:tgtEl>
                                          <p:spTgt spid="30"/>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500"/>
                                        <p:tgtEl>
                                          <p:spTgt spid="34"/>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38">
                                            <p:txEl>
                                              <p:pRg st="0" end="0"/>
                                            </p:txEl>
                                          </p:spTgt>
                                        </p:tgtEl>
                                        <p:attrNameLst>
                                          <p:attrName>style.visibility</p:attrName>
                                        </p:attrNameLst>
                                      </p:cBhvr>
                                      <p:to>
                                        <p:strVal val="visible"/>
                                      </p:to>
                                    </p:set>
                                    <p:animEffect transition="in" filter="fade">
                                      <p:cBhvr>
                                        <p:cTn id="86" dur="500"/>
                                        <p:tgtEl>
                                          <p:spTgt spid="38">
                                            <p:txEl>
                                              <p:pRg st="0" end="0"/>
                                            </p:txEl>
                                          </p:spTgt>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45"/>
                                        </p:tgtEl>
                                        <p:attrNameLst>
                                          <p:attrName>style.visibility</p:attrName>
                                        </p:attrNameLst>
                                      </p:cBhvr>
                                      <p:to>
                                        <p:strVal val="visible"/>
                                      </p:to>
                                    </p:set>
                                    <p:animEffect transition="in" filter="wipe(left)">
                                      <p:cBhvr>
                                        <p:cTn id="89" dur="500"/>
                                        <p:tgtEl>
                                          <p:spTgt spid="45"/>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46"/>
                                        </p:tgtEl>
                                        <p:attrNameLst>
                                          <p:attrName>style.visibility</p:attrName>
                                        </p:attrNameLst>
                                      </p:cBhvr>
                                      <p:to>
                                        <p:strVal val="visible"/>
                                      </p:to>
                                    </p:set>
                                    <p:animEffect transition="in" filter="wipe(left)">
                                      <p:cBhvr>
                                        <p:cTn id="92"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7"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build="p">
        <p:tmplLst>
          <p:tmpl lvl="1">
            <p:tnLst>
              <p:par>
                <p:cTn presetID="10" presetClass="entr" presetSubtype="0" fill="hold" nodeType="withEffect">
                  <p:stCondLst>
                    <p:cond delay="50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36" grpId="0" build="p">
        <p:tmplLst>
          <p:tmpl lvl="1">
            <p:tnLst>
              <p:par>
                <p:cTn presetID="10" presetClass="entr" presetSubtype="0"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fade">
                      <p:cBhvr>
                        <p:cTn dur="500"/>
                        <p:tgtEl>
                          <p:spTgt spid="36"/>
                        </p:tgtEl>
                      </p:cBhvr>
                    </p:animEffect>
                  </p:childTnLst>
                </p:cTn>
              </p:par>
            </p:tnLst>
          </p:tmpl>
        </p:tmplLst>
      </p:bldP>
      <p:bldP spid="37" grpId="0" build="p">
        <p:tmplLst>
          <p:tmpl lvl="1">
            <p:tnLst>
              <p:par>
                <p:cTn presetID="10" presetClass="entr" presetSubtype="0" fill="hold" nodeType="with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build="p">
        <p:tmplLst>
          <p:tmpl lvl="1">
            <p:tnLst>
              <p:par>
                <p:cTn presetID="10" presetClass="entr" presetSubtype="0" fill="hold" nodeType="with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childTnLst>
                </p:cTn>
              </p:par>
            </p:tnLst>
          </p:tmpl>
        </p:tmplLst>
      </p:bldP>
      <p:bldP spid="39" grpId="0">
        <p:tmplLst>
          <p:tmpl>
            <p:tnLst>
              <p:par>
                <p:cTn presetID="22" presetClass="entr" presetSubtype="8" fill="hold" nodeType="withEffect">
                  <p:stCondLst>
                    <p:cond delay="500"/>
                  </p:stCondLst>
                  <p:childTnLst>
                    <p:set>
                      <p:cBhvr>
                        <p:cTn dur="1" fill="hold">
                          <p:stCondLst>
                            <p:cond delay="0"/>
                          </p:stCondLst>
                        </p:cTn>
                        <p:tgtEl>
                          <p:spTgt spid="39"/>
                        </p:tgtEl>
                        <p:attrNameLst>
                          <p:attrName>style.visibility</p:attrName>
                        </p:attrNameLst>
                      </p:cBhvr>
                      <p:to>
                        <p:strVal val="visible"/>
                      </p:to>
                    </p:set>
                    <p:animEffect transition="in" filter="wipe(left)">
                      <p:cBhvr>
                        <p:cTn dur="500"/>
                        <p:tgtEl>
                          <p:spTgt spid="39"/>
                        </p:tgtEl>
                      </p:cBhvr>
                    </p:animEffect>
                  </p:childTnLst>
                </p:cTn>
              </p:par>
            </p:tnLst>
          </p:tmpl>
        </p:tmplLst>
      </p:bldP>
      <p:bldP spid="40" grpId="0">
        <p:tmplLst>
          <p:tmpl>
            <p:tnLst>
              <p:par>
                <p:cTn presetID="22" presetClass="entr" presetSubtype="8" fill="hold" nodeType="withEffect">
                  <p:stCondLst>
                    <p:cond delay="500"/>
                  </p:stCondLst>
                  <p:childTnLst>
                    <p:set>
                      <p:cBhvr>
                        <p:cTn dur="1" fill="hold">
                          <p:stCondLst>
                            <p:cond delay="0"/>
                          </p:stCondLst>
                        </p:cTn>
                        <p:tgtEl>
                          <p:spTgt spid="40"/>
                        </p:tgtEl>
                        <p:attrNameLst>
                          <p:attrName>style.visibility</p:attrName>
                        </p:attrNameLst>
                      </p:cBhvr>
                      <p:to>
                        <p:strVal val="visible"/>
                      </p:to>
                    </p:set>
                    <p:animEffect transition="in" filter="wipe(left)">
                      <p:cBhvr>
                        <p:cTn dur="500"/>
                        <p:tgtEl>
                          <p:spTgt spid="40"/>
                        </p:tgtEl>
                      </p:cBhvr>
                    </p:animEffect>
                  </p:childTnLst>
                </p:cTn>
              </p:par>
            </p:tnLst>
          </p:tmpl>
        </p:tmplLst>
      </p:bldP>
      <p:bldP spid="41" grpId="0">
        <p:tmplLst>
          <p:tmpl>
            <p:tnLst>
              <p:par>
                <p:cTn presetID="22" presetClass="entr" presetSubtype="8" fill="hold" nodeType="withEffect">
                  <p:stCondLst>
                    <p:cond delay="0"/>
                  </p:stCondLst>
                  <p:childTnLst>
                    <p:set>
                      <p:cBhvr>
                        <p:cTn dur="1" fill="hold">
                          <p:stCondLst>
                            <p:cond delay="0"/>
                          </p:stCondLst>
                        </p:cTn>
                        <p:tgtEl>
                          <p:spTgt spid="41"/>
                        </p:tgtEl>
                        <p:attrNameLst>
                          <p:attrName>style.visibility</p:attrName>
                        </p:attrNameLst>
                      </p:cBhvr>
                      <p:to>
                        <p:strVal val="visible"/>
                      </p:to>
                    </p:set>
                    <p:animEffect transition="in" filter="wipe(left)">
                      <p:cBhvr>
                        <p:cTn dur="500"/>
                        <p:tgtEl>
                          <p:spTgt spid="41"/>
                        </p:tgtEl>
                      </p:cBhvr>
                    </p:animEffect>
                  </p:childTnLst>
                </p:cTn>
              </p:par>
            </p:tnLst>
          </p:tmpl>
        </p:tmplLst>
      </p:bldP>
      <p:bldP spid="42" grpId="0">
        <p:tmplLst>
          <p:tmpl>
            <p:tnLst>
              <p:par>
                <p:cTn presetID="22" presetClass="entr" presetSubtype="8" fill="hold" nodeType="withEffect">
                  <p:stCondLst>
                    <p:cond delay="0"/>
                  </p:stCondLst>
                  <p:childTnLst>
                    <p:set>
                      <p:cBhvr>
                        <p:cTn dur="1" fill="hold">
                          <p:stCondLst>
                            <p:cond delay="0"/>
                          </p:stCondLst>
                        </p:cTn>
                        <p:tgtEl>
                          <p:spTgt spid="42"/>
                        </p:tgtEl>
                        <p:attrNameLst>
                          <p:attrName>style.visibility</p:attrName>
                        </p:attrNameLst>
                      </p:cBhvr>
                      <p:to>
                        <p:strVal val="visible"/>
                      </p:to>
                    </p:set>
                    <p:animEffect transition="in" filter="wipe(left)">
                      <p:cBhvr>
                        <p:cTn dur="500"/>
                        <p:tgtEl>
                          <p:spTgt spid="42"/>
                        </p:tgtEl>
                      </p:cBhvr>
                    </p:animEffect>
                  </p:childTnLst>
                </p:cTn>
              </p:par>
            </p:tnLst>
          </p:tmpl>
        </p:tmplLst>
      </p:bldP>
      <p:bldP spid="43" grpId="0">
        <p:tmplLst>
          <p:tmpl>
            <p:tnLst>
              <p:par>
                <p:cTn presetID="22" presetClass="entr" presetSubtype="8"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wipe(left)">
                      <p:cBhvr>
                        <p:cTn dur="500"/>
                        <p:tgtEl>
                          <p:spTgt spid="43"/>
                        </p:tgtEl>
                      </p:cBhvr>
                    </p:animEffect>
                  </p:childTnLst>
                </p:cTn>
              </p:par>
            </p:tnLst>
          </p:tmpl>
        </p:tmplLst>
      </p:bldP>
      <p:bldP spid="44" grpId="0">
        <p:tmplLst>
          <p:tmpl>
            <p:tnLst>
              <p:par>
                <p:cTn presetID="22" presetClass="entr" presetSubtype="8" fill="hold" nodeType="withEffect">
                  <p:stCondLst>
                    <p:cond delay="0"/>
                  </p:stCondLst>
                  <p:childTnLst>
                    <p:set>
                      <p:cBhvr>
                        <p:cTn dur="1" fill="hold">
                          <p:stCondLst>
                            <p:cond delay="0"/>
                          </p:stCondLst>
                        </p:cTn>
                        <p:tgtEl>
                          <p:spTgt spid="44"/>
                        </p:tgtEl>
                        <p:attrNameLst>
                          <p:attrName>style.visibility</p:attrName>
                        </p:attrNameLst>
                      </p:cBhvr>
                      <p:to>
                        <p:strVal val="visible"/>
                      </p:to>
                    </p:set>
                    <p:animEffect transition="in" filter="wipe(left)">
                      <p:cBhvr>
                        <p:cTn dur="500"/>
                        <p:tgtEl>
                          <p:spTgt spid="44"/>
                        </p:tgtEl>
                      </p:cBhvr>
                    </p:animEffect>
                  </p:childTnLst>
                </p:cTn>
              </p:par>
            </p:tnLst>
          </p:tmpl>
        </p:tmplLst>
      </p:bldP>
      <p:bldP spid="45" grpId="0">
        <p:tmplLst>
          <p:tmpl>
            <p:tnLst>
              <p:par>
                <p:cTn presetID="22" presetClass="entr" presetSubtype="8" fill="hold" nodeType="withEffect">
                  <p:stCondLst>
                    <p:cond delay="0"/>
                  </p:stCondLst>
                  <p:childTnLst>
                    <p:set>
                      <p:cBhvr>
                        <p:cTn dur="1" fill="hold">
                          <p:stCondLst>
                            <p:cond delay="0"/>
                          </p:stCondLst>
                        </p:cTn>
                        <p:tgtEl>
                          <p:spTgt spid="45"/>
                        </p:tgtEl>
                        <p:attrNameLst>
                          <p:attrName>style.visibility</p:attrName>
                        </p:attrNameLst>
                      </p:cBhvr>
                      <p:to>
                        <p:strVal val="visible"/>
                      </p:to>
                    </p:set>
                    <p:animEffect transition="in" filter="wipe(left)">
                      <p:cBhvr>
                        <p:cTn dur="500"/>
                        <p:tgtEl>
                          <p:spTgt spid="45"/>
                        </p:tgtEl>
                      </p:cBhvr>
                    </p:animEffect>
                  </p:childTnLst>
                </p:cTn>
              </p:par>
            </p:tnLst>
          </p:tmpl>
        </p:tmplLst>
      </p:bldP>
      <p:bldP spid="46" grpId="0">
        <p:tmplLst>
          <p:tmpl>
            <p:tnLst>
              <p:par>
                <p:cTn presetID="22" presetClass="entr" presetSubtype="8" fill="hold" nodeType="withEffect">
                  <p:stCondLst>
                    <p:cond delay="0"/>
                  </p:stCondLst>
                  <p:childTnLst>
                    <p:set>
                      <p:cBhvr>
                        <p:cTn dur="1" fill="hold">
                          <p:stCondLst>
                            <p:cond delay="0"/>
                          </p:stCondLst>
                        </p:cTn>
                        <p:tgtEl>
                          <p:spTgt spid="46"/>
                        </p:tgtEl>
                        <p:attrNameLst>
                          <p:attrName>style.visibility</p:attrName>
                        </p:attrNameLst>
                      </p:cBhvr>
                      <p:to>
                        <p:strVal val="visible"/>
                      </p:to>
                    </p:set>
                    <p:animEffect transition="in" filter="wipe(left)">
                      <p:cBhvr>
                        <p:cTn dur="500"/>
                        <p:tgtEl>
                          <p:spTgt spid="46"/>
                        </p:tgtEl>
                      </p:cBhvr>
                    </p:animEffect>
                  </p:childTnLst>
                </p:cTn>
              </p:par>
            </p:tnLst>
          </p:tmpl>
        </p:tmplLst>
      </p:bldP>
      <p:bldP spid="47" grpId="0">
        <p:tmplLst>
          <p:tmpl>
            <p:tnLst>
              <p:par>
                <p:cTn presetID="2" presetClass="entr" presetSubtype="8" decel="100000" fill="hold" nodeType="afterEffect">
                  <p:stCondLst>
                    <p:cond delay="0"/>
                  </p:stCondLst>
                  <p:iterate type="wd">
                    <p:tmPct val="10000"/>
                  </p:iterate>
                  <p:childTnLst>
                    <p:set>
                      <p:cBhvr>
                        <p:cTn dur="1" fill="hold">
                          <p:stCondLst>
                            <p:cond delay="0"/>
                          </p:stCondLst>
                        </p:cTn>
                        <p:tgtEl>
                          <p:spTgt spid="47"/>
                        </p:tgtEl>
                        <p:attrNameLst>
                          <p:attrName>style.visibility</p:attrName>
                        </p:attrNameLst>
                      </p:cBhvr>
                      <p:to>
                        <p:strVal val="visible"/>
                      </p:to>
                    </p:set>
                    <p:anim calcmode="lin" valueType="num">
                      <p:cBhvr additive="base">
                        <p:cTn dur="500" fill="hold"/>
                        <p:tgtEl>
                          <p:spTgt spid="47"/>
                        </p:tgtEl>
                        <p:attrNameLst>
                          <p:attrName>ppt_x</p:attrName>
                        </p:attrNameLst>
                      </p:cBhvr>
                      <p:tavLst>
                        <p:tav tm="0">
                          <p:val>
                            <p:strVal val="0-#ppt_w/2"/>
                          </p:val>
                        </p:tav>
                        <p:tav tm="100000">
                          <p:val>
                            <p:strVal val="#ppt_x"/>
                          </p:val>
                        </p:tav>
                      </p:tavLst>
                    </p:anim>
                    <p:anim calcmode="lin" valueType="num">
                      <p:cBhvr additive="base">
                        <p:cTn dur="500" fill="hold"/>
                        <p:tgtEl>
                          <p:spTgt spid="47"/>
                        </p:tgtEl>
                        <p:attrNameLst>
                          <p:attrName>ppt_y</p:attrName>
                        </p:attrNameLst>
                      </p:cBhvr>
                      <p:tavLst>
                        <p:tav tm="0">
                          <p:val>
                            <p:strVal val="#ppt_y"/>
                          </p:val>
                        </p:tav>
                        <p:tav tm="100000">
                          <p:val>
                            <p:strVal val="#ppt_y"/>
                          </p:val>
                        </p:tav>
                      </p:tavLst>
                    </p:anim>
                  </p:childTnLst>
                </p:cTn>
              </p:par>
            </p:tnLst>
          </p:tmpl>
        </p:tmplLst>
      </p:bldP>
      <p:bldP spid="48" grpId="0">
        <p:tmplLst>
          <p:tmpl>
            <p:tnLst>
              <p:par>
                <p:cTn presetID="2" presetClass="entr" presetSubtype="8" decel="100000" fill="hold" nodeType="afterEffect">
                  <p:stCondLst>
                    <p:cond delay="0"/>
                  </p:stCondLst>
                  <p:childTnLst>
                    <p:set>
                      <p:cBhvr>
                        <p:cTn dur="1" fill="hold">
                          <p:stCondLst>
                            <p:cond delay="0"/>
                          </p:stCondLst>
                        </p:cTn>
                        <p:tgtEl>
                          <p:spTgt spid="48"/>
                        </p:tgtEl>
                        <p:attrNameLst>
                          <p:attrName>style.visibility</p:attrName>
                        </p:attrNameLst>
                      </p:cBhvr>
                      <p:to>
                        <p:strVal val="visible"/>
                      </p:to>
                    </p:set>
                    <p:anim calcmode="lin" valueType="num">
                      <p:cBhvr additive="base">
                        <p:cTn dur="500" fill="hold"/>
                        <p:tgtEl>
                          <p:spTgt spid="48"/>
                        </p:tgtEl>
                        <p:attrNameLst>
                          <p:attrName>ppt_x</p:attrName>
                        </p:attrNameLst>
                      </p:cBhvr>
                      <p:tavLst>
                        <p:tav tm="0">
                          <p:val>
                            <p:strVal val="0-#ppt_w/2"/>
                          </p:val>
                        </p:tav>
                        <p:tav tm="100000">
                          <p:val>
                            <p:strVal val="#ppt_x"/>
                          </p:val>
                        </p:tav>
                      </p:tavLst>
                    </p:anim>
                    <p:anim calcmode="lin" valueType="num">
                      <p:cBhvr additive="base">
                        <p:cTn dur="500" fill="hold"/>
                        <p:tgtEl>
                          <p:spTgt spid="48"/>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4 Points">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6" name="平行四辺形 5"/>
          <p:cNvSpPr/>
          <p:nvPr userDrawn="1"/>
        </p:nvSpPr>
        <p:spPr>
          <a:xfrm>
            <a:off x="852615" y="2488885"/>
            <a:ext cx="16852860" cy="2436785"/>
          </a:xfrm>
          <a:custGeom>
            <a:avLst/>
            <a:gdLst/>
            <a:ahLst/>
            <a:cxnLst/>
            <a:rect l="l" t="t" r="r" b="b"/>
            <a:pathLst>
              <a:path w="16852860" h="2436785">
                <a:moveTo>
                  <a:pt x="9379959" y="0"/>
                </a:moveTo>
                <a:lnTo>
                  <a:pt x="16852860" y="0"/>
                </a:lnTo>
                <a:lnTo>
                  <a:pt x="16852860" y="1305145"/>
                </a:lnTo>
                <a:lnTo>
                  <a:pt x="9387867" y="1305145"/>
                </a:lnTo>
                <a:lnTo>
                  <a:pt x="7129947" y="2436785"/>
                </a:lnTo>
                <a:lnTo>
                  <a:pt x="7029666" y="2436784"/>
                </a:lnTo>
                <a:lnTo>
                  <a:pt x="7029665" y="2436783"/>
                </a:lnTo>
                <a:lnTo>
                  <a:pt x="0" y="2436783"/>
                </a:lnTo>
                <a:lnTo>
                  <a:pt x="182937" y="2257589"/>
                </a:lnTo>
                <a:lnTo>
                  <a:pt x="7113947" y="2257589"/>
                </a:lnTo>
                <a:lnTo>
                  <a:pt x="9379959" y="8624"/>
                </a:lnTo>
                <a:close/>
              </a:path>
            </a:pathLst>
          </a:cu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 name="平行四辺形 6"/>
          <p:cNvSpPr/>
          <p:nvPr userDrawn="1"/>
        </p:nvSpPr>
        <p:spPr>
          <a:xfrm>
            <a:off x="617837" y="3856113"/>
            <a:ext cx="17087638" cy="1307555"/>
          </a:xfrm>
          <a:custGeom>
            <a:avLst/>
            <a:gdLst/>
            <a:ahLst/>
            <a:cxnLst/>
            <a:rect l="l" t="t" r="r" b="b"/>
            <a:pathLst>
              <a:path w="17087638" h="1307555">
                <a:moveTo>
                  <a:pt x="9617912" y="0"/>
                </a:moveTo>
                <a:lnTo>
                  <a:pt x="9617912" y="2410"/>
                </a:lnTo>
                <a:lnTo>
                  <a:pt x="17087638" y="2410"/>
                </a:lnTo>
                <a:lnTo>
                  <a:pt x="17087638" y="1307555"/>
                </a:lnTo>
                <a:lnTo>
                  <a:pt x="10542728" y="1307555"/>
                </a:lnTo>
                <a:lnTo>
                  <a:pt x="9614737" y="1307555"/>
                </a:lnTo>
                <a:lnTo>
                  <a:pt x="0" y="1307555"/>
                </a:lnTo>
                <a:lnTo>
                  <a:pt x="182937" y="1128361"/>
                </a:lnTo>
                <a:lnTo>
                  <a:pt x="7376830" y="1128361"/>
                </a:lnTo>
                <a:close/>
              </a:path>
            </a:pathLst>
          </a:custGeom>
          <a:solidFill>
            <a:schemeClr val="accent1">
              <a:lumMod val="40000"/>
              <a:lumOff val="6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平行四辺形 6"/>
          <p:cNvSpPr/>
          <p:nvPr userDrawn="1"/>
        </p:nvSpPr>
        <p:spPr>
          <a:xfrm flipV="1">
            <a:off x="617837" y="5219033"/>
            <a:ext cx="17087638" cy="1307555"/>
          </a:xfrm>
          <a:custGeom>
            <a:avLst/>
            <a:gdLst/>
            <a:ahLst/>
            <a:cxnLst/>
            <a:rect l="l" t="t" r="r" b="b"/>
            <a:pathLst>
              <a:path w="17087638" h="1307555">
                <a:moveTo>
                  <a:pt x="9617912" y="0"/>
                </a:moveTo>
                <a:lnTo>
                  <a:pt x="9617912" y="2410"/>
                </a:lnTo>
                <a:lnTo>
                  <a:pt x="17087638" y="2410"/>
                </a:lnTo>
                <a:lnTo>
                  <a:pt x="17087638" y="1307555"/>
                </a:lnTo>
                <a:lnTo>
                  <a:pt x="10542728" y="1307555"/>
                </a:lnTo>
                <a:lnTo>
                  <a:pt x="9614737" y="1307555"/>
                </a:lnTo>
                <a:lnTo>
                  <a:pt x="0" y="1307555"/>
                </a:lnTo>
                <a:lnTo>
                  <a:pt x="182937" y="1128361"/>
                </a:lnTo>
                <a:lnTo>
                  <a:pt x="7376830" y="1128361"/>
                </a:lnTo>
                <a:close/>
              </a:path>
            </a:pathLst>
          </a:cu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2" name="平行四辺形 5"/>
          <p:cNvSpPr/>
          <p:nvPr userDrawn="1"/>
        </p:nvSpPr>
        <p:spPr>
          <a:xfrm flipV="1">
            <a:off x="852615" y="5458626"/>
            <a:ext cx="16852860" cy="2436785"/>
          </a:xfrm>
          <a:custGeom>
            <a:avLst/>
            <a:gdLst/>
            <a:ahLst/>
            <a:cxnLst/>
            <a:rect l="l" t="t" r="r" b="b"/>
            <a:pathLst>
              <a:path w="16852860" h="2436785">
                <a:moveTo>
                  <a:pt x="9379959" y="0"/>
                </a:moveTo>
                <a:lnTo>
                  <a:pt x="16852860" y="0"/>
                </a:lnTo>
                <a:lnTo>
                  <a:pt x="16852860" y="1305145"/>
                </a:lnTo>
                <a:lnTo>
                  <a:pt x="9387867" y="1305145"/>
                </a:lnTo>
                <a:lnTo>
                  <a:pt x="7129947" y="2436785"/>
                </a:lnTo>
                <a:lnTo>
                  <a:pt x="7029666" y="2436784"/>
                </a:lnTo>
                <a:lnTo>
                  <a:pt x="7029665" y="2436783"/>
                </a:lnTo>
                <a:lnTo>
                  <a:pt x="0" y="2436783"/>
                </a:lnTo>
                <a:lnTo>
                  <a:pt x="182937" y="2257589"/>
                </a:lnTo>
                <a:lnTo>
                  <a:pt x="7113947" y="2257589"/>
                </a:lnTo>
                <a:lnTo>
                  <a:pt x="9379959" y="8624"/>
                </a:lnTo>
                <a:close/>
              </a:path>
            </a:pathLst>
          </a:custGeom>
          <a:solidFill>
            <a:schemeClr val="accent1">
              <a:lumMod val="40000"/>
              <a:lumOff val="6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6" name="図プレースホルダー 7"/>
          <p:cNvSpPr>
            <a:spLocks noGrp="1"/>
          </p:cNvSpPr>
          <p:nvPr>
            <p:ph type="pic" sz="quarter" idx="16" hasCustomPrompt="1"/>
          </p:nvPr>
        </p:nvSpPr>
        <p:spPr>
          <a:xfrm>
            <a:off x="10448351" y="2753104"/>
            <a:ext cx="793284" cy="793284"/>
          </a:xfrm>
        </p:spPr>
        <p:txBody>
          <a:bodyPr>
            <a:normAutofit/>
          </a:bodyPr>
          <a:lstStyle>
            <a:lvl1pPr>
              <a:defRPr sz="1600"/>
            </a:lvl1pPr>
          </a:lstStyle>
          <a:p>
            <a:r>
              <a:rPr kumimoji="1" lang="en-US" altLang="ja-JP" dirty="0"/>
              <a:t>ICON</a:t>
            </a:r>
            <a:endParaRPr kumimoji="1" lang="ja-JP" altLang="en-US" dirty="0"/>
          </a:p>
        </p:txBody>
      </p:sp>
      <p:sp>
        <p:nvSpPr>
          <p:cNvPr id="17" name="図プレースホルダー 7"/>
          <p:cNvSpPr>
            <a:spLocks noGrp="1"/>
          </p:cNvSpPr>
          <p:nvPr>
            <p:ph type="pic" sz="quarter" idx="17" hasCustomPrompt="1"/>
          </p:nvPr>
        </p:nvSpPr>
        <p:spPr>
          <a:xfrm>
            <a:off x="10448351" y="4104964"/>
            <a:ext cx="793284" cy="793284"/>
          </a:xfrm>
        </p:spPr>
        <p:txBody>
          <a:bodyPr>
            <a:normAutofit/>
          </a:bodyPr>
          <a:lstStyle>
            <a:lvl1pPr>
              <a:defRPr sz="1600"/>
            </a:lvl1pPr>
          </a:lstStyle>
          <a:p>
            <a:r>
              <a:rPr kumimoji="1" lang="en-US" altLang="ja-JP" dirty="0"/>
              <a:t>ICON</a:t>
            </a:r>
            <a:endParaRPr kumimoji="1" lang="ja-JP" altLang="en-US" dirty="0"/>
          </a:p>
        </p:txBody>
      </p:sp>
      <p:sp>
        <p:nvSpPr>
          <p:cNvPr id="18" name="図プレースホルダー 7"/>
          <p:cNvSpPr>
            <a:spLocks noGrp="1"/>
          </p:cNvSpPr>
          <p:nvPr>
            <p:ph type="pic" sz="quarter" idx="18" hasCustomPrompt="1"/>
          </p:nvPr>
        </p:nvSpPr>
        <p:spPr>
          <a:xfrm>
            <a:off x="10448351" y="5456824"/>
            <a:ext cx="793284" cy="793284"/>
          </a:xfrm>
        </p:spPr>
        <p:txBody>
          <a:bodyPr>
            <a:normAutofit/>
          </a:bodyPr>
          <a:lstStyle>
            <a:lvl1pPr>
              <a:defRPr sz="1600"/>
            </a:lvl1pPr>
          </a:lstStyle>
          <a:p>
            <a:r>
              <a:rPr kumimoji="1" lang="en-US" altLang="ja-JP" dirty="0"/>
              <a:t>ICON</a:t>
            </a:r>
            <a:endParaRPr kumimoji="1" lang="ja-JP" altLang="en-US" dirty="0"/>
          </a:p>
        </p:txBody>
      </p:sp>
      <p:sp>
        <p:nvSpPr>
          <p:cNvPr id="19" name="図プレースホルダー 7"/>
          <p:cNvSpPr>
            <a:spLocks noGrp="1"/>
          </p:cNvSpPr>
          <p:nvPr>
            <p:ph type="pic" sz="quarter" idx="19" hasCustomPrompt="1"/>
          </p:nvPr>
        </p:nvSpPr>
        <p:spPr>
          <a:xfrm>
            <a:off x="10448351" y="6808685"/>
            <a:ext cx="793284" cy="793284"/>
          </a:xfrm>
        </p:spPr>
        <p:txBody>
          <a:bodyPr>
            <a:normAutofit/>
          </a:bodyPr>
          <a:lstStyle>
            <a:lvl1pPr>
              <a:defRPr sz="1600"/>
            </a:lvl1pPr>
          </a:lstStyle>
          <a:p>
            <a:r>
              <a:rPr kumimoji="1" lang="en-US" altLang="ja-JP" dirty="0"/>
              <a:t>ICON</a:t>
            </a:r>
            <a:endParaRPr kumimoji="1" lang="ja-JP" altLang="en-US" dirty="0"/>
          </a:p>
        </p:txBody>
      </p:sp>
      <p:sp>
        <p:nvSpPr>
          <p:cNvPr id="20" name="テキスト プレースホルダー 11"/>
          <p:cNvSpPr>
            <a:spLocks noGrp="1"/>
          </p:cNvSpPr>
          <p:nvPr>
            <p:ph type="body" sz="quarter" idx="31" hasCustomPrompt="1"/>
          </p:nvPr>
        </p:nvSpPr>
        <p:spPr>
          <a:xfrm>
            <a:off x="11316140" y="2566146"/>
            <a:ext cx="5972971" cy="1182197"/>
          </a:xfrm>
        </p:spPr>
        <p:txBody>
          <a:bodyPr anchor="ctr">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
        <p:nvSpPr>
          <p:cNvPr id="21" name="テキスト プレースホルダー 11"/>
          <p:cNvSpPr>
            <a:spLocks noGrp="1"/>
          </p:cNvSpPr>
          <p:nvPr>
            <p:ph type="body" sz="quarter" idx="32" hasCustomPrompt="1"/>
          </p:nvPr>
        </p:nvSpPr>
        <p:spPr>
          <a:xfrm>
            <a:off x="11316140" y="3935259"/>
            <a:ext cx="5972971" cy="1182197"/>
          </a:xfrm>
        </p:spPr>
        <p:txBody>
          <a:bodyPr anchor="ctr">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
        <p:nvSpPr>
          <p:cNvPr id="22" name="テキスト プレースホルダー 11"/>
          <p:cNvSpPr>
            <a:spLocks noGrp="1"/>
          </p:cNvSpPr>
          <p:nvPr>
            <p:ph type="body" sz="quarter" idx="33" hasCustomPrompt="1"/>
          </p:nvPr>
        </p:nvSpPr>
        <p:spPr>
          <a:xfrm>
            <a:off x="11316140" y="5298179"/>
            <a:ext cx="5972971" cy="1182197"/>
          </a:xfrm>
        </p:spPr>
        <p:txBody>
          <a:bodyPr anchor="ctr">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
        <p:nvSpPr>
          <p:cNvPr id="23" name="テキスト プレースホルダー 11"/>
          <p:cNvSpPr>
            <a:spLocks noGrp="1"/>
          </p:cNvSpPr>
          <p:nvPr>
            <p:ph type="body" sz="quarter" idx="34" hasCustomPrompt="1"/>
          </p:nvPr>
        </p:nvSpPr>
        <p:spPr>
          <a:xfrm>
            <a:off x="11316140" y="6661603"/>
            <a:ext cx="5972971" cy="1182197"/>
          </a:xfrm>
        </p:spPr>
        <p:txBody>
          <a:bodyPr anchor="ctr">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
        <p:nvSpPr>
          <p:cNvPr id="24" name="テキスト プレースホルダー 11"/>
          <p:cNvSpPr>
            <a:spLocks noGrp="1"/>
          </p:cNvSpPr>
          <p:nvPr>
            <p:ph type="body" sz="quarter" idx="14" hasCustomPrompt="1"/>
          </p:nvPr>
        </p:nvSpPr>
        <p:spPr>
          <a:xfrm>
            <a:off x="1042306" y="2488886"/>
            <a:ext cx="6840760" cy="2213144"/>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25" name="テキスト プレースホルダー 11"/>
          <p:cNvSpPr>
            <a:spLocks noGrp="1"/>
          </p:cNvSpPr>
          <p:nvPr>
            <p:ph type="body" sz="quarter" idx="15" hasCustomPrompt="1"/>
          </p:nvPr>
        </p:nvSpPr>
        <p:spPr>
          <a:xfrm>
            <a:off x="1042306" y="5784005"/>
            <a:ext cx="6840760" cy="2554850"/>
          </a:xfrm>
        </p:spPr>
        <p:txBody>
          <a:bodyPr anchor="t">
            <a:noAutofit/>
          </a:bodyPr>
          <a:lstStyle>
            <a:lvl1pPr algn="l">
              <a:lnSpc>
                <a:spcPct val="120000"/>
              </a:lnSpc>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1574171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xEl>
                                              <p:pRg st="0" end="0"/>
                                            </p:txEl>
                                          </p:spTgt>
                                        </p:tgtEl>
                                        <p:attrNameLst>
                                          <p:attrName>style.visibility</p:attrName>
                                        </p:attrNameLst>
                                      </p:cBhvr>
                                      <p:to>
                                        <p:strVal val="visible"/>
                                      </p:to>
                                    </p:set>
                                    <p:animEffect transition="in" filter="fade">
                                      <p:cBhvr>
                                        <p:cTn id="14" dur="500"/>
                                        <p:tgtEl>
                                          <p:spTgt spid="20">
                                            <p:txEl>
                                              <p:pRg st="0" end="0"/>
                                            </p:txEl>
                                          </p:spTgt>
                                        </p:tgtEl>
                                      </p:cBhvr>
                                    </p:animEffect>
                                  </p:childTnLst>
                                </p:cTn>
                              </p:par>
                            </p:childTnLst>
                          </p:cTn>
                        </p:par>
                        <p:par>
                          <p:cTn id="15" fill="hold">
                            <p:stCondLst>
                              <p:cond delay="1250"/>
                            </p:stCondLst>
                            <p:childTnLst>
                              <p:par>
                                <p:cTn id="16" presetID="22" presetClass="entr" presetSubtype="8" fill="hold" grpId="0" nodeType="afterEffect">
                                  <p:stCondLst>
                                    <p:cond delay="25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1">
                                            <p:txEl>
                                              <p:pRg st="0" end="0"/>
                                            </p:txEl>
                                          </p:spTgt>
                                        </p:tgtEl>
                                        <p:attrNameLst>
                                          <p:attrName>style.visibility</p:attrName>
                                        </p:attrNameLst>
                                      </p:cBhvr>
                                      <p:to>
                                        <p:strVal val="visible"/>
                                      </p:to>
                                    </p:set>
                                    <p:animEffect transition="in" filter="fade">
                                      <p:cBhvr>
                                        <p:cTn id="25" dur="500"/>
                                        <p:tgtEl>
                                          <p:spTgt spid="21">
                                            <p:txEl>
                                              <p:pRg st="0" end="0"/>
                                            </p:txEl>
                                          </p:spTgt>
                                        </p:tgtEl>
                                      </p:cBhvr>
                                    </p:animEffect>
                                  </p:childTnLst>
                                </p:cTn>
                              </p:par>
                            </p:childTnLst>
                          </p:cTn>
                        </p:par>
                        <p:par>
                          <p:cTn id="26" fill="hold">
                            <p:stCondLst>
                              <p:cond delay="2500"/>
                            </p:stCondLst>
                            <p:childTnLst>
                              <p:par>
                                <p:cTn id="27" presetID="22" presetClass="entr" presetSubtype="8" fill="hold" grpId="0" nodeType="afterEffect">
                                  <p:stCondLst>
                                    <p:cond delay="250"/>
                                  </p:stCondLst>
                                  <p:childTnLst>
                                    <p:set>
                                      <p:cBhvr>
                                        <p:cTn id="28" dur="1" fill="hold">
                                          <p:stCondLst>
                                            <p:cond delay="0"/>
                                          </p:stCondLst>
                                        </p:cTn>
                                        <p:tgtEl>
                                          <p:spTgt spid="10"/>
                                        </p:tgtEl>
                                        <p:attrNameLst>
                                          <p:attrName>style.visibility</p:attrName>
                                        </p:attrNameLst>
                                      </p:cBhvr>
                                      <p:to>
                                        <p:strVal val="visible"/>
                                      </p:to>
                                    </p:set>
                                    <p:animEffect transition="in" filter="wipe(left)">
                                      <p:cBhvr>
                                        <p:cTn id="29" dur="500"/>
                                        <p:tgtEl>
                                          <p:spTgt spid="10"/>
                                        </p:tgtEl>
                                      </p:cBhvr>
                                    </p:animEffect>
                                  </p:childTnLst>
                                </p:cTn>
                              </p:par>
                            </p:childTnLst>
                          </p:cTn>
                        </p:par>
                        <p:par>
                          <p:cTn id="30" fill="hold">
                            <p:stCondLst>
                              <p:cond delay="3250"/>
                            </p:stCondLst>
                            <p:childTnLst>
                              <p:par>
                                <p:cTn id="31" presetID="10" presetClass="entr" presetSubtype="0"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500"/>
                                        <p:tgtEl>
                                          <p:spTgt spid="18"/>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2">
                                            <p:txEl>
                                              <p:pRg st="0" end="0"/>
                                            </p:txEl>
                                          </p:spTgt>
                                        </p:tgtEl>
                                        <p:attrNameLst>
                                          <p:attrName>style.visibility</p:attrName>
                                        </p:attrNameLst>
                                      </p:cBhvr>
                                      <p:to>
                                        <p:strVal val="visible"/>
                                      </p:to>
                                    </p:set>
                                    <p:animEffect transition="in" filter="fade">
                                      <p:cBhvr>
                                        <p:cTn id="36" dur="500"/>
                                        <p:tgtEl>
                                          <p:spTgt spid="22">
                                            <p:txEl>
                                              <p:pRg st="0" end="0"/>
                                            </p:txEl>
                                          </p:spTgt>
                                        </p:tgtEl>
                                      </p:cBhvr>
                                    </p:animEffect>
                                  </p:childTnLst>
                                </p:cTn>
                              </p:par>
                            </p:childTnLst>
                          </p:cTn>
                        </p:par>
                        <p:par>
                          <p:cTn id="37" fill="hold">
                            <p:stCondLst>
                              <p:cond delay="3750"/>
                            </p:stCondLst>
                            <p:childTnLst>
                              <p:par>
                                <p:cTn id="38" presetID="22" presetClass="entr" presetSubtype="8" fill="hold" grpId="0" nodeType="afterEffect">
                                  <p:stCondLst>
                                    <p:cond delay="250"/>
                                  </p:stCondLst>
                                  <p:childTnLst>
                                    <p:set>
                                      <p:cBhvr>
                                        <p:cTn id="39" dur="1" fill="hold">
                                          <p:stCondLst>
                                            <p:cond delay="0"/>
                                          </p:stCondLst>
                                        </p:cTn>
                                        <p:tgtEl>
                                          <p:spTgt spid="12"/>
                                        </p:tgtEl>
                                        <p:attrNameLst>
                                          <p:attrName>style.visibility</p:attrName>
                                        </p:attrNameLst>
                                      </p:cBhvr>
                                      <p:to>
                                        <p:strVal val="visible"/>
                                      </p:to>
                                    </p:set>
                                    <p:animEffect transition="in" filter="wipe(left)">
                                      <p:cBhvr>
                                        <p:cTn id="40" dur="500"/>
                                        <p:tgtEl>
                                          <p:spTgt spid="12"/>
                                        </p:tgtEl>
                                      </p:cBhvr>
                                    </p:animEffect>
                                  </p:childTnLst>
                                </p:cTn>
                              </p:par>
                            </p:childTnLst>
                          </p:cTn>
                        </p:par>
                        <p:par>
                          <p:cTn id="41" fill="hold">
                            <p:stCondLst>
                              <p:cond delay="4500"/>
                            </p:stCondLst>
                            <p:childTnLst>
                              <p:par>
                                <p:cTn id="42" presetID="10" presetClass="entr" presetSubtype="0"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fade">
                                      <p:cBhvr>
                                        <p:cTn id="44" dur="500"/>
                                        <p:tgtEl>
                                          <p:spTgt spid="19"/>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3">
                                            <p:txEl>
                                              <p:pRg st="0" end="0"/>
                                            </p:txEl>
                                          </p:spTgt>
                                        </p:tgtEl>
                                        <p:attrNameLst>
                                          <p:attrName>style.visibility</p:attrName>
                                        </p:attrNameLst>
                                      </p:cBhvr>
                                      <p:to>
                                        <p:strVal val="visible"/>
                                      </p:to>
                                    </p:set>
                                    <p:animEffect transition="in" filter="fade">
                                      <p:cBhvr>
                                        <p:cTn id="47" dur="500"/>
                                        <p:tgtEl>
                                          <p:spTgt spid="23">
                                            <p:txEl>
                                              <p:pRg st="0" end="0"/>
                                            </p:txEl>
                                          </p:spTgt>
                                        </p:tgtEl>
                                      </p:cBhvr>
                                    </p:animEffect>
                                  </p:childTnLst>
                                </p:cTn>
                              </p:par>
                            </p:childTnLst>
                          </p:cTn>
                        </p:par>
                        <p:par>
                          <p:cTn id="48" fill="hold">
                            <p:stCondLst>
                              <p:cond delay="5000"/>
                            </p:stCondLst>
                            <p:childTnLst>
                              <p:par>
                                <p:cTn id="49" presetID="2" presetClass="entr" presetSubtype="8" decel="100000" fill="hold" grpId="0" nodeType="afterEffect">
                                  <p:stCondLst>
                                    <p:cond delay="0"/>
                                  </p:stCondLst>
                                  <p:iterate type="wd">
                                    <p:tmPct val="10000"/>
                                  </p:iterate>
                                  <p:childTnLst>
                                    <p:set>
                                      <p:cBhvr>
                                        <p:cTn id="50" dur="1" fill="hold">
                                          <p:stCondLst>
                                            <p:cond delay="0"/>
                                          </p:stCondLst>
                                        </p:cTn>
                                        <p:tgtEl>
                                          <p:spTgt spid="24">
                                            <p:txEl>
                                              <p:pRg st="0" end="0"/>
                                            </p:txEl>
                                          </p:spTgt>
                                        </p:tgtEl>
                                        <p:attrNameLst>
                                          <p:attrName>style.visibility</p:attrName>
                                        </p:attrNameLst>
                                      </p:cBhvr>
                                      <p:to>
                                        <p:strVal val="visible"/>
                                      </p:to>
                                    </p:set>
                                    <p:anim calcmode="lin" valueType="num">
                                      <p:cBhvr additive="base">
                                        <p:cTn id="51" dur="500" fill="hold"/>
                                        <p:tgtEl>
                                          <p:spTgt spid="24">
                                            <p:txEl>
                                              <p:pRg st="0" end="0"/>
                                            </p:txEl>
                                          </p:spTgt>
                                        </p:tgtEl>
                                        <p:attrNameLst>
                                          <p:attrName>ppt_x</p:attrName>
                                        </p:attrNameLst>
                                      </p:cBhvr>
                                      <p:tavLst>
                                        <p:tav tm="0">
                                          <p:val>
                                            <p:strVal val="0-#ppt_w/2"/>
                                          </p:val>
                                        </p:tav>
                                        <p:tav tm="100000">
                                          <p:val>
                                            <p:strVal val="#ppt_x"/>
                                          </p:val>
                                        </p:tav>
                                      </p:tavLst>
                                    </p:anim>
                                    <p:anim calcmode="lin" valueType="num">
                                      <p:cBhvr additive="base">
                                        <p:cTn id="52" dur="500" fill="hold"/>
                                        <p:tgtEl>
                                          <p:spTgt spid="24">
                                            <p:txEl>
                                              <p:pRg st="0" end="0"/>
                                            </p:txEl>
                                          </p:spTgt>
                                        </p:tgtEl>
                                        <p:attrNameLst>
                                          <p:attrName>ppt_y</p:attrName>
                                        </p:attrNameLst>
                                      </p:cBhvr>
                                      <p:tavLst>
                                        <p:tav tm="0">
                                          <p:val>
                                            <p:strVal val="#ppt_y"/>
                                          </p:val>
                                        </p:tav>
                                        <p:tav tm="100000">
                                          <p:val>
                                            <p:strVal val="#ppt_y"/>
                                          </p:val>
                                        </p:tav>
                                      </p:tavLst>
                                    </p:anim>
                                  </p:childTnLst>
                                </p:cTn>
                              </p:par>
                            </p:childTnLst>
                          </p:cTn>
                        </p:par>
                        <p:par>
                          <p:cTn id="53" fill="hold">
                            <p:stCondLst>
                              <p:cond delay="5550"/>
                            </p:stCondLst>
                            <p:childTnLst>
                              <p:par>
                                <p:cTn id="54" presetID="2" presetClass="entr" presetSubtype="8" decel="100000" fill="hold" grpId="0" nodeType="afterEffect">
                                  <p:stCondLst>
                                    <p:cond delay="0"/>
                                  </p:stCondLst>
                                  <p:childTnLst>
                                    <p:set>
                                      <p:cBhvr>
                                        <p:cTn id="55" dur="1" fill="hold">
                                          <p:stCondLst>
                                            <p:cond delay="0"/>
                                          </p:stCondLst>
                                        </p:cTn>
                                        <p:tgtEl>
                                          <p:spTgt spid="25">
                                            <p:txEl>
                                              <p:pRg st="0" end="0"/>
                                            </p:txEl>
                                          </p:spTgt>
                                        </p:tgtEl>
                                        <p:attrNameLst>
                                          <p:attrName>style.visibility</p:attrName>
                                        </p:attrNameLst>
                                      </p:cBhvr>
                                      <p:to>
                                        <p:strVal val="visible"/>
                                      </p:to>
                                    </p:set>
                                    <p:anim calcmode="lin" valueType="num">
                                      <p:cBhvr additive="base">
                                        <p:cTn id="56" dur="500" fill="hold"/>
                                        <p:tgtEl>
                                          <p:spTgt spid="25">
                                            <p:txEl>
                                              <p:pRg st="0" end="0"/>
                                            </p:txEl>
                                          </p:spTgt>
                                        </p:tgtEl>
                                        <p:attrNameLst>
                                          <p:attrName>ppt_x</p:attrName>
                                        </p:attrNameLst>
                                      </p:cBhvr>
                                      <p:tavLst>
                                        <p:tav tm="0">
                                          <p:val>
                                            <p:strVal val="0-#ppt_w/2"/>
                                          </p:val>
                                        </p:tav>
                                        <p:tav tm="100000">
                                          <p:val>
                                            <p:strVal val="#ppt_x"/>
                                          </p:val>
                                        </p:tav>
                                      </p:tavLst>
                                    </p:anim>
                                    <p:anim calcmode="lin" valueType="num">
                                      <p:cBhvr additive="base">
                                        <p:cTn id="57" dur="500" fill="hold"/>
                                        <p:tgtEl>
                                          <p:spTgt spid="2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P spid="12" grpId="0" animBg="1"/>
      <p:bldP spid="16" grpId="0"/>
      <p:bldP spid="17" grpId="0"/>
      <p:bldP spid="18" grpId="0"/>
      <p:bldP spid="19" grpId="0"/>
      <p:bldP spid="20" grpId="0" build="p">
        <p:tmplLst>
          <p:tmpl lvl="1">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1" grpId="0" build="p">
        <p:tmplLst>
          <p:tmpl lvl="1">
            <p:tnLst>
              <p:par>
                <p:cTn presetID="10"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Lst>
      </p:bldP>
      <p:bldP spid="22" grpId="0" build="p">
        <p:tmplLst>
          <p:tmpl lvl="1">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p">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24" grpId="0" build="p">
        <p:tmplLst>
          <p:tmpl lvl="1">
            <p:tnLst>
              <p:par>
                <p:cTn presetID="2" presetClass="entr" presetSubtype="8" decel="100000" fill="hold" nodeType="afterEffect">
                  <p:stCondLst>
                    <p:cond delay="0"/>
                  </p:stCondLst>
                  <p:iterate type="wd">
                    <p:tmPct val="10000"/>
                  </p:iterate>
                  <p:childTnLst>
                    <p:set>
                      <p:cBhvr>
                        <p:cTn dur="1" fill="hold">
                          <p:stCondLst>
                            <p:cond delay="0"/>
                          </p:stCondLst>
                        </p:cTn>
                        <p:tgtEl>
                          <p:spTgt spid="24"/>
                        </p:tgtEl>
                        <p:attrNameLst>
                          <p:attrName>style.visibility</p:attrName>
                        </p:attrNameLst>
                      </p:cBhvr>
                      <p:to>
                        <p:strVal val="visible"/>
                      </p:to>
                    </p:set>
                    <p:anim calcmode="lin" valueType="num">
                      <p:cBhvr additive="base">
                        <p:cTn dur="500" fill="hold"/>
                        <p:tgtEl>
                          <p:spTgt spid="24"/>
                        </p:tgtEl>
                        <p:attrNameLst>
                          <p:attrName>ppt_x</p:attrName>
                        </p:attrNameLst>
                      </p:cBhvr>
                      <p:tavLst>
                        <p:tav tm="0">
                          <p:val>
                            <p:strVal val="0-#ppt_w/2"/>
                          </p:val>
                        </p:tav>
                        <p:tav tm="100000">
                          <p:val>
                            <p:strVal val="#ppt_x"/>
                          </p:val>
                        </p:tav>
                      </p:tavLst>
                    </p:anim>
                    <p:anim calcmode="lin" valueType="num">
                      <p:cBhvr additive="base">
                        <p:cTn dur="500" fill="hold"/>
                        <p:tgtEl>
                          <p:spTgt spid="24"/>
                        </p:tgtEl>
                        <p:attrNameLst>
                          <p:attrName>ppt_y</p:attrName>
                        </p:attrNameLst>
                      </p:cBhvr>
                      <p:tavLst>
                        <p:tav tm="0">
                          <p:val>
                            <p:strVal val="#ppt_y"/>
                          </p:val>
                        </p:tav>
                        <p:tav tm="100000">
                          <p:val>
                            <p:strVal val="#ppt_y"/>
                          </p:val>
                        </p:tav>
                      </p:tavLst>
                    </p:anim>
                  </p:childTnLst>
                </p:cTn>
              </p:par>
            </p:tnLst>
          </p:tmpl>
        </p:tmplLst>
      </p:bldP>
      <p:bldP spid="25" grpId="0" build="p">
        <p:tmplLst>
          <p:tmpl lvl="1">
            <p:tnLst>
              <p:par>
                <p:cTn presetID="2" presetClass="entr" presetSubtype="8" decel="100000" fill="hold" nodeType="afterEffect">
                  <p:stCondLst>
                    <p:cond delay="0"/>
                  </p:stCondLst>
                  <p:childTnLst>
                    <p:set>
                      <p:cBhvr>
                        <p:cTn dur="1" fill="hold">
                          <p:stCondLst>
                            <p:cond delay="0"/>
                          </p:stCondLst>
                        </p:cTn>
                        <p:tgtEl>
                          <p:spTgt spid="25"/>
                        </p:tgtEl>
                        <p:attrNameLst>
                          <p:attrName>style.visibility</p:attrName>
                        </p:attrNameLst>
                      </p:cBhvr>
                      <p:to>
                        <p:strVal val="visible"/>
                      </p:to>
                    </p:set>
                    <p:anim calcmode="lin" valueType="num">
                      <p:cBhvr additive="base">
                        <p:cTn dur="500" fill="hold"/>
                        <p:tgtEl>
                          <p:spTgt spid="25"/>
                        </p:tgtEl>
                        <p:attrNameLst>
                          <p:attrName>ppt_x</p:attrName>
                        </p:attrNameLst>
                      </p:cBhvr>
                      <p:tavLst>
                        <p:tav tm="0">
                          <p:val>
                            <p:strVal val="0-#ppt_w/2"/>
                          </p:val>
                        </p:tav>
                        <p:tav tm="100000">
                          <p:val>
                            <p:strVal val="#ppt_x"/>
                          </p:val>
                        </p:tav>
                      </p:tavLst>
                    </p:anim>
                    <p:anim calcmode="lin" valueType="num">
                      <p:cBhvr additive="base">
                        <p:cTn dur="500" fill="hold"/>
                        <p:tgtEl>
                          <p:spTgt spid="25"/>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tep">
    <p:spTree>
      <p:nvGrpSpPr>
        <p:cNvPr id="1" name=""/>
        <p:cNvGrpSpPr/>
        <p:nvPr/>
      </p:nvGrpSpPr>
      <p:grpSpPr>
        <a:xfrm>
          <a:off x="0" y="0"/>
          <a:ext cx="0" cy="0"/>
          <a:chOff x="0" y="0"/>
          <a:chExt cx="0" cy="0"/>
        </a:xfrm>
      </p:grpSpPr>
      <p:cxnSp>
        <p:nvCxnSpPr>
          <p:cNvPr id="33" name="直線コネクタ 32"/>
          <p:cNvCxnSpPr/>
          <p:nvPr userDrawn="1"/>
        </p:nvCxnSpPr>
        <p:spPr>
          <a:xfrm flipH="1">
            <a:off x="7192" y="7631705"/>
            <a:ext cx="9259471"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3" name="正方形/長方形 5"/>
          <p:cNvSpPr/>
          <p:nvPr userDrawn="1"/>
        </p:nvSpPr>
        <p:spPr>
          <a:xfrm rot="18000000">
            <a:off x="7641771" y="8548321"/>
            <a:ext cx="2942561" cy="1447590"/>
          </a:xfrm>
          <a:custGeom>
            <a:avLst/>
            <a:gdLst/>
            <a:ahLst/>
            <a:cxnLst/>
            <a:rect l="l" t="t" r="r" b="b"/>
            <a:pathLst>
              <a:path w="2942561" h="1447590">
                <a:moveTo>
                  <a:pt x="2942561" y="0"/>
                </a:moveTo>
                <a:lnTo>
                  <a:pt x="2942561" y="1447590"/>
                </a:lnTo>
                <a:lnTo>
                  <a:pt x="2024614" y="1447590"/>
                </a:lnTo>
                <a:cubicBezTo>
                  <a:pt x="1725966" y="1164530"/>
                  <a:pt x="1322349" y="991867"/>
                  <a:pt x="878406" y="991867"/>
                </a:cubicBezTo>
                <a:cubicBezTo>
                  <a:pt x="741840" y="991867"/>
                  <a:pt x="609089" y="1008206"/>
                  <a:pt x="482485" y="1040920"/>
                </a:cubicBezTo>
                <a:lnTo>
                  <a:pt x="0" y="205230"/>
                </a:lnTo>
                <a:cubicBezTo>
                  <a:pt x="254597" y="364578"/>
                  <a:pt x="555858" y="455722"/>
                  <a:pt x="878406" y="455722"/>
                </a:cubicBezTo>
                <a:cubicBezTo>
                  <a:pt x="1322350" y="455722"/>
                  <a:pt x="1725965" y="283060"/>
                  <a:pt x="2024613" y="0"/>
                </a:cubicBezTo>
                <a:close/>
              </a:path>
            </a:pathLst>
          </a:cu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正方形/長方形 5"/>
          <p:cNvSpPr/>
          <p:nvPr userDrawn="1"/>
        </p:nvSpPr>
        <p:spPr>
          <a:xfrm rot="8100000">
            <a:off x="7041556" y="3905431"/>
            <a:ext cx="2869913" cy="1006333"/>
          </a:xfrm>
          <a:custGeom>
            <a:avLst/>
            <a:gdLst/>
            <a:ahLst/>
            <a:cxnLst/>
            <a:rect l="l" t="t" r="r" b="b"/>
            <a:pathLst>
              <a:path w="3465385" h="1215135">
                <a:moveTo>
                  <a:pt x="0" y="0"/>
                </a:moveTo>
                <a:lnTo>
                  <a:pt x="770545" y="0"/>
                </a:lnTo>
                <a:cubicBezTo>
                  <a:pt x="1021235" y="237606"/>
                  <a:pt x="1360038" y="382542"/>
                  <a:pt x="1732693" y="382542"/>
                </a:cubicBezTo>
                <a:cubicBezTo>
                  <a:pt x="2105348" y="382542"/>
                  <a:pt x="2444151" y="237606"/>
                  <a:pt x="2694841" y="0"/>
                </a:cubicBezTo>
                <a:lnTo>
                  <a:pt x="3465385" y="0"/>
                </a:lnTo>
                <a:lnTo>
                  <a:pt x="3465385" y="1215135"/>
                </a:lnTo>
                <a:lnTo>
                  <a:pt x="2694842" y="1215135"/>
                </a:lnTo>
                <a:cubicBezTo>
                  <a:pt x="2444152" y="977529"/>
                  <a:pt x="2105348" y="832592"/>
                  <a:pt x="1732693" y="832592"/>
                </a:cubicBezTo>
                <a:cubicBezTo>
                  <a:pt x="1360038" y="832592"/>
                  <a:pt x="1021234" y="977529"/>
                  <a:pt x="770544" y="1215135"/>
                </a:cubicBezTo>
                <a:lnTo>
                  <a:pt x="0" y="1215135"/>
                </a:lnTo>
                <a:close/>
              </a:path>
            </a:pathLst>
          </a:custGeom>
          <a:solidFill>
            <a:schemeClr val="accent1">
              <a:lumMod val="40000"/>
              <a:lumOff val="6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9" name="正方形/長方形 5"/>
          <p:cNvSpPr/>
          <p:nvPr userDrawn="1"/>
        </p:nvSpPr>
        <p:spPr>
          <a:xfrm rot="2864116">
            <a:off x="7402105" y="2013750"/>
            <a:ext cx="2402012" cy="842264"/>
          </a:xfrm>
          <a:custGeom>
            <a:avLst/>
            <a:gdLst/>
            <a:ahLst/>
            <a:cxnLst/>
            <a:rect l="l" t="t" r="r" b="b"/>
            <a:pathLst>
              <a:path w="3465385" h="1215135">
                <a:moveTo>
                  <a:pt x="0" y="0"/>
                </a:moveTo>
                <a:lnTo>
                  <a:pt x="770545" y="0"/>
                </a:lnTo>
                <a:cubicBezTo>
                  <a:pt x="1021235" y="237606"/>
                  <a:pt x="1360038" y="382542"/>
                  <a:pt x="1732693" y="382542"/>
                </a:cubicBezTo>
                <a:cubicBezTo>
                  <a:pt x="2105348" y="382542"/>
                  <a:pt x="2444151" y="237606"/>
                  <a:pt x="2694841" y="0"/>
                </a:cubicBezTo>
                <a:lnTo>
                  <a:pt x="3465385" y="0"/>
                </a:lnTo>
                <a:lnTo>
                  <a:pt x="3465385" y="1215135"/>
                </a:lnTo>
                <a:lnTo>
                  <a:pt x="2694842" y="1215135"/>
                </a:lnTo>
                <a:cubicBezTo>
                  <a:pt x="2444152" y="977529"/>
                  <a:pt x="2105348" y="832592"/>
                  <a:pt x="1732693" y="832592"/>
                </a:cubicBezTo>
                <a:cubicBezTo>
                  <a:pt x="1360038" y="832592"/>
                  <a:pt x="1021234" y="977529"/>
                  <a:pt x="770544" y="1215135"/>
                </a:cubicBezTo>
                <a:lnTo>
                  <a:pt x="0" y="1215135"/>
                </a:lnTo>
                <a:close/>
              </a:path>
            </a:pathLst>
          </a:cu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 name="円/楕円 1"/>
          <p:cNvSpPr/>
          <p:nvPr userDrawn="1"/>
        </p:nvSpPr>
        <p:spPr>
          <a:xfrm>
            <a:off x="8642661" y="2531946"/>
            <a:ext cx="1726122" cy="1726122"/>
          </a:xfrm>
          <a:prstGeom prst="ellipse">
            <a:avLst/>
          </a:prstGeom>
          <a:solidFill>
            <a:schemeClr val="bg1">
              <a:lumMod val="95000"/>
            </a:schemeClr>
          </a:solidFill>
          <a:ln w="127000" cmpd="sng">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5" name="円/楕円 4"/>
          <p:cNvSpPr/>
          <p:nvPr userDrawn="1"/>
        </p:nvSpPr>
        <p:spPr>
          <a:xfrm>
            <a:off x="7002116" y="824546"/>
            <a:ext cx="1474395" cy="1474395"/>
          </a:xfrm>
          <a:prstGeom prst="ellipse">
            <a:avLst/>
          </a:prstGeom>
          <a:solidFill>
            <a:schemeClr val="bg1">
              <a:lumMod val="95000"/>
            </a:schemeClr>
          </a:solidFill>
          <a:ln w="127000" cmpd="sng">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 name="正方形/長方形 5"/>
          <p:cNvSpPr/>
          <p:nvPr userDrawn="1"/>
        </p:nvSpPr>
        <p:spPr>
          <a:xfrm rot="2700000">
            <a:off x="6865970" y="6128846"/>
            <a:ext cx="3248068" cy="1138933"/>
          </a:xfrm>
          <a:custGeom>
            <a:avLst/>
            <a:gdLst/>
            <a:ahLst/>
            <a:cxnLst/>
            <a:rect l="l" t="t" r="r" b="b"/>
            <a:pathLst>
              <a:path w="3465385" h="1215135">
                <a:moveTo>
                  <a:pt x="0" y="0"/>
                </a:moveTo>
                <a:lnTo>
                  <a:pt x="770545" y="0"/>
                </a:lnTo>
                <a:cubicBezTo>
                  <a:pt x="1021235" y="237606"/>
                  <a:pt x="1360038" y="382542"/>
                  <a:pt x="1732693" y="382542"/>
                </a:cubicBezTo>
                <a:cubicBezTo>
                  <a:pt x="2105348" y="382542"/>
                  <a:pt x="2444151" y="237606"/>
                  <a:pt x="2694841" y="0"/>
                </a:cubicBezTo>
                <a:lnTo>
                  <a:pt x="3465385" y="0"/>
                </a:lnTo>
                <a:lnTo>
                  <a:pt x="3465385" y="1215135"/>
                </a:lnTo>
                <a:lnTo>
                  <a:pt x="2694842" y="1215135"/>
                </a:lnTo>
                <a:cubicBezTo>
                  <a:pt x="2444152" y="977529"/>
                  <a:pt x="2105348" y="832592"/>
                  <a:pt x="1732693" y="832592"/>
                </a:cubicBezTo>
                <a:cubicBezTo>
                  <a:pt x="1360038" y="832592"/>
                  <a:pt x="1021234" y="977529"/>
                  <a:pt x="770544" y="1215135"/>
                </a:cubicBezTo>
                <a:lnTo>
                  <a:pt x="0" y="1215135"/>
                </a:lnTo>
                <a:close/>
              </a:path>
            </a:pathLst>
          </a:custGeom>
          <a:solidFill>
            <a:schemeClr val="accent1">
              <a:lumMod val="60000"/>
              <a:lumOff val="4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1" name="円/楕円 10"/>
          <p:cNvSpPr/>
          <p:nvPr userDrawn="1"/>
        </p:nvSpPr>
        <p:spPr>
          <a:xfrm>
            <a:off x="6307812" y="4514532"/>
            <a:ext cx="1978401" cy="1978401"/>
          </a:xfrm>
          <a:prstGeom prst="ellipse">
            <a:avLst/>
          </a:prstGeom>
          <a:solidFill>
            <a:schemeClr val="bg1">
              <a:lumMod val="95000"/>
            </a:schemeClr>
          </a:solidFill>
          <a:ln w="127000" cmpd="sng">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2" name="円/楕円 11"/>
          <p:cNvSpPr/>
          <p:nvPr userDrawn="1"/>
        </p:nvSpPr>
        <p:spPr>
          <a:xfrm>
            <a:off x="8661660" y="6876764"/>
            <a:ext cx="2330114" cy="2330114"/>
          </a:xfrm>
          <a:prstGeom prst="ellipse">
            <a:avLst/>
          </a:prstGeom>
          <a:solidFill>
            <a:schemeClr val="bg1">
              <a:lumMod val="95000"/>
            </a:schemeClr>
          </a:solidFill>
          <a:ln w="127000" cmpd="sng">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 name="フッター プレースホルダー 2"/>
          <p:cNvSpPr>
            <a:spLocks noGrp="1"/>
          </p:cNvSpPr>
          <p:nvPr userDrawn="1">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userDrawn="1">
            <p:ph type="sldNum" sz="quarter" idx="11"/>
          </p:nvPr>
        </p:nvSpPr>
        <p:spPr/>
        <p:txBody>
          <a:bodyPr/>
          <a:lstStyle/>
          <a:p>
            <a:fld id="{387164BF-D67A-46C0-81D2-5BAF67C00C80}" type="slidenum">
              <a:rPr lang="en-US" smtClean="0"/>
              <a:pPr/>
              <a:t>‹#›</a:t>
            </a:fld>
            <a:endParaRPr lang="en-US" dirty="0"/>
          </a:p>
        </p:txBody>
      </p:sp>
      <p:sp>
        <p:nvSpPr>
          <p:cNvPr id="17" name="円弧 16"/>
          <p:cNvSpPr/>
          <p:nvPr userDrawn="1"/>
        </p:nvSpPr>
        <p:spPr>
          <a:xfrm rot="2700000">
            <a:off x="8595702" y="2404897"/>
            <a:ext cx="1980219" cy="1980219"/>
          </a:xfrm>
          <a:prstGeom prst="arc">
            <a:avLst>
              <a:gd name="adj1" fmla="val 16200000"/>
              <a:gd name="adj2" fmla="val 20392033"/>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sp>
        <p:nvSpPr>
          <p:cNvPr id="18" name="円弧 17"/>
          <p:cNvSpPr/>
          <p:nvPr userDrawn="1"/>
        </p:nvSpPr>
        <p:spPr>
          <a:xfrm rot="2700000">
            <a:off x="6822804" y="627945"/>
            <a:ext cx="1883035" cy="1883035"/>
          </a:xfrm>
          <a:prstGeom prst="arc">
            <a:avLst>
              <a:gd name="adj1" fmla="val 16200000"/>
              <a:gd name="adj2" fmla="val 19583222"/>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sp>
        <p:nvSpPr>
          <p:cNvPr id="19" name="円弧 18"/>
          <p:cNvSpPr/>
          <p:nvPr userDrawn="1"/>
        </p:nvSpPr>
        <p:spPr>
          <a:xfrm rot="2700000">
            <a:off x="8457163" y="6669875"/>
            <a:ext cx="2766089" cy="2766089"/>
          </a:xfrm>
          <a:prstGeom prst="arc">
            <a:avLst>
              <a:gd name="adj1" fmla="val 16200000"/>
              <a:gd name="adj2" fmla="val 19583222"/>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sp>
        <p:nvSpPr>
          <p:cNvPr id="20" name="円弧 19"/>
          <p:cNvSpPr/>
          <p:nvPr userDrawn="1"/>
        </p:nvSpPr>
        <p:spPr>
          <a:xfrm rot="2700000">
            <a:off x="6126781" y="4311196"/>
            <a:ext cx="2385072" cy="2385072"/>
          </a:xfrm>
          <a:prstGeom prst="arc">
            <a:avLst>
              <a:gd name="adj1" fmla="val 16200000"/>
              <a:gd name="adj2" fmla="val 19583222"/>
            </a:avLst>
          </a:pr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cxnSp>
        <p:nvCxnSpPr>
          <p:cNvPr id="22" name="直線コネクタ 21"/>
          <p:cNvCxnSpPr/>
          <p:nvPr userDrawn="1"/>
        </p:nvCxnSpPr>
        <p:spPr>
          <a:xfrm>
            <a:off x="8420753" y="869551"/>
            <a:ext cx="1620291" cy="0"/>
          </a:xfrm>
          <a:prstGeom prst="line">
            <a:avLst/>
          </a:prstGeom>
          <a:ln w="12700">
            <a:solidFill>
              <a:schemeClr val="accent1"/>
            </a:solidFill>
            <a:prstDash val="dash"/>
            <a:tailEnd type="oval" w="lg" len="lg"/>
          </a:ln>
        </p:spPr>
        <p:style>
          <a:lnRef idx="1">
            <a:schemeClr val="accent1"/>
          </a:lnRef>
          <a:fillRef idx="0">
            <a:schemeClr val="accent1"/>
          </a:fillRef>
          <a:effectRef idx="0">
            <a:schemeClr val="accent1"/>
          </a:effectRef>
          <a:fontRef idx="minor">
            <a:schemeClr val="tx1"/>
          </a:fontRef>
        </p:style>
      </p:cxnSp>
      <p:cxnSp>
        <p:nvCxnSpPr>
          <p:cNvPr id="23" name="直線コネクタ 22"/>
          <p:cNvCxnSpPr/>
          <p:nvPr userDrawn="1"/>
        </p:nvCxnSpPr>
        <p:spPr>
          <a:xfrm>
            <a:off x="10297470" y="2669751"/>
            <a:ext cx="840525" cy="0"/>
          </a:xfrm>
          <a:prstGeom prst="line">
            <a:avLst/>
          </a:prstGeom>
          <a:ln w="12700">
            <a:solidFill>
              <a:schemeClr val="accent1"/>
            </a:solidFill>
            <a:prstDash val="dash"/>
            <a:tailEnd type="oval" w="lg" len="lg"/>
          </a:ln>
        </p:spPr>
        <p:style>
          <a:lnRef idx="1">
            <a:schemeClr val="accent1"/>
          </a:lnRef>
          <a:fillRef idx="0">
            <a:schemeClr val="accent1"/>
          </a:fillRef>
          <a:effectRef idx="0">
            <a:schemeClr val="accent1"/>
          </a:effectRef>
          <a:fontRef idx="minor">
            <a:schemeClr val="tx1"/>
          </a:fontRef>
        </p:style>
      </p:cxnSp>
      <p:cxnSp>
        <p:nvCxnSpPr>
          <p:cNvPr id="24" name="直線コネクタ 23"/>
          <p:cNvCxnSpPr/>
          <p:nvPr userDrawn="1"/>
        </p:nvCxnSpPr>
        <p:spPr>
          <a:xfrm>
            <a:off x="8185585" y="4649971"/>
            <a:ext cx="2532147" cy="0"/>
          </a:xfrm>
          <a:prstGeom prst="line">
            <a:avLst/>
          </a:prstGeom>
          <a:ln w="12700">
            <a:solidFill>
              <a:schemeClr val="accent1"/>
            </a:solidFill>
            <a:prstDash val="dash"/>
            <a:tailEnd type="oval" w="lg" len="lg"/>
          </a:ln>
        </p:spPr>
        <p:style>
          <a:lnRef idx="1">
            <a:schemeClr val="accent1"/>
          </a:lnRef>
          <a:fillRef idx="0">
            <a:schemeClr val="accent1"/>
          </a:fillRef>
          <a:effectRef idx="0">
            <a:schemeClr val="accent1"/>
          </a:effectRef>
          <a:fontRef idx="minor">
            <a:schemeClr val="tx1"/>
          </a:fontRef>
        </p:style>
      </p:cxnSp>
      <p:cxnSp>
        <p:nvCxnSpPr>
          <p:cNvPr id="25" name="直線コネクタ 24"/>
          <p:cNvCxnSpPr/>
          <p:nvPr userDrawn="1"/>
        </p:nvCxnSpPr>
        <p:spPr>
          <a:xfrm>
            <a:off x="10851023" y="7035236"/>
            <a:ext cx="472552" cy="0"/>
          </a:xfrm>
          <a:prstGeom prst="line">
            <a:avLst/>
          </a:prstGeom>
          <a:ln w="12700">
            <a:solidFill>
              <a:schemeClr val="accent1"/>
            </a:solidFill>
            <a:prstDash val="dash"/>
            <a:tailEnd type="oval" w="lg" len="lg"/>
          </a:ln>
        </p:spPr>
        <p:style>
          <a:lnRef idx="1">
            <a:schemeClr val="accent1"/>
          </a:lnRef>
          <a:fillRef idx="0">
            <a:schemeClr val="accent1"/>
          </a:fillRef>
          <a:effectRef idx="0">
            <a:schemeClr val="accent1"/>
          </a:effectRef>
          <a:fontRef idx="minor">
            <a:schemeClr val="tx1"/>
          </a:fontRef>
        </p:style>
      </p:cxnSp>
      <p:sp>
        <p:nvSpPr>
          <p:cNvPr id="30" name="テキスト プレースホルダー 11"/>
          <p:cNvSpPr>
            <a:spLocks noGrp="1"/>
          </p:cNvSpPr>
          <p:nvPr userDrawn="1">
            <p:ph type="body" sz="quarter" idx="26" hasCustomPrompt="1"/>
          </p:nvPr>
        </p:nvSpPr>
        <p:spPr>
          <a:xfrm>
            <a:off x="10088311" y="327965"/>
            <a:ext cx="6120680" cy="848975"/>
          </a:xfrm>
        </p:spPr>
        <p:txBody>
          <a:bodyPr anchor="b">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31" name="テキスト プレースホルダー 11"/>
          <p:cNvSpPr>
            <a:spLocks noGrp="1"/>
          </p:cNvSpPr>
          <p:nvPr userDrawn="1">
            <p:ph type="body" sz="quarter" idx="28" hasCustomPrompt="1"/>
          </p:nvPr>
        </p:nvSpPr>
        <p:spPr>
          <a:xfrm>
            <a:off x="10088311" y="1048045"/>
            <a:ext cx="6165685" cy="1035116"/>
          </a:xfrm>
        </p:spPr>
        <p:txBody>
          <a:bodyPr anchor="t">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
        <p:nvSpPr>
          <p:cNvPr id="32" name="テキスト プレースホルダー 11"/>
          <p:cNvSpPr>
            <a:spLocks noGrp="1"/>
          </p:cNvSpPr>
          <p:nvPr userDrawn="1">
            <p:ph type="body" sz="quarter" idx="14" hasCustomPrompt="1"/>
          </p:nvPr>
        </p:nvSpPr>
        <p:spPr>
          <a:xfrm>
            <a:off x="586569" y="5418561"/>
            <a:ext cx="6030670" cy="2213144"/>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35" name="テキスト プレースホルダー 11"/>
          <p:cNvSpPr>
            <a:spLocks noGrp="1"/>
          </p:cNvSpPr>
          <p:nvPr userDrawn="1">
            <p:ph type="body" sz="quarter" idx="15" hasCustomPrompt="1"/>
          </p:nvPr>
        </p:nvSpPr>
        <p:spPr>
          <a:xfrm>
            <a:off x="620583" y="7676465"/>
            <a:ext cx="7397498" cy="1967535"/>
          </a:xfrm>
        </p:spPr>
        <p:txBody>
          <a:bodyPr anchor="t">
            <a:noAutofit/>
          </a:bodyPr>
          <a:lstStyle>
            <a:lvl1pPr algn="l">
              <a:lnSpc>
                <a:spcPct val="120000"/>
              </a:lnSpc>
              <a:defRPr sz="2400">
                <a:solidFill>
                  <a:schemeClr val="tx1"/>
                </a:solidFill>
                <a:latin typeface="+mn-lt"/>
              </a:defRPr>
            </a:lvl1pPr>
          </a:lstStyle>
          <a:p>
            <a:pPr lvl="0"/>
            <a:r>
              <a:rPr lang="en-US" altLang="ja-JP" dirty="0"/>
              <a:t>Text Here</a:t>
            </a:r>
            <a:endParaRPr lang="en-US" dirty="0"/>
          </a:p>
        </p:txBody>
      </p:sp>
      <p:sp>
        <p:nvSpPr>
          <p:cNvPr id="36" name="テキスト プレースホルダー 11"/>
          <p:cNvSpPr>
            <a:spLocks noGrp="1"/>
          </p:cNvSpPr>
          <p:nvPr userDrawn="1">
            <p:ph type="body" sz="quarter" idx="29" hasCustomPrompt="1"/>
          </p:nvPr>
        </p:nvSpPr>
        <p:spPr>
          <a:xfrm>
            <a:off x="11168431" y="2128165"/>
            <a:ext cx="6120680" cy="848975"/>
          </a:xfrm>
        </p:spPr>
        <p:txBody>
          <a:bodyPr anchor="b">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37" name="テキスト プレースホルダー 11"/>
          <p:cNvSpPr>
            <a:spLocks noGrp="1"/>
          </p:cNvSpPr>
          <p:nvPr userDrawn="1">
            <p:ph type="body" sz="quarter" idx="30" hasCustomPrompt="1"/>
          </p:nvPr>
        </p:nvSpPr>
        <p:spPr>
          <a:xfrm>
            <a:off x="11168431" y="2848245"/>
            <a:ext cx="6120680" cy="1035116"/>
          </a:xfrm>
        </p:spPr>
        <p:txBody>
          <a:bodyPr anchor="t">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
        <p:nvSpPr>
          <p:cNvPr id="39" name="テキスト プレースホルダー 11"/>
          <p:cNvSpPr>
            <a:spLocks noGrp="1"/>
          </p:cNvSpPr>
          <p:nvPr userDrawn="1">
            <p:ph type="body" sz="quarter" idx="31" hasCustomPrompt="1"/>
          </p:nvPr>
        </p:nvSpPr>
        <p:spPr>
          <a:xfrm>
            <a:off x="10763386" y="4108385"/>
            <a:ext cx="6120680" cy="848975"/>
          </a:xfrm>
        </p:spPr>
        <p:txBody>
          <a:bodyPr anchor="b">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40" name="テキスト プレースホルダー 11"/>
          <p:cNvSpPr>
            <a:spLocks noGrp="1"/>
          </p:cNvSpPr>
          <p:nvPr userDrawn="1">
            <p:ph type="body" sz="quarter" idx="32" hasCustomPrompt="1"/>
          </p:nvPr>
        </p:nvSpPr>
        <p:spPr>
          <a:xfrm>
            <a:off x="10763386" y="4828465"/>
            <a:ext cx="6120680" cy="1035116"/>
          </a:xfrm>
        </p:spPr>
        <p:txBody>
          <a:bodyPr anchor="t">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
        <p:nvSpPr>
          <p:cNvPr id="43" name="テキスト プレースホルダー 11"/>
          <p:cNvSpPr>
            <a:spLocks noGrp="1"/>
          </p:cNvSpPr>
          <p:nvPr userDrawn="1">
            <p:ph type="body" sz="quarter" idx="33" hasCustomPrompt="1"/>
          </p:nvPr>
        </p:nvSpPr>
        <p:spPr>
          <a:xfrm>
            <a:off x="11438461" y="6493650"/>
            <a:ext cx="6120680" cy="848975"/>
          </a:xfrm>
        </p:spPr>
        <p:txBody>
          <a:bodyPr anchor="b">
            <a:noAutofit/>
          </a:bodyPr>
          <a:lstStyle>
            <a:lvl1pPr algn="l">
              <a:spcBef>
                <a:spcPts val="0"/>
              </a:spcBef>
              <a:defRPr sz="3200" spc="300">
                <a:solidFill>
                  <a:schemeClr val="accent1"/>
                </a:solidFill>
                <a:latin typeface="+mj-lt"/>
              </a:defRPr>
            </a:lvl1pPr>
          </a:lstStyle>
          <a:p>
            <a:pPr lvl="0"/>
            <a:r>
              <a:rPr lang="en-US" altLang="ja-JP" dirty="0"/>
              <a:t>TEXT HERE</a:t>
            </a:r>
            <a:endParaRPr lang="en-US" dirty="0"/>
          </a:p>
        </p:txBody>
      </p:sp>
      <p:sp>
        <p:nvSpPr>
          <p:cNvPr id="44" name="テキスト プレースホルダー 11"/>
          <p:cNvSpPr>
            <a:spLocks noGrp="1"/>
          </p:cNvSpPr>
          <p:nvPr userDrawn="1">
            <p:ph type="body" sz="quarter" idx="34" hasCustomPrompt="1"/>
          </p:nvPr>
        </p:nvSpPr>
        <p:spPr>
          <a:xfrm>
            <a:off x="11438461" y="7213730"/>
            <a:ext cx="6120680" cy="1035116"/>
          </a:xfrm>
        </p:spPr>
        <p:txBody>
          <a:bodyPr anchor="t">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
        <p:nvSpPr>
          <p:cNvPr id="46" name="図プレースホルダー 7"/>
          <p:cNvSpPr>
            <a:spLocks noGrp="1"/>
          </p:cNvSpPr>
          <p:nvPr userDrawn="1">
            <p:ph type="pic" sz="quarter" idx="16" hasCustomPrompt="1"/>
          </p:nvPr>
        </p:nvSpPr>
        <p:spPr>
          <a:xfrm>
            <a:off x="7395177" y="1183060"/>
            <a:ext cx="712914" cy="712914"/>
          </a:xfrm>
        </p:spPr>
        <p:txBody>
          <a:bodyPr>
            <a:normAutofit/>
          </a:bodyPr>
          <a:lstStyle>
            <a:lvl1pPr>
              <a:defRPr sz="1600"/>
            </a:lvl1pPr>
          </a:lstStyle>
          <a:p>
            <a:r>
              <a:rPr kumimoji="1" lang="en-US" altLang="ja-JP" dirty="0"/>
              <a:t>ICON</a:t>
            </a:r>
            <a:endParaRPr kumimoji="1" lang="ja-JP" altLang="en-US" dirty="0"/>
          </a:p>
        </p:txBody>
      </p:sp>
      <p:sp>
        <p:nvSpPr>
          <p:cNvPr id="48" name="図プレースホルダー 7"/>
          <p:cNvSpPr>
            <a:spLocks noGrp="1"/>
          </p:cNvSpPr>
          <p:nvPr userDrawn="1">
            <p:ph type="pic" sz="quarter" idx="35" hasCustomPrompt="1"/>
          </p:nvPr>
        </p:nvSpPr>
        <p:spPr>
          <a:xfrm>
            <a:off x="9089200" y="2978484"/>
            <a:ext cx="833044" cy="833044"/>
          </a:xfrm>
        </p:spPr>
        <p:txBody>
          <a:bodyPr>
            <a:normAutofit/>
          </a:bodyPr>
          <a:lstStyle>
            <a:lvl1pPr>
              <a:defRPr sz="1600"/>
            </a:lvl1pPr>
          </a:lstStyle>
          <a:p>
            <a:r>
              <a:rPr kumimoji="1" lang="en-US" altLang="ja-JP" dirty="0"/>
              <a:t>ICON</a:t>
            </a:r>
            <a:endParaRPr kumimoji="1" lang="ja-JP" altLang="en-US" dirty="0"/>
          </a:p>
        </p:txBody>
      </p:sp>
      <p:sp>
        <p:nvSpPr>
          <p:cNvPr id="49" name="図プレースホルダー 7"/>
          <p:cNvSpPr>
            <a:spLocks noGrp="1"/>
          </p:cNvSpPr>
          <p:nvPr userDrawn="1">
            <p:ph type="pic" sz="quarter" idx="36" hasCustomPrompt="1"/>
          </p:nvPr>
        </p:nvSpPr>
        <p:spPr>
          <a:xfrm>
            <a:off x="6783267" y="4988806"/>
            <a:ext cx="1009789" cy="1009789"/>
          </a:xfrm>
        </p:spPr>
        <p:txBody>
          <a:bodyPr>
            <a:normAutofit/>
          </a:bodyPr>
          <a:lstStyle>
            <a:lvl1pPr>
              <a:defRPr sz="1600"/>
            </a:lvl1pPr>
          </a:lstStyle>
          <a:p>
            <a:r>
              <a:rPr kumimoji="1" lang="en-US" altLang="ja-JP" dirty="0"/>
              <a:t>ICON</a:t>
            </a:r>
            <a:endParaRPr kumimoji="1" lang="ja-JP" altLang="en-US" dirty="0"/>
          </a:p>
        </p:txBody>
      </p:sp>
      <p:sp>
        <p:nvSpPr>
          <p:cNvPr id="50" name="図プレースホルダー 7"/>
          <p:cNvSpPr>
            <a:spLocks noGrp="1"/>
          </p:cNvSpPr>
          <p:nvPr userDrawn="1">
            <p:ph type="pic" sz="quarter" idx="37" hasCustomPrompt="1"/>
          </p:nvPr>
        </p:nvSpPr>
        <p:spPr>
          <a:xfrm>
            <a:off x="9188211" y="7438755"/>
            <a:ext cx="1222868" cy="1222868"/>
          </a:xfrm>
        </p:spPr>
        <p:txBody>
          <a:bodyPr>
            <a:normAutofit/>
          </a:bodyPr>
          <a:lstStyle>
            <a:lvl1pPr>
              <a:defRPr sz="1600"/>
            </a:lvl1pPr>
          </a:lstStyle>
          <a:p>
            <a:r>
              <a:rPr kumimoji="1" lang="en-US" altLang="ja-JP" dirty="0"/>
              <a:t>ICON</a:t>
            </a:r>
            <a:endParaRPr kumimoji="1" lang="ja-JP" altLang="en-US" dirty="0"/>
          </a:p>
        </p:txBody>
      </p:sp>
    </p:spTree>
    <p:extLst>
      <p:ext uri="{BB962C8B-B14F-4D97-AF65-F5344CB8AC3E}">
        <p14:creationId xmlns:p14="http://schemas.microsoft.com/office/powerpoint/2010/main" val="2260215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iterate type="wd">
                                    <p:tmPct val="10000"/>
                                  </p:iterate>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550"/>
                            </p:stCondLst>
                            <p:childTnLst>
                              <p:par>
                                <p:cTn id="13" presetID="2" presetClass="entr" presetSubtype="8" decel="100000"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500" fill="hold"/>
                                        <p:tgtEl>
                                          <p:spTgt spid="35"/>
                                        </p:tgtEl>
                                        <p:attrNameLst>
                                          <p:attrName>ppt_x</p:attrName>
                                        </p:attrNameLst>
                                      </p:cBhvr>
                                      <p:tavLst>
                                        <p:tav tm="0">
                                          <p:val>
                                            <p:strVal val="0-#ppt_w/2"/>
                                          </p:val>
                                        </p:tav>
                                        <p:tav tm="100000">
                                          <p:val>
                                            <p:strVal val="#ppt_x"/>
                                          </p:val>
                                        </p:tav>
                                      </p:tavLst>
                                    </p:anim>
                                    <p:anim calcmode="lin" valueType="num">
                                      <p:cBhvr additive="base">
                                        <p:cTn id="16" dur="500" fill="hold"/>
                                        <p:tgtEl>
                                          <p:spTgt spid="35"/>
                                        </p:tgtEl>
                                        <p:attrNameLst>
                                          <p:attrName>ppt_y</p:attrName>
                                        </p:attrNameLst>
                                      </p:cBhvr>
                                      <p:tavLst>
                                        <p:tav tm="0">
                                          <p:val>
                                            <p:strVal val="#ppt_y"/>
                                          </p:val>
                                        </p:tav>
                                        <p:tav tm="100000">
                                          <p:val>
                                            <p:strVal val="#ppt_y"/>
                                          </p:val>
                                        </p:tav>
                                      </p:tavLst>
                                    </p:anim>
                                  </p:childTnLst>
                                </p:cTn>
                              </p:par>
                            </p:childTnLst>
                          </p:cTn>
                        </p:par>
                        <p:par>
                          <p:cTn id="17" fill="hold">
                            <p:stCondLst>
                              <p:cond delay="105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fade">
                                      <p:cBhvr>
                                        <p:cTn id="23" dur="500"/>
                                        <p:tgtEl>
                                          <p:spTgt spid="46"/>
                                        </p:tgtEl>
                                      </p:cBhvr>
                                    </p:animEffect>
                                  </p:childTnLst>
                                </p:cTn>
                              </p:par>
                            </p:childTnLst>
                          </p:cTn>
                        </p:par>
                        <p:par>
                          <p:cTn id="24" fill="hold">
                            <p:stCondLst>
                              <p:cond delay="1550"/>
                            </p:stCondLst>
                            <p:childTnLst>
                              <p:par>
                                <p:cTn id="25" presetID="22" presetClass="entr" presetSubtype="4"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down)">
                                      <p:cBhvr>
                                        <p:cTn id="27" dur="500"/>
                                        <p:tgtEl>
                                          <p:spTgt spid="18"/>
                                        </p:tgtEl>
                                      </p:cBhvr>
                                    </p:animEffect>
                                  </p:childTnLst>
                                </p:cTn>
                              </p:par>
                            </p:childTnLst>
                          </p:cTn>
                        </p:par>
                        <p:par>
                          <p:cTn id="28" fill="hold">
                            <p:stCondLst>
                              <p:cond delay="2050"/>
                            </p:stCondLst>
                            <p:childTnLst>
                              <p:par>
                                <p:cTn id="29" presetID="22" presetClass="entr" presetSubtype="8"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left)">
                                      <p:cBhvr>
                                        <p:cTn id="31" dur="500"/>
                                        <p:tgtEl>
                                          <p:spTgt spid="22"/>
                                        </p:tgtEl>
                                      </p:cBhvr>
                                    </p:animEffect>
                                  </p:childTnLst>
                                </p:cTn>
                              </p:par>
                              <p:par>
                                <p:cTn id="32" presetID="2" presetClass="entr" presetSubtype="2" decel="100000"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500" fill="hold"/>
                                        <p:tgtEl>
                                          <p:spTgt spid="30"/>
                                        </p:tgtEl>
                                        <p:attrNameLst>
                                          <p:attrName>ppt_x</p:attrName>
                                        </p:attrNameLst>
                                      </p:cBhvr>
                                      <p:tavLst>
                                        <p:tav tm="0">
                                          <p:val>
                                            <p:strVal val="1+#ppt_w/2"/>
                                          </p:val>
                                        </p:tav>
                                        <p:tav tm="100000">
                                          <p:val>
                                            <p:strVal val="#ppt_x"/>
                                          </p:val>
                                        </p:tav>
                                      </p:tavLst>
                                    </p:anim>
                                    <p:anim calcmode="lin" valueType="num">
                                      <p:cBhvr additive="base">
                                        <p:cTn id="35" dur="500" fill="hold"/>
                                        <p:tgtEl>
                                          <p:spTgt spid="30"/>
                                        </p:tgtEl>
                                        <p:attrNameLst>
                                          <p:attrName>ppt_y</p:attrName>
                                        </p:attrNameLst>
                                      </p:cBhvr>
                                      <p:tavLst>
                                        <p:tav tm="0">
                                          <p:val>
                                            <p:strVal val="#ppt_y"/>
                                          </p:val>
                                        </p:tav>
                                        <p:tav tm="100000">
                                          <p:val>
                                            <p:strVal val="#ppt_y"/>
                                          </p:val>
                                        </p:tav>
                                      </p:tavLst>
                                    </p:anim>
                                  </p:childTnLst>
                                </p:cTn>
                              </p:par>
                              <p:par>
                                <p:cTn id="36" presetID="2" presetClass="entr" presetSubtype="2" decel="100000" fill="hold" grpId="0" nodeType="withEffect">
                                  <p:stCondLst>
                                    <p:cond delay="0"/>
                                  </p:stCondLst>
                                  <p:childTnLst>
                                    <p:set>
                                      <p:cBhvr>
                                        <p:cTn id="37" dur="1" fill="hold">
                                          <p:stCondLst>
                                            <p:cond delay="0"/>
                                          </p:stCondLst>
                                        </p:cTn>
                                        <p:tgtEl>
                                          <p:spTgt spid="31"/>
                                        </p:tgtEl>
                                        <p:attrNameLst>
                                          <p:attrName>style.visibility</p:attrName>
                                        </p:attrNameLst>
                                      </p:cBhvr>
                                      <p:to>
                                        <p:strVal val="visible"/>
                                      </p:to>
                                    </p:set>
                                    <p:anim calcmode="lin" valueType="num">
                                      <p:cBhvr additive="base">
                                        <p:cTn id="38" dur="500" fill="hold"/>
                                        <p:tgtEl>
                                          <p:spTgt spid="31"/>
                                        </p:tgtEl>
                                        <p:attrNameLst>
                                          <p:attrName>ppt_x</p:attrName>
                                        </p:attrNameLst>
                                      </p:cBhvr>
                                      <p:tavLst>
                                        <p:tav tm="0">
                                          <p:val>
                                            <p:strVal val="1+#ppt_w/2"/>
                                          </p:val>
                                        </p:tav>
                                        <p:tav tm="100000">
                                          <p:val>
                                            <p:strVal val="#ppt_x"/>
                                          </p:val>
                                        </p:tav>
                                      </p:tavLst>
                                    </p:anim>
                                    <p:anim calcmode="lin" valueType="num">
                                      <p:cBhvr additive="base">
                                        <p:cTn id="39" dur="500" fill="hold"/>
                                        <p:tgtEl>
                                          <p:spTgt spid="31"/>
                                        </p:tgtEl>
                                        <p:attrNameLst>
                                          <p:attrName>ppt_y</p:attrName>
                                        </p:attrNameLst>
                                      </p:cBhvr>
                                      <p:tavLst>
                                        <p:tav tm="0">
                                          <p:val>
                                            <p:strVal val="#ppt_y"/>
                                          </p:val>
                                        </p:tav>
                                        <p:tav tm="100000">
                                          <p:val>
                                            <p:strVal val="#ppt_y"/>
                                          </p:val>
                                        </p:tav>
                                      </p:tavLst>
                                    </p:anim>
                                  </p:childTnLst>
                                </p:cTn>
                              </p:par>
                            </p:childTnLst>
                          </p:cTn>
                        </p:par>
                        <p:par>
                          <p:cTn id="40" fill="hold">
                            <p:stCondLst>
                              <p:cond delay="2550"/>
                            </p:stCondLst>
                            <p:childTnLst>
                              <p:par>
                                <p:cTn id="41" presetID="10" presetClass="entr" presetSubtype="0" fill="hold" grpId="0" nodeType="afterEffect">
                                  <p:stCondLst>
                                    <p:cond delay="250"/>
                                  </p:stCondLst>
                                  <p:childTnLst>
                                    <p:set>
                                      <p:cBhvr>
                                        <p:cTn id="42" dur="1" fill="hold">
                                          <p:stCondLst>
                                            <p:cond delay="0"/>
                                          </p:stCondLst>
                                        </p:cTn>
                                        <p:tgtEl>
                                          <p:spTgt spid="2"/>
                                        </p:tgtEl>
                                        <p:attrNameLst>
                                          <p:attrName>style.visibility</p:attrName>
                                        </p:attrNameLst>
                                      </p:cBhvr>
                                      <p:to>
                                        <p:strVal val="visible"/>
                                      </p:to>
                                    </p:set>
                                    <p:animEffect transition="in" filter="fade">
                                      <p:cBhvr>
                                        <p:cTn id="43" dur="500"/>
                                        <p:tgtEl>
                                          <p:spTgt spid="2"/>
                                        </p:tgtEl>
                                      </p:cBhvr>
                                    </p:animEffect>
                                  </p:childTnLst>
                                </p:cTn>
                              </p:par>
                              <p:par>
                                <p:cTn id="44" presetID="10" presetClass="entr" presetSubtype="0" fill="hold" grpId="0" nodeType="withEffect">
                                  <p:stCondLst>
                                    <p:cond delay="250"/>
                                  </p:stCondLst>
                                  <p:childTnLst>
                                    <p:set>
                                      <p:cBhvr>
                                        <p:cTn id="45" dur="1" fill="hold">
                                          <p:stCondLst>
                                            <p:cond delay="0"/>
                                          </p:stCondLst>
                                        </p:cTn>
                                        <p:tgtEl>
                                          <p:spTgt spid="48"/>
                                        </p:tgtEl>
                                        <p:attrNameLst>
                                          <p:attrName>style.visibility</p:attrName>
                                        </p:attrNameLst>
                                      </p:cBhvr>
                                      <p:to>
                                        <p:strVal val="visible"/>
                                      </p:to>
                                    </p:set>
                                    <p:animEffect transition="in" filter="fade">
                                      <p:cBhvr>
                                        <p:cTn id="46" dur="500"/>
                                        <p:tgtEl>
                                          <p:spTgt spid="48"/>
                                        </p:tgtEl>
                                      </p:cBhvr>
                                    </p:animEffect>
                                  </p:childTnLst>
                                </p:cTn>
                              </p:par>
                            </p:childTnLst>
                          </p:cTn>
                        </p:par>
                        <p:par>
                          <p:cTn id="47" fill="hold">
                            <p:stCondLst>
                              <p:cond delay="3300"/>
                            </p:stCondLst>
                            <p:childTnLst>
                              <p:par>
                                <p:cTn id="48" presetID="22" presetClass="entr" presetSubtype="8"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left)">
                                      <p:cBhvr>
                                        <p:cTn id="50" dur="500"/>
                                        <p:tgtEl>
                                          <p:spTgt spid="9"/>
                                        </p:tgtEl>
                                      </p:cBhvr>
                                    </p:animEffect>
                                  </p:childTnLst>
                                </p:cTn>
                              </p:par>
                            </p:childTnLst>
                          </p:cTn>
                        </p:par>
                        <p:par>
                          <p:cTn id="51" fill="hold">
                            <p:stCondLst>
                              <p:cond delay="3800"/>
                            </p:stCondLst>
                            <p:childTnLst>
                              <p:par>
                                <p:cTn id="52" presetID="22" presetClass="entr" presetSubtype="4"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ipe(down)">
                                      <p:cBhvr>
                                        <p:cTn id="54" dur="500"/>
                                        <p:tgtEl>
                                          <p:spTgt spid="17"/>
                                        </p:tgtEl>
                                      </p:cBhvr>
                                    </p:animEffect>
                                  </p:childTnLst>
                                </p:cTn>
                              </p:par>
                            </p:childTnLst>
                          </p:cTn>
                        </p:par>
                        <p:par>
                          <p:cTn id="55" fill="hold">
                            <p:stCondLst>
                              <p:cond delay="4300"/>
                            </p:stCondLst>
                            <p:childTnLst>
                              <p:par>
                                <p:cTn id="56" presetID="22" presetClass="entr" presetSubtype="8" fill="hold"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wipe(left)">
                                      <p:cBhvr>
                                        <p:cTn id="58" dur="500"/>
                                        <p:tgtEl>
                                          <p:spTgt spid="23"/>
                                        </p:tgtEl>
                                      </p:cBhvr>
                                    </p:animEffect>
                                  </p:childTnLst>
                                </p:cTn>
                              </p:par>
                              <p:par>
                                <p:cTn id="59" presetID="2" presetClass="entr" presetSubtype="2" decel="100000" fill="hold" grpId="0" nodeType="with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additive="base">
                                        <p:cTn id="61" dur="500" fill="hold"/>
                                        <p:tgtEl>
                                          <p:spTgt spid="36"/>
                                        </p:tgtEl>
                                        <p:attrNameLst>
                                          <p:attrName>ppt_x</p:attrName>
                                        </p:attrNameLst>
                                      </p:cBhvr>
                                      <p:tavLst>
                                        <p:tav tm="0">
                                          <p:val>
                                            <p:strVal val="1+#ppt_w/2"/>
                                          </p:val>
                                        </p:tav>
                                        <p:tav tm="100000">
                                          <p:val>
                                            <p:strVal val="#ppt_x"/>
                                          </p:val>
                                        </p:tav>
                                      </p:tavLst>
                                    </p:anim>
                                    <p:anim calcmode="lin" valueType="num">
                                      <p:cBhvr additive="base">
                                        <p:cTn id="62" dur="500" fill="hold"/>
                                        <p:tgtEl>
                                          <p:spTgt spid="36"/>
                                        </p:tgtEl>
                                        <p:attrNameLst>
                                          <p:attrName>ppt_y</p:attrName>
                                        </p:attrNameLst>
                                      </p:cBhvr>
                                      <p:tavLst>
                                        <p:tav tm="0">
                                          <p:val>
                                            <p:strVal val="#ppt_y"/>
                                          </p:val>
                                        </p:tav>
                                        <p:tav tm="100000">
                                          <p:val>
                                            <p:strVal val="#ppt_y"/>
                                          </p:val>
                                        </p:tav>
                                      </p:tavLst>
                                    </p:anim>
                                  </p:childTnLst>
                                </p:cTn>
                              </p:par>
                              <p:par>
                                <p:cTn id="63" presetID="2" presetClass="entr" presetSubtype="2" decel="100000" fill="hold" grpId="0" nodeType="with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additive="base">
                                        <p:cTn id="65" dur="500" fill="hold"/>
                                        <p:tgtEl>
                                          <p:spTgt spid="37"/>
                                        </p:tgtEl>
                                        <p:attrNameLst>
                                          <p:attrName>ppt_x</p:attrName>
                                        </p:attrNameLst>
                                      </p:cBhvr>
                                      <p:tavLst>
                                        <p:tav tm="0">
                                          <p:val>
                                            <p:strVal val="1+#ppt_w/2"/>
                                          </p:val>
                                        </p:tav>
                                        <p:tav tm="100000">
                                          <p:val>
                                            <p:strVal val="#ppt_x"/>
                                          </p:val>
                                        </p:tav>
                                      </p:tavLst>
                                    </p:anim>
                                    <p:anim calcmode="lin" valueType="num">
                                      <p:cBhvr additive="base">
                                        <p:cTn id="66" dur="500" fill="hold"/>
                                        <p:tgtEl>
                                          <p:spTgt spid="37"/>
                                        </p:tgtEl>
                                        <p:attrNameLst>
                                          <p:attrName>ppt_y</p:attrName>
                                        </p:attrNameLst>
                                      </p:cBhvr>
                                      <p:tavLst>
                                        <p:tav tm="0">
                                          <p:val>
                                            <p:strVal val="#ppt_y"/>
                                          </p:val>
                                        </p:tav>
                                        <p:tav tm="100000">
                                          <p:val>
                                            <p:strVal val="#ppt_y"/>
                                          </p:val>
                                        </p:tav>
                                      </p:tavLst>
                                    </p:anim>
                                  </p:childTnLst>
                                </p:cTn>
                              </p:par>
                            </p:childTnLst>
                          </p:cTn>
                        </p:par>
                        <p:par>
                          <p:cTn id="67" fill="hold">
                            <p:stCondLst>
                              <p:cond delay="4800"/>
                            </p:stCondLst>
                            <p:childTnLst>
                              <p:par>
                                <p:cTn id="68" presetID="10" presetClass="entr" presetSubtype="0" fill="hold" grpId="0" nodeType="afterEffect">
                                  <p:stCondLst>
                                    <p:cond delay="250"/>
                                  </p:stCondLst>
                                  <p:childTnLst>
                                    <p:set>
                                      <p:cBhvr>
                                        <p:cTn id="69" dur="1" fill="hold">
                                          <p:stCondLst>
                                            <p:cond delay="0"/>
                                          </p:stCondLst>
                                        </p:cTn>
                                        <p:tgtEl>
                                          <p:spTgt spid="49"/>
                                        </p:tgtEl>
                                        <p:attrNameLst>
                                          <p:attrName>style.visibility</p:attrName>
                                        </p:attrNameLst>
                                      </p:cBhvr>
                                      <p:to>
                                        <p:strVal val="visible"/>
                                      </p:to>
                                    </p:set>
                                    <p:animEffect transition="in" filter="fade">
                                      <p:cBhvr>
                                        <p:cTn id="70" dur="500"/>
                                        <p:tgtEl>
                                          <p:spTgt spid="49"/>
                                        </p:tgtEl>
                                      </p:cBhvr>
                                    </p:animEffect>
                                  </p:childTnLst>
                                </p:cTn>
                              </p:par>
                              <p:par>
                                <p:cTn id="71" presetID="10" presetClass="entr" presetSubtype="0" fill="hold" grpId="0" nodeType="withEffect">
                                  <p:stCondLst>
                                    <p:cond delay="250"/>
                                  </p:stCondLst>
                                  <p:childTnLst>
                                    <p:set>
                                      <p:cBhvr>
                                        <p:cTn id="72" dur="1" fill="hold">
                                          <p:stCondLst>
                                            <p:cond delay="0"/>
                                          </p:stCondLst>
                                        </p:cTn>
                                        <p:tgtEl>
                                          <p:spTgt spid="11"/>
                                        </p:tgtEl>
                                        <p:attrNameLst>
                                          <p:attrName>style.visibility</p:attrName>
                                        </p:attrNameLst>
                                      </p:cBhvr>
                                      <p:to>
                                        <p:strVal val="visible"/>
                                      </p:to>
                                    </p:set>
                                    <p:animEffect transition="in" filter="fade">
                                      <p:cBhvr>
                                        <p:cTn id="73" dur="500"/>
                                        <p:tgtEl>
                                          <p:spTgt spid="11"/>
                                        </p:tgtEl>
                                      </p:cBhvr>
                                    </p:animEffect>
                                  </p:childTnLst>
                                </p:cTn>
                              </p:par>
                            </p:childTnLst>
                          </p:cTn>
                        </p:par>
                        <p:par>
                          <p:cTn id="74" fill="hold">
                            <p:stCondLst>
                              <p:cond delay="5550"/>
                            </p:stCondLst>
                            <p:childTnLst>
                              <p:par>
                                <p:cTn id="75" presetID="22" presetClass="entr" presetSubtype="1" fill="hold" grpId="0" nodeType="afterEffect">
                                  <p:stCondLst>
                                    <p:cond delay="0"/>
                                  </p:stCondLst>
                                  <p:childTnLst>
                                    <p:set>
                                      <p:cBhvr>
                                        <p:cTn id="76" dur="1" fill="hold">
                                          <p:stCondLst>
                                            <p:cond delay="0"/>
                                          </p:stCondLst>
                                        </p:cTn>
                                        <p:tgtEl>
                                          <p:spTgt spid="10"/>
                                        </p:tgtEl>
                                        <p:attrNameLst>
                                          <p:attrName>style.visibility</p:attrName>
                                        </p:attrNameLst>
                                      </p:cBhvr>
                                      <p:to>
                                        <p:strVal val="visible"/>
                                      </p:to>
                                    </p:set>
                                    <p:animEffect transition="in" filter="wipe(up)">
                                      <p:cBhvr>
                                        <p:cTn id="77" dur="500"/>
                                        <p:tgtEl>
                                          <p:spTgt spid="10"/>
                                        </p:tgtEl>
                                      </p:cBhvr>
                                    </p:animEffect>
                                  </p:childTnLst>
                                </p:cTn>
                              </p:par>
                            </p:childTnLst>
                          </p:cTn>
                        </p:par>
                        <p:par>
                          <p:cTn id="78" fill="hold">
                            <p:stCondLst>
                              <p:cond delay="6050"/>
                            </p:stCondLst>
                            <p:childTnLst>
                              <p:par>
                                <p:cTn id="79" presetID="22" presetClass="entr" presetSubtype="4"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wipe(down)">
                                      <p:cBhvr>
                                        <p:cTn id="81" dur="500"/>
                                        <p:tgtEl>
                                          <p:spTgt spid="20"/>
                                        </p:tgtEl>
                                      </p:cBhvr>
                                    </p:animEffect>
                                  </p:childTnLst>
                                </p:cTn>
                              </p:par>
                            </p:childTnLst>
                          </p:cTn>
                        </p:par>
                        <p:par>
                          <p:cTn id="82" fill="hold">
                            <p:stCondLst>
                              <p:cond delay="6550"/>
                            </p:stCondLst>
                            <p:childTnLst>
                              <p:par>
                                <p:cTn id="83" presetID="22" presetClass="entr" presetSubtype="8" fill="hold" nodeType="after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wipe(left)">
                                      <p:cBhvr>
                                        <p:cTn id="85" dur="500"/>
                                        <p:tgtEl>
                                          <p:spTgt spid="24"/>
                                        </p:tgtEl>
                                      </p:cBhvr>
                                    </p:animEffect>
                                  </p:childTnLst>
                                </p:cTn>
                              </p:par>
                              <p:par>
                                <p:cTn id="86" presetID="2" presetClass="entr" presetSubtype="2" decel="100000"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additive="base">
                                        <p:cTn id="88" dur="500" fill="hold"/>
                                        <p:tgtEl>
                                          <p:spTgt spid="39"/>
                                        </p:tgtEl>
                                        <p:attrNameLst>
                                          <p:attrName>ppt_x</p:attrName>
                                        </p:attrNameLst>
                                      </p:cBhvr>
                                      <p:tavLst>
                                        <p:tav tm="0">
                                          <p:val>
                                            <p:strVal val="1+#ppt_w/2"/>
                                          </p:val>
                                        </p:tav>
                                        <p:tav tm="100000">
                                          <p:val>
                                            <p:strVal val="#ppt_x"/>
                                          </p:val>
                                        </p:tav>
                                      </p:tavLst>
                                    </p:anim>
                                    <p:anim calcmode="lin" valueType="num">
                                      <p:cBhvr additive="base">
                                        <p:cTn id="89" dur="500" fill="hold"/>
                                        <p:tgtEl>
                                          <p:spTgt spid="39"/>
                                        </p:tgtEl>
                                        <p:attrNameLst>
                                          <p:attrName>ppt_y</p:attrName>
                                        </p:attrNameLst>
                                      </p:cBhvr>
                                      <p:tavLst>
                                        <p:tav tm="0">
                                          <p:val>
                                            <p:strVal val="#ppt_y"/>
                                          </p:val>
                                        </p:tav>
                                        <p:tav tm="100000">
                                          <p:val>
                                            <p:strVal val="#ppt_y"/>
                                          </p:val>
                                        </p:tav>
                                      </p:tavLst>
                                    </p:anim>
                                  </p:childTnLst>
                                </p:cTn>
                              </p:par>
                              <p:par>
                                <p:cTn id="90" presetID="2" presetClass="entr" presetSubtype="2" decel="100000" fill="hold" grpId="0" nodeType="withEffect">
                                  <p:stCondLst>
                                    <p:cond delay="0"/>
                                  </p:stCondLst>
                                  <p:childTnLst>
                                    <p:set>
                                      <p:cBhvr>
                                        <p:cTn id="91" dur="1" fill="hold">
                                          <p:stCondLst>
                                            <p:cond delay="0"/>
                                          </p:stCondLst>
                                        </p:cTn>
                                        <p:tgtEl>
                                          <p:spTgt spid="40"/>
                                        </p:tgtEl>
                                        <p:attrNameLst>
                                          <p:attrName>style.visibility</p:attrName>
                                        </p:attrNameLst>
                                      </p:cBhvr>
                                      <p:to>
                                        <p:strVal val="visible"/>
                                      </p:to>
                                    </p:set>
                                    <p:anim calcmode="lin" valueType="num">
                                      <p:cBhvr additive="base">
                                        <p:cTn id="92" dur="500" fill="hold"/>
                                        <p:tgtEl>
                                          <p:spTgt spid="40"/>
                                        </p:tgtEl>
                                        <p:attrNameLst>
                                          <p:attrName>ppt_x</p:attrName>
                                        </p:attrNameLst>
                                      </p:cBhvr>
                                      <p:tavLst>
                                        <p:tav tm="0">
                                          <p:val>
                                            <p:strVal val="1+#ppt_w/2"/>
                                          </p:val>
                                        </p:tav>
                                        <p:tav tm="100000">
                                          <p:val>
                                            <p:strVal val="#ppt_x"/>
                                          </p:val>
                                        </p:tav>
                                      </p:tavLst>
                                    </p:anim>
                                    <p:anim calcmode="lin" valueType="num">
                                      <p:cBhvr additive="base">
                                        <p:cTn id="93" dur="500" fill="hold"/>
                                        <p:tgtEl>
                                          <p:spTgt spid="40"/>
                                        </p:tgtEl>
                                        <p:attrNameLst>
                                          <p:attrName>ppt_y</p:attrName>
                                        </p:attrNameLst>
                                      </p:cBhvr>
                                      <p:tavLst>
                                        <p:tav tm="0">
                                          <p:val>
                                            <p:strVal val="#ppt_y"/>
                                          </p:val>
                                        </p:tav>
                                        <p:tav tm="100000">
                                          <p:val>
                                            <p:strVal val="#ppt_y"/>
                                          </p:val>
                                        </p:tav>
                                      </p:tavLst>
                                    </p:anim>
                                  </p:childTnLst>
                                </p:cTn>
                              </p:par>
                            </p:childTnLst>
                          </p:cTn>
                        </p:par>
                        <p:par>
                          <p:cTn id="94" fill="hold">
                            <p:stCondLst>
                              <p:cond delay="7050"/>
                            </p:stCondLst>
                            <p:childTnLst>
                              <p:par>
                                <p:cTn id="95" presetID="10" presetClass="entr" presetSubtype="0" fill="hold" grpId="0" nodeType="afterEffect">
                                  <p:stCondLst>
                                    <p:cond delay="250"/>
                                  </p:stCondLst>
                                  <p:childTnLst>
                                    <p:set>
                                      <p:cBhvr>
                                        <p:cTn id="96" dur="1" fill="hold">
                                          <p:stCondLst>
                                            <p:cond delay="0"/>
                                          </p:stCondLst>
                                        </p:cTn>
                                        <p:tgtEl>
                                          <p:spTgt spid="12"/>
                                        </p:tgtEl>
                                        <p:attrNameLst>
                                          <p:attrName>style.visibility</p:attrName>
                                        </p:attrNameLst>
                                      </p:cBhvr>
                                      <p:to>
                                        <p:strVal val="visible"/>
                                      </p:to>
                                    </p:set>
                                    <p:animEffect transition="in" filter="fade">
                                      <p:cBhvr>
                                        <p:cTn id="97" dur="500"/>
                                        <p:tgtEl>
                                          <p:spTgt spid="12"/>
                                        </p:tgtEl>
                                      </p:cBhvr>
                                    </p:animEffect>
                                  </p:childTnLst>
                                </p:cTn>
                              </p:par>
                              <p:par>
                                <p:cTn id="98" presetID="10" presetClass="entr" presetSubtype="0" fill="hold" grpId="0" nodeType="withEffect">
                                  <p:stCondLst>
                                    <p:cond delay="250"/>
                                  </p:stCondLst>
                                  <p:childTnLst>
                                    <p:set>
                                      <p:cBhvr>
                                        <p:cTn id="99" dur="1" fill="hold">
                                          <p:stCondLst>
                                            <p:cond delay="0"/>
                                          </p:stCondLst>
                                        </p:cTn>
                                        <p:tgtEl>
                                          <p:spTgt spid="50"/>
                                        </p:tgtEl>
                                        <p:attrNameLst>
                                          <p:attrName>style.visibility</p:attrName>
                                        </p:attrNameLst>
                                      </p:cBhvr>
                                      <p:to>
                                        <p:strVal val="visible"/>
                                      </p:to>
                                    </p:set>
                                    <p:animEffect transition="in" filter="fade">
                                      <p:cBhvr>
                                        <p:cTn id="100" dur="500"/>
                                        <p:tgtEl>
                                          <p:spTgt spid="50"/>
                                        </p:tgtEl>
                                      </p:cBhvr>
                                    </p:animEffect>
                                  </p:childTnLst>
                                </p:cTn>
                              </p:par>
                            </p:childTnLst>
                          </p:cTn>
                        </p:par>
                        <p:par>
                          <p:cTn id="101" fill="hold">
                            <p:stCondLst>
                              <p:cond delay="7800"/>
                            </p:stCondLst>
                            <p:childTnLst>
                              <p:par>
                                <p:cTn id="102" presetID="22" presetClass="entr" presetSubtype="8" fill="hold" grpId="0" nodeType="afterEffect">
                                  <p:stCondLst>
                                    <p:cond delay="0"/>
                                  </p:stCondLst>
                                  <p:childTnLst>
                                    <p:set>
                                      <p:cBhvr>
                                        <p:cTn id="103" dur="1" fill="hold">
                                          <p:stCondLst>
                                            <p:cond delay="0"/>
                                          </p:stCondLst>
                                        </p:cTn>
                                        <p:tgtEl>
                                          <p:spTgt spid="6"/>
                                        </p:tgtEl>
                                        <p:attrNameLst>
                                          <p:attrName>style.visibility</p:attrName>
                                        </p:attrNameLst>
                                      </p:cBhvr>
                                      <p:to>
                                        <p:strVal val="visible"/>
                                      </p:to>
                                    </p:set>
                                    <p:animEffect transition="in" filter="wipe(left)">
                                      <p:cBhvr>
                                        <p:cTn id="104" dur="500"/>
                                        <p:tgtEl>
                                          <p:spTgt spid="6"/>
                                        </p:tgtEl>
                                      </p:cBhvr>
                                    </p:animEffect>
                                  </p:childTnLst>
                                </p:cTn>
                              </p:par>
                            </p:childTnLst>
                          </p:cTn>
                        </p:par>
                        <p:par>
                          <p:cTn id="105" fill="hold">
                            <p:stCondLst>
                              <p:cond delay="8300"/>
                            </p:stCondLst>
                            <p:childTnLst>
                              <p:par>
                                <p:cTn id="106" presetID="22" presetClass="entr" presetSubtype="4" fill="hold" grpId="0" nodeType="after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wipe(down)">
                                      <p:cBhvr>
                                        <p:cTn id="108" dur="500"/>
                                        <p:tgtEl>
                                          <p:spTgt spid="19"/>
                                        </p:tgtEl>
                                      </p:cBhvr>
                                    </p:animEffect>
                                  </p:childTnLst>
                                </p:cTn>
                              </p:par>
                            </p:childTnLst>
                          </p:cTn>
                        </p:par>
                        <p:par>
                          <p:cTn id="109" fill="hold">
                            <p:stCondLst>
                              <p:cond delay="8800"/>
                            </p:stCondLst>
                            <p:childTnLst>
                              <p:par>
                                <p:cTn id="110" presetID="22" presetClass="entr" presetSubtype="8" fill="hold" nodeType="afterEffect">
                                  <p:stCondLst>
                                    <p:cond delay="0"/>
                                  </p:stCondLst>
                                  <p:childTnLst>
                                    <p:set>
                                      <p:cBhvr>
                                        <p:cTn id="111" dur="1" fill="hold">
                                          <p:stCondLst>
                                            <p:cond delay="0"/>
                                          </p:stCondLst>
                                        </p:cTn>
                                        <p:tgtEl>
                                          <p:spTgt spid="25"/>
                                        </p:tgtEl>
                                        <p:attrNameLst>
                                          <p:attrName>style.visibility</p:attrName>
                                        </p:attrNameLst>
                                      </p:cBhvr>
                                      <p:to>
                                        <p:strVal val="visible"/>
                                      </p:to>
                                    </p:set>
                                    <p:animEffect transition="in" filter="wipe(left)">
                                      <p:cBhvr>
                                        <p:cTn id="112" dur="500"/>
                                        <p:tgtEl>
                                          <p:spTgt spid="25"/>
                                        </p:tgtEl>
                                      </p:cBhvr>
                                    </p:animEffect>
                                  </p:childTnLst>
                                </p:cTn>
                              </p:par>
                              <p:par>
                                <p:cTn id="113" presetID="2" presetClass="entr" presetSubtype="2" decel="100000" fill="hold" grpId="0" nodeType="withEffect">
                                  <p:stCondLst>
                                    <p:cond delay="0"/>
                                  </p:stCondLst>
                                  <p:childTnLst>
                                    <p:set>
                                      <p:cBhvr>
                                        <p:cTn id="114" dur="1" fill="hold">
                                          <p:stCondLst>
                                            <p:cond delay="0"/>
                                          </p:stCondLst>
                                        </p:cTn>
                                        <p:tgtEl>
                                          <p:spTgt spid="44"/>
                                        </p:tgtEl>
                                        <p:attrNameLst>
                                          <p:attrName>style.visibility</p:attrName>
                                        </p:attrNameLst>
                                      </p:cBhvr>
                                      <p:to>
                                        <p:strVal val="visible"/>
                                      </p:to>
                                    </p:set>
                                    <p:anim calcmode="lin" valueType="num">
                                      <p:cBhvr additive="base">
                                        <p:cTn id="115" dur="500" fill="hold"/>
                                        <p:tgtEl>
                                          <p:spTgt spid="44"/>
                                        </p:tgtEl>
                                        <p:attrNameLst>
                                          <p:attrName>ppt_x</p:attrName>
                                        </p:attrNameLst>
                                      </p:cBhvr>
                                      <p:tavLst>
                                        <p:tav tm="0">
                                          <p:val>
                                            <p:strVal val="1+#ppt_w/2"/>
                                          </p:val>
                                        </p:tav>
                                        <p:tav tm="100000">
                                          <p:val>
                                            <p:strVal val="#ppt_x"/>
                                          </p:val>
                                        </p:tav>
                                      </p:tavLst>
                                    </p:anim>
                                    <p:anim calcmode="lin" valueType="num">
                                      <p:cBhvr additive="base">
                                        <p:cTn id="116" dur="500" fill="hold"/>
                                        <p:tgtEl>
                                          <p:spTgt spid="44"/>
                                        </p:tgtEl>
                                        <p:attrNameLst>
                                          <p:attrName>ppt_y</p:attrName>
                                        </p:attrNameLst>
                                      </p:cBhvr>
                                      <p:tavLst>
                                        <p:tav tm="0">
                                          <p:val>
                                            <p:strVal val="#ppt_y"/>
                                          </p:val>
                                        </p:tav>
                                        <p:tav tm="100000">
                                          <p:val>
                                            <p:strVal val="#ppt_y"/>
                                          </p:val>
                                        </p:tav>
                                      </p:tavLst>
                                    </p:anim>
                                  </p:childTnLst>
                                </p:cTn>
                              </p:par>
                              <p:par>
                                <p:cTn id="117" presetID="2" presetClass="entr" presetSubtype="2" decel="100000" fill="hold" grpId="0" nodeType="withEffect">
                                  <p:stCondLst>
                                    <p:cond delay="0"/>
                                  </p:stCondLst>
                                  <p:childTnLst>
                                    <p:set>
                                      <p:cBhvr>
                                        <p:cTn id="118" dur="1" fill="hold">
                                          <p:stCondLst>
                                            <p:cond delay="0"/>
                                          </p:stCondLst>
                                        </p:cTn>
                                        <p:tgtEl>
                                          <p:spTgt spid="43"/>
                                        </p:tgtEl>
                                        <p:attrNameLst>
                                          <p:attrName>style.visibility</p:attrName>
                                        </p:attrNameLst>
                                      </p:cBhvr>
                                      <p:to>
                                        <p:strVal val="visible"/>
                                      </p:to>
                                    </p:set>
                                    <p:anim calcmode="lin" valueType="num">
                                      <p:cBhvr additive="base">
                                        <p:cTn id="119" dur="500" fill="hold"/>
                                        <p:tgtEl>
                                          <p:spTgt spid="43"/>
                                        </p:tgtEl>
                                        <p:attrNameLst>
                                          <p:attrName>ppt_x</p:attrName>
                                        </p:attrNameLst>
                                      </p:cBhvr>
                                      <p:tavLst>
                                        <p:tav tm="0">
                                          <p:val>
                                            <p:strVal val="1+#ppt_w/2"/>
                                          </p:val>
                                        </p:tav>
                                        <p:tav tm="100000">
                                          <p:val>
                                            <p:strVal val="#ppt_x"/>
                                          </p:val>
                                        </p:tav>
                                      </p:tavLst>
                                    </p:anim>
                                    <p:anim calcmode="lin" valueType="num">
                                      <p:cBhvr additive="base">
                                        <p:cTn id="120" dur="500" fill="hold"/>
                                        <p:tgtEl>
                                          <p:spTgt spid="43"/>
                                        </p:tgtEl>
                                        <p:attrNameLst>
                                          <p:attrName>ppt_y</p:attrName>
                                        </p:attrNameLst>
                                      </p:cBhvr>
                                      <p:tavLst>
                                        <p:tav tm="0">
                                          <p:val>
                                            <p:strVal val="#ppt_y"/>
                                          </p:val>
                                        </p:tav>
                                        <p:tav tm="100000">
                                          <p:val>
                                            <p:strVal val="#ppt_y"/>
                                          </p:val>
                                        </p:tav>
                                      </p:tavLst>
                                    </p:anim>
                                  </p:childTnLst>
                                </p:cTn>
                              </p:par>
                            </p:childTnLst>
                          </p:cTn>
                        </p:par>
                        <p:par>
                          <p:cTn id="121" fill="hold">
                            <p:stCondLst>
                              <p:cond delay="9300"/>
                            </p:stCondLst>
                            <p:childTnLst>
                              <p:par>
                                <p:cTn id="122" presetID="22" presetClass="entr" presetSubtype="1" fill="hold" grpId="0" nodeType="afterEffect">
                                  <p:stCondLst>
                                    <p:cond delay="0"/>
                                  </p:stCondLst>
                                  <p:childTnLst>
                                    <p:set>
                                      <p:cBhvr>
                                        <p:cTn id="123" dur="1" fill="hold">
                                          <p:stCondLst>
                                            <p:cond delay="0"/>
                                          </p:stCondLst>
                                        </p:cTn>
                                        <p:tgtEl>
                                          <p:spTgt spid="13"/>
                                        </p:tgtEl>
                                        <p:attrNameLst>
                                          <p:attrName>style.visibility</p:attrName>
                                        </p:attrNameLst>
                                      </p:cBhvr>
                                      <p:to>
                                        <p:strVal val="visible"/>
                                      </p:to>
                                    </p:set>
                                    <p:animEffect transition="in" filter="wipe(up)">
                                      <p:cBhvr>
                                        <p:cTn id="12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animBg="1"/>
      <p:bldP spid="9" grpId="0" animBg="1"/>
      <p:bldP spid="2" grpId="0" animBg="1"/>
      <p:bldP spid="5" grpId="0" animBg="1"/>
      <p:bldP spid="6" grpId="0" animBg="1"/>
      <p:bldP spid="11" grpId="0" animBg="1"/>
      <p:bldP spid="12" grpId="0" animBg="1"/>
      <p:bldP spid="17" grpId="0" animBg="1"/>
      <p:bldP spid="18" grpId="0" animBg="1"/>
      <p:bldP spid="19" grpId="0" animBg="1"/>
      <p:bldP spid="20" grpId="0" animBg="1"/>
      <p:bldP spid="30" grpId="0">
        <p:tmplLst>
          <p:tmpl>
            <p:tnLst>
              <p:par>
                <p:cTn presetID="2" presetClass="entr" presetSubtype="2" decel="100000"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fill="hold"/>
                        <p:tgtEl>
                          <p:spTgt spid="30"/>
                        </p:tgtEl>
                        <p:attrNameLst>
                          <p:attrName>ppt_x</p:attrName>
                        </p:attrNameLst>
                      </p:cBhvr>
                      <p:tavLst>
                        <p:tav tm="0">
                          <p:val>
                            <p:strVal val="1+#ppt_w/2"/>
                          </p:val>
                        </p:tav>
                        <p:tav tm="100000">
                          <p:val>
                            <p:strVal val="#ppt_x"/>
                          </p:val>
                        </p:tav>
                      </p:tavLst>
                    </p:anim>
                    <p:anim calcmode="lin" valueType="num">
                      <p:cBhvr additive="base">
                        <p:cTn dur="500" fill="hold"/>
                        <p:tgtEl>
                          <p:spTgt spid="30"/>
                        </p:tgtEl>
                        <p:attrNameLst>
                          <p:attrName>ppt_y</p:attrName>
                        </p:attrNameLst>
                      </p:cBhvr>
                      <p:tavLst>
                        <p:tav tm="0">
                          <p:val>
                            <p:strVal val="#ppt_y"/>
                          </p:val>
                        </p:tav>
                        <p:tav tm="100000">
                          <p:val>
                            <p:strVal val="#ppt_y"/>
                          </p:val>
                        </p:tav>
                      </p:tavLst>
                    </p:anim>
                  </p:childTnLst>
                </p:cTn>
              </p:par>
            </p:tnLst>
          </p:tmpl>
        </p:tmplLst>
      </p:bldP>
      <p:bldP spid="31" grpId="0">
        <p:tmplLst>
          <p:tmpl>
            <p:tnLst>
              <p:par>
                <p:cTn presetID="2" presetClass="entr" presetSubtype="2" decel="10000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 calcmode="lin" valueType="num">
                      <p:cBhvr additive="base">
                        <p:cTn dur="500" fill="hold"/>
                        <p:tgtEl>
                          <p:spTgt spid="31"/>
                        </p:tgtEl>
                        <p:attrNameLst>
                          <p:attrName>ppt_x</p:attrName>
                        </p:attrNameLst>
                      </p:cBhvr>
                      <p:tavLst>
                        <p:tav tm="0">
                          <p:val>
                            <p:strVal val="1+#ppt_w/2"/>
                          </p:val>
                        </p:tav>
                        <p:tav tm="100000">
                          <p:val>
                            <p:strVal val="#ppt_x"/>
                          </p:val>
                        </p:tav>
                      </p:tavLst>
                    </p:anim>
                    <p:anim calcmode="lin" valueType="num">
                      <p:cBhvr additive="base">
                        <p:cTn dur="500" fill="hold"/>
                        <p:tgtEl>
                          <p:spTgt spid="31"/>
                        </p:tgtEl>
                        <p:attrNameLst>
                          <p:attrName>ppt_y</p:attrName>
                        </p:attrNameLst>
                      </p:cBhvr>
                      <p:tavLst>
                        <p:tav tm="0">
                          <p:val>
                            <p:strVal val="#ppt_y"/>
                          </p:val>
                        </p:tav>
                        <p:tav tm="100000">
                          <p:val>
                            <p:strVal val="#ppt_y"/>
                          </p:val>
                        </p:tav>
                      </p:tavLst>
                    </p:anim>
                  </p:childTnLst>
                </p:cTn>
              </p:par>
            </p:tnLst>
          </p:tmpl>
        </p:tmplLst>
      </p:bldP>
      <p:bldP spid="32" grpId="0">
        <p:tmplLst>
          <p:tmpl>
            <p:tnLst>
              <p:par>
                <p:cTn presetID="2" presetClass="entr" presetSubtype="8" decel="100000" fill="hold" nodeType="afterEffect">
                  <p:stCondLst>
                    <p:cond delay="0"/>
                  </p:stCondLst>
                  <p:iterate type="wd">
                    <p:tmPct val="10000"/>
                  </p:iterate>
                  <p:childTnLst>
                    <p:set>
                      <p:cBhvr>
                        <p:cTn dur="1" fill="hold">
                          <p:stCondLst>
                            <p:cond delay="0"/>
                          </p:stCondLst>
                        </p:cTn>
                        <p:tgtEl>
                          <p:spTgt spid="32"/>
                        </p:tgtEl>
                        <p:attrNameLst>
                          <p:attrName>style.visibility</p:attrName>
                        </p:attrNameLst>
                      </p:cBhvr>
                      <p:to>
                        <p:strVal val="visible"/>
                      </p:to>
                    </p:set>
                    <p:anim calcmode="lin" valueType="num">
                      <p:cBhvr additive="base">
                        <p:cTn dur="500" fill="hold"/>
                        <p:tgtEl>
                          <p:spTgt spid="32"/>
                        </p:tgtEl>
                        <p:attrNameLst>
                          <p:attrName>ppt_x</p:attrName>
                        </p:attrNameLst>
                      </p:cBhvr>
                      <p:tavLst>
                        <p:tav tm="0">
                          <p:val>
                            <p:strVal val="0-#ppt_w/2"/>
                          </p:val>
                        </p:tav>
                        <p:tav tm="100000">
                          <p:val>
                            <p:strVal val="#ppt_x"/>
                          </p:val>
                        </p:tav>
                      </p:tavLst>
                    </p:anim>
                    <p:anim calcmode="lin" valueType="num">
                      <p:cBhvr additive="base">
                        <p:cTn dur="500" fill="hold"/>
                        <p:tgtEl>
                          <p:spTgt spid="32"/>
                        </p:tgtEl>
                        <p:attrNameLst>
                          <p:attrName>ppt_y</p:attrName>
                        </p:attrNameLst>
                      </p:cBhvr>
                      <p:tavLst>
                        <p:tav tm="0">
                          <p:val>
                            <p:strVal val="#ppt_y"/>
                          </p:val>
                        </p:tav>
                        <p:tav tm="100000">
                          <p:val>
                            <p:strVal val="#ppt_y"/>
                          </p:val>
                        </p:tav>
                      </p:tavLst>
                    </p:anim>
                  </p:childTnLst>
                </p:cTn>
              </p:par>
            </p:tnLst>
          </p:tmpl>
        </p:tmplLst>
      </p:bldP>
      <p:bldP spid="35" grpId="0">
        <p:tmplLst>
          <p:tmpl>
            <p:tnLst>
              <p:par>
                <p:cTn presetID="2" presetClass="entr" presetSubtype="8" decel="100000"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500" fill="hold"/>
                        <p:tgtEl>
                          <p:spTgt spid="35"/>
                        </p:tgtEl>
                        <p:attrNameLst>
                          <p:attrName>ppt_x</p:attrName>
                        </p:attrNameLst>
                      </p:cBhvr>
                      <p:tavLst>
                        <p:tav tm="0">
                          <p:val>
                            <p:strVal val="0-#ppt_w/2"/>
                          </p:val>
                        </p:tav>
                        <p:tav tm="100000">
                          <p:val>
                            <p:strVal val="#ppt_x"/>
                          </p:val>
                        </p:tav>
                      </p:tavLst>
                    </p:anim>
                    <p:anim calcmode="lin" valueType="num">
                      <p:cBhvr additive="base">
                        <p:cTn dur="500" fill="hold"/>
                        <p:tgtEl>
                          <p:spTgt spid="35"/>
                        </p:tgtEl>
                        <p:attrNameLst>
                          <p:attrName>ppt_y</p:attrName>
                        </p:attrNameLst>
                      </p:cBhvr>
                      <p:tavLst>
                        <p:tav tm="0">
                          <p:val>
                            <p:strVal val="#ppt_y"/>
                          </p:val>
                        </p:tav>
                        <p:tav tm="100000">
                          <p:val>
                            <p:strVal val="#ppt_y"/>
                          </p:val>
                        </p:tav>
                      </p:tavLst>
                    </p:anim>
                  </p:childTnLst>
                </p:cTn>
              </p:par>
            </p:tnLst>
          </p:tmpl>
        </p:tmplLst>
      </p:bldP>
      <p:bldP spid="36" grpId="0">
        <p:tmplLst>
          <p:tmpl>
            <p:tnLst>
              <p:par>
                <p:cTn presetID="2" presetClass="entr" presetSubtype="2" decel="100000" fill="hold" nodeType="with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500" fill="hold"/>
                        <p:tgtEl>
                          <p:spTgt spid="36"/>
                        </p:tgtEl>
                        <p:attrNameLst>
                          <p:attrName>ppt_x</p:attrName>
                        </p:attrNameLst>
                      </p:cBhvr>
                      <p:tavLst>
                        <p:tav tm="0">
                          <p:val>
                            <p:strVal val="1+#ppt_w/2"/>
                          </p:val>
                        </p:tav>
                        <p:tav tm="100000">
                          <p:val>
                            <p:strVal val="#ppt_x"/>
                          </p:val>
                        </p:tav>
                      </p:tavLst>
                    </p:anim>
                    <p:anim calcmode="lin" valueType="num">
                      <p:cBhvr additive="base">
                        <p:cTn dur="500" fill="hold"/>
                        <p:tgtEl>
                          <p:spTgt spid="36"/>
                        </p:tgtEl>
                        <p:attrNameLst>
                          <p:attrName>ppt_y</p:attrName>
                        </p:attrNameLst>
                      </p:cBhvr>
                      <p:tavLst>
                        <p:tav tm="0">
                          <p:val>
                            <p:strVal val="#ppt_y"/>
                          </p:val>
                        </p:tav>
                        <p:tav tm="100000">
                          <p:val>
                            <p:strVal val="#ppt_y"/>
                          </p:val>
                        </p:tav>
                      </p:tavLst>
                    </p:anim>
                  </p:childTnLst>
                </p:cTn>
              </p:par>
            </p:tnLst>
          </p:tmpl>
        </p:tmplLst>
      </p:bldP>
      <p:bldP spid="37" grpId="0">
        <p:tmplLst>
          <p:tmpl>
            <p:tnLst>
              <p:par>
                <p:cTn presetID="2" presetClass="entr" presetSubtype="2" decel="100000" fill="hold" nodeType="withEffect">
                  <p:stCondLst>
                    <p:cond delay="0"/>
                  </p:stCondLst>
                  <p:childTnLst>
                    <p:set>
                      <p:cBhvr>
                        <p:cTn dur="1" fill="hold">
                          <p:stCondLst>
                            <p:cond delay="0"/>
                          </p:stCondLst>
                        </p:cTn>
                        <p:tgtEl>
                          <p:spTgt spid="37"/>
                        </p:tgtEl>
                        <p:attrNameLst>
                          <p:attrName>style.visibility</p:attrName>
                        </p:attrNameLst>
                      </p:cBhvr>
                      <p:to>
                        <p:strVal val="visible"/>
                      </p:to>
                    </p:set>
                    <p:anim calcmode="lin" valueType="num">
                      <p:cBhvr additive="base">
                        <p:cTn dur="500" fill="hold"/>
                        <p:tgtEl>
                          <p:spTgt spid="37"/>
                        </p:tgtEl>
                        <p:attrNameLst>
                          <p:attrName>ppt_x</p:attrName>
                        </p:attrNameLst>
                      </p:cBhvr>
                      <p:tavLst>
                        <p:tav tm="0">
                          <p:val>
                            <p:strVal val="1+#ppt_w/2"/>
                          </p:val>
                        </p:tav>
                        <p:tav tm="100000">
                          <p:val>
                            <p:strVal val="#ppt_x"/>
                          </p:val>
                        </p:tav>
                      </p:tavLst>
                    </p:anim>
                    <p:anim calcmode="lin" valueType="num">
                      <p:cBhvr additive="base">
                        <p:cTn dur="500" fill="hold"/>
                        <p:tgtEl>
                          <p:spTgt spid="37"/>
                        </p:tgtEl>
                        <p:attrNameLst>
                          <p:attrName>ppt_y</p:attrName>
                        </p:attrNameLst>
                      </p:cBhvr>
                      <p:tavLst>
                        <p:tav tm="0">
                          <p:val>
                            <p:strVal val="#ppt_y"/>
                          </p:val>
                        </p:tav>
                        <p:tav tm="100000">
                          <p:val>
                            <p:strVal val="#ppt_y"/>
                          </p:val>
                        </p:tav>
                      </p:tavLst>
                    </p:anim>
                  </p:childTnLst>
                </p:cTn>
              </p:par>
            </p:tnLst>
          </p:tmpl>
        </p:tmplLst>
      </p:bldP>
      <p:bldP spid="39" grpId="0">
        <p:tmplLst>
          <p:tmpl>
            <p:tnLst>
              <p:par>
                <p:cTn presetID="2" presetClass="entr" presetSubtype="2" decel="100000" fill="hold" nodeType="withEffect">
                  <p:stCondLst>
                    <p:cond delay="0"/>
                  </p:stCondLst>
                  <p:childTnLst>
                    <p:set>
                      <p:cBhvr>
                        <p:cTn dur="1" fill="hold">
                          <p:stCondLst>
                            <p:cond delay="0"/>
                          </p:stCondLst>
                        </p:cTn>
                        <p:tgtEl>
                          <p:spTgt spid="39"/>
                        </p:tgtEl>
                        <p:attrNameLst>
                          <p:attrName>style.visibility</p:attrName>
                        </p:attrNameLst>
                      </p:cBhvr>
                      <p:to>
                        <p:strVal val="visible"/>
                      </p:to>
                    </p:set>
                    <p:anim calcmode="lin" valueType="num">
                      <p:cBhvr additive="base">
                        <p:cTn dur="500" fill="hold"/>
                        <p:tgtEl>
                          <p:spTgt spid="39"/>
                        </p:tgtEl>
                        <p:attrNameLst>
                          <p:attrName>ppt_x</p:attrName>
                        </p:attrNameLst>
                      </p:cBhvr>
                      <p:tavLst>
                        <p:tav tm="0">
                          <p:val>
                            <p:strVal val="1+#ppt_w/2"/>
                          </p:val>
                        </p:tav>
                        <p:tav tm="100000">
                          <p:val>
                            <p:strVal val="#ppt_x"/>
                          </p:val>
                        </p:tav>
                      </p:tavLst>
                    </p:anim>
                    <p:anim calcmode="lin" valueType="num">
                      <p:cBhvr additive="base">
                        <p:cTn dur="500" fill="hold"/>
                        <p:tgtEl>
                          <p:spTgt spid="39"/>
                        </p:tgtEl>
                        <p:attrNameLst>
                          <p:attrName>ppt_y</p:attrName>
                        </p:attrNameLst>
                      </p:cBhvr>
                      <p:tavLst>
                        <p:tav tm="0">
                          <p:val>
                            <p:strVal val="#ppt_y"/>
                          </p:val>
                        </p:tav>
                        <p:tav tm="100000">
                          <p:val>
                            <p:strVal val="#ppt_y"/>
                          </p:val>
                        </p:tav>
                      </p:tavLst>
                    </p:anim>
                  </p:childTnLst>
                </p:cTn>
              </p:par>
            </p:tnLst>
          </p:tmpl>
        </p:tmplLst>
      </p:bldP>
      <p:bldP spid="40" grpId="0">
        <p:tmplLst>
          <p:tmpl>
            <p:tnLst>
              <p:par>
                <p:cTn presetID="2" presetClass="entr" presetSubtype="2" decel="100000" fill="hold" nodeType="withEffect">
                  <p:stCondLst>
                    <p:cond delay="0"/>
                  </p:stCondLst>
                  <p:childTnLst>
                    <p:set>
                      <p:cBhvr>
                        <p:cTn dur="1" fill="hold">
                          <p:stCondLst>
                            <p:cond delay="0"/>
                          </p:stCondLst>
                        </p:cTn>
                        <p:tgtEl>
                          <p:spTgt spid="40"/>
                        </p:tgtEl>
                        <p:attrNameLst>
                          <p:attrName>style.visibility</p:attrName>
                        </p:attrNameLst>
                      </p:cBhvr>
                      <p:to>
                        <p:strVal val="visible"/>
                      </p:to>
                    </p:set>
                    <p:anim calcmode="lin" valueType="num">
                      <p:cBhvr additive="base">
                        <p:cTn dur="500" fill="hold"/>
                        <p:tgtEl>
                          <p:spTgt spid="40"/>
                        </p:tgtEl>
                        <p:attrNameLst>
                          <p:attrName>ppt_x</p:attrName>
                        </p:attrNameLst>
                      </p:cBhvr>
                      <p:tavLst>
                        <p:tav tm="0">
                          <p:val>
                            <p:strVal val="1+#ppt_w/2"/>
                          </p:val>
                        </p:tav>
                        <p:tav tm="100000">
                          <p:val>
                            <p:strVal val="#ppt_x"/>
                          </p:val>
                        </p:tav>
                      </p:tavLst>
                    </p:anim>
                    <p:anim calcmode="lin" valueType="num">
                      <p:cBhvr additive="base">
                        <p:cTn dur="500" fill="hold"/>
                        <p:tgtEl>
                          <p:spTgt spid="40"/>
                        </p:tgtEl>
                        <p:attrNameLst>
                          <p:attrName>ppt_y</p:attrName>
                        </p:attrNameLst>
                      </p:cBhvr>
                      <p:tavLst>
                        <p:tav tm="0">
                          <p:val>
                            <p:strVal val="#ppt_y"/>
                          </p:val>
                        </p:tav>
                        <p:tav tm="100000">
                          <p:val>
                            <p:strVal val="#ppt_y"/>
                          </p:val>
                        </p:tav>
                      </p:tavLst>
                    </p:anim>
                  </p:childTnLst>
                </p:cTn>
              </p:par>
            </p:tnLst>
          </p:tmpl>
        </p:tmplLst>
      </p:bldP>
      <p:bldP spid="43" grpId="0">
        <p:tmplLst>
          <p:tmpl>
            <p:tnLst>
              <p:par>
                <p:cTn presetID="2" presetClass="entr" presetSubtype="2" decel="100000" fill="hold" nodeType="withEffect">
                  <p:stCondLst>
                    <p:cond delay="0"/>
                  </p:stCondLst>
                  <p:childTnLst>
                    <p:set>
                      <p:cBhvr>
                        <p:cTn dur="1" fill="hold">
                          <p:stCondLst>
                            <p:cond delay="0"/>
                          </p:stCondLst>
                        </p:cTn>
                        <p:tgtEl>
                          <p:spTgt spid="43"/>
                        </p:tgtEl>
                        <p:attrNameLst>
                          <p:attrName>style.visibility</p:attrName>
                        </p:attrNameLst>
                      </p:cBhvr>
                      <p:to>
                        <p:strVal val="visible"/>
                      </p:to>
                    </p:set>
                    <p:anim calcmode="lin" valueType="num">
                      <p:cBhvr additive="base">
                        <p:cTn dur="500" fill="hold"/>
                        <p:tgtEl>
                          <p:spTgt spid="43"/>
                        </p:tgtEl>
                        <p:attrNameLst>
                          <p:attrName>ppt_x</p:attrName>
                        </p:attrNameLst>
                      </p:cBhvr>
                      <p:tavLst>
                        <p:tav tm="0">
                          <p:val>
                            <p:strVal val="1+#ppt_w/2"/>
                          </p:val>
                        </p:tav>
                        <p:tav tm="100000">
                          <p:val>
                            <p:strVal val="#ppt_x"/>
                          </p:val>
                        </p:tav>
                      </p:tavLst>
                    </p:anim>
                    <p:anim calcmode="lin" valueType="num">
                      <p:cBhvr additive="base">
                        <p:cTn dur="500" fill="hold"/>
                        <p:tgtEl>
                          <p:spTgt spid="43"/>
                        </p:tgtEl>
                        <p:attrNameLst>
                          <p:attrName>ppt_y</p:attrName>
                        </p:attrNameLst>
                      </p:cBhvr>
                      <p:tavLst>
                        <p:tav tm="0">
                          <p:val>
                            <p:strVal val="#ppt_y"/>
                          </p:val>
                        </p:tav>
                        <p:tav tm="100000">
                          <p:val>
                            <p:strVal val="#ppt_y"/>
                          </p:val>
                        </p:tav>
                      </p:tavLst>
                    </p:anim>
                  </p:childTnLst>
                </p:cTn>
              </p:par>
            </p:tnLst>
          </p:tmpl>
        </p:tmplLst>
      </p:bldP>
      <p:bldP spid="44" grpId="0">
        <p:tmplLst>
          <p:tmpl>
            <p:tnLst>
              <p:par>
                <p:cTn presetID="2" presetClass="entr" presetSubtype="2" decel="100000" fill="hold" nodeType="withEffect">
                  <p:stCondLst>
                    <p:cond delay="0"/>
                  </p:stCondLst>
                  <p:childTnLst>
                    <p:set>
                      <p:cBhvr>
                        <p:cTn dur="1" fill="hold">
                          <p:stCondLst>
                            <p:cond delay="0"/>
                          </p:stCondLst>
                        </p:cTn>
                        <p:tgtEl>
                          <p:spTgt spid="44"/>
                        </p:tgtEl>
                        <p:attrNameLst>
                          <p:attrName>style.visibility</p:attrName>
                        </p:attrNameLst>
                      </p:cBhvr>
                      <p:to>
                        <p:strVal val="visible"/>
                      </p:to>
                    </p:set>
                    <p:anim calcmode="lin" valueType="num">
                      <p:cBhvr additive="base">
                        <p:cTn dur="500" fill="hold"/>
                        <p:tgtEl>
                          <p:spTgt spid="44"/>
                        </p:tgtEl>
                        <p:attrNameLst>
                          <p:attrName>ppt_x</p:attrName>
                        </p:attrNameLst>
                      </p:cBhvr>
                      <p:tavLst>
                        <p:tav tm="0">
                          <p:val>
                            <p:strVal val="1+#ppt_w/2"/>
                          </p:val>
                        </p:tav>
                        <p:tav tm="100000">
                          <p:val>
                            <p:strVal val="#ppt_x"/>
                          </p:val>
                        </p:tav>
                      </p:tavLst>
                    </p:anim>
                    <p:anim calcmode="lin" valueType="num">
                      <p:cBhvr additive="base">
                        <p:cTn dur="500" fill="hold"/>
                        <p:tgtEl>
                          <p:spTgt spid="44"/>
                        </p:tgtEl>
                        <p:attrNameLst>
                          <p:attrName>ppt_y</p:attrName>
                        </p:attrNameLst>
                      </p:cBhvr>
                      <p:tavLst>
                        <p:tav tm="0">
                          <p:val>
                            <p:strVal val="#ppt_y"/>
                          </p:val>
                        </p:tav>
                        <p:tav tm="100000">
                          <p:val>
                            <p:strVal val="#ppt_y"/>
                          </p:val>
                        </p:tav>
                      </p:tavLst>
                    </p:anim>
                  </p:childTnLst>
                </p:cTn>
              </p:par>
            </p:tnLst>
          </p:tmpl>
        </p:tmplLst>
      </p:bldP>
      <p:bldP spid="46" grpId="0"/>
      <p:bldP spid="48" grpId="0"/>
      <p:bldP spid="49" grpId="0"/>
      <p:bldP spid="50" grpId="0"/>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5 Step">
    <p:spTree>
      <p:nvGrpSpPr>
        <p:cNvPr id="1" name=""/>
        <p:cNvGrpSpPr/>
        <p:nvPr/>
      </p:nvGrpSpPr>
      <p:grpSpPr>
        <a:xfrm>
          <a:off x="0" y="0"/>
          <a:ext cx="0" cy="0"/>
          <a:chOff x="0" y="0"/>
          <a:chExt cx="0" cy="0"/>
        </a:xfrm>
      </p:grpSpPr>
      <p:cxnSp>
        <p:nvCxnSpPr>
          <p:cNvPr id="68" name="直線コネクタ 67"/>
          <p:cNvCxnSpPr/>
          <p:nvPr userDrawn="1"/>
        </p:nvCxnSpPr>
        <p:spPr>
          <a:xfrm>
            <a:off x="-135015" y="1003040"/>
            <a:ext cx="18594256" cy="7661476"/>
          </a:xfrm>
          <a:prstGeom prst="line">
            <a:avLst/>
          </a:prstGeom>
          <a:ln w="76200">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7" name="円/楕円 6"/>
          <p:cNvSpPr/>
          <p:nvPr userDrawn="1"/>
        </p:nvSpPr>
        <p:spPr>
          <a:xfrm>
            <a:off x="3876495" y="1825616"/>
            <a:ext cx="3002849" cy="3002849"/>
          </a:xfrm>
          <a:prstGeom prst="ellipse">
            <a:avLst/>
          </a:prstGeom>
          <a:solidFill>
            <a:schemeClr val="bg1"/>
          </a:solidFill>
          <a:ln w="57150" cmpd="sng">
            <a:solidFill>
              <a:schemeClr val="accent1">
                <a:lumMod val="40000"/>
                <a:lumOff val="6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64" name="円/楕円 63"/>
          <p:cNvSpPr/>
          <p:nvPr userDrawn="1"/>
        </p:nvSpPr>
        <p:spPr>
          <a:xfrm>
            <a:off x="443629" y="417975"/>
            <a:ext cx="3002849" cy="3002849"/>
          </a:xfrm>
          <a:prstGeom prst="ellipse">
            <a:avLst/>
          </a:prstGeom>
          <a:solidFill>
            <a:schemeClr val="bg1"/>
          </a:solidFill>
          <a:ln w="57150" cmpd="sng">
            <a:solidFill>
              <a:schemeClr val="accent1">
                <a:lumMod val="40000"/>
                <a:lumOff val="6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3" name="円/楕円 62"/>
          <p:cNvSpPr/>
          <p:nvPr userDrawn="1"/>
        </p:nvSpPr>
        <p:spPr>
          <a:xfrm>
            <a:off x="3041432" y="749270"/>
            <a:ext cx="990110" cy="99011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9" name="円/楕円 68"/>
          <p:cNvSpPr/>
          <p:nvPr userDrawn="1"/>
        </p:nvSpPr>
        <p:spPr>
          <a:xfrm>
            <a:off x="7341880" y="3253290"/>
            <a:ext cx="3002849" cy="3002849"/>
          </a:xfrm>
          <a:prstGeom prst="ellipse">
            <a:avLst/>
          </a:prstGeom>
          <a:solidFill>
            <a:schemeClr val="bg1"/>
          </a:solidFill>
          <a:ln w="57150" cmpd="sng">
            <a:solidFill>
              <a:schemeClr val="accent1">
                <a:lumMod val="40000"/>
                <a:lumOff val="6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0" name="円/楕円 69"/>
          <p:cNvSpPr/>
          <p:nvPr userDrawn="1"/>
        </p:nvSpPr>
        <p:spPr>
          <a:xfrm>
            <a:off x="10839784" y="4705936"/>
            <a:ext cx="3002849" cy="3002849"/>
          </a:xfrm>
          <a:prstGeom prst="ellipse">
            <a:avLst/>
          </a:prstGeom>
          <a:solidFill>
            <a:schemeClr val="bg1"/>
          </a:solidFill>
          <a:ln w="57150" cmpd="sng">
            <a:solidFill>
              <a:schemeClr val="accent1">
                <a:lumMod val="40000"/>
                <a:lumOff val="6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1" name="円/楕円 70"/>
          <p:cNvSpPr/>
          <p:nvPr userDrawn="1"/>
        </p:nvSpPr>
        <p:spPr>
          <a:xfrm>
            <a:off x="14376272" y="6088605"/>
            <a:ext cx="3002849" cy="3002849"/>
          </a:xfrm>
          <a:prstGeom prst="ellipse">
            <a:avLst/>
          </a:prstGeom>
          <a:solidFill>
            <a:schemeClr val="bg1"/>
          </a:solidFill>
          <a:ln w="57150" cmpd="sng">
            <a:solidFill>
              <a:schemeClr val="accent1">
                <a:lumMod val="40000"/>
                <a:lumOff val="60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2" name="円/楕円 71"/>
          <p:cNvSpPr/>
          <p:nvPr userDrawn="1"/>
        </p:nvSpPr>
        <p:spPr>
          <a:xfrm>
            <a:off x="6487910" y="2173171"/>
            <a:ext cx="990110" cy="99011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3" name="円/楕円 72"/>
          <p:cNvSpPr/>
          <p:nvPr userDrawn="1"/>
        </p:nvSpPr>
        <p:spPr>
          <a:xfrm>
            <a:off x="9953295" y="3613331"/>
            <a:ext cx="990110" cy="99011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4" name="円/楕円 73"/>
          <p:cNvSpPr/>
          <p:nvPr userDrawn="1"/>
        </p:nvSpPr>
        <p:spPr>
          <a:xfrm>
            <a:off x="13463686" y="5098495"/>
            <a:ext cx="990110" cy="99011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5" name="円/楕円 74"/>
          <p:cNvSpPr/>
          <p:nvPr userDrawn="1"/>
        </p:nvSpPr>
        <p:spPr>
          <a:xfrm>
            <a:off x="16974075" y="6493651"/>
            <a:ext cx="990110" cy="99011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7" name="テキスト プレースホルダー 11"/>
          <p:cNvSpPr>
            <a:spLocks noGrp="1"/>
          </p:cNvSpPr>
          <p:nvPr>
            <p:ph type="body" sz="quarter" idx="14" hasCustomPrompt="1"/>
          </p:nvPr>
        </p:nvSpPr>
        <p:spPr>
          <a:xfrm>
            <a:off x="586569" y="5418561"/>
            <a:ext cx="6757660" cy="2213144"/>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78" name="テキスト プレースホルダー 11"/>
          <p:cNvSpPr>
            <a:spLocks noGrp="1"/>
          </p:cNvSpPr>
          <p:nvPr>
            <p:ph type="body" sz="quarter" idx="15" hasCustomPrompt="1"/>
          </p:nvPr>
        </p:nvSpPr>
        <p:spPr>
          <a:xfrm>
            <a:off x="620582" y="7676465"/>
            <a:ext cx="8792653" cy="1697505"/>
          </a:xfrm>
        </p:spPr>
        <p:txBody>
          <a:bodyPr anchor="t">
            <a:noAutofit/>
          </a:bodyPr>
          <a:lstStyle>
            <a:lvl1pPr algn="l">
              <a:lnSpc>
                <a:spcPct val="120000"/>
              </a:lnSpc>
              <a:defRPr sz="2400">
                <a:solidFill>
                  <a:schemeClr val="tx1"/>
                </a:solidFill>
                <a:latin typeface="+mn-lt"/>
              </a:defRPr>
            </a:lvl1pPr>
          </a:lstStyle>
          <a:p>
            <a:pPr lvl="0"/>
            <a:r>
              <a:rPr lang="en-US" altLang="ja-JP" dirty="0"/>
              <a:t>Text Here</a:t>
            </a:r>
            <a:endParaRPr lang="en-US" dirty="0"/>
          </a:p>
        </p:txBody>
      </p:sp>
      <p:cxnSp>
        <p:nvCxnSpPr>
          <p:cNvPr id="79" name="直線コネクタ 78"/>
          <p:cNvCxnSpPr/>
          <p:nvPr userDrawn="1"/>
        </p:nvCxnSpPr>
        <p:spPr>
          <a:xfrm flipH="1">
            <a:off x="7193" y="7631705"/>
            <a:ext cx="9406043"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82" name="直角三角形 81"/>
          <p:cNvSpPr/>
          <p:nvPr userDrawn="1"/>
        </p:nvSpPr>
        <p:spPr>
          <a:xfrm rot="14829042">
            <a:off x="-60390" y="-726067"/>
            <a:ext cx="401178" cy="401178"/>
          </a:xfrm>
          <a:prstGeom prst="rtTriangl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3" name="直角三角形 82"/>
          <p:cNvSpPr/>
          <p:nvPr userDrawn="1"/>
        </p:nvSpPr>
        <p:spPr>
          <a:xfrm rot="14829042">
            <a:off x="801897" y="-726067"/>
            <a:ext cx="401178" cy="401178"/>
          </a:xfrm>
          <a:prstGeom prst="rtTriangl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4" name="直角三角形 83"/>
          <p:cNvSpPr/>
          <p:nvPr userDrawn="1"/>
        </p:nvSpPr>
        <p:spPr>
          <a:xfrm rot="14829042">
            <a:off x="1596010" y="-726067"/>
            <a:ext cx="401178" cy="401178"/>
          </a:xfrm>
          <a:prstGeom prst="rtTriangl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5" name="直角三角形 84"/>
          <p:cNvSpPr/>
          <p:nvPr userDrawn="1"/>
        </p:nvSpPr>
        <p:spPr>
          <a:xfrm rot="14829042">
            <a:off x="2364596" y="-726068"/>
            <a:ext cx="401178" cy="401178"/>
          </a:xfrm>
          <a:prstGeom prst="rtTriangl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6" name="テキスト ボックス 85"/>
          <p:cNvSpPr txBox="1"/>
          <p:nvPr userDrawn="1"/>
        </p:nvSpPr>
        <p:spPr>
          <a:xfrm>
            <a:off x="3337561" y="951937"/>
            <a:ext cx="412292" cy="584775"/>
          </a:xfrm>
          <a:prstGeom prst="rect">
            <a:avLst/>
          </a:prstGeom>
          <a:noFill/>
        </p:spPr>
        <p:txBody>
          <a:bodyPr wrap="none" rtlCol="0">
            <a:spAutoFit/>
          </a:bodyPr>
          <a:lstStyle/>
          <a:p>
            <a:r>
              <a:rPr kumimoji="1" lang="en-US" altLang="ja-JP" dirty="0">
                <a:solidFill>
                  <a:schemeClr val="bg1"/>
                </a:solidFill>
              </a:rPr>
              <a:t>1</a:t>
            </a:r>
            <a:endParaRPr kumimoji="1" lang="ja-JP" altLang="en-US" dirty="0">
              <a:solidFill>
                <a:schemeClr val="bg1"/>
              </a:solidFill>
            </a:endParaRPr>
          </a:p>
        </p:txBody>
      </p:sp>
      <p:sp>
        <p:nvSpPr>
          <p:cNvPr id="87" name="テキスト ボックス 86"/>
          <p:cNvSpPr txBox="1"/>
          <p:nvPr userDrawn="1"/>
        </p:nvSpPr>
        <p:spPr>
          <a:xfrm>
            <a:off x="6776819" y="2375838"/>
            <a:ext cx="412292" cy="584775"/>
          </a:xfrm>
          <a:prstGeom prst="rect">
            <a:avLst/>
          </a:prstGeom>
          <a:noFill/>
        </p:spPr>
        <p:txBody>
          <a:bodyPr wrap="none" rtlCol="0">
            <a:spAutoFit/>
          </a:bodyPr>
          <a:lstStyle/>
          <a:p>
            <a:r>
              <a:rPr kumimoji="1" lang="en-US" altLang="ja-JP" dirty="0">
                <a:solidFill>
                  <a:schemeClr val="bg1"/>
                </a:solidFill>
              </a:rPr>
              <a:t>2</a:t>
            </a:r>
            <a:endParaRPr kumimoji="1" lang="ja-JP" altLang="en-US" dirty="0">
              <a:solidFill>
                <a:schemeClr val="bg1"/>
              </a:solidFill>
            </a:endParaRPr>
          </a:p>
        </p:txBody>
      </p:sp>
      <p:sp>
        <p:nvSpPr>
          <p:cNvPr id="88" name="テキスト ボックス 87"/>
          <p:cNvSpPr txBox="1"/>
          <p:nvPr userDrawn="1"/>
        </p:nvSpPr>
        <p:spPr>
          <a:xfrm>
            <a:off x="10242204" y="3815997"/>
            <a:ext cx="412292" cy="584775"/>
          </a:xfrm>
          <a:prstGeom prst="rect">
            <a:avLst/>
          </a:prstGeom>
          <a:noFill/>
        </p:spPr>
        <p:txBody>
          <a:bodyPr wrap="none" rtlCol="0">
            <a:spAutoFit/>
          </a:bodyPr>
          <a:lstStyle/>
          <a:p>
            <a:r>
              <a:rPr kumimoji="1" lang="en-US" altLang="ja-JP" dirty="0">
                <a:solidFill>
                  <a:schemeClr val="bg1"/>
                </a:solidFill>
              </a:rPr>
              <a:t>3</a:t>
            </a:r>
            <a:endParaRPr kumimoji="1" lang="ja-JP" altLang="en-US" dirty="0">
              <a:solidFill>
                <a:schemeClr val="bg1"/>
              </a:solidFill>
            </a:endParaRPr>
          </a:p>
        </p:txBody>
      </p:sp>
      <p:sp>
        <p:nvSpPr>
          <p:cNvPr id="89" name="テキスト ボックス 88"/>
          <p:cNvSpPr txBox="1"/>
          <p:nvPr userDrawn="1"/>
        </p:nvSpPr>
        <p:spPr>
          <a:xfrm>
            <a:off x="13752595" y="5301162"/>
            <a:ext cx="412292" cy="584775"/>
          </a:xfrm>
          <a:prstGeom prst="rect">
            <a:avLst/>
          </a:prstGeom>
          <a:noFill/>
        </p:spPr>
        <p:txBody>
          <a:bodyPr wrap="none" rtlCol="0">
            <a:spAutoFit/>
          </a:bodyPr>
          <a:lstStyle/>
          <a:p>
            <a:r>
              <a:rPr kumimoji="1" lang="en-US" altLang="ja-JP" dirty="0">
                <a:solidFill>
                  <a:schemeClr val="bg1"/>
                </a:solidFill>
              </a:rPr>
              <a:t>4</a:t>
            </a:r>
            <a:endParaRPr kumimoji="1" lang="ja-JP" altLang="en-US" dirty="0">
              <a:solidFill>
                <a:schemeClr val="bg1"/>
              </a:solidFill>
            </a:endParaRPr>
          </a:p>
        </p:txBody>
      </p:sp>
      <p:sp>
        <p:nvSpPr>
          <p:cNvPr id="90" name="テキスト ボックス 89"/>
          <p:cNvSpPr txBox="1"/>
          <p:nvPr userDrawn="1"/>
        </p:nvSpPr>
        <p:spPr>
          <a:xfrm>
            <a:off x="17262984" y="6696318"/>
            <a:ext cx="412292" cy="584775"/>
          </a:xfrm>
          <a:prstGeom prst="rect">
            <a:avLst/>
          </a:prstGeom>
          <a:noFill/>
        </p:spPr>
        <p:txBody>
          <a:bodyPr wrap="none" rtlCol="0">
            <a:spAutoFit/>
          </a:bodyPr>
          <a:lstStyle/>
          <a:p>
            <a:r>
              <a:rPr kumimoji="1" lang="en-US" altLang="ja-JP" dirty="0">
                <a:solidFill>
                  <a:schemeClr val="bg1"/>
                </a:solidFill>
              </a:rPr>
              <a:t>5</a:t>
            </a:r>
            <a:endParaRPr kumimoji="1" lang="ja-JP" altLang="en-US" dirty="0">
              <a:solidFill>
                <a:schemeClr val="bg1"/>
              </a:solidFill>
            </a:endParaRPr>
          </a:p>
        </p:txBody>
      </p:sp>
      <p:sp>
        <p:nvSpPr>
          <p:cNvPr id="99" name="テキスト プレースホルダー 11"/>
          <p:cNvSpPr>
            <a:spLocks noGrp="1"/>
          </p:cNvSpPr>
          <p:nvPr>
            <p:ph type="body" sz="quarter" idx="30" hasCustomPrompt="1"/>
          </p:nvPr>
        </p:nvSpPr>
        <p:spPr>
          <a:xfrm>
            <a:off x="816155" y="823020"/>
            <a:ext cx="2225277" cy="2091686"/>
          </a:xfrm>
        </p:spPr>
        <p:txBody>
          <a:bodyPr anchor="ctr">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
        <p:nvSpPr>
          <p:cNvPr id="100" name="テキスト プレースホルダー 11"/>
          <p:cNvSpPr>
            <a:spLocks noGrp="1"/>
          </p:cNvSpPr>
          <p:nvPr>
            <p:ph type="body" sz="quarter" idx="31" hasCustomPrompt="1"/>
          </p:nvPr>
        </p:nvSpPr>
        <p:spPr>
          <a:xfrm>
            <a:off x="4265280" y="2254210"/>
            <a:ext cx="2225277" cy="2091686"/>
          </a:xfrm>
        </p:spPr>
        <p:txBody>
          <a:bodyPr anchor="ctr">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
        <p:nvSpPr>
          <p:cNvPr id="101" name="テキスト プレースホルダー 11"/>
          <p:cNvSpPr>
            <a:spLocks noGrp="1"/>
          </p:cNvSpPr>
          <p:nvPr>
            <p:ph type="body" sz="quarter" idx="32" hasCustomPrompt="1"/>
          </p:nvPr>
        </p:nvSpPr>
        <p:spPr>
          <a:xfrm>
            <a:off x="7728018" y="3698760"/>
            <a:ext cx="2225277" cy="2091686"/>
          </a:xfrm>
        </p:spPr>
        <p:txBody>
          <a:bodyPr anchor="ctr">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
        <p:nvSpPr>
          <p:cNvPr id="102" name="テキスト プレースホルダー 11"/>
          <p:cNvSpPr>
            <a:spLocks noGrp="1"/>
          </p:cNvSpPr>
          <p:nvPr>
            <p:ph type="body" sz="quarter" idx="33" hasCustomPrompt="1"/>
          </p:nvPr>
        </p:nvSpPr>
        <p:spPr>
          <a:xfrm>
            <a:off x="11228569" y="5134530"/>
            <a:ext cx="2225277" cy="2091686"/>
          </a:xfrm>
        </p:spPr>
        <p:txBody>
          <a:bodyPr anchor="ctr">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
        <p:nvSpPr>
          <p:cNvPr id="103" name="テキスト プレースホルダー 11"/>
          <p:cNvSpPr>
            <a:spLocks noGrp="1"/>
          </p:cNvSpPr>
          <p:nvPr>
            <p:ph type="body" sz="quarter" idx="34" hasCustomPrompt="1"/>
          </p:nvPr>
        </p:nvSpPr>
        <p:spPr>
          <a:xfrm>
            <a:off x="14748798" y="6517199"/>
            <a:ext cx="2225277" cy="2091686"/>
          </a:xfrm>
        </p:spPr>
        <p:txBody>
          <a:bodyPr anchor="ctr">
            <a:noAutofit/>
          </a:bodyPr>
          <a:lstStyle>
            <a:lvl1pPr algn="l">
              <a:lnSpc>
                <a:spcPct val="120000"/>
              </a:lnSpc>
              <a:defRPr sz="18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229845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77">
                                            <p:txEl>
                                              <p:pRg st="0" end="0"/>
                                            </p:txEl>
                                          </p:spTgt>
                                        </p:tgtEl>
                                        <p:attrNameLst>
                                          <p:attrName>style.visibility</p:attrName>
                                        </p:attrNameLst>
                                      </p:cBhvr>
                                      <p:to>
                                        <p:strVal val="visible"/>
                                      </p:to>
                                    </p:set>
                                    <p:anim calcmode="lin" valueType="num">
                                      <p:cBhvr additive="base">
                                        <p:cTn id="7" dur="500" fill="hold"/>
                                        <p:tgtEl>
                                          <p:spTgt spid="7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7">
                                            <p:txEl>
                                              <p:pRg st="0" end="0"/>
                                            </p:txEl>
                                          </p:spTgt>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0"/>
                                  </p:stCondLst>
                                  <p:childTnLst>
                                    <p:set>
                                      <p:cBhvr>
                                        <p:cTn id="10" dur="1" fill="hold">
                                          <p:stCondLst>
                                            <p:cond delay="0"/>
                                          </p:stCondLst>
                                        </p:cTn>
                                        <p:tgtEl>
                                          <p:spTgt spid="79"/>
                                        </p:tgtEl>
                                        <p:attrNameLst>
                                          <p:attrName>style.visibility</p:attrName>
                                        </p:attrNameLst>
                                      </p:cBhvr>
                                      <p:to>
                                        <p:strVal val="visible"/>
                                      </p:to>
                                    </p:set>
                                    <p:animEffect transition="in" filter="wipe(left)">
                                      <p:cBhvr>
                                        <p:cTn id="11" dur="500"/>
                                        <p:tgtEl>
                                          <p:spTgt spid="79"/>
                                        </p:tgtEl>
                                      </p:cBhvr>
                                    </p:animEffect>
                                  </p:childTnLst>
                                </p:cTn>
                              </p:par>
                            </p:childTnLst>
                          </p:cTn>
                        </p:par>
                        <p:par>
                          <p:cTn id="12" fill="hold">
                            <p:stCondLst>
                              <p:cond delay="500"/>
                            </p:stCondLst>
                            <p:childTnLst>
                              <p:par>
                                <p:cTn id="13" presetID="2" presetClass="entr" presetSubtype="8" decel="100000" fill="hold" grpId="0" nodeType="afterEffect">
                                  <p:stCondLst>
                                    <p:cond delay="0"/>
                                  </p:stCondLst>
                                  <p:childTnLst>
                                    <p:set>
                                      <p:cBhvr>
                                        <p:cTn id="14" dur="1" fill="hold">
                                          <p:stCondLst>
                                            <p:cond delay="0"/>
                                          </p:stCondLst>
                                        </p:cTn>
                                        <p:tgtEl>
                                          <p:spTgt spid="78">
                                            <p:txEl>
                                              <p:pRg st="0" end="0"/>
                                            </p:txEl>
                                          </p:spTgt>
                                        </p:tgtEl>
                                        <p:attrNameLst>
                                          <p:attrName>style.visibility</p:attrName>
                                        </p:attrNameLst>
                                      </p:cBhvr>
                                      <p:to>
                                        <p:strVal val="visible"/>
                                      </p:to>
                                    </p:set>
                                    <p:anim calcmode="lin" valueType="num">
                                      <p:cBhvr additive="base">
                                        <p:cTn id="15" dur="500" fill="hold"/>
                                        <p:tgtEl>
                                          <p:spTgt spid="78">
                                            <p:txEl>
                                              <p:pRg st="0" end="0"/>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78">
                                            <p:txEl>
                                              <p:pRg st="0" end="0"/>
                                            </p:txEl>
                                          </p:spTgt>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68"/>
                                        </p:tgtEl>
                                        <p:attrNameLst>
                                          <p:attrName>style.visibility</p:attrName>
                                        </p:attrNameLst>
                                      </p:cBhvr>
                                      <p:to>
                                        <p:strVal val="visible"/>
                                      </p:to>
                                    </p:set>
                                    <p:animEffect transition="in" filter="wipe(left)">
                                      <p:cBhvr>
                                        <p:cTn id="20" dur="500"/>
                                        <p:tgtEl>
                                          <p:spTgt spid="68"/>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64"/>
                                        </p:tgtEl>
                                        <p:attrNameLst>
                                          <p:attrName>style.visibility</p:attrName>
                                        </p:attrNameLst>
                                      </p:cBhvr>
                                      <p:to>
                                        <p:strVal val="visible"/>
                                      </p:to>
                                    </p:set>
                                    <p:animEffect transition="in" filter="fade">
                                      <p:cBhvr>
                                        <p:cTn id="24" dur="500"/>
                                        <p:tgtEl>
                                          <p:spTgt spid="6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99">
                                            <p:txEl>
                                              <p:pRg st="0" end="0"/>
                                            </p:txEl>
                                          </p:spTgt>
                                        </p:tgtEl>
                                        <p:attrNameLst>
                                          <p:attrName>style.visibility</p:attrName>
                                        </p:attrNameLst>
                                      </p:cBhvr>
                                      <p:to>
                                        <p:strVal val="visible"/>
                                      </p:to>
                                    </p:set>
                                    <p:animEffect transition="in" filter="fade">
                                      <p:cBhvr>
                                        <p:cTn id="27" dur="500"/>
                                        <p:tgtEl>
                                          <p:spTgt spid="99">
                                            <p:txEl>
                                              <p:pRg st="0" end="0"/>
                                            </p:txEl>
                                          </p:spTgt>
                                        </p:tgtEl>
                                      </p:cBhvr>
                                    </p:animEffect>
                                  </p:childTnLst>
                                </p:cTn>
                              </p:par>
                              <p:par>
                                <p:cTn id="28" presetID="49" presetClass="entr" presetSubtype="0" decel="100000" fill="hold" grpId="0" nodeType="withEffect">
                                  <p:stCondLst>
                                    <p:cond delay="0"/>
                                  </p:stCondLst>
                                  <p:childTnLst>
                                    <p:set>
                                      <p:cBhvr>
                                        <p:cTn id="29" dur="1" fill="hold">
                                          <p:stCondLst>
                                            <p:cond delay="0"/>
                                          </p:stCondLst>
                                        </p:cTn>
                                        <p:tgtEl>
                                          <p:spTgt spid="63"/>
                                        </p:tgtEl>
                                        <p:attrNameLst>
                                          <p:attrName>style.visibility</p:attrName>
                                        </p:attrNameLst>
                                      </p:cBhvr>
                                      <p:to>
                                        <p:strVal val="visible"/>
                                      </p:to>
                                    </p:set>
                                    <p:anim calcmode="lin" valueType="num">
                                      <p:cBhvr>
                                        <p:cTn id="30" dur="500" fill="hold"/>
                                        <p:tgtEl>
                                          <p:spTgt spid="63"/>
                                        </p:tgtEl>
                                        <p:attrNameLst>
                                          <p:attrName>ppt_w</p:attrName>
                                        </p:attrNameLst>
                                      </p:cBhvr>
                                      <p:tavLst>
                                        <p:tav tm="0">
                                          <p:val>
                                            <p:fltVal val="0"/>
                                          </p:val>
                                        </p:tav>
                                        <p:tav tm="100000">
                                          <p:val>
                                            <p:strVal val="#ppt_w"/>
                                          </p:val>
                                        </p:tav>
                                      </p:tavLst>
                                    </p:anim>
                                    <p:anim calcmode="lin" valueType="num">
                                      <p:cBhvr>
                                        <p:cTn id="31" dur="500" fill="hold"/>
                                        <p:tgtEl>
                                          <p:spTgt spid="63"/>
                                        </p:tgtEl>
                                        <p:attrNameLst>
                                          <p:attrName>ppt_h</p:attrName>
                                        </p:attrNameLst>
                                      </p:cBhvr>
                                      <p:tavLst>
                                        <p:tav tm="0">
                                          <p:val>
                                            <p:fltVal val="0"/>
                                          </p:val>
                                        </p:tav>
                                        <p:tav tm="100000">
                                          <p:val>
                                            <p:strVal val="#ppt_h"/>
                                          </p:val>
                                        </p:tav>
                                      </p:tavLst>
                                    </p:anim>
                                    <p:anim calcmode="lin" valueType="num">
                                      <p:cBhvr>
                                        <p:cTn id="32" dur="500" fill="hold"/>
                                        <p:tgtEl>
                                          <p:spTgt spid="63"/>
                                        </p:tgtEl>
                                        <p:attrNameLst>
                                          <p:attrName>style.rotation</p:attrName>
                                        </p:attrNameLst>
                                      </p:cBhvr>
                                      <p:tavLst>
                                        <p:tav tm="0">
                                          <p:val>
                                            <p:fltVal val="360"/>
                                          </p:val>
                                        </p:tav>
                                        <p:tav tm="100000">
                                          <p:val>
                                            <p:fltVal val="0"/>
                                          </p:val>
                                        </p:tav>
                                      </p:tavLst>
                                    </p:anim>
                                    <p:animEffect transition="in" filter="fade">
                                      <p:cBhvr>
                                        <p:cTn id="33" dur="500"/>
                                        <p:tgtEl>
                                          <p:spTgt spid="63"/>
                                        </p:tgtEl>
                                      </p:cBhvr>
                                    </p:animEffect>
                                  </p:childTnLst>
                                </p:cTn>
                              </p:par>
                              <p:par>
                                <p:cTn id="34" presetID="49" presetClass="entr" presetSubtype="0" decel="100000" fill="hold" grpId="0" nodeType="withEffect">
                                  <p:stCondLst>
                                    <p:cond delay="0"/>
                                  </p:stCondLst>
                                  <p:childTnLst>
                                    <p:set>
                                      <p:cBhvr>
                                        <p:cTn id="35" dur="1" fill="hold">
                                          <p:stCondLst>
                                            <p:cond delay="0"/>
                                          </p:stCondLst>
                                        </p:cTn>
                                        <p:tgtEl>
                                          <p:spTgt spid="86"/>
                                        </p:tgtEl>
                                        <p:attrNameLst>
                                          <p:attrName>style.visibility</p:attrName>
                                        </p:attrNameLst>
                                      </p:cBhvr>
                                      <p:to>
                                        <p:strVal val="visible"/>
                                      </p:to>
                                    </p:set>
                                    <p:anim calcmode="lin" valueType="num">
                                      <p:cBhvr>
                                        <p:cTn id="36" dur="500" fill="hold"/>
                                        <p:tgtEl>
                                          <p:spTgt spid="86"/>
                                        </p:tgtEl>
                                        <p:attrNameLst>
                                          <p:attrName>ppt_w</p:attrName>
                                        </p:attrNameLst>
                                      </p:cBhvr>
                                      <p:tavLst>
                                        <p:tav tm="0">
                                          <p:val>
                                            <p:fltVal val="0"/>
                                          </p:val>
                                        </p:tav>
                                        <p:tav tm="100000">
                                          <p:val>
                                            <p:strVal val="#ppt_w"/>
                                          </p:val>
                                        </p:tav>
                                      </p:tavLst>
                                    </p:anim>
                                    <p:anim calcmode="lin" valueType="num">
                                      <p:cBhvr>
                                        <p:cTn id="37" dur="500" fill="hold"/>
                                        <p:tgtEl>
                                          <p:spTgt spid="86"/>
                                        </p:tgtEl>
                                        <p:attrNameLst>
                                          <p:attrName>ppt_h</p:attrName>
                                        </p:attrNameLst>
                                      </p:cBhvr>
                                      <p:tavLst>
                                        <p:tav tm="0">
                                          <p:val>
                                            <p:fltVal val="0"/>
                                          </p:val>
                                        </p:tav>
                                        <p:tav tm="100000">
                                          <p:val>
                                            <p:strVal val="#ppt_h"/>
                                          </p:val>
                                        </p:tav>
                                      </p:tavLst>
                                    </p:anim>
                                    <p:anim calcmode="lin" valueType="num">
                                      <p:cBhvr>
                                        <p:cTn id="38" dur="500" fill="hold"/>
                                        <p:tgtEl>
                                          <p:spTgt spid="86"/>
                                        </p:tgtEl>
                                        <p:attrNameLst>
                                          <p:attrName>style.rotation</p:attrName>
                                        </p:attrNameLst>
                                      </p:cBhvr>
                                      <p:tavLst>
                                        <p:tav tm="0">
                                          <p:val>
                                            <p:fltVal val="360"/>
                                          </p:val>
                                        </p:tav>
                                        <p:tav tm="100000">
                                          <p:val>
                                            <p:fltVal val="0"/>
                                          </p:val>
                                        </p:tav>
                                      </p:tavLst>
                                    </p:anim>
                                    <p:animEffect transition="in" filter="fade">
                                      <p:cBhvr>
                                        <p:cTn id="39" dur="500"/>
                                        <p:tgtEl>
                                          <p:spTgt spid="86"/>
                                        </p:tgtEl>
                                      </p:cBhvr>
                                    </p:animEffect>
                                  </p:childTnLst>
                                </p:cTn>
                              </p:par>
                            </p:childTnLst>
                          </p:cTn>
                        </p:par>
                        <p:par>
                          <p:cTn id="40" fill="hold">
                            <p:stCondLst>
                              <p:cond delay="2000"/>
                            </p:stCondLst>
                            <p:childTnLst>
                              <p:par>
                                <p:cTn id="41" presetID="42" presetClass="path" presetSubtype="0" decel="100000" fill="hold" grpId="0" nodeType="afterEffect">
                                  <p:stCondLst>
                                    <p:cond delay="0"/>
                                  </p:stCondLst>
                                  <p:childTnLst>
                                    <p:animMotion origin="layout" path="M -0.10077 0.08735 L 0.18751 0.2966 " pathEditMode="fixed" rAng="0" ptsTypes="AA">
                                      <p:cBhvr>
                                        <p:cTn id="42" dur="500" fill="hold"/>
                                        <p:tgtEl>
                                          <p:spTgt spid="82"/>
                                        </p:tgtEl>
                                        <p:attrNameLst>
                                          <p:attrName>ppt_x</p:attrName>
                                          <p:attrName>ppt_y</p:attrName>
                                        </p:attrNameLst>
                                      </p:cBhvr>
                                      <p:rCtr x="14410" y="10463"/>
                                    </p:animMotion>
                                  </p:childTnLst>
                                </p:cTn>
                              </p:par>
                            </p:childTnLst>
                          </p:cTn>
                        </p:par>
                        <p:par>
                          <p:cTn id="43" fill="hold">
                            <p:stCondLst>
                              <p:cond delay="2500"/>
                            </p:stCondLst>
                            <p:childTnLst>
                              <p:par>
                                <p:cTn id="44" presetID="10" presetClass="entr" presetSubtype="0" fill="hold" grpId="0" nodeType="afterEffect">
                                  <p:stCondLst>
                                    <p:cond delay="250"/>
                                  </p:stCondLst>
                                  <p:childTnLst>
                                    <p:set>
                                      <p:cBhvr>
                                        <p:cTn id="45" dur="1" fill="hold">
                                          <p:stCondLst>
                                            <p:cond delay="0"/>
                                          </p:stCondLst>
                                        </p:cTn>
                                        <p:tgtEl>
                                          <p:spTgt spid="100">
                                            <p:txEl>
                                              <p:pRg st="0" end="0"/>
                                            </p:txEl>
                                          </p:spTgt>
                                        </p:tgtEl>
                                        <p:attrNameLst>
                                          <p:attrName>style.visibility</p:attrName>
                                        </p:attrNameLst>
                                      </p:cBhvr>
                                      <p:to>
                                        <p:strVal val="visible"/>
                                      </p:to>
                                    </p:set>
                                    <p:animEffect transition="in" filter="fade">
                                      <p:cBhvr>
                                        <p:cTn id="46" dur="500"/>
                                        <p:tgtEl>
                                          <p:spTgt spid="100">
                                            <p:txEl>
                                              <p:pRg st="0" end="0"/>
                                            </p:txEl>
                                          </p:spTgt>
                                        </p:tgtEl>
                                      </p:cBhvr>
                                    </p:animEffect>
                                  </p:childTnLst>
                                </p:cTn>
                              </p:par>
                              <p:par>
                                <p:cTn id="47" presetID="10" presetClass="entr" presetSubtype="0" fill="hold" grpId="0" nodeType="withEffect">
                                  <p:stCondLst>
                                    <p:cond delay="25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500"/>
                                        <p:tgtEl>
                                          <p:spTgt spid="7"/>
                                        </p:tgtEl>
                                      </p:cBhvr>
                                    </p:animEffect>
                                  </p:childTnLst>
                                </p:cTn>
                              </p:par>
                              <p:par>
                                <p:cTn id="50" presetID="49" presetClass="entr" presetSubtype="0" decel="100000" fill="hold" grpId="0" nodeType="withEffect">
                                  <p:stCondLst>
                                    <p:cond delay="250"/>
                                  </p:stCondLst>
                                  <p:childTnLst>
                                    <p:set>
                                      <p:cBhvr>
                                        <p:cTn id="51" dur="1" fill="hold">
                                          <p:stCondLst>
                                            <p:cond delay="0"/>
                                          </p:stCondLst>
                                        </p:cTn>
                                        <p:tgtEl>
                                          <p:spTgt spid="87"/>
                                        </p:tgtEl>
                                        <p:attrNameLst>
                                          <p:attrName>style.visibility</p:attrName>
                                        </p:attrNameLst>
                                      </p:cBhvr>
                                      <p:to>
                                        <p:strVal val="visible"/>
                                      </p:to>
                                    </p:set>
                                    <p:anim calcmode="lin" valueType="num">
                                      <p:cBhvr>
                                        <p:cTn id="52" dur="500" fill="hold"/>
                                        <p:tgtEl>
                                          <p:spTgt spid="87"/>
                                        </p:tgtEl>
                                        <p:attrNameLst>
                                          <p:attrName>ppt_w</p:attrName>
                                        </p:attrNameLst>
                                      </p:cBhvr>
                                      <p:tavLst>
                                        <p:tav tm="0">
                                          <p:val>
                                            <p:fltVal val="0"/>
                                          </p:val>
                                        </p:tav>
                                        <p:tav tm="100000">
                                          <p:val>
                                            <p:strVal val="#ppt_w"/>
                                          </p:val>
                                        </p:tav>
                                      </p:tavLst>
                                    </p:anim>
                                    <p:anim calcmode="lin" valueType="num">
                                      <p:cBhvr>
                                        <p:cTn id="53" dur="500" fill="hold"/>
                                        <p:tgtEl>
                                          <p:spTgt spid="87"/>
                                        </p:tgtEl>
                                        <p:attrNameLst>
                                          <p:attrName>ppt_h</p:attrName>
                                        </p:attrNameLst>
                                      </p:cBhvr>
                                      <p:tavLst>
                                        <p:tav tm="0">
                                          <p:val>
                                            <p:fltVal val="0"/>
                                          </p:val>
                                        </p:tav>
                                        <p:tav tm="100000">
                                          <p:val>
                                            <p:strVal val="#ppt_h"/>
                                          </p:val>
                                        </p:tav>
                                      </p:tavLst>
                                    </p:anim>
                                    <p:anim calcmode="lin" valueType="num">
                                      <p:cBhvr>
                                        <p:cTn id="54" dur="500" fill="hold"/>
                                        <p:tgtEl>
                                          <p:spTgt spid="87"/>
                                        </p:tgtEl>
                                        <p:attrNameLst>
                                          <p:attrName>style.rotation</p:attrName>
                                        </p:attrNameLst>
                                      </p:cBhvr>
                                      <p:tavLst>
                                        <p:tav tm="0">
                                          <p:val>
                                            <p:fltVal val="360"/>
                                          </p:val>
                                        </p:tav>
                                        <p:tav tm="100000">
                                          <p:val>
                                            <p:fltVal val="0"/>
                                          </p:val>
                                        </p:tav>
                                      </p:tavLst>
                                    </p:anim>
                                    <p:animEffect transition="in" filter="fade">
                                      <p:cBhvr>
                                        <p:cTn id="55" dur="500"/>
                                        <p:tgtEl>
                                          <p:spTgt spid="87"/>
                                        </p:tgtEl>
                                      </p:cBhvr>
                                    </p:animEffect>
                                  </p:childTnLst>
                                </p:cTn>
                              </p:par>
                              <p:par>
                                <p:cTn id="56" presetID="49" presetClass="entr" presetSubtype="0" decel="100000" fill="hold" grpId="0" nodeType="withEffect">
                                  <p:stCondLst>
                                    <p:cond delay="250"/>
                                  </p:stCondLst>
                                  <p:childTnLst>
                                    <p:set>
                                      <p:cBhvr>
                                        <p:cTn id="57" dur="1" fill="hold">
                                          <p:stCondLst>
                                            <p:cond delay="0"/>
                                          </p:stCondLst>
                                        </p:cTn>
                                        <p:tgtEl>
                                          <p:spTgt spid="72"/>
                                        </p:tgtEl>
                                        <p:attrNameLst>
                                          <p:attrName>style.visibility</p:attrName>
                                        </p:attrNameLst>
                                      </p:cBhvr>
                                      <p:to>
                                        <p:strVal val="visible"/>
                                      </p:to>
                                    </p:set>
                                    <p:anim calcmode="lin" valueType="num">
                                      <p:cBhvr>
                                        <p:cTn id="58" dur="500" fill="hold"/>
                                        <p:tgtEl>
                                          <p:spTgt spid="72"/>
                                        </p:tgtEl>
                                        <p:attrNameLst>
                                          <p:attrName>ppt_w</p:attrName>
                                        </p:attrNameLst>
                                      </p:cBhvr>
                                      <p:tavLst>
                                        <p:tav tm="0">
                                          <p:val>
                                            <p:fltVal val="0"/>
                                          </p:val>
                                        </p:tav>
                                        <p:tav tm="100000">
                                          <p:val>
                                            <p:strVal val="#ppt_w"/>
                                          </p:val>
                                        </p:tav>
                                      </p:tavLst>
                                    </p:anim>
                                    <p:anim calcmode="lin" valueType="num">
                                      <p:cBhvr>
                                        <p:cTn id="59" dur="500" fill="hold"/>
                                        <p:tgtEl>
                                          <p:spTgt spid="72"/>
                                        </p:tgtEl>
                                        <p:attrNameLst>
                                          <p:attrName>ppt_h</p:attrName>
                                        </p:attrNameLst>
                                      </p:cBhvr>
                                      <p:tavLst>
                                        <p:tav tm="0">
                                          <p:val>
                                            <p:fltVal val="0"/>
                                          </p:val>
                                        </p:tav>
                                        <p:tav tm="100000">
                                          <p:val>
                                            <p:strVal val="#ppt_h"/>
                                          </p:val>
                                        </p:tav>
                                      </p:tavLst>
                                    </p:anim>
                                    <p:anim calcmode="lin" valueType="num">
                                      <p:cBhvr>
                                        <p:cTn id="60" dur="500" fill="hold"/>
                                        <p:tgtEl>
                                          <p:spTgt spid="72"/>
                                        </p:tgtEl>
                                        <p:attrNameLst>
                                          <p:attrName>style.rotation</p:attrName>
                                        </p:attrNameLst>
                                      </p:cBhvr>
                                      <p:tavLst>
                                        <p:tav tm="0">
                                          <p:val>
                                            <p:fltVal val="360"/>
                                          </p:val>
                                        </p:tav>
                                        <p:tav tm="100000">
                                          <p:val>
                                            <p:fltVal val="0"/>
                                          </p:val>
                                        </p:tav>
                                      </p:tavLst>
                                    </p:anim>
                                    <p:animEffect transition="in" filter="fade">
                                      <p:cBhvr>
                                        <p:cTn id="61" dur="500"/>
                                        <p:tgtEl>
                                          <p:spTgt spid="72"/>
                                        </p:tgtEl>
                                      </p:cBhvr>
                                    </p:animEffect>
                                  </p:childTnLst>
                                </p:cTn>
                              </p:par>
                            </p:childTnLst>
                          </p:cTn>
                        </p:par>
                        <p:par>
                          <p:cTn id="62" fill="hold">
                            <p:stCondLst>
                              <p:cond delay="3250"/>
                            </p:stCondLst>
                            <p:childTnLst>
                              <p:par>
                                <p:cTn id="63" presetID="42" presetClass="path" presetSubtype="0" decel="100000" fill="hold" grpId="0" nodeType="afterEffect">
                                  <p:stCondLst>
                                    <p:cond delay="0"/>
                                  </p:stCondLst>
                                  <p:childTnLst>
                                    <p:animMotion origin="layout" path="M -0.12578 0.10478 L 0.32908 0.43364 " pathEditMode="fixed" rAng="0" ptsTypes="AA">
                                      <p:cBhvr>
                                        <p:cTn id="64" dur="500" fill="hold"/>
                                        <p:tgtEl>
                                          <p:spTgt spid="83"/>
                                        </p:tgtEl>
                                        <p:attrNameLst>
                                          <p:attrName>ppt_x</p:attrName>
                                          <p:attrName>ppt_y</p:attrName>
                                        </p:attrNameLst>
                                      </p:cBhvr>
                                      <p:rCtr x="22743" y="16435"/>
                                    </p:animMotion>
                                  </p:childTnLst>
                                </p:cTn>
                              </p:par>
                            </p:childTnLst>
                          </p:cTn>
                        </p:par>
                        <p:par>
                          <p:cTn id="65" fill="hold">
                            <p:stCondLst>
                              <p:cond delay="3750"/>
                            </p:stCondLst>
                            <p:childTnLst>
                              <p:par>
                                <p:cTn id="66" presetID="10" presetClass="entr" presetSubtype="0" fill="hold" grpId="0" nodeType="afterEffect">
                                  <p:stCondLst>
                                    <p:cond delay="250"/>
                                  </p:stCondLst>
                                  <p:childTnLst>
                                    <p:set>
                                      <p:cBhvr>
                                        <p:cTn id="67" dur="1" fill="hold">
                                          <p:stCondLst>
                                            <p:cond delay="0"/>
                                          </p:stCondLst>
                                        </p:cTn>
                                        <p:tgtEl>
                                          <p:spTgt spid="101">
                                            <p:txEl>
                                              <p:pRg st="0" end="0"/>
                                            </p:txEl>
                                          </p:spTgt>
                                        </p:tgtEl>
                                        <p:attrNameLst>
                                          <p:attrName>style.visibility</p:attrName>
                                        </p:attrNameLst>
                                      </p:cBhvr>
                                      <p:to>
                                        <p:strVal val="visible"/>
                                      </p:to>
                                    </p:set>
                                    <p:animEffect transition="in" filter="fade">
                                      <p:cBhvr>
                                        <p:cTn id="68" dur="500"/>
                                        <p:tgtEl>
                                          <p:spTgt spid="101">
                                            <p:txEl>
                                              <p:pRg st="0" end="0"/>
                                            </p:txEl>
                                          </p:spTgt>
                                        </p:tgtEl>
                                      </p:cBhvr>
                                    </p:animEffect>
                                  </p:childTnLst>
                                </p:cTn>
                              </p:par>
                              <p:par>
                                <p:cTn id="69" presetID="10" presetClass="entr" presetSubtype="0" fill="hold" grpId="0" nodeType="withEffect">
                                  <p:stCondLst>
                                    <p:cond delay="250"/>
                                  </p:stCondLst>
                                  <p:childTnLst>
                                    <p:set>
                                      <p:cBhvr>
                                        <p:cTn id="70" dur="1" fill="hold">
                                          <p:stCondLst>
                                            <p:cond delay="0"/>
                                          </p:stCondLst>
                                        </p:cTn>
                                        <p:tgtEl>
                                          <p:spTgt spid="69"/>
                                        </p:tgtEl>
                                        <p:attrNameLst>
                                          <p:attrName>style.visibility</p:attrName>
                                        </p:attrNameLst>
                                      </p:cBhvr>
                                      <p:to>
                                        <p:strVal val="visible"/>
                                      </p:to>
                                    </p:set>
                                    <p:animEffect transition="in" filter="fade">
                                      <p:cBhvr>
                                        <p:cTn id="71" dur="500"/>
                                        <p:tgtEl>
                                          <p:spTgt spid="69"/>
                                        </p:tgtEl>
                                      </p:cBhvr>
                                    </p:animEffect>
                                  </p:childTnLst>
                                </p:cTn>
                              </p:par>
                              <p:par>
                                <p:cTn id="72" presetID="49" presetClass="entr" presetSubtype="0" decel="100000" fill="hold" grpId="0" nodeType="withEffect">
                                  <p:stCondLst>
                                    <p:cond delay="250"/>
                                  </p:stCondLst>
                                  <p:childTnLst>
                                    <p:set>
                                      <p:cBhvr>
                                        <p:cTn id="73" dur="1" fill="hold">
                                          <p:stCondLst>
                                            <p:cond delay="0"/>
                                          </p:stCondLst>
                                        </p:cTn>
                                        <p:tgtEl>
                                          <p:spTgt spid="73"/>
                                        </p:tgtEl>
                                        <p:attrNameLst>
                                          <p:attrName>style.visibility</p:attrName>
                                        </p:attrNameLst>
                                      </p:cBhvr>
                                      <p:to>
                                        <p:strVal val="visible"/>
                                      </p:to>
                                    </p:set>
                                    <p:anim calcmode="lin" valueType="num">
                                      <p:cBhvr>
                                        <p:cTn id="74" dur="500" fill="hold"/>
                                        <p:tgtEl>
                                          <p:spTgt spid="73"/>
                                        </p:tgtEl>
                                        <p:attrNameLst>
                                          <p:attrName>ppt_w</p:attrName>
                                        </p:attrNameLst>
                                      </p:cBhvr>
                                      <p:tavLst>
                                        <p:tav tm="0">
                                          <p:val>
                                            <p:fltVal val="0"/>
                                          </p:val>
                                        </p:tav>
                                        <p:tav tm="100000">
                                          <p:val>
                                            <p:strVal val="#ppt_w"/>
                                          </p:val>
                                        </p:tav>
                                      </p:tavLst>
                                    </p:anim>
                                    <p:anim calcmode="lin" valueType="num">
                                      <p:cBhvr>
                                        <p:cTn id="75" dur="500" fill="hold"/>
                                        <p:tgtEl>
                                          <p:spTgt spid="73"/>
                                        </p:tgtEl>
                                        <p:attrNameLst>
                                          <p:attrName>ppt_h</p:attrName>
                                        </p:attrNameLst>
                                      </p:cBhvr>
                                      <p:tavLst>
                                        <p:tav tm="0">
                                          <p:val>
                                            <p:fltVal val="0"/>
                                          </p:val>
                                        </p:tav>
                                        <p:tav tm="100000">
                                          <p:val>
                                            <p:strVal val="#ppt_h"/>
                                          </p:val>
                                        </p:tav>
                                      </p:tavLst>
                                    </p:anim>
                                    <p:anim calcmode="lin" valueType="num">
                                      <p:cBhvr>
                                        <p:cTn id="76" dur="500" fill="hold"/>
                                        <p:tgtEl>
                                          <p:spTgt spid="73"/>
                                        </p:tgtEl>
                                        <p:attrNameLst>
                                          <p:attrName>style.rotation</p:attrName>
                                        </p:attrNameLst>
                                      </p:cBhvr>
                                      <p:tavLst>
                                        <p:tav tm="0">
                                          <p:val>
                                            <p:fltVal val="360"/>
                                          </p:val>
                                        </p:tav>
                                        <p:tav tm="100000">
                                          <p:val>
                                            <p:fltVal val="0"/>
                                          </p:val>
                                        </p:tav>
                                      </p:tavLst>
                                    </p:anim>
                                    <p:animEffect transition="in" filter="fade">
                                      <p:cBhvr>
                                        <p:cTn id="77" dur="500"/>
                                        <p:tgtEl>
                                          <p:spTgt spid="73"/>
                                        </p:tgtEl>
                                      </p:cBhvr>
                                    </p:animEffect>
                                  </p:childTnLst>
                                </p:cTn>
                              </p:par>
                              <p:par>
                                <p:cTn id="78" presetID="49" presetClass="entr" presetSubtype="0" decel="100000" fill="hold" grpId="0" nodeType="withEffect">
                                  <p:stCondLst>
                                    <p:cond delay="250"/>
                                  </p:stCondLst>
                                  <p:childTnLst>
                                    <p:set>
                                      <p:cBhvr>
                                        <p:cTn id="79" dur="1" fill="hold">
                                          <p:stCondLst>
                                            <p:cond delay="0"/>
                                          </p:stCondLst>
                                        </p:cTn>
                                        <p:tgtEl>
                                          <p:spTgt spid="88"/>
                                        </p:tgtEl>
                                        <p:attrNameLst>
                                          <p:attrName>style.visibility</p:attrName>
                                        </p:attrNameLst>
                                      </p:cBhvr>
                                      <p:to>
                                        <p:strVal val="visible"/>
                                      </p:to>
                                    </p:set>
                                    <p:anim calcmode="lin" valueType="num">
                                      <p:cBhvr>
                                        <p:cTn id="80" dur="500" fill="hold"/>
                                        <p:tgtEl>
                                          <p:spTgt spid="88"/>
                                        </p:tgtEl>
                                        <p:attrNameLst>
                                          <p:attrName>ppt_w</p:attrName>
                                        </p:attrNameLst>
                                      </p:cBhvr>
                                      <p:tavLst>
                                        <p:tav tm="0">
                                          <p:val>
                                            <p:fltVal val="0"/>
                                          </p:val>
                                        </p:tav>
                                        <p:tav tm="100000">
                                          <p:val>
                                            <p:strVal val="#ppt_w"/>
                                          </p:val>
                                        </p:tav>
                                      </p:tavLst>
                                    </p:anim>
                                    <p:anim calcmode="lin" valueType="num">
                                      <p:cBhvr>
                                        <p:cTn id="81" dur="500" fill="hold"/>
                                        <p:tgtEl>
                                          <p:spTgt spid="88"/>
                                        </p:tgtEl>
                                        <p:attrNameLst>
                                          <p:attrName>ppt_h</p:attrName>
                                        </p:attrNameLst>
                                      </p:cBhvr>
                                      <p:tavLst>
                                        <p:tav tm="0">
                                          <p:val>
                                            <p:fltVal val="0"/>
                                          </p:val>
                                        </p:tav>
                                        <p:tav tm="100000">
                                          <p:val>
                                            <p:strVal val="#ppt_h"/>
                                          </p:val>
                                        </p:tav>
                                      </p:tavLst>
                                    </p:anim>
                                    <p:anim calcmode="lin" valueType="num">
                                      <p:cBhvr>
                                        <p:cTn id="82" dur="500" fill="hold"/>
                                        <p:tgtEl>
                                          <p:spTgt spid="88"/>
                                        </p:tgtEl>
                                        <p:attrNameLst>
                                          <p:attrName>style.rotation</p:attrName>
                                        </p:attrNameLst>
                                      </p:cBhvr>
                                      <p:tavLst>
                                        <p:tav tm="0">
                                          <p:val>
                                            <p:fltVal val="360"/>
                                          </p:val>
                                        </p:tav>
                                        <p:tav tm="100000">
                                          <p:val>
                                            <p:fltVal val="0"/>
                                          </p:val>
                                        </p:tav>
                                      </p:tavLst>
                                    </p:anim>
                                    <p:animEffect transition="in" filter="fade">
                                      <p:cBhvr>
                                        <p:cTn id="83" dur="500"/>
                                        <p:tgtEl>
                                          <p:spTgt spid="88"/>
                                        </p:tgtEl>
                                      </p:cBhvr>
                                    </p:animEffect>
                                  </p:childTnLst>
                                </p:cTn>
                              </p:par>
                            </p:childTnLst>
                          </p:cTn>
                        </p:par>
                        <p:par>
                          <p:cTn id="84" fill="hold">
                            <p:stCondLst>
                              <p:cond delay="4500"/>
                            </p:stCondLst>
                            <p:childTnLst>
                              <p:par>
                                <p:cTn id="85" presetID="42" presetClass="path" presetSubtype="0" decel="100000" fill="hold" grpId="0" nodeType="afterEffect">
                                  <p:stCondLst>
                                    <p:cond delay="0"/>
                                  </p:stCondLst>
                                  <p:childTnLst>
                                    <p:animMotion origin="layout" path="M -0.14948 0.1179 L 0.47517 0.57361 " pathEditMode="fixed" rAng="0" ptsTypes="AA">
                                      <p:cBhvr>
                                        <p:cTn id="86" dur="500" fill="hold"/>
                                        <p:tgtEl>
                                          <p:spTgt spid="84"/>
                                        </p:tgtEl>
                                        <p:attrNameLst>
                                          <p:attrName>ppt_x</p:attrName>
                                          <p:attrName>ppt_y</p:attrName>
                                        </p:attrNameLst>
                                      </p:cBhvr>
                                      <p:rCtr x="31233" y="22778"/>
                                    </p:animMotion>
                                  </p:childTnLst>
                                </p:cTn>
                              </p:par>
                            </p:childTnLst>
                          </p:cTn>
                        </p:par>
                        <p:par>
                          <p:cTn id="87" fill="hold">
                            <p:stCondLst>
                              <p:cond delay="5000"/>
                            </p:stCondLst>
                            <p:childTnLst>
                              <p:par>
                                <p:cTn id="88" presetID="10" presetClass="entr" presetSubtype="0" fill="hold" grpId="0" nodeType="afterEffect">
                                  <p:stCondLst>
                                    <p:cond delay="250"/>
                                  </p:stCondLst>
                                  <p:childTnLst>
                                    <p:set>
                                      <p:cBhvr>
                                        <p:cTn id="89" dur="1" fill="hold">
                                          <p:stCondLst>
                                            <p:cond delay="0"/>
                                          </p:stCondLst>
                                        </p:cTn>
                                        <p:tgtEl>
                                          <p:spTgt spid="102">
                                            <p:txEl>
                                              <p:pRg st="0" end="0"/>
                                            </p:txEl>
                                          </p:spTgt>
                                        </p:tgtEl>
                                        <p:attrNameLst>
                                          <p:attrName>style.visibility</p:attrName>
                                        </p:attrNameLst>
                                      </p:cBhvr>
                                      <p:to>
                                        <p:strVal val="visible"/>
                                      </p:to>
                                    </p:set>
                                    <p:animEffect transition="in" filter="fade">
                                      <p:cBhvr>
                                        <p:cTn id="90" dur="500"/>
                                        <p:tgtEl>
                                          <p:spTgt spid="102">
                                            <p:txEl>
                                              <p:pRg st="0" end="0"/>
                                            </p:txEl>
                                          </p:spTgt>
                                        </p:tgtEl>
                                      </p:cBhvr>
                                    </p:animEffect>
                                  </p:childTnLst>
                                </p:cTn>
                              </p:par>
                              <p:par>
                                <p:cTn id="91" presetID="10" presetClass="entr" presetSubtype="0" fill="hold" grpId="0" nodeType="withEffect">
                                  <p:stCondLst>
                                    <p:cond delay="250"/>
                                  </p:stCondLst>
                                  <p:childTnLst>
                                    <p:set>
                                      <p:cBhvr>
                                        <p:cTn id="92" dur="1" fill="hold">
                                          <p:stCondLst>
                                            <p:cond delay="0"/>
                                          </p:stCondLst>
                                        </p:cTn>
                                        <p:tgtEl>
                                          <p:spTgt spid="70"/>
                                        </p:tgtEl>
                                        <p:attrNameLst>
                                          <p:attrName>style.visibility</p:attrName>
                                        </p:attrNameLst>
                                      </p:cBhvr>
                                      <p:to>
                                        <p:strVal val="visible"/>
                                      </p:to>
                                    </p:set>
                                    <p:animEffect transition="in" filter="fade">
                                      <p:cBhvr>
                                        <p:cTn id="93" dur="500"/>
                                        <p:tgtEl>
                                          <p:spTgt spid="70"/>
                                        </p:tgtEl>
                                      </p:cBhvr>
                                    </p:animEffect>
                                  </p:childTnLst>
                                </p:cTn>
                              </p:par>
                              <p:par>
                                <p:cTn id="94" presetID="49" presetClass="entr" presetSubtype="0" decel="100000" fill="hold" grpId="0" nodeType="withEffect">
                                  <p:stCondLst>
                                    <p:cond delay="250"/>
                                  </p:stCondLst>
                                  <p:childTnLst>
                                    <p:set>
                                      <p:cBhvr>
                                        <p:cTn id="95" dur="1" fill="hold">
                                          <p:stCondLst>
                                            <p:cond delay="0"/>
                                          </p:stCondLst>
                                        </p:cTn>
                                        <p:tgtEl>
                                          <p:spTgt spid="74"/>
                                        </p:tgtEl>
                                        <p:attrNameLst>
                                          <p:attrName>style.visibility</p:attrName>
                                        </p:attrNameLst>
                                      </p:cBhvr>
                                      <p:to>
                                        <p:strVal val="visible"/>
                                      </p:to>
                                    </p:set>
                                    <p:anim calcmode="lin" valueType="num">
                                      <p:cBhvr>
                                        <p:cTn id="96" dur="500" fill="hold"/>
                                        <p:tgtEl>
                                          <p:spTgt spid="74"/>
                                        </p:tgtEl>
                                        <p:attrNameLst>
                                          <p:attrName>ppt_w</p:attrName>
                                        </p:attrNameLst>
                                      </p:cBhvr>
                                      <p:tavLst>
                                        <p:tav tm="0">
                                          <p:val>
                                            <p:fltVal val="0"/>
                                          </p:val>
                                        </p:tav>
                                        <p:tav tm="100000">
                                          <p:val>
                                            <p:strVal val="#ppt_w"/>
                                          </p:val>
                                        </p:tav>
                                      </p:tavLst>
                                    </p:anim>
                                    <p:anim calcmode="lin" valueType="num">
                                      <p:cBhvr>
                                        <p:cTn id="97" dur="500" fill="hold"/>
                                        <p:tgtEl>
                                          <p:spTgt spid="74"/>
                                        </p:tgtEl>
                                        <p:attrNameLst>
                                          <p:attrName>ppt_h</p:attrName>
                                        </p:attrNameLst>
                                      </p:cBhvr>
                                      <p:tavLst>
                                        <p:tav tm="0">
                                          <p:val>
                                            <p:fltVal val="0"/>
                                          </p:val>
                                        </p:tav>
                                        <p:tav tm="100000">
                                          <p:val>
                                            <p:strVal val="#ppt_h"/>
                                          </p:val>
                                        </p:tav>
                                      </p:tavLst>
                                    </p:anim>
                                    <p:anim calcmode="lin" valueType="num">
                                      <p:cBhvr>
                                        <p:cTn id="98" dur="500" fill="hold"/>
                                        <p:tgtEl>
                                          <p:spTgt spid="74"/>
                                        </p:tgtEl>
                                        <p:attrNameLst>
                                          <p:attrName>style.rotation</p:attrName>
                                        </p:attrNameLst>
                                      </p:cBhvr>
                                      <p:tavLst>
                                        <p:tav tm="0">
                                          <p:val>
                                            <p:fltVal val="360"/>
                                          </p:val>
                                        </p:tav>
                                        <p:tav tm="100000">
                                          <p:val>
                                            <p:fltVal val="0"/>
                                          </p:val>
                                        </p:tav>
                                      </p:tavLst>
                                    </p:anim>
                                    <p:animEffect transition="in" filter="fade">
                                      <p:cBhvr>
                                        <p:cTn id="99" dur="500"/>
                                        <p:tgtEl>
                                          <p:spTgt spid="74"/>
                                        </p:tgtEl>
                                      </p:cBhvr>
                                    </p:animEffect>
                                  </p:childTnLst>
                                </p:cTn>
                              </p:par>
                              <p:par>
                                <p:cTn id="100" presetID="49" presetClass="entr" presetSubtype="0" decel="100000" fill="hold" grpId="0" nodeType="withEffect">
                                  <p:stCondLst>
                                    <p:cond delay="250"/>
                                  </p:stCondLst>
                                  <p:childTnLst>
                                    <p:set>
                                      <p:cBhvr>
                                        <p:cTn id="101" dur="1" fill="hold">
                                          <p:stCondLst>
                                            <p:cond delay="0"/>
                                          </p:stCondLst>
                                        </p:cTn>
                                        <p:tgtEl>
                                          <p:spTgt spid="89"/>
                                        </p:tgtEl>
                                        <p:attrNameLst>
                                          <p:attrName>style.visibility</p:attrName>
                                        </p:attrNameLst>
                                      </p:cBhvr>
                                      <p:to>
                                        <p:strVal val="visible"/>
                                      </p:to>
                                    </p:set>
                                    <p:anim calcmode="lin" valueType="num">
                                      <p:cBhvr>
                                        <p:cTn id="102" dur="500" fill="hold"/>
                                        <p:tgtEl>
                                          <p:spTgt spid="89"/>
                                        </p:tgtEl>
                                        <p:attrNameLst>
                                          <p:attrName>ppt_w</p:attrName>
                                        </p:attrNameLst>
                                      </p:cBhvr>
                                      <p:tavLst>
                                        <p:tav tm="0">
                                          <p:val>
                                            <p:fltVal val="0"/>
                                          </p:val>
                                        </p:tav>
                                        <p:tav tm="100000">
                                          <p:val>
                                            <p:strVal val="#ppt_w"/>
                                          </p:val>
                                        </p:tav>
                                      </p:tavLst>
                                    </p:anim>
                                    <p:anim calcmode="lin" valueType="num">
                                      <p:cBhvr>
                                        <p:cTn id="103" dur="500" fill="hold"/>
                                        <p:tgtEl>
                                          <p:spTgt spid="89"/>
                                        </p:tgtEl>
                                        <p:attrNameLst>
                                          <p:attrName>ppt_h</p:attrName>
                                        </p:attrNameLst>
                                      </p:cBhvr>
                                      <p:tavLst>
                                        <p:tav tm="0">
                                          <p:val>
                                            <p:fltVal val="0"/>
                                          </p:val>
                                        </p:tav>
                                        <p:tav tm="100000">
                                          <p:val>
                                            <p:strVal val="#ppt_h"/>
                                          </p:val>
                                        </p:tav>
                                      </p:tavLst>
                                    </p:anim>
                                    <p:anim calcmode="lin" valueType="num">
                                      <p:cBhvr>
                                        <p:cTn id="104" dur="500" fill="hold"/>
                                        <p:tgtEl>
                                          <p:spTgt spid="89"/>
                                        </p:tgtEl>
                                        <p:attrNameLst>
                                          <p:attrName>style.rotation</p:attrName>
                                        </p:attrNameLst>
                                      </p:cBhvr>
                                      <p:tavLst>
                                        <p:tav tm="0">
                                          <p:val>
                                            <p:fltVal val="360"/>
                                          </p:val>
                                        </p:tav>
                                        <p:tav tm="100000">
                                          <p:val>
                                            <p:fltVal val="0"/>
                                          </p:val>
                                        </p:tav>
                                      </p:tavLst>
                                    </p:anim>
                                    <p:animEffect transition="in" filter="fade">
                                      <p:cBhvr>
                                        <p:cTn id="105" dur="500"/>
                                        <p:tgtEl>
                                          <p:spTgt spid="89"/>
                                        </p:tgtEl>
                                      </p:cBhvr>
                                    </p:animEffect>
                                  </p:childTnLst>
                                </p:cTn>
                              </p:par>
                            </p:childTnLst>
                          </p:cTn>
                        </p:par>
                        <p:par>
                          <p:cTn id="106" fill="hold">
                            <p:stCondLst>
                              <p:cond delay="5750"/>
                            </p:stCondLst>
                            <p:childTnLst>
                              <p:par>
                                <p:cTn id="107" presetID="42" presetClass="path" presetSubtype="0" decel="100000" fill="hold" grpId="0" nodeType="afterEffect">
                                  <p:stCondLst>
                                    <p:cond delay="0"/>
                                  </p:stCondLst>
                                  <p:childTnLst>
                                    <p:animMotion origin="layout" path="M -0.16945 0.13549 L 0.625 0.71358 " pathEditMode="fixed" rAng="0" ptsTypes="AA">
                                      <p:cBhvr>
                                        <p:cTn id="108" dur="500" fill="hold"/>
                                        <p:tgtEl>
                                          <p:spTgt spid="85"/>
                                        </p:tgtEl>
                                        <p:attrNameLst>
                                          <p:attrName>ppt_x</p:attrName>
                                          <p:attrName>ppt_y</p:attrName>
                                        </p:attrNameLst>
                                      </p:cBhvr>
                                      <p:rCtr x="39722" y="28904"/>
                                    </p:animMotion>
                                  </p:childTnLst>
                                </p:cTn>
                              </p:par>
                            </p:childTnLst>
                          </p:cTn>
                        </p:par>
                        <p:par>
                          <p:cTn id="109" fill="hold">
                            <p:stCondLst>
                              <p:cond delay="6250"/>
                            </p:stCondLst>
                            <p:childTnLst>
                              <p:par>
                                <p:cTn id="110" presetID="10" presetClass="entr" presetSubtype="0" fill="hold" grpId="0" nodeType="afterEffect">
                                  <p:stCondLst>
                                    <p:cond delay="250"/>
                                  </p:stCondLst>
                                  <p:childTnLst>
                                    <p:set>
                                      <p:cBhvr>
                                        <p:cTn id="111" dur="1" fill="hold">
                                          <p:stCondLst>
                                            <p:cond delay="0"/>
                                          </p:stCondLst>
                                        </p:cTn>
                                        <p:tgtEl>
                                          <p:spTgt spid="71"/>
                                        </p:tgtEl>
                                        <p:attrNameLst>
                                          <p:attrName>style.visibility</p:attrName>
                                        </p:attrNameLst>
                                      </p:cBhvr>
                                      <p:to>
                                        <p:strVal val="visible"/>
                                      </p:to>
                                    </p:set>
                                    <p:animEffect transition="in" filter="fade">
                                      <p:cBhvr>
                                        <p:cTn id="112" dur="500"/>
                                        <p:tgtEl>
                                          <p:spTgt spid="71"/>
                                        </p:tgtEl>
                                      </p:cBhvr>
                                    </p:animEffect>
                                  </p:childTnLst>
                                </p:cTn>
                              </p:par>
                              <p:par>
                                <p:cTn id="113" presetID="10" presetClass="entr" presetSubtype="0" fill="hold" grpId="0" nodeType="withEffect">
                                  <p:stCondLst>
                                    <p:cond delay="250"/>
                                  </p:stCondLst>
                                  <p:childTnLst>
                                    <p:set>
                                      <p:cBhvr>
                                        <p:cTn id="114" dur="1" fill="hold">
                                          <p:stCondLst>
                                            <p:cond delay="0"/>
                                          </p:stCondLst>
                                        </p:cTn>
                                        <p:tgtEl>
                                          <p:spTgt spid="103">
                                            <p:txEl>
                                              <p:pRg st="0" end="0"/>
                                            </p:txEl>
                                          </p:spTgt>
                                        </p:tgtEl>
                                        <p:attrNameLst>
                                          <p:attrName>style.visibility</p:attrName>
                                        </p:attrNameLst>
                                      </p:cBhvr>
                                      <p:to>
                                        <p:strVal val="visible"/>
                                      </p:to>
                                    </p:set>
                                    <p:animEffect transition="in" filter="fade">
                                      <p:cBhvr>
                                        <p:cTn id="115" dur="500"/>
                                        <p:tgtEl>
                                          <p:spTgt spid="103">
                                            <p:txEl>
                                              <p:pRg st="0" end="0"/>
                                            </p:txEl>
                                          </p:spTgt>
                                        </p:tgtEl>
                                      </p:cBhvr>
                                    </p:animEffect>
                                  </p:childTnLst>
                                </p:cTn>
                              </p:par>
                              <p:par>
                                <p:cTn id="116" presetID="49" presetClass="entr" presetSubtype="0" decel="100000" fill="hold" grpId="0" nodeType="withEffect">
                                  <p:stCondLst>
                                    <p:cond delay="250"/>
                                  </p:stCondLst>
                                  <p:childTnLst>
                                    <p:set>
                                      <p:cBhvr>
                                        <p:cTn id="117" dur="1" fill="hold">
                                          <p:stCondLst>
                                            <p:cond delay="0"/>
                                          </p:stCondLst>
                                        </p:cTn>
                                        <p:tgtEl>
                                          <p:spTgt spid="75"/>
                                        </p:tgtEl>
                                        <p:attrNameLst>
                                          <p:attrName>style.visibility</p:attrName>
                                        </p:attrNameLst>
                                      </p:cBhvr>
                                      <p:to>
                                        <p:strVal val="visible"/>
                                      </p:to>
                                    </p:set>
                                    <p:anim calcmode="lin" valueType="num">
                                      <p:cBhvr>
                                        <p:cTn id="118" dur="500" fill="hold"/>
                                        <p:tgtEl>
                                          <p:spTgt spid="75"/>
                                        </p:tgtEl>
                                        <p:attrNameLst>
                                          <p:attrName>ppt_w</p:attrName>
                                        </p:attrNameLst>
                                      </p:cBhvr>
                                      <p:tavLst>
                                        <p:tav tm="0">
                                          <p:val>
                                            <p:fltVal val="0"/>
                                          </p:val>
                                        </p:tav>
                                        <p:tav tm="100000">
                                          <p:val>
                                            <p:strVal val="#ppt_w"/>
                                          </p:val>
                                        </p:tav>
                                      </p:tavLst>
                                    </p:anim>
                                    <p:anim calcmode="lin" valueType="num">
                                      <p:cBhvr>
                                        <p:cTn id="119" dur="500" fill="hold"/>
                                        <p:tgtEl>
                                          <p:spTgt spid="75"/>
                                        </p:tgtEl>
                                        <p:attrNameLst>
                                          <p:attrName>ppt_h</p:attrName>
                                        </p:attrNameLst>
                                      </p:cBhvr>
                                      <p:tavLst>
                                        <p:tav tm="0">
                                          <p:val>
                                            <p:fltVal val="0"/>
                                          </p:val>
                                        </p:tav>
                                        <p:tav tm="100000">
                                          <p:val>
                                            <p:strVal val="#ppt_h"/>
                                          </p:val>
                                        </p:tav>
                                      </p:tavLst>
                                    </p:anim>
                                    <p:anim calcmode="lin" valueType="num">
                                      <p:cBhvr>
                                        <p:cTn id="120" dur="500" fill="hold"/>
                                        <p:tgtEl>
                                          <p:spTgt spid="75"/>
                                        </p:tgtEl>
                                        <p:attrNameLst>
                                          <p:attrName>style.rotation</p:attrName>
                                        </p:attrNameLst>
                                      </p:cBhvr>
                                      <p:tavLst>
                                        <p:tav tm="0">
                                          <p:val>
                                            <p:fltVal val="360"/>
                                          </p:val>
                                        </p:tav>
                                        <p:tav tm="100000">
                                          <p:val>
                                            <p:fltVal val="0"/>
                                          </p:val>
                                        </p:tav>
                                      </p:tavLst>
                                    </p:anim>
                                    <p:animEffect transition="in" filter="fade">
                                      <p:cBhvr>
                                        <p:cTn id="121" dur="500"/>
                                        <p:tgtEl>
                                          <p:spTgt spid="75"/>
                                        </p:tgtEl>
                                      </p:cBhvr>
                                    </p:animEffect>
                                  </p:childTnLst>
                                </p:cTn>
                              </p:par>
                              <p:par>
                                <p:cTn id="122" presetID="49" presetClass="entr" presetSubtype="0" decel="100000" fill="hold" grpId="0" nodeType="withEffect">
                                  <p:stCondLst>
                                    <p:cond delay="250"/>
                                  </p:stCondLst>
                                  <p:childTnLst>
                                    <p:set>
                                      <p:cBhvr>
                                        <p:cTn id="123" dur="1" fill="hold">
                                          <p:stCondLst>
                                            <p:cond delay="0"/>
                                          </p:stCondLst>
                                        </p:cTn>
                                        <p:tgtEl>
                                          <p:spTgt spid="90"/>
                                        </p:tgtEl>
                                        <p:attrNameLst>
                                          <p:attrName>style.visibility</p:attrName>
                                        </p:attrNameLst>
                                      </p:cBhvr>
                                      <p:to>
                                        <p:strVal val="visible"/>
                                      </p:to>
                                    </p:set>
                                    <p:anim calcmode="lin" valueType="num">
                                      <p:cBhvr>
                                        <p:cTn id="124" dur="500" fill="hold"/>
                                        <p:tgtEl>
                                          <p:spTgt spid="90"/>
                                        </p:tgtEl>
                                        <p:attrNameLst>
                                          <p:attrName>ppt_w</p:attrName>
                                        </p:attrNameLst>
                                      </p:cBhvr>
                                      <p:tavLst>
                                        <p:tav tm="0">
                                          <p:val>
                                            <p:fltVal val="0"/>
                                          </p:val>
                                        </p:tav>
                                        <p:tav tm="100000">
                                          <p:val>
                                            <p:strVal val="#ppt_w"/>
                                          </p:val>
                                        </p:tav>
                                      </p:tavLst>
                                    </p:anim>
                                    <p:anim calcmode="lin" valueType="num">
                                      <p:cBhvr>
                                        <p:cTn id="125" dur="500" fill="hold"/>
                                        <p:tgtEl>
                                          <p:spTgt spid="90"/>
                                        </p:tgtEl>
                                        <p:attrNameLst>
                                          <p:attrName>ppt_h</p:attrName>
                                        </p:attrNameLst>
                                      </p:cBhvr>
                                      <p:tavLst>
                                        <p:tav tm="0">
                                          <p:val>
                                            <p:fltVal val="0"/>
                                          </p:val>
                                        </p:tav>
                                        <p:tav tm="100000">
                                          <p:val>
                                            <p:strVal val="#ppt_h"/>
                                          </p:val>
                                        </p:tav>
                                      </p:tavLst>
                                    </p:anim>
                                    <p:anim calcmode="lin" valueType="num">
                                      <p:cBhvr>
                                        <p:cTn id="126" dur="500" fill="hold"/>
                                        <p:tgtEl>
                                          <p:spTgt spid="90"/>
                                        </p:tgtEl>
                                        <p:attrNameLst>
                                          <p:attrName>style.rotation</p:attrName>
                                        </p:attrNameLst>
                                      </p:cBhvr>
                                      <p:tavLst>
                                        <p:tav tm="0">
                                          <p:val>
                                            <p:fltVal val="360"/>
                                          </p:val>
                                        </p:tav>
                                        <p:tav tm="100000">
                                          <p:val>
                                            <p:fltVal val="0"/>
                                          </p:val>
                                        </p:tav>
                                      </p:tavLst>
                                    </p:anim>
                                    <p:animEffect transition="in" filter="fade">
                                      <p:cBhvr>
                                        <p:cTn id="127"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4" grpId="0" animBg="1"/>
      <p:bldP spid="63" grpId="0" animBg="1"/>
      <p:bldP spid="69" grpId="0" animBg="1"/>
      <p:bldP spid="70" grpId="0" animBg="1"/>
      <p:bldP spid="71" grpId="0" animBg="1"/>
      <p:bldP spid="72" grpId="0" animBg="1"/>
      <p:bldP spid="73" grpId="0" animBg="1"/>
      <p:bldP spid="74" grpId="0" animBg="1"/>
      <p:bldP spid="75" grpId="0" animBg="1"/>
      <p:bldP spid="77" grpId="0" build="p">
        <p:tmplLst>
          <p:tmpl lvl="1">
            <p:tnLst>
              <p:par>
                <p:cTn presetID="2" presetClass="entr" presetSubtype="8" decel="100000" fill="hold" nodeType="afterEffect">
                  <p:stCondLst>
                    <p:cond delay="0"/>
                  </p:stCondLst>
                  <p:childTnLst>
                    <p:set>
                      <p:cBhvr>
                        <p:cTn dur="1" fill="hold">
                          <p:stCondLst>
                            <p:cond delay="0"/>
                          </p:stCondLst>
                        </p:cTn>
                        <p:tgtEl>
                          <p:spTgt spid="77"/>
                        </p:tgtEl>
                        <p:attrNameLst>
                          <p:attrName>style.visibility</p:attrName>
                        </p:attrNameLst>
                      </p:cBhvr>
                      <p:to>
                        <p:strVal val="visible"/>
                      </p:to>
                    </p:set>
                    <p:anim calcmode="lin" valueType="num">
                      <p:cBhvr additive="base">
                        <p:cTn dur="500" fill="hold"/>
                        <p:tgtEl>
                          <p:spTgt spid="77"/>
                        </p:tgtEl>
                        <p:attrNameLst>
                          <p:attrName>ppt_x</p:attrName>
                        </p:attrNameLst>
                      </p:cBhvr>
                      <p:tavLst>
                        <p:tav tm="0">
                          <p:val>
                            <p:strVal val="0-#ppt_w/2"/>
                          </p:val>
                        </p:tav>
                        <p:tav tm="100000">
                          <p:val>
                            <p:strVal val="#ppt_x"/>
                          </p:val>
                        </p:tav>
                      </p:tavLst>
                    </p:anim>
                    <p:anim calcmode="lin" valueType="num">
                      <p:cBhvr additive="base">
                        <p:cTn dur="500" fill="hold"/>
                        <p:tgtEl>
                          <p:spTgt spid="77"/>
                        </p:tgtEl>
                        <p:attrNameLst>
                          <p:attrName>ppt_y</p:attrName>
                        </p:attrNameLst>
                      </p:cBhvr>
                      <p:tavLst>
                        <p:tav tm="0">
                          <p:val>
                            <p:strVal val="#ppt_y"/>
                          </p:val>
                        </p:tav>
                        <p:tav tm="100000">
                          <p:val>
                            <p:strVal val="#ppt_y"/>
                          </p:val>
                        </p:tav>
                      </p:tavLst>
                    </p:anim>
                  </p:childTnLst>
                </p:cTn>
              </p:par>
            </p:tnLst>
          </p:tmpl>
        </p:tmplLst>
      </p:bldP>
      <p:bldP spid="78" grpId="0" build="p">
        <p:tmplLst>
          <p:tmpl lvl="1">
            <p:tnLst>
              <p:par>
                <p:cTn presetID="2" presetClass="entr" presetSubtype="8" decel="100000" fill="hold" nodeType="afterEffect">
                  <p:stCondLst>
                    <p:cond delay="0"/>
                  </p:stCondLst>
                  <p:childTnLst>
                    <p:set>
                      <p:cBhvr>
                        <p:cTn dur="1" fill="hold">
                          <p:stCondLst>
                            <p:cond delay="0"/>
                          </p:stCondLst>
                        </p:cTn>
                        <p:tgtEl>
                          <p:spTgt spid="78"/>
                        </p:tgtEl>
                        <p:attrNameLst>
                          <p:attrName>style.visibility</p:attrName>
                        </p:attrNameLst>
                      </p:cBhvr>
                      <p:to>
                        <p:strVal val="visible"/>
                      </p:to>
                    </p:set>
                    <p:anim calcmode="lin" valueType="num">
                      <p:cBhvr additive="base">
                        <p:cTn dur="500" fill="hold"/>
                        <p:tgtEl>
                          <p:spTgt spid="78"/>
                        </p:tgtEl>
                        <p:attrNameLst>
                          <p:attrName>ppt_x</p:attrName>
                        </p:attrNameLst>
                      </p:cBhvr>
                      <p:tavLst>
                        <p:tav tm="0">
                          <p:val>
                            <p:strVal val="0-#ppt_w/2"/>
                          </p:val>
                        </p:tav>
                        <p:tav tm="100000">
                          <p:val>
                            <p:strVal val="#ppt_x"/>
                          </p:val>
                        </p:tav>
                      </p:tavLst>
                    </p:anim>
                    <p:anim calcmode="lin" valueType="num">
                      <p:cBhvr additive="base">
                        <p:cTn dur="500" fill="hold"/>
                        <p:tgtEl>
                          <p:spTgt spid="78"/>
                        </p:tgtEl>
                        <p:attrNameLst>
                          <p:attrName>ppt_y</p:attrName>
                        </p:attrNameLst>
                      </p:cBhvr>
                      <p:tavLst>
                        <p:tav tm="0">
                          <p:val>
                            <p:strVal val="#ppt_y"/>
                          </p:val>
                        </p:tav>
                        <p:tav tm="100000">
                          <p:val>
                            <p:strVal val="#ppt_y"/>
                          </p:val>
                        </p:tav>
                      </p:tavLst>
                    </p:anim>
                  </p:childTnLst>
                </p:cTn>
              </p:par>
            </p:tnLst>
          </p:tmpl>
        </p:tmplLst>
      </p:bldP>
      <p:bldP spid="82" grpId="0" animBg="1"/>
      <p:bldP spid="83" grpId="0" animBg="1"/>
      <p:bldP spid="84" grpId="0" animBg="1"/>
      <p:bldP spid="85" grpId="0" animBg="1"/>
      <p:bldP spid="86" grpId="0"/>
      <p:bldP spid="87" grpId="0"/>
      <p:bldP spid="88" grpId="0"/>
      <p:bldP spid="89" grpId="0"/>
      <p:bldP spid="90" grpId="0"/>
      <p:bldP spid="99" grpId="0" build="p">
        <p:tmplLst>
          <p:tmpl lvl="1">
            <p:tnLst>
              <p:par>
                <p:cTn presetID="10" presetClass="entr" presetSubtype="0" fill="hold" nodeType="withEffect">
                  <p:stCondLst>
                    <p:cond delay="0"/>
                  </p:stCondLst>
                  <p:childTnLst>
                    <p:set>
                      <p:cBhvr>
                        <p:cTn dur="1" fill="hold">
                          <p:stCondLst>
                            <p:cond delay="0"/>
                          </p:stCondLst>
                        </p:cTn>
                        <p:tgtEl>
                          <p:spTgt spid="99"/>
                        </p:tgtEl>
                        <p:attrNameLst>
                          <p:attrName>style.visibility</p:attrName>
                        </p:attrNameLst>
                      </p:cBhvr>
                      <p:to>
                        <p:strVal val="visible"/>
                      </p:to>
                    </p:set>
                    <p:animEffect transition="in" filter="fade">
                      <p:cBhvr>
                        <p:cTn dur="500"/>
                        <p:tgtEl>
                          <p:spTgt spid="99"/>
                        </p:tgtEl>
                      </p:cBhvr>
                    </p:animEffect>
                  </p:childTnLst>
                </p:cTn>
              </p:par>
            </p:tnLst>
          </p:tmpl>
        </p:tmplLst>
      </p:bldP>
      <p:bldP spid="100" grpId="0" build="p">
        <p:tmplLst>
          <p:tmpl lvl="1">
            <p:tnLst>
              <p:par>
                <p:cTn presetID="10" presetClass="entr" presetSubtype="0" fill="hold" nodeType="afterEffect">
                  <p:stCondLst>
                    <p:cond delay="250"/>
                  </p:stCondLst>
                  <p:childTnLst>
                    <p:set>
                      <p:cBhvr>
                        <p:cTn dur="1" fill="hold">
                          <p:stCondLst>
                            <p:cond delay="0"/>
                          </p:stCondLst>
                        </p:cTn>
                        <p:tgtEl>
                          <p:spTgt spid="100"/>
                        </p:tgtEl>
                        <p:attrNameLst>
                          <p:attrName>style.visibility</p:attrName>
                        </p:attrNameLst>
                      </p:cBhvr>
                      <p:to>
                        <p:strVal val="visible"/>
                      </p:to>
                    </p:set>
                    <p:animEffect transition="in" filter="fade">
                      <p:cBhvr>
                        <p:cTn dur="500"/>
                        <p:tgtEl>
                          <p:spTgt spid="100"/>
                        </p:tgtEl>
                      </p:cBhvr>
                    </p:animEffect>
                  </p:childTnLst>
                </p:cTn>
              </p:par>
            </p:tnLst>
          </p:tmpl>
        </p:tmplLst>
      </p:bldP>
      <p:bldP spid="101" grpId="0" build="p">
        <p:tmplLst>
          <p:tmpl lvl="1">
            <p:tnLst>
              <p:par>
                <p:cTn presetID="10" presetClass="entr" presetSubtype="0" fill="hold" nodeType="afterEffect">
                  <p:stCondLst>
                    <p:cond delay="250"/>
                  </p:stCondLst>
                  <p:childTnLst>
                    <p:set>
                      <p:cBhvr>
                        <p:cTn dur="1" fill="hold">
                          <p:stCondLst>
                            <p:cond delay="0"/>
                          </p:stCondLst>
                        </p:cTn>
                        <p:tgtEl>
                          <p:spTgt spid="101"/>
                        </p:tgtEl>
                        <p:attrNameLst>
                          <p:attrName>style.visibility</p:attrName>
                        </p:attrNameLst>
                      </p:cBhvr>
                      <p:to>
                        <p:strVal val="visible"/>
                      </p:to>
                    </p:set>
                    <p:animEffect transition="in" filter="fade">
                      <p:cBhvr>
                        <p:cTn dur="500"/>
                        <p:tgtEl>
                          <p:spTgt spid="101"/>
                        </p:tgtEl>
                      </p:cBhvr>
                    </p:animEffect>
                  </p:childTnLst>
                </p:cTn>
              </p:par>
            </p:tnLst>
          </p:tmpl>
        </p:tmplLst>
      </p:bldP>
      <p:bldP spid="102" grpId="0" build="p">
        <p:tmplLst>
          <p:tmpl lvl="1">
            <p:tnLst>
              <p:par>
                <p:cTn presetID="10" presetClass="entr" presetSubtype="0" fill="hold" nodeType="afterEffect">
                  <p:stCondLst>
                    <p:cond delay="250"/>
                  </p:stCondLst>
                  <p:childTnLst>
                    <p:set>
                      <p:cBhvr>
                        <p:cTn dur="1" fill="hold">
                          <p:stCondLst>
                            <p:cond delay="0"/>
                          </p:stCondLst>
                        </p:cTn>
                        <p:tgtEl>
                          <p:spTgt spid="102"/>
                        </p:tgtEl>
                        <p:attrNameLst>
                          <p:attrName>style.visibility</p:attrName>
                        </p:attrNameLst>
                      </p:cBhvr>
                      <p:to>
                        <p:strVal val="visible"/>
                      </p:to>
                    </p:set>
                    <p:animEffect transition="in" filter="fade">
                      <p:cBhvr>
                        <p:cTn dur="500"/>
                        <p:tgtEl>
                          <p:spTgt spid="102"/>
                        </p:tgtEl>
                      </p:cBhvr>
                    </p:animEffect>
                  </p:childTnLst>
                </p:cTn>
              </p:par>
            </p:tnLst>
          </p:tmpl>
        </p:tmplLst>
      </p:bldP>
      <p:bldP spid="103" grpId="0" build="p">
        <p:tmplLst>
          <p:tmpl lvl="1">
            <p:tnLst>
              <p:par>
                <p:cTn presetID="10" presetClass="entr" presetSubtype="0" fill="hold" nodeType="withEffect">
                  <p:stCondLst>
                    <p:cond delay="250"/>
                  </p:stCondLst>
                  <p:childTnLst>
                    <p:set>
                      <p:cBhvr>
                        <p:cTn dur="1" fill="hold">
                          <p:stCondLst>
                            <p:cond delay="0"/>
                          </p:stCondLst>
                        </p:cTn>
                        <p:tgtEl>
                          <p:spTgt spid="103"/>
                        </p:tgtEl>
                        <p:attrNameLst>
                          <p:attrName>style.visibility</p:attrName>
                        </p:attrNameLst>
                      </p:cBhvr>
                      <p:to>
                        <p:strVal val="visible"/>
                      </p:to>
                    </p:set>
                    <p:animEffect transition="in" filter="fade">
                      <p:cBhvr>
                        <p:cTn dur="500"/>
                        <p:tgtEl>
                          <p:spTgt spid="103"/>
                        </p:tgtEl>
                      </p:cBhvr>
                    </p:animEffect>
                  </p:childTnLst>
                </p:cTn>
              </p:par>
            </p:tnLst>
          </p:tmpl>
        </p:tmplLst>
      </p:bldP>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 Images">
    <p:spTree>
      <p:nvGrpSpPr>
        <p:cNvPr id="1" name=""/>
        <p:cNvGrpSpPr/>
        <p:nvPr/>
      </p:nvGrpSpPr>
      <p:grpSpPr>
        <a:xfrm>
          <a:off x="0" y="0"/>
          <a:ext cx="0" cy="0"/>
          <a:chOff x="0" y="0"/>
          <a:chExt cx="0" cy="0"/>
        </a:xfrm>
      </p:grpSpPr>
      <p:sp>
        <p:nvSpPr>
          <p:cNvPr id="41" name="平行四辺形 40"/>
          <p:cNvSpPr/>
          <p:nvPr userDrawn="1"/>
        </p:nvSpPr>
        <p:spPr>
          <a:xfrm flipH="1">
            <a:off x="5569508" y="4810212"/>
            <a:ext cx="10992880" cy="1528805"/>
          </a:xfrm>
          <a:prstGeom prst="parallelogram">
            <a:avLst>
              <a:gd name="adj" fmla="val 51895"/>
            </a:avLst>
          </a:prstGeom>
          <a:solidFill>
            <a:schemeClr val="bg1">
              <a:lumMod val="9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40" name="平行四辺形 39"/>
          <p:cNvSpPr/>
          <p:nvPr userDrawn="1"/>
        </p:nvSpPr>
        <p:spPr>
          <a:xfrm flipH="1">
            <a:off x="4527421" y="2791941"/>
            <a:ext cx="10992880" cy="1545282"/>
          </a:xfrm>
          <a:prstGeom prst="parallelogram">
            <a:avLst>
              <a:gd name="adj" fmla="val 51895"/>
            </a:avLst>
          </a:prstGeom>
          <a:solidFill>
            <a:schemeClr val="bg1">
              <a:lumMod val="9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9" name="平行四辺形 38"/>
          <p:cNvSpPr/>
          <p:nvPr userDrawn="1"/>
        </p:nvSpPr>
        <p:spPr>
          <a:xfrm flipH="1">
            <a:off x="3460621" y="786028"/>
            <a:ext cx="10992880" cy="1549400"/>
          </a:xfrm>
          <a:prstGeom prst="parallelogram">
            <a:avLst>
              <a:gd name="adj" fmla="val 51895"/>
            </a:avLst>
          </a:prstGeom>
          <a:solidFill>
            <a:schemeClr val="bg1">
              <a:lumMod val="9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4" name="平行四辺形 33"/>
          <p:cNvSpPr/>
          <p:nvPr userDrawn="1"/>
        </p:nvSpPr>
        <p:spPr>
          <a:xfrm flipH="1">
            <a:off x="2806700" y="0"/>
            <a:ext cx="4330700" cy="7645400"/>
          </a:xfrm>
          <a:prstGeom prst="parallelogram">
            <a:avLst>
              <a:gd name="adj" fmla="val 92507"/>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2" name="図プレースホルダー 21"/>
          <p:cNvSpPr>
            <a:spLocks noGrp="1"/>
          </p:cNvSpPr>
          <p:nvPr>
            <p:ph type="pic" sz="quarter" idx="12" hasCustomPrompt="1"/>
          </p:nvPr>
        </p:nvSpPr>
        <p:spPr>
          <a:xfrm>
            <a:off x="791263" y="659441"/>
            <a:ext cx="3489313" cy="1530170"/>
          </a:xfrm>
          <a:custGeom>
            <a:avLst/>
            <a:gdLst/>
            <a:ahLst/>
            <a:cxnLst/>
            <a:rect l="l" t="t" r="r" b="b"/>
            <a:pathLst>
              <a:path w="3489313" h="1530170">
                <a:moveTo>
                  <a:pt x="0" y="0"/>
                </a:moveTo>
                <a:lnTo>
                  <a:pt x="2685530" y="0"/>
                </a:lnTo>
                <a:lnTo>
                  <a:pt x="3489313" y="1530170"/>
                </a:lnTo>
                <a:lnTo>
                  <a:pt x="803783" y="1530170"/>
                </a:lnTo>
                <a:close/>
              </a:path>
            </a:pathLst>
          </a:custGeom>
        </p:spPr>
        <p:txBody>
          <a:bodyPr/>
          <a:lstStyle>
            <a:lvl1pPr>
              <a:defRPr baseline="0"/>
            </a:lvl1pPr>
          </a:lstStyle>
          <a:p>
            <a:r>
              <a:rPr kumimoji="1" lang="en-US" altLang="ja-JP" dirty="0"/>
              <a:t>Add an image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cxnSp>
        <p:nvCxnSpPr>
          <p:cNvPr id="9" name="直線コネクタ 8"/>
          <p:cNvCxnSpPr/>
          <p:nvPr userDrawn="1"/>
        </p:nvCxnSpPr>
        <p:spPr>
          <a:xfrm flipH="1">
            <a:off x="7129650" y="7631705"/>
            <a:ext cx="11156763"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3" name="図プレースホルダー 21"/>
          <p:cNvSpPr>
            <a:spLocks noGrp="1"/>
          </p:cNvSpPr>
          <p:nvPr>
            <p:ph type="pic" sz="quarter" idx="13" hasCustomPrompt="1"/>
          </p:nvPr>
        </p:nvSpPr>
        <p:spPr>
          <a:xfrm>
            <a:off x="1827501" y="2662163"/>
            <a:ext cx="3489313" cy="1530170"/>
          </a:xfrm>
          <a:custGeom>
            <a:avLst/>
            <a:gdLst/>
            <a:ahLst/>
            <a:cxnLst/>
            <a:rect l="l" t="t" r="r" b="b"/>
            <a:pathLst>
              <a:path w="3489313" h="1530170">
                <a:moveTo>
                  <a:pt x="0" y="0"/>
                </a:moveTo>
                <a:lnTo>
                  <a:pt x="2685530" y="0"/>
                </a:lnTo>
                <a:lnTo>
                  <a:pt x="3489313" y="1530170"/>
                </a:lnTo>
                <a:lnTo>
                  <a:pt x="803783" y="1530170"/>
                </a:lnTo>
                <a:close/>
              </a:path>
            </a:pathLst>
          </a:custGeom>
        </p:spPr>
        <p:txBody>
          <a:bodyPr/>
          <a:lstStyle>
            <a:lvl1pPr>
              <a:defRPr baseline="0"/>
            </a:lvl1pPr>
          </a:lstStyle>
          <a:p>
            <a:r>
              <a:rPr kumimoji="1" lang="en-US" altLang="ja-JP" dirty="0"/>
              <a:t>Add an image</a:t>
            </a:r>
            <a:endParaRPr kumimoji="1" lang="ja-JP" altLang="en-US" dirty="0"/>
          </a:p>
        </p:txBody>
      </p:sp>
      <p:sp>
        <p:nvSpPr>
          <p:cNvPr id="24" name="図プレースホルダー 21"/>
          <p:cNvSpPr>
            <a:spLocks noGrp="1"/>
          </p:cNvSpPr>
          <p:nvPr>
            <p:ph type="pic" sz="quarter" idx="14" hasCustomPrompt="1"/>
          </p:nvPr>
        </p:nvSpPr>
        <p:spPr>
          <a:xfrm>
            <a:off x="2883835" y="4664886"/>
            <a:ext cx="3489313" cy="1530170"/>
          </a:xfrm>
          <a:custGeom>
            <a:avLst/>
            <a:gdLst/>
            <a:ahLst/>
            <a:cxnLst/>
            <a:rect l="l" t="t" r="r" b="b"/>
            <a:pathLst>
              <a:path w="3489313" h="1530170">
                <a:moveTo>
                  <a:pt x="0" y="0"/>
                </a:moveTo>
                <a:lnTo>
                  <a:pt x="2685530" y="0"/>
                </a:lnTo>
                <a:lnTo>
                  <a:pt x="3489313" y="1530170"/>
                </a:lnTo>
                <a:lnTo>
                  <a:pt x="803783" y="1530170"/>
                </a:lnTo>
                <a:close/>
              </a:path>
            </a:pathLst>
          </a:custGeom>
        </p:spPr>
        <p:txBody>
          <a:bodyPr/>
          <a:lstStyle>
            <a:lvl1pPr>
              <a:defRPr baseline="0"/>
            </a:lvl1pPr>
          </a:lstStyle>
          <a:p>
            <a:r>
              <a:rPr kumimoji="1" lang="en-US" altLang="ja-JP" dirty="0"/>
              <a:t>Add an image</a:t>
            </a:r>
            <a:endParaRPr kumimoji="1" lang="ja-JP" altLang="en-US" dirty="0"/>
          </a:p>
        </p:txBody>
      </p:sp>
      <p:sp>
        <p:nvSpPr>
          <p:cNvPr id="27" name="テキスト プレースホルダー 11"/>
          <p:cNvSpPr>
            <a:spLocks noGrp="1"/>
          </p:cNvSpPr>
          <p:nvPr>
            <p:ph type="body" sz="quarter" idx="15" hasCustomPrompt="1"/>
          </p:nvPr>
        </p:nvSpPr>
        <p:spPr>
          <a:xfrm>
            <a:off x="7252996" y="6535716"/>
            <a:ext cx="10081120" cy="1088019"/>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28" name="テキスト プレースホルダー 11"/>
          <p:cNvSpPr>
            <a:spLocks noGrp="1"/>
          </p:cNvSpPr>
          <p:nvPr>
            <p:ph type="body" sz="quarter" idx="16" hasCustomPrompt="1"/>
          </p:nvPr>
        </p:nvSpPr>
        <p:spPr>
          <a:xfrm>
            <a:off x="7252996" y="7761288"/>
            <a:ext cx="10081120" cy="1519734"/>
          </a:xfrm>
        </p:spPr>
        <p:txBody>
          <a:bodyPr anchor="t">
            <a:noAutofit/>
          </a:bodyPr>
          <a:lstStyle>
            <a:lvl1pPr algn="l">
              <a:lnSpc>
                <a:spcPct val="120000"/>
              </a:lnSpc>
              <a:spcBef>
                <a:spcPts val="0"/>
              </a:spcBef>
              <a:defRPr sz="2400">
                <a:solidFill>
                  <a:schemeClr val="tx1"/>
                </a:solidFill>
                <a:latin typeface="+mn-lt"/>
              </a:defRPr>
            </a:lvl1pPr>
          </a:lstStyle>
          <a:p>
            <a:pPr lvl="0"/>
            <a:r>
              <a:rPr lang="en-US" altLang="ja-JP" dirty="0"/>
              <a:t>Text Here</a:t>
            </a:r>
          </a:p>
          <a:p>
            <a:pPr lvl="0"/>
            <a:endParaRPr lang="en-US" altLang="ja-JP" dirty="0"/>
          </a:p>
        </p:txBody>
      </p:sp>
      <p:sp>
        <p:nvSpPr>
          <p:cNvPr id="31" name="テキスト プレースホルダー 11"/>
          <p:cNvSpPr>
            <a:spLocks noGrp="1"/>
          </p:cNvSpPr>
          <p:nvPr>
            <p:ph type="body" sz="quarter" idx="32" hasCustomPrompt="1"/>
          </p:nvPr>
        </p:nvSpPr>
        <p:spPr>
          <a:xfrm>
            <a:off x="4233238" y="872448"/>
            <a:ext cx="9254338" cy="1395154"/>
          </a:xfrm>
        </p:spPr>
        <p:txBody>
          <a:bodyPr anchor="ctr">
            <a:noAutofit/>
          </a:bodyPr>
          <a:lstStyle>
            <a:lvl1pPr algn="l">
              <a:lnSpc>
                <a:spcPct val="120000"/>
              </a:lnSpc>
              <a:spcBef>
                <a:spcPts val="0"/>
              </a:spcBef>
              <a:defRPr sz="2000">
                <a:solidFill>
                  <a:schemeClr val="tx1"/>
                </a:solidFill>
                <a:latin typeface="+mn-lt"/>
              </a:defRPr>
            </a:lvl1pPr>
          </a:lstStyle>
          <a:p>
            <a:pPr lvl="0"/>
            <a:r>
              <a:rPr lang="en-US" altLang="ja-JP" dirty="0"/>
              <a:t>Text Here</a:t>
            </a:r>
          </a:p>
        </p:txBody>
      </p:sp>
      <p:sp>
        <p:nvSpPr>
          <p:cNvPr id="32" name="テキスト プレースホルダー 11"/>
          <p:cNvSpPr>
            <a:spLocks noGrp="1"/>
          </p:cNvSpPr>
          <p:nvPr>
            <p:ph type="body" sz="quarter" idx="33" hasCustomPrompt="1"/>
          </p:nvPr>
        </p:nvSpPr>
        <p:spPr>
          <a:xfrm>
            <a:off x="5285045" y="2852669"/>
            <a:ext cx="9254338" cy="1395154"/>
          </a:xfrm>
        </p:spPr>
        <p:txBody>
          <a:bodyPr anchor="ctr">
            <a:noAutofit/>
          </a:bodyPr>
          <a:lstStyle>
            <a:lvl1pPr algn="l">
              <a:lnSpc>
                <a:spcPct val="120000"/>
              </a:lnSpc>
              <a:spcBef>
                <a:spcPts val="0"/>
              </a:spcBef>
              <a:defRPr sz="2000">
                <a:solidFill>
                  <a:schemeClr val="tx1"/>
                </a:solidFill>
                <a:latin typeface="+mn-lt"/>
              </a:defRPr>
            </a:lvl1pPr>
          </a:lstStyle>
          <a:p>
            <a:pPr lvl="0"/>
            <a:r>
              <a:rPr lang="en-US" altLang="ja-JP" dirty="0"/>
              <a:t>Text Here</a:t>
            </a:r>
          </a:p>
        </p:txBody>
      </p:sp>
      <p:sp>
        <p:nvSpPr>
          <p:cNvPr id="33" name="テキスト プレースホルダー 11"/>
          <p:cNvSpPr>
            <a:spLocks noGrp="1"/>
          </p:cNvSpPr>
          <p:nvPr>
            <p:ph type="body" sz="quarter" idx="34" hasCustomPrompt="1"/>
          </p:nvPr>
        </p:nvSpPr>
        <p:spPr>
          <a:xfrm>
            <a:off x="6348473" y="4877894"/>
            <a:ext cx="9254338" cy="1395154"/>
          </a:xfrm>
        </p:spPr>
        <p:txBody>
          <a:bodyPr anchor="ctr">
            <a:noAutofit/>
          </a:bodyPr>
          <a:lstStyle>
            <a:lvl1pPr algn="l">
              <a:lnSpc>
                <a:spcPct val="120000"/>
              </a:lnSpc>
              <a:spcBef>
                <a:spcPts val="0"/>
              </a:spcBef>
              <a:defRPr sz="2000">
                <a:solidFill>
                  <a:schemeClr val="tx1"/>
                </a:solidFill>
                <a:latin typeface="+mn-lt"/>
              </a:defRPr>
            </a:lvl1pPr>
          </a:lstStyle>
          <a:p>
            <a:pPr lvl="0"/>
            <a:r>
              <a:rPr lang="en-US" altLang="ja-JP" dirty="0"/>
              <a:t>Text Here</a:t>
            </a:r>
          </a:p>
        </p:txBody>
      </p:sp>
    </p:spTree>
    <p:extLst>
      <p:ext uri="{BB962C8B-B14F-4D97-AF65-F5344CB8AC3E}">
        <p14:creationId xmlns:p14="http://schemas.microsoft.com/office/powerpoint/2010/main" val="1443243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up)">
                                      <p:cBhvr>
                                        <p:cTn id="7" dur="500"/>
                                        <p:tgtEl>
                                          <p:spTgt spid="3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fade">
                                      <p:cBhvr>
                                        <p:cTn id="11" dur="500"/>
                                        <p:tgtEl>
                                          <p:spTgt spid="2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left)">
                                      <p:cBhvr>
                                        <p:cTn id="15" dur="500"/>
                                        <p:tgtEl>
                                          <p:spTgt spid="39"/>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wipe(left)">
                                      <p:cBhvr>
                                        <p:cTn id="18" dur="500"/>
                                        <p:tgtEl>
                                          <p:spTgt spid="31"/>
                                        </p:tgtEl>
                                      </p:cBhvr>
                                    </p:animEffect>
                                  </p:childTnLst>
                                </p:cTn>
                              </p:par>
                            </p:childTnLst>
                          </p:cTn>
                        </p:par>
                        <p:par>
                          <p:cTn id="19" fill="hold">
                            <p:stCondLst>
                              <p:cond delay="1500"/>
                            </p:stCondLst>
                            <p:childTnLst>
                              <p:par>
                                <p:cTn id="20" presetID="10" presetClass="entr" presetSubtype="0" fill="hold" grpId="0" nodeType="afterEffect">
                                  <p:stCondLst>
                                    <p:cond delay="25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par>
                          <p:cTn id="23" fill="hold">
                            <p:stCondLst>
                              <p:cond delay="2250"/>
                            </p:stCondLst>
                            <p:childTnLst>
                              <p:par>
                                <p:cTn id="24" presetID="22" presetClass="entr" presetSubtype="8"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wipe(left)">
                                      <p:cBhvr>
                                        <p:cTn id="26" dur="500"/>
                                        <p:tgtEl>
                                          <p:spTgt spid="40"/>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Effect transition="in" filter="wipe(left)">
                                      <p:cBhvr>
                                        <p:cTn id="29" dur="500"/>
                                        <p:tgtEl>
                                          <p:spTgt spid="32"/>
                                        </p:tgtEl>
                                      </p:cBhvr>
                                    </p:animEffect>
                                  </p:childTnLst>
                                </p:cTn>
                              </p:par>
                            </p:childTnLst>
                          </p:cTn>
                        </p:par>
                        <p:par>
                          <p:cTn id="30" fill="hold">
                            <p:stCondLst>
                              <p:cond delay="2750"/>
                            </p:stCondLst>
                            <p:childTnLst>
                              <p:par>
                                <p:cTn id="31" presetID="10" presetClass="entr" presetSubtype="0" fill="hold" grpId="0" nodeType="afterEffect">
                                  <p:stCondLst>
                                    <p:cond delay="250"/>
                                  </p:stCondLst>
                                  <p:childTnLst>
                                    <p:set>
                                      <p:cBhvr>
                                        <p:cTn id="32" dur="1" fill="hold">
                                          <p:stCondLst>
                                            <p:cond delay="0"/>
                                          </p:stCondLst>
                                        </p:cTn>
                                        <p:tgtEl>
                                          <p:spTgt spid="24"/>
                                        </p:tgtEl>
                                        <p:attrNameLst>
                                          <p:attrName>style.visibility</p:attrName>
                                        </p:attrNameLst>
                                      </p:cBhvr>
                                      <p:to>
                                        <p:strVal val="visible"/>
                                      </p:to>
                                    </p:set>
                                    <p:animEffect transition="in" filter="fade">
                                      <p:cBhvr>
                                        <p:cTn id="33" dur="500"/>
                                        <p:tgtEl>
                                          <p:spTgt spid="24"/>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wipe(left)">
                                      <p:cBhvr>
                                        <p:cTn id="37" dur="500"/>
                                        <p:tgtEl>
                                          <p:spTgt spid="41"/>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left)">
                                      <p:cBhvr>
                                        <p:cTn id="40" dur="500"/>
                                        <p:tgtEl>
                                          <p:spTgt spid="33"/>
                                        </p:tgtEl>
                                      </p:cBhvr>
                                    </p:animEffect>
                                  </p:childTnLst>
                                </p:cTn>
                              </p:par>
                            </p:childTnLst>
                          </p:cTn>
                        </p:par>
                        <p:par>
                          <p:cTn id="41" fill="hold">
                            <p:stCondLst>
                              <p:cond delay="4000"/>
                            </p:stCondLst>
                            <p:childTnLst>
                              <p:par>
                                <p:cTn id="42" presetID="2" presetClass="entr" presetSubtype="2" decel="100000" fill="hold" grpId="0" nodeType="afterEffect">
                                  <p:stCondLst>
                                    <p:cond delay="250"/>
                                  </p:stCondLst>
                                  <p:iterate type="wd">
                                    <p:tmPct val="10000"/>
                                  </p:iterate>
                                  <p:childTnLst>
                                    <p:set>
                                      <p:cBhvr>
                                        <p:cTn id="43" dur="1" fill="hold">
                                          <p:stCondLst>
                                            <p:cond delay="0"/>
                                          </p:stCondLst>
                                        </p:cTn>
                                        <p:tgtEl>
                                          <p:spTgt spid="27"/>
                                        </p:tgtEl>
                                        <p:attrNameLst>
                                          <p:attrName>style.visibility</p:attrName>
                                        </p:attrNameLst>
                                      </p:cBhvr>
                                      <p:to>
                                        <p:strVal val="visible"/>
                                      </p:to>
                                    </p:set>
                                    <p:anim calcmode="lin" valueType="num">
                                      <p:cBhvr additive="base">
                                        <p:cTn id="44" dur="500" fill="hold"/>
                                        <p:tgtEl>
                                          <p:spTgt spid="27"/>
                                        </p:tgtEl>
                                        <p:attrNameLst>
                                          <p:attrName>ppt_x</p:attrName>
                                        </p:attrNameLst>
                                      </p:cBhvr>
                                      <p:tavLst>
                                        <p:tav tm="0">
                                          <p:val>
                                            <p:strVal val="1+#ppt_w/2"/>
                                          </p:val>
                                        </p:tav>
                                        <p:tav tm="100000">
                                          <p:val>
                                            <p:strVal val="#ppt_x"/>
                                          </p:val>
                                        </p:tav>
                                      </p:tavLst>
                                    </p:anim>
                                    <p:anim calcmode="lin" valueType="num">
                                      <p:cBhvr additive="base">
                                        <p:cTn id="45" dur="500" fill="hold"/>
                                        <p:tgtEl>
                                          <p:spTgt spid="27"/>
                                        </p:tgtEl>
                                        <p:attrNameLst>
                                          <p:attrName>ppt_y</p:attrName>
                                        </p:attrNameLst>
                                      </p:cBhvr>
                                      <p:tavLst>
                                        <p:tav tm="0">
                                          <p:val>
                                            <p:strVal val="#ppt_y"/>
                                          </p:val>
                                        </p:tav>
                                        <p:tav tm="100000">
                                          <p:val>
                                            <p:strVal val="#ppt_y"/>
                                          </p:val>
                                        </p:tav>
                                      </p:tavLst>
                                    </p:anim>
                                  </p:childTnLst>
                                </p:cTn>
                              </p:par>
                              <p:par>
                                <p:cTn id="46" presetID="22" presetClass="entr" presetSubtype="8" fill="hold" nodeType="withEffect">
                                  <p:stCondLst>
                                    <p:cond delay="25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par>
                                <p:cTn id="49" presetID="2" presetClass="entr" presetSubtype="2" decel="100000" fill="hold" grpId="0" nodeType="withEffect">
                                  <p:stCondLst>
                                    <p:cond delay="25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500" fill="hold"/>
                                        <p:tgtEl>
                                          <p:spTgt spid="28"/>
                                        </p:tgtEl>
                                        <p:attrNameLst>
                                          <p:attrName>ppt_x</p:attrName>
                                        </p:attrNameLst>
                                      </p:cBhvr>
                                      <p:tavLst>
                                        <p:tav tm="0">
                                          <p:val>
                                            <p:strVal val="1+#ppt_w/2"/>
                                          </p:val>
                                        </p:tav>
                                        <p:tav tm="100000">
                                          <p:val>
                                            <p:strVal val="#ppt_x"/>
                                          </p:val>
                                        </p:tav>
                                      </p:tavLst>
                                    </p:anim>
                                    <p:anim calcmode="lin" valueType="num">
                                      <p:cBhvr additive="base">
                                        <p:cTn id="52"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0" grpId="0" animBg="1"/>
      <p:bldP spid="39" grpId="0" animBg="1"/>
      <p:bldP spid="34" grpId="0" animBg="1"/>
      <p:bldP spid="22" grpId="0"/>
      <p:bldP spid="23" grpId="0"/>
      <p:bldP spid="24" grpId="0"/>
      <p:bldP spid="27" grpId="0">
        <p:tmplLst>
          <p:tmpl>
            <p:tnLst>
              <p:par>
                <p:cTn presetID="2" presetClass="entr" presetSubtype="2" decel="100000" fill="hold" nodeType="afterEffect">
                  <p:stCondLst>
                    <p:cond delay="250"/>
                  </p:stCondLst>
                  <p:iterate type="wd">
                    <p:tmPct val="10000"/>
                  </p:iterate>
                  <p:childTnLst>
                    <p:set>
                      <p:cBhvr>
                        <p:cTn dur="1" fill="hold">
                          <p:stCondLst>
                            <p:cond delay="0"/>
                          </p:stCondLst>
                        </p:cTn>
                        <p:tgtEl>
                          <p:spTgt spid="27"/>
                        </p:tgtEl>
                        <p:attrNameLst>
                          <p:attrName>style.visibility</p:attrName>
                        </p:attrNameLst>
                      </p:cBhvr>
                      <p:to>
                        <p:strVal val="visible"/>
                      </p:to>
                    </p:set>
                    <p:anim calcmode="lin" valueType="num">
                      <p:cBhvr additive="base">
                        <p:cTn dur="500" fill="hold"/>
                        <p:tgtEl>
                          <p:spTgt spid="27"/>
                        </p:tgtEl>
                        <p:attrNameLst>
                          <p:attrName>ppt_x</p:attrName>
                        </p:attrNameLst>
                      </p:cBhvr>
                      <p:tavLst>
                        <p:tav tm="0">
                          <p:val>
                            <p:strVal val="1+#ppt_w/2"/>
                          </p:val>
                        </p:tav>
                        <p:tav tm="100000">
                          <p:val>
                            <p:strVal val="#ppt_x"/>
                          </p:val>
                        </p:tav>
                      </p:tavLst>
                    </p:anim>
                    <p:anim calcmode="lin" valueType="num">
                      <p:cBhvr additive="base">
                        <p:cTn dur="500" fill="hold"/>
                        <p:tgtEl>
                          <p:spTgt spid="27"/>
                        </p:tgtEl>
                        <p:attrNameLst>
                          <p:attrName>ppt_y</p:attrName>
                        </p:attrNameLst>
                      </p:cBhvr>
                      <p:tavLst>
                        <p:tav tm="0">
                          <p:val>
                            <p:strVal val="#ppt_y"/>
                          </p:val>
                        </p:tav>
                        <p:tav tm="100000">
                          <p:val>
                            <p:strVal val="#ppt_y"/>
                          </p:val>
                        </p:tav>
                      </p:tavLst>
                    </p:anim>
                  </p:childTnLst>
                </p:cTn>
              </p:par>
            </p:tnLst>
          </p:tmpl>
        </p:tmplLst>
      </p:bldP>
      <p:bldP spid="28" grpId="0">
        <p:tmplLst>
          <p:tmpl>
            <p:tnLst>
              <p:par>
                <p:cTn presetID="2" presetClass="entr" presetSubtype="2" decel="100000" fill="hold" nodeType="withEffect">
                  <p:stCondLst>
                    <p:cond delay="25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fill="hold"/>
                        <p:tgtEl>
                          <p:spTgt spid="28"/>
                        </p:tgtEl>
                        <p:attrNameLst>
                          <p:attrName>ppt_x</p:attrName>
                        </p:attrNameLst>
                      </p:cBhvr>
                      <p:tavLst>
                        <p:tav tm="0">
                          <p:val>
                            <p:strVal val="1+#ppt_w/2"/>
                          </p:val>
                        </p:tav>
                        <p:tav tm="100000">
                          <p:val>
                            <p:strVal val="#ppt_x"/>
                          </p:val>
                        </p:tav>
                      </p:tavLst>
                    </p:anim>
                    <p:anim calcmode="lin" valueType="num">
                      <p:cBhvr additive="base">
                        <p:cTn dur="500" fill="hold"/>
                        <p:tgtEl>
                          <p:spTgt spid="28"/>
                        </p:tgtEl>
                        <p:attrNameLst>
                          <p:attrName>ppt_y</p:attrName>
                        </p:attrNameLst>
                      </p:cBhvr>
                      <p:tavLst>
                        <p:tav tm="0">
                          <p:val>
                            <p:strVal val="#ppt_y"/>
                          </p:val>
                        </p:tav>
                        <p:tav tm="100000">
                          <p:val>
                            <p:strVal val="#ppt_y"/>
                          </p:val>
                        </p:tav>
                      </p:tavLst>
                    </p:anim>
                  </p:childTnLst>
                </p:cTn>
              </p:par>
            </p:tnLst>
          </p:tmpl>
        </p:tmplLst>
      </p:bldP>
      <p:bldP spid="31" grpId="0">
        <p:tmplLst>
          <p:tmpl>
            <p:tnLst>
              <p:par>
                <p:cTn presetID="22" presetClass="entr" presetSubtype="8"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wipe(left)">
                      <p:cBhvr>
                        <p:cTn dur="500"/>
                        <p:tgtEl>
                          <p:spTgt spid="31"/>
                        </p:tgtEl>
                      </p:cBhvr>
                    </p:animEffect>
                  </p:childTnLst>
                </p:cTn>
              </p:par>
            </p:tnLst>
          </p:tmpl>
        </p:tmplLst>
      </p:bldP>
      <p:bldP spid="32" grpId="0">
        <p:tmplLst>
          <p:tmpl>
            <p:tnLst>
              <p:par>
                <p:cTn presetID="22" presetClass="entr" presetSubtype="8" fill="hold" nodeType="with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22" presetClass="entr" presetSubtype="8"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wipe(left)">
                      <p:cBhvr>
                        <p:cTn dur="500"/>
                        <p:tgtEl>
                          <p:spTgt spid="33"/>
                        </p:tgtEl>
                      </p:cBhvr>
                    </p:animEffect>
                  </p:childTnLst>
                </p:cTn>
              </p:par>
            </p:tnLst>
          </p:tmpl>
        </p:tmplLst>
      </p:bldP>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Mobile 1">
    <p:spTree>
      <p:nvGrpSpPr>
        <p:cNvPr id="1" name=""/>
        <p:cNvGrpSpPr/>
        <p:nvPr/>
      </p:nvGrpSpPr>
      <p:grpSpPr>
        <a:xfrm>
          <a:off x="0" y="0"/>
          <a:ext cx="0" cy="0"/>
          <a:chOff x="0" y="0"/>
          <a:chExt cx="0" cy="0"/>
        </a:xfrm>
      </p:grpSpPr>
      <p:cxnSp>
        <p:nvCxnSpPr>
          <p:cNvPr id="25" name="直線コネクタ 24"/>
          <p:cNvCxnSpPr/>
          <p:nvPr userDrawn="1"/>
        </p:nvCxnSpPr>
        <p:spPr>
          <a:xfrm flipH="1">
            <a:off x="0" y="2414064"/>
            <a:ext cx="18286413"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pic>
        <p:nvPicPr>
          <p:cNvPr id="22" name="図 2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01348" y="951470"/>
            <a:ext cx="3894306" cy="7956932"/>
          </a:xfrm>
          <a:prstGeom prst="rect">
            <a:avLst/>
          </a:prstGeom>
        </p:spPr>
      </p:pic>
      <p:sp>
        <p:nvSpPr>
          <p:cNvPr id="24" name="図プレースホルダー 23"/>
          <p:cNvSpPr>
            <a:spLocks noGrp="1"/>
          </p:cNvSpPr>
          <p:nvPr>
            <p:ph type="pic" sz="quarter" idx="12" hasCustomPrompt="1"/>
          </p:nvPr>
        </p:nvSpPr>
        <p:spPr>
          <a:xfrm>
            <a:off x="2280575" y="1976438"/>
            <a:ext cx="3335852" cy="5956300"/>
          </a:xfrm>
        </p:spPr>
        <p:txBody>
          <a:bodyPr/>
          <a:lstStyle>
            <a:lvl1pPr>
              <a:defRPr/>
            </a:lvl1pPr>
          </a:lstStyle>
          <a:p>
            <a:r>
              <a:rPr kumimoji="1" lang="en-US" altLang="ja-JP" dirty="0"/>
              <a:t>Add an image</a:t>
            </a:r>
            <a:endParaRPr kumimoji="1" lang="ja-JP" altLang="en-US" dirty="0"/>
          </a:p>
        </p:txBody>
      </p:sp>
      <p:sp>
        <p:nvSpPr>
          <p:cNvPr id="26" name="テキスト プレースホルダー 11"/>
          <p:cNvSpPr>
            <a:spLocks noGrp="1"/>
          </p:cNvSpPr>
          <p:nvPr>
            <p:ph type="body" sz="quarter" idx="15" hasCustomPrompt="1"/>
          </p:nvPr>
        </p:nvSpPr>
        <p:spPr>
          <a:xfrm>
            <a:off x="6142789" y="1318075"/>
            <a:ext cx="10081120" cy="1088019"/>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29" name="テキスト プレースホルダー 11"/>
          <p:cNvSpPr>
            <a:spLocks noGrp="1"/>
          </p:cNvSpPr>
          <p:nvPr>
            <p:ph type="body" sz="quarter" idx="16" hasCustomPrompt="1"/>
          </p:nvPr>
        </p:nvSpPr>
        <p:spPr>
          <a:xfrm>
            <a:off x="6787588" y="3273388"/>
            <a:ext cx="9541060" cy="1350150"/>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30" name="テキスト プレースホルダー 11"/>
          <p:cNvSpPr>
            <a:spLocks noGrp="1"/>
          </p:cNvSpPr>
          <p:nvPr>
            <p:ph type="body" sz="quarter" idx="17" hasCustomPrompt="1"/>
          </p:nvPr>
        </p:nvSpPr>
        <p:spPr>
          <a:xfrm>
            <a:off x="6787588" y="2693958"/>
            <a:ext cx="9541060"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32" name="テキスト プレースホルダー 11"/>
          <p:cNvSpPr>
            <a:spLocks noGrp="1"/>
          </p:cNvSpPr>
          <p:nvPr>
            <p:ph type="body" sz="quarter" idx="18" hasCustomPrompt="1"/>
          </p:nvPr>
        </p:nvSpPr>
        <p:spPr>
          <a:xfrm>
            <a:off x="6787588" y="5266996"/>
            <a:ext cx="9541060" cy="1350150"/>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33" name="テキスト プレースホルダー 11"/>
          <p:cNvSpPr>
            <a:spLocks noGrp="1"/>
          </p:cNvSpPr>
          <p:nvPr>
            <p:ph type="body" sz="quarter" idx="19" hasCustomPrompt="1"/>
          </p:nvPr>
        </p:nvSpPr>
        <p:spPr>
          <a:xfrm>
            <a:off x="6787588" y="4687566"/>
            <a:ext cx="9541060"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35" name="テキスト プレースホルダー 11"/>
          <p:cNvSpPr>
            <a:spLocks noGrp="1"/>
          </p:cNvSpPr>
          <p:nvPr>
            <p:ph type="body" sz="quarter" idx="20" hasCustomPrompt="1"/>
          </p:nvPr>
        </p:nvSpPr>
        <p:spPr>
          <a:xfrm>
            <a:off x="6787588" y="7303740"/>
            <a:ext cx="9541060" cy="1350150"/>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36" name="テキスト プレースホルダー 11"/>
          <p:cNvSpPr>
            <a:spLocks noGrp="1"/>
          </p:cNvSpPr>
          <p:nvPr>
            <p:ph type="body" sz="quarter" idx="21" hasCustomPrompt="1"/>
          </p:nvPr>
        </p:nvSpPr>
        <p:spPr>
          <a:xfrm>
            <a:off x="6787588" y="6724310"/>
            <a:ext cx="9541060"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28" name="ホームベース 27"/>
          <p:cNvSpPr/>
          <p:nvPr userDrawn="1"/>
        </p:nvSpPr>
        <p:spPr>
          <a:xfrm>
            <a:off x="6307891" y="2890043"/>
            <a:ext cx="479695" cy="359473"/>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1" name="ホームベース 30"/>
          <p:cNvSpPr/>
          <p:nvPr userDrawn="1"/>
        </p:nvSpPr>
        <p:spPr>
          <a:xfrm>
            <a:off x="6307891" y="4883651"/>
            <a:ext cx="479695" cy="359473"/>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4" name="ホームベース 33"/>
          <p:cNvSpPr/>
          <p:nvPr userDrawn="1"/>
        </p:nvSpPr>
        <p:spPr>
          <a:xfrm>
            <a:off x="6307891" y="6920395"/>
            <a:ext cx="479695" cy="359473"/>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138061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par>
                          <p:cTn id="11" fill="hold">
                            <p:stCondLst>
                              <p:cond delay="500"/>
                            </p:stCondLst>
                            <p:childTnLst>
                              <p:par>
                                <p:cTn id="12" presetID="22" presetClass="entr" presetSubtype="2" fill="hold" nodeType="afterEffect">
                                  <p:stCondLst>
                                    <p:cond delay="250"/>
                                  </p:stCondLst>
                                  <p:childTnLst>
                                    <p:set>
                                      <p:cBhvr>
                                        <p:cTn id="13" dur="1" fill="hold">
                                          <p:stCondLst>
                                            <p:cond delay="0"/>
                                          </p:stCondLst>
                                        </p:cTn>
                                        <p:tgtEl>
                                          <p:spTgt spid="25"/>
                                        </p:tgtEl>
                                        <p:attrNameLst>
                                          <p:attrName>style.visibility</p:attrName>
                                        </p:attrNameLst>
                                      </p:cBhvr>
                                      <p:to>
                                        <p:strVal val="visible"/>
                                      </p:to>
                                    </p:set>
                                    <p:animEffect transition="in" filter="wipe(right)">
                                      <p:cBhvr>
                                        <p:cTn id="14" dur="500"/>
                                        <p:tgtEl>
                                          <p:spTgt spid="25"/>
                                        </p:tgtEl>
                                      </p:cBhvr>
                                    </p:animEffect>
                                  </p:childTnLst>
                                </p:cTn>
                              </p:par>
                            </p:childTnLst>
                          </p:cTn>
                        </p:par>
                        <p:par>
                          <p:cTn id="15" fill="hold">
                            <p:stCondLst>
                              <p:cond delay="1250"/>
                            </p:stCondLst>
                            <p:childTnLst>
                              <p:par>
                                <p:cTn id="16" presetID="2" presetClass="entr" presetSubtype="2" decel="100000" fill="hold" grpId="0" nodeType="afterEffect">
                                  <p:stCondLst>
                                    <p:cond delay="0"/>
                                  </p:stCondLst>
                                  <p:iterate type="wd">
                                    <p:tmPct val="10000"/>
                                  </p:iterate>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1+#ppt_w/2"/>
                                          </p:val>
                                        </p:tav>
                                        <p:tav tm="100000">
                                          <p:val>
                                            <p:strVal val="#ppt_x"/>
                                          </p:val>
                                        </p:tav>
                                      </p:tavLst>
                                    </p:anim>
                                    <p:anim calcmode="lin" valueType="num">
                                      <p:cBhvr additive="base">
                                        <p:cTn id="19" dur="500" fill="hold"/>
                                        <p:tgtEl>
                                          <p:spTgt spid="26"/>
                                        </p:tgtEl>
                                        <p:attrNameLst>
                                          <p:attrName>ppt_y</p:attrName>
                                        </p:attrNameLst>
                                      </p:cBhvr>
                                      <p:tavLst>
                                        <p:tav tm="0">
                                          <p:val>
                                            <p:strVal val="#ppt_y"/>
                                          </p:val>
                                        </p:tav>
                                        <p:tav tm="100000">
                                          <p:val>
                                            <p:strVal val="#ppt_y"/>
                                          </p:val>
                                        </p:tav>
                                      </p:tavLst>
                                    </p:anim>
                                  </p:childTnLst>
                                </p:cTn>
                              </p:par>
                            </p:childTnLst>
                          </p:cTn>
                        </p:par>
                        <p:par>
                          <p:cTn id="20" fill="hold">
                            <p:stCondLst>
                              <p:cond delay="1800"/>
                            </p:stCondLst>
                            <p:childTnLst>
                              <p:par>
                                <p:cTn id="21" presetID="2" presetClass="entr" presetSubtype="8" decel="10000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0-#ppt_w/2"/>
                                          </p:val>
                                        </p:tav>
                                        <p:tav tm="100000">
                                          <p:val>
                                            <p:strVal val="#ppt_x"/>
                                          </p:val>
                                        </p:tav>
                                      </p:tavLst>
                                    </p:anim>
                                    <p:anim calcmode="lin" valueType="num">
                                      <p:cBhvr additive="base">
                                        <p:cTn id="24" dur="500" fill="hold"/>
                                        <p:tgtEl>
                                          <p:spTgt spid="28"/>
                                        </p:tgtEl>
                                        <p:attrNameLst>
                                          <p:attrName>ppt_y</p:attrName>
                                        </p:attrNameLst>
                                      </p:cBhvr>
                                      <p:tavLst>
                                        <p:tav tm="0">
                                          <p:val>
                                            <p:strVal val="#ppt_y"/>
                                          </p:val>
                                        </p:tav>
                                        <p:tav tm="100000">
                                          <p:val>
                                            <p:strVal val="#ppt_y"/>
                                          </p:val>
                                        </p:tav>
                                      </p:tavLst>
                                    </p:anim>
                                  </p:childTnLst>
                                </p:cTn>
                              </p:par>
                              <p:par>
                                <p:cTn id="25" presetID="2" presetClass="entr" presetSubtype="2" decel="10000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500" fill="hold"/>
                                        <p:tgtEl>
                                          <p:spTgt spid="29"/>
                                        </p:tgtEl>
                                        <p:attrNameLst>
                                          <p:attrName>ppt_x</p:attrName>
                                        </p:attrNameLst>
                                      </p:cBhvr>
                                      <p:tavLst>
                                        <p:tav tm="0">
                                          <p:val>
                                            <p:strVal val="1+#ppt_w/2"/>
                                          </p:val>
                                        </p:tav>
                                        <p:tav tm="100000">
                                          <p:val>
                                            <p:strVal val="#ppt_x"/>
                                          </p:val>
                                        </p:tav>
                                      </p:tavLst>
                                    </p:anim>
                                    <p:anim calcmode="lin" valueType="num">
                                      <p:cBhvr additive="base">
                                        <p:cTn id="28" dur="500" fill="hold"/>
                                        <p:tgtEl>
                                          <p:spTgt spid="29"/>
                                        </p:tgtEl>
                                        <p:attrNameLst>
                                          <p:attrName>ppt_y</p:attrName>
                                        </p:attrNameLst>
                                      </p:cBhvr>
                                      <p:tavLst>
                                        <p:tav tm="0">
                                          <p:val>
                                            <p:strVal val="#ppt_y"/>
                                          </p:val>
                                        </p:tav>
                                        <p:tav tm="100000">
                                          <p:val>
                                            <p:strVal val="#ppt_y"/>
                                          </p:val>
                                        </p:tav>
                                      </p:tavLst>
                                    </p:anim>
                                  </p:childTnLst>
                                </p:cTn>
                              </p:par>
                              <p:par>
                                <p:cTn id="29" presetID="2" presetClass="entr" presetSubtype="2" decel="10000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 calcmode="lin" valueType="num">
                                      <p:cBhvr additive="base">
                                        <p:cTn id="31" dur="500" fill="hold"/>
                                        <p:tgtEl>
                                          <p:spTgt spid="30"/>
                                        </p:tgtEl>
                                        <p:attrNameLst>
                                          <p:attrName>ppt_x</p:attrName>
                                        </p:attrNameLst>
                                      </p:cBhvr>
                                      <p:tavLst>
                                        <p:tav tm="0">
                                          <p:val>
                                            <p:strVal val="1+#ppt_w/2"/>
                                          </p:val>
                                        </p:tav>
                                        <p:tav tm="100000">
                                          <p:val>
                                            <p:strVal val="#ppt_x"/>
                                          </p:val>
                                        </p:tav>
                                      </p:tavLst>
                                    </p:anim>
                                    <p:anim calcmode="lin" valueType="num">
                                      <p:cBhvr additive="base">
                                        <p:cTn id="32" dur="500" fill="hold"/>
                                        <p:tgtEl>
                                          <p:spTgt spid="30"/>
                                        </p:tgtEl>
                                        <p:attrNameLst>
                                          <p:attrName>ppt_y</p:attrName>
                                        </p:attrNameLst>
                                      </p:cBhvr>
                                      <p:tavLst>
                                        <p:tav tm="0">
                                          <p:val>
                                            <p:strVal val="#ppt_y"/>
                                          </p:val>
                                        </p:tav>
                                        <p:tav tm="100000">
                                          <p:val>
                                            <p:strVal val="#ppt_y"/>
                                          </p:val>
                                        </p:tav>
                                      </p:tavLst>
                                    </p:anim>
                                  </p:childTnLst>
                                </p:cTn>
                              </p:par>
                            </p:childTnLst>
                          </p:cTn>
                        </p:par>
                        <p:par>
                          <p:cTn id="33" fill="hold">
                            <p:stCondLst>
                              <p:cond delay="2300"/>
                            </p:stCondLst>
                            <p:childTnLst>
                              <p:par>
                                <p:cTn id="34" presetID="2" presetClass="entr" presetSubtype="8" decel="100000" fill="hold" grpId="0" nodeType="afterEffect">
                                  <p:stCondLst>
                                    <p:cond delay="500"/>
                                  </p:stCondLst>
                                  <p:childTnLst>
                                    <p:set>
                                      <p:cBhvr>
                                        <p:cTn id="35" dur="1" fill="hold">
                                          <p:stCondLst>
                                            <p:cond delay="0"/>
                                          </p:stCondLst>
                                        </p:cTn>
                                        <p:tgtEl>
                                          <p:spTgt spid="31"/>
                                        </p:tgtEl>
                                        <p:attrNameLst>
                                          <p:attrName>style.visibility</p:attrName>
                                        </p:attrNameLst>
                                      </p:cBhvr>
                                      <p:to>
                                        <p:strVal val="visible"/>
                                      </p:to>
                                    </p:set>
                                    <p:anim calcmode="lin" valueType="num">
                                      <p:cBhvr additive="base">
                                        <p:cTn id="36" dur="500" fill="hold"/>
                                        <p:tgtEl>
                                          <p:spTgt spid="31"/>
                                        </p:tgtEl>
                                        <p:attrNameLst>
                                          <p:attrName>ppt_x</p:attrName>
                                        </p:attrNameLst>
                                      </p:cBhvr>
                                      <p:tavLst>
                                        <p:tav tm="0">
                                          <p:val>
                                            <p:strVal val="0-#ppt_w/2"/>
                                          </p:val>
                                        </p:tav>
                                        <p:tav tm="100000">
                                          <p:val>
                                            <p:strVal val="#ppt_x"/>
                                          </p:val>
                                        </p:tav>
                                      </p:tavLst>
                                    </p:anim>
                                    <p:anim calcmode="lin" valueType="num">
                                      <p:cBhvr additive="base">
                                        <p:cTn id="37" dur="500" fill="hold"/>
                                        <p:tgtEl>
                                          <p:spTgt spid="31"/>
                                        </p:tgtEl>
                                        <p:attrNameLst>
                                          <p:attrName>ppt_y</p:attrName>
                                        </p:attrNameLst>
                                      </p:cBhvr>
                                      <p:tavLst>
                                        <p:tav tm="0">
                                          <p:val>
                                            <p:strVal val="#ppt_y"/>
                                          </p:val>
                                        </p:tav>
                                        <p:tav tm="100000">
                                          <p:val>
                                            <p:strVal val="#ppt_y"/>
                                          </p:val>
                                        </p:tav>
                                      </p:tavLst>
                                    </p:anim>
                                  </p:childTnLst>
                                </p:cTn>
                              </p:par>
                              <p:par>
                                <p:cTn id="38" presetID="2" presetClass="entr" presetSubtype="2" decel="100000" fill="hold" grpId="0" nodeType="withEffect">
                                  <p:stCondLst>
                                    <p:cond delay="500"/>
                                  </p:stCondLst>
                                  <p:childTnLst>
                                    <p:set>
                                      <p:cBhvr>
                                        <p:cTn id="39" dur="1" fill="hold">
                                          <p:stCondLst>
                                            <p:cond delay="0"/>
                                          </p:stCondLst>
                                        </p:cTn>
                                        <p:tgtEl>
                                          <p:spTgt spid="32"/>
                                        </p:tgtEl>
                                        <p:attrNameLst>
                                          <p:attrName>style.visibility</p:attrName>
                                        </p:attrNameLst>
                                      </p:cBhvr>
                                      <p:to>
                                        <p:strVal val="visible"/>
                                      </p:to>
                                    </p:set>
                                    <p:anim calcmode="lin" valueType="num">
                                      <p:cBhvr additive="base">
                                        <p:cTn id="40" dur="500" fill="hold"/>
                                        <p:tgtEl>
                                          <p:spTgt spid="32"/>
                                        </p:tgtEl>
                                        <p:attrNameLst>
                                          <p:attrName>ppt_x</p:attrName>
                                        </p:attrNameLst>
                                      </p:cBhvr>
                                      <p:tavLst>
                                        <p:tav tm="0">
                                          <p:val>
                                            <p:strVal val="1+#ppt_w/2"/>
                                          </p:val>
                                        </p:tav>
                                        <p:tav tm="100000">
                                          <p:val>
                                            <p:strVal val="#ppt_x"/>
                                          </p:val>
                                        </p:tav>
                                      </p:tavLst>
                                    </p:anim>
                                    <p:anim calcmode="lin" valueType="num">
                                      <p:cBhvr additive="base">
                                        <p:cTn id="41" dur="500" fill="hold"/>
                                        <p:tgtEl>
                                          <p:spTgt spid="32"/>
                                        </p:tgtEl>
                                        <p:attrNameLst>
                                          <p:attrName>ppt_y</p:attrName>
                                        </p:attrNameLst>
                                      </p:cBhvr>
                                      <p:tavLst>
                                        <p:tav tm="0">
                                          <p:val>
                                            <p:strVal val="#ppt_y"/>
                                          </p:val>
                                        </p:tav>
                                        <p:tav tm="100000">
                                          <p:val>
                                            <p:strVal val="#ppt_y"/>
                                          </p:val>
                                        </p:tav>
                                      </p:tavLst>
                                    </p:anim>
                                  </p:childTnLst>
                                </p:cTn>
                              </p:par>
                              <p:par>
                                <p:cTn id="42" presetID="2" presetClass="entr" presetSubtype="2" decel="100000" fill="hold" grpId="0" nodeType="withEffect">
                                  <p:stCondLst>
                                    <p:cond delay="500"/>
                                  </p:stCondLst>
                                  <p:childTnLst>
                                    <p:set>
                                      <p:cBhvr>
                                        <p:cTn id="43" dur="1" fill="hold">
                                          <p:stCondLst>
                                            <p:cond delay="0"/>
                                          </p:stCondLst>
                                        </p:cTn>
                                        <p:tgtEl>
                                          <p:spTgt spid="33"/>
                                        </p:tgtEl>
                                        <p:attrNameLst>
                                          <p:attrName>style.visibility</p:attrName>
                                        </p:attrNameLst>
                                      </p:cBhvr>
                                      <p:to>
                                        <p:strVal val="visible"/>
                                      </p:to>
                                    </p:set>
                                    <p:anim calcmode="lin" valueType="num">
                                      <p:cBhvr additive="base">
                                        <p:cTn id="44" dur="500" fill="hold"/>
                                        <p:tgtEl>
                                          <p:spTgt spid="33"/>
                                        </p:tgtEl>
                                        <p:attrNameLst>
                                          <p:attrName>ppt_x</p:attrName>
                                        </p:attrNameLst>
                                      </p:cBhvr>
                                      <p:tavLst>
                                        <p:tav tm="0">
                                          <p:val>
                                            <p:strVal val="1+#ppt_w/2"/>
                                          </p:val>
                                        </p:tav>
                                        <p:tav tm="100000">
                                          <p:val>
                                            <p:strVal val="#ppt_x"/>
                                          </p:val>
                                        </p:tav>
                                      </p:tavLst>
                                    </p:anim>
                                    <p:anim calcmode="lin" valueType="num">
                                      <p:cBhvr additive="base">
                                        <p:cTn id="45" dur="500" fill="hold"/>
                                        <p:tgtEl>
                                          <p:spTgt spid="33"/>
                                        </p:tgtEl>
                                        <p:attrNameLst>
                                          <p:attrName>ppt_y</p:attrName>
                                        </p:attrNameLst>
                                      </p:cBhvr>
                                      <p:tavLst>
                                        <p:tav tm="0">
                                          <p:val>
                                            <p:strVal val="#ppt_y"/>
                                          </p:val>
                                        </p:tav>
                                        <p:tav tm="100000">
                                          <p:val>
                                            <p:strVal val="#ppt_y"/>
                                          </p:val>
                                        </p:tav>
                                      </p:tavLst>
                                    </p:anim>
                                  </p:childTnLst>
                                </p:cTn>
                              </p:par>
                            </p:childTnLst>
                          </p:cTn>
                        </p:par>
                        <p:par>
                          <p:cTn id="46" fill="hold">
                            <p:stCondLst>
                              <p:cond delay="3300"/>
                            </p:stCondLst>
                            <p:childTnLst>
                              <p:par>
                                <p:cTn id="47" presetID="2" presetClass="entr" presetSubtype="8" decel="100000" fill="hold" grpId="0" nodeType="afterEffect">
                                  <p:stCondLst>
                                    <p:cond delay="50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500" fill="hold"/>
                                        <p:tgtEl>
                                          <p:spTgt spid="34"/>
                                        </p:tgtEl>
                                        <p:attrNameLst>
                                          <p:attrName>ppt_x</p:attrName>
                                        </p:attrNameLst>
                                      </p:cBhvr>
                                      <p:tavLst>
                                        <p:tav tm="0">
                                          <p:val>
                                            <p:strVal val="0-#ppt_w/2"/>
                                          </p:val>
                                        </p:tav>
                                        <p:tav tm="100000">
                                          <p:val>
                                            <p:strVal val="#ppt_x"/>
                                          </p:val>
                                        </p:tav>
                                      </p:tavLst>
                                    </p:anim>
                                    <p:anim calcmode="lin" valueType="num">
                                      <p:cBhvr additive="base">
                                        <p:cTn id="50" dur="500" fill="hold"/>
                                        <p:tgtEl>
                                          <p:spTgt spid="34"/>
                                        </p:tgtEl>
                                        <p:attrNameLst>
                                          <p:attrName>ppt_y</p:attrName>
                                        </p:attrNameLst>
                                      </p:cBhvr>
                                      <p:tavLst>
                                        <p:tav tm="0">
                                          <p:val>
                                            <p:strVal val="#ppt_y"/>
                                          </p:val>
                                        </p:tav>
                                        <p:tav tm="100000">
                                          <p:val>
                                            <p:strVal val="#ppt_y"/>
                                          </p:val>
                                        </p:tav>
                                      </p:tavLst>
                                    </p:anim>
                                  </p:childTnLst>
                                </p:cTn>
                              </p:par>
                              <p:par>
                                <p:cTn id="51" presetID="2" presetClass="entr" presetSubtype="2" decel="100000" fill="hold" grpId="0" nodeType="withEffect">
                                  <p:stCondLst>
                                    <p:cond delay="500"/>
                                  </p:stCondLst>
                                  <p:childTnLst>
                                    <p:set>
                                      <p:cBhvr>
                                        <p:cTn id="52" dur="1" fill="hold">
                                          <p:stCondLst>
                                            <p:cond delay="0"/>
                                          </p:stCondLst>
                                        </p:cTn>
                                        <p:tgtEl>
                                          <p:spTgt spid="35"/>
                                        </p:tgtEl>
                                        <p:attrNameLst>
                                          <p:attrName>style.visibility</p:attrName>
                                        </p:attrNameLst>
                                      </p:cBhvr>
                                      <p:to>
                                        <p:strVal val="visible"/>
                                      </p:to>
                                    </p:set>
                                    <p:anim calcmode="lin" valueType="num">
                                      <p:cBhvr additive="base">
                                        <p:cTn id="53" dur="500" fill="hold"/>
                                        <p:tgtEl>
                                          <p:spTgt spid="35"/>
                                        </p:tgtEl>
                                        <p:attrNameLst>
                                          <p:attrName>ppt_x</p:attrName>
                                        </p:attrNameLst>
                                      </p:cBhvr>
                                      <p:tavLst>
                                        <p:tav tm="0">
                                          <p:val>
                                            <p:strVal val="1+#ppt_w/2"/>
                                          </p:val>
                                        </p:tav>
                                        <p:tav tm="100000">
                                          <p:val>
                                            <p:strVal val="#ppt_x"/>
                                          </p:val>
                                        </p:tav>
                                      </p:tavLst>
                                    </p:anim>
                                    <p:anim calcmode="lin" valueType="num">
                                      <p:cBhvr additive="base">
                                        <p:cTn id="54" dur="500" fill="hold"/>
                                        <p:tgtEl>
                                          <p:spTgt spid="35"/>
                                        </p:tgtEl>
                                        <p:attrNameLst>
                                          <p:attrName>ppt_y</p:attrName>
                                        </p:attrNameLst>
                                      </p:cBhvr>
                                      <p:tavLst>
                                        <p:tav tm="0">
                                          <p:val>
                                            <p:strVal val="#ppt_y"/>
                                          </p:val>
                                        </p:tav>
                                        <p:tav tm="100000">
                                          <p:val>
                                            <p:strVal val="#ppt_y"/>
                                          </p:val>
                                        </p:tav>
                                      </p:tavLst>
                                    </p:anim>
                                  </p:childTnLst>
                                </p:cTn>
                              </p:par>
                              <p:par>
                                <p:cTn id="55" presetID="2" presetClass="entr" presetSubtype="2" decel="100000" fill="hold" grpId="0" nodeType="withEffect">
                                  <p:stCondLst>
                                    <p:cond delay="500"/>
                                  </p:stCondLst>
                                  <p:childTnLst>
                                    <p:set>
                                      <p:cBhvr>
                                        <p:cTn id="56" dur="1" fill="hold">
                                          <p:stCondLst>
                                            <p:cond delay="0"/>
                                          </p:stCondLst>
                                        </p:cTn>
                                        <p:tgtEl>
                                          <p:spTgt spid="36"/>
                                        </p:tgtEl>
                                        <p:attrNameLst>
                                          <p:attrName>style.visibility</p:attrName>
                                        </p:attrNameLst>
                                      </p:cBhvr>
                                      <p:to>
                                        <p:strVal val="visible"/>
                                      </p:to>
                                    </p:set>
                                    <p:anim calcmode="lin" valueType="num">
                                      <p:cBhvr additive="base">
                                        <p:cTn id="57" dur="500" fill="hold"/>
                                        <p:tgtEl>
                                          <p:spTgt spid="36"/>
                                        </p:tgtEl>
                                        <p:attrNameLst>
                                          <p:attrName>ppt_x</p:attrName>
                                        </p:attrNameLst>
                                      </p:cBhvr>
                                      <p:tavLst>
                                        <p:tav tm="0">
                                          <p:val>
                                            <p:strVal val="1+#ppt_w/2"/>
                                          </p:val>
                                        </p:tav>
                                        <p:tav tm="100000">
                                          <p:val>
                                            <p:strVal val="#ppt_x"/>
                                          </p:val>
                                        </p:tav>
                                      </p:tavLst>
                                    </p:anim>
                                    <p:anim calcmode="lin" valueType="num">
                                      <p:cBhvr additive="base">
                                        <p:cTn id="58"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6" grpId="0">
        <p:tmplLst>
          <p:tmpl>
            <p:tnLst>
              <p:par>
                <p:cTn presetID="2" presetClass="entr" presetSubtype="2" decel="100000" fill="hold" nodeType="afterEffect">
                  <p:stCondLst>
                    <p:cond delay="0"/>
                  </p:stCondLst>
                  <p:iterate type="wd">
                    <p:tmPct val="10000"/>
                  </p:iterate>
                  <p:childTnLst>
                    <p:set>
                      <p:cBhvr>
                        <p:cTn dur="1" fill="hold">
                          <p:stCondLst>
                            <p:cond delay="0"/>
                          </p:stCondLst>
                        </p:cTn>
                        <p:tgtEl>
                          <p:spTgt spid="26"/>
                        </p:tgtEl>
                        <p:attrNameLst>
                          <p:attrName>style.visibility</p:attrName>
                        </p:attrNameLst>
                      </p:cBhvr>
                      <p:to>
                        <p:strVal val="visible"/>
                      </p:to>
                    </p:set>
                    <p:anim calcmode="lin" valueType="num">
                      <p:cBhvr additive="base">
                        <p:cTn dur="500" fill="hold"/>
                        <p:tgtEl>
                          <p:spTgt spid="26"/>
                        </p:tgtEl>
                        <p:attrNameLst>
                          <p:attrName>ppt_x</p:attrName>
                        </p:attrNameLst>
                      </p:cBhvr>
                      <p:tavLst>
                        <p:tav tm="0">
                          <p:val>
                            <p:strVal val="1+#ppt_w/2"/>
                          </p:val>
                        </p:tav>
                        <p:tav tm="100000">
                          <p:val>
                            <p:strVal val="#ppt_x"/>
                          </p:val>
                        </p:tav>
                      </p:tavLst>
                    </p:anim>
                    <p:anim calcmode="lin" valueType="num">
                      <p:cBhvr additive="base">
                        <p:cTn dur="500" fill="hold"/>
                        <p:tgtEl>
                          <p:spTgt spid="26"/>
                        </p:tgtEl>
                        <p:attrNameLst>
                          <p:attrName>ppt_y</p:attrName>
                        </p:attrNameLst>
                      </p:cBhvr>
                      <p:tavLst>
                        <p:tav tm="0">
                          <p:val>
                            <p:strVal val="#ppt_y"/>
                          </p:val>
                        </p:tav>
                        <p:tav tm="100000">
                          <p:val>
                            <p:strVal val="#ppt_y"/>
                          </p:val>
                        </p:tav>
                      </p:tavLst>
                    </p:anim>
                  </p:childTnLst>
                </p:cTn>
              </p:par>
            </p:tnLst>
          </p:tmpl>
        </p:tmplLst>
      </p:bldP>
      <p:bldP spid="29" grpId="0">
        <p:tmplLst>
          <p:tmpl>
            <p:tnLst>
              <p:par>
                <p:cTn presetID="2" presetClass="entr" presetSubtype="2" decel="100000" fill="hold" nodeType="withEffect">
                  <p:stCondLst>
                    <p:cond delay="0"/>
                  </p:stCondLst>
                  <p:childTnLst>
                    <p:set>
                      <p:cBhvr>
                        <p:cTn dur="1" fill="hold">
                          <p:stCondLst>
                            <p:cond delay="0"/>
                          </p:stCondLst>
                        </p:cTn>
                        <p:tgtEl>
                          <p:spTgt spid="29"/>
                        </p:tgtEl>
                        <p:attrNameLst>
                          <p:attrName>style.visibility</p:attrName>
                        </p:attrNameLst>
                      </p:cBhvr>
                      <p:to>
                        <p:strVal val="visible"/>
                      </p:to>
                    </p:set>
                    <p:anim calcmode="lin" valueType="num">
                      <p:cBhvr additive="base">
                        <p:cTn dur="500" fill="hold"/>
                        <p:tgtEl>
                          <p:spTgt spid="29"/>
                        </p:tgtEl>
                        <p:attrNameLst>
                          <p:attrName>ppt_x</p:attrName>
                        </p:attrNameLst>
                      </p:cBhvr>
                      <p:tavLst>
                        <p:tav tm="0">
                          <p:val>
                            <p:strVal val="1+#ppt_w/2"/>
                          </p:val>
                        </p:tav>
                        <p:tav tm="100000">
                          <p:val>
                            <p:strVal val="#ppt_x"/>
                          </p:val>
                        </p:tav>
                      </p:tavLst>
                    </p:anim>
                    <p:anim calcmode="lin" valueType="num">
                      <p:cBhvr additive="base">
                        <p:cTn dur="500" fill="hold"/>
                        <p:tgtEl>
                          <p:spTgt spid="29"/>
                        </p:tgtEl>
                        <p:attrNameLst>
                          <p:attrName>ppt_y</p:attrName>
                        </p:attrNameLst>
                      </p:cBhvr>
                      <p:tavLst>
                        <p:tav tm="0">
                          <p:val>
                            <p:strVal val="#ppt_y"/>
                          </p:val>
                        </p:tav>
                        <p:tav tm="100000">
                          <p:val>
                            <p:strVal val="#ppt_y"/>
                          </p:val>
                        </p:tav>
                      </p:tavLst>
                    </p:anim>
                  </p:childTnLst>
                </p:cTn>
              </p:par>
            </p:tnLst>
          </p:tmpl>
        </p:tmplLst>
      </p:bldP>
      <p:bldP spid="30" grpId="0">
        <p:tmplLst>
          <p:tmpl>
            <p:tnLst>
              <p:par>
                <p:cTn presetID="2" presetClass="entr" presetSubtype="2" decel="100000"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fill="hold"/>
                        <p:tgtEl>
                          <p:spTgt spid="30"/>
                        </p:tgtEl>
                        <p:attrNameLst>
                          <p:attrName>ppt_x</p:attrName>
                        </p:attrNameLst>
                      </p:cBhvr>
                      <p:tavLst>
                        <p:tav tm="0">
                          <p:val>
                            <p:strVal val="1+#ppt_w/2"/>
                          </p:val>
                        </p:tav>
                        <p:tav tm="100000">
                          <p:val>
                            <p:strVal val="#ppt_x"/>
                          </p:val>
                        </p:tav>
                      </p:tavLst>
                    </p:anim>
                    <p:anim calcmode="lin" valueType="num">
                      <p:cBhvr additive="base">
                        <p:cTn dur="500" fill="hold"/>
                        <p:tgtEl>
                          <p:spTgt spid="30"/>
                        </p:tgtEl>
                        <p:attrNameLst>
                          <p:attrName>ppt_y</p:attrName>
                        </p:attrNameLst>
                      </p:cBhvr>
                      <p:tavLst>
                        <p:tav tm="0">
                          <p:val>
                            <p:strVal val="#ppt_y"/>
                          </p:val>
                        </p:tav>
                        <p:tav tm="100000">
                          <p:val>
                            <p:strVal val="#ppt_y"/>
                          </p:val>
                        </p:tav>
                      </p:tavLst>
                    </p:anim>
                  </p:childTnLst>
                </p:cTn>
              </p:par>
            </p:tnLst>
          </p:tmpl>
        </p:tmplLst>
      </p:bldP>
      <p:bldP spid="32" grpId="0">
        <p:tmplLst>
          <p:tmpl>
            <p:tnLst>
              <p:par>
                <p:cTn presetID="2" presetClass="entr" presetSubtype="2" decel="100000" fill="hold" nodeType="withEffect">
                  <p:stCondLst>
                    <p:cond delay="500"/>
                  </p:stCondLst>
                  <p:childTnLst>
                    <p:set>
                      <p:cBhvr>
                        <p:cTn dur="1" fill="hold">
                          <p:stCondLst>
                            <p:cond delay="0"/>
                          </p:stCondLst>
                        </p:cTn>
                        <p:tgtEl>
                          <p:spTgt spid="32"/>
                        </p:tgtEl>
                        <p:attrNameLst>
                          <p:attrName>style.visibility</p:attrName>
                        </p:attrNameLst>
                      </p:cBhvr>
                      <p:to>
                        <p:strVal val="visible"/>
                      </p:to>
                    </p:set>
                    <p:anim calcmode="lin" valueType="num">
                      <p:cBhvr additive="base">
                        <p:cTn dur="500" fill="hold"/>
                        <p:tgtEl>
                          <p:spTgt spid="32"/>
                        </p:tgtEl>
                        <p:attrNameLst>
                          <p:attrName>ppt_x</p:attrName>
                        </p:attrNameLst>
                      </p:cBhvr>
                      <p:tavLst>
                        <p:tav tm="0">
                          <p:val>
                            <p:strVal val="1+#ppt_w/2"/>
                          </p:val>
                        </p:tav>
                        <p:tav tm="100000">
                          <p:val>
                            <p:strVal val="#ppt_x"/>
                          </p:val>
                        </p:tav>
                      </p:tavLst>
                    </p:anim>
                    <p:anim calcmode="lin" valueType="num">
                      <p:cBhvr additive="base">
                        <p:cTn dur="500" fill="hold"/>
                        <p:tgtEl>
                          <p:spTgt spid="32"/>
                        </p:tgtEl>
                        <p:attrNameLst>
                          <p:attrName>ppt_y</p:attrName>
                        </p:attrNameLst>
                      </p:cBhvr>
                      <p:tavLst>
                        <p:tav tm="0">
                          <p:val>
                            <p:strVal val="#ppt_y"/>
                          </p:val>
                        </p:tav>
                        <p:tav tm="100000">
                          <p:val>
                            <p:strVal val="#ppt_y"/>
                          </p:val>
                        </p:tav>
                      </p:tavLst>
                    </p:anim>
                  </p:childTnLst>
                </p:cTn>
              </p:par>
            </p:tnLst>
          </p:tmpl>
        </p:tmplLst>
      </p:bldP>
      <p:bldP spid="33" grpId="0">
        <p:tmplLst>
          <p:tmpl>
            <p:tnLst>
              <p:par>
                <p:cTn presetID="2" presetClass="entr" presetSubtype="2" decel="100000" fill="hold" nodeType="withEffect">
                  <p:stCondLst>
                    <p:cond delay="500"/>
                  </p:stCondLst>
                  <p:childTnLst>
                    <p:set>
                      <p:cBhvr>
                        <p:cTn dur="1" fill="hold">
                          <p:stCondLst>
                            <p:cond delay="0"/>
                          </p:stCondLst>
                        </p:cTn>
                        <p:tgtEl>
                          <p:spTgt spid="33"/>
                        </p:tgtEl>
                        <p:attrNameLst>
                          <p:attrName>style.visibility</p:attrName>
                        </p:attrNameLst>
                      </p:cBhvr>
                      <p:to>
                        <p:strVal val="visible"/>
                      </p:to>
                    </p:set>
                    <p:anim calcmode="lin" valueType="num">
                      <p:cBhvr additive="base">
                        <p:cTn dur="500" fill="hold"/>
                        <p:tgtEl>
                          <p:spTgt spid="33"/>
                        </p:tgtEl>
                        <p:attrNameLst>
                          <p:attrName>ppt_x</p:attrName>
                        </p:attrNameLst>
                      </p:cBhvr>
                      <p:tavLst>
                        <p:tav tm="0">
                          <p:val>
                            <p:strVal val="1+#ppt_w/2"/>
                          </p:val>
                        </p:tav>
                        <p:tav tm="100000">
                          <p:val>
                            <p:strVal val="#ppt_x"/>
                          </p:val>
                        </p:tav>
                      </p:tavLst>
                    </p:anim>
                    <p:anim calcmode="lin" valueType="num">
                      <p:cBhvr additive="base">
                        <p:cTn dur="500" fill="hold"/>
                        <p:tgtEl>
                          <p:spTgt spid="33"/>
                        </p:tgtEl>
                        <p:attrNameLst>
                          <p:attrName>ppt_y</p:attrName>
                        </p:attrNameLst>
                      </p:cBhvr>
                      <p:tavLst>
                        <p:tav tm="0">
                          <p:val>
                            <p:strVal val="#ppt_y"/>
                          </p:val>
                        </p:tav>
                        <p:tav tm="100000">
                          <p:val>
                            <p:strVal val="#ppt_y"/>
                          </p:val>
                        </p:tav>
                      </p:tavLst>
                    </p:anim>
                  </p:childTnLst>
                </p:cTn>
              </p:par>
            </p:tnLst>
          </p:tmpl>
        </p:tmplLst>
      </p:bldP>
      <p:bldP spid="35" grpId="0">
        <p:tmplLst>
          <p:tmpl>
            <p:tnLst>
              <p:par>
                <p:cTn presetID="2" presetClass="entr" presetSubtype="2" decel="100000" fill="hold" nodeType="withEffect">
                  <p:stCondLst>
                    <p:cond delay="50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500" fill="hold"/>
                        <p:tgtEl>
                          <p:spTgt spid="35"/>
                        </p:tgtEl>
                        <p:attrNameLst>
                          <p:attrName>ppt_x</p:attrName>
                        </p:attrNameLst>
                      </p:cBhvr>
                      <p:tavLst>
                        <p:tav tm="0">
                          <p:val>
                            <p:strVal val="1+#ppt_w/2"/>
                          </p:val>
                        </p:tav>
                        <p:tav tm="100000">
                          <p:val>
                            <p:strVal val="#ppt_x"/>
                          </p:val>
                        </p:tav>
                      </p:tavLst>
                    </p:anim>
                    <p:anim calcmode="lin" valueType="num">
                      <p:cBhvr additive="base">
                        <p:cTn dur="500" fill="hold"/>
                        <p:tgtEl>
                          <p:spTgt spid="35"/>
                        </p:tgtEl>
                        <p:attrNameLst>
                          <p:attrName>ppt_y</p:attrName>
                        </p:attrNameLst>
                      </p:cBhvr>
                      <p:tavLst>
                        <p:tav tm="0">
                          <p:val>
                            <p:strVal val="#ppt_y"/>
                          </p:val>
                        </p:tav>
                        <p:tav tm="100000">
                          <p:val>
                            <p:strVal val="#ppt_y"/>
                          </p:val>
                        </p:tav>
                      </p:tavLst>
                    </p:anim>
                  </p:childTnLst>
                </p:cTn>
              </p:par>
            </p:tnLst>
          </p:tmpl>
        </p:tmplLst>
      </p:bldP>
      <p:bldP spid="36" grpId="0">
        <p:tmplLst>
          <p:tmpl>
            <p:tnLst>
              <p:par>
                <p:cTn presetID="2" presetClass="entr" presetSubtype="2" decel="100000" fill="hold" nodeType="withEffect">
                  <p:stCondLst>
                    <p:cond delay="50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500" fill="hold"/>
                        <p:tgtEl>
                          <p:spTgt spid="36"/>
                        </p:tgtEl>
                        <p:attrNameLst>
                          <p:attrName>ppt_x</p:attrName>
                        </p:attrNameLst>
                      </p:cBhvr>
                      <p:tavLst>
                        <p:tav tm="0">
                          <p:val>
                            <p:strVal val="1+#ppt_w/2"/>
                          </p:val>
                        </p:tav>
                        <p:tav tm="100000">
                          <p:val>
                            <p:strVal val="#ppt_x"/>
                          </p:val>
                        </p:tav>
                      </p:tavLst>
                    </p:anim>
                    <p:anim calcmode="lin" valueType="num">
                      <p:cBhvr additive="base">
                        <p:cTn dur="500" fill="hold"/>
                        <p:tgtEl>
                          <p:spTgt spid="36"/>
                        </p:tgtEl>
                        <p:attrNameLst>
                          <p:attrName>ppt_y</p:attrName>
                        </p:attrNameLst>
                      </p:cBhvr>
                      <p:tavLst>
                        <p:tav tm="0">
                          <p:val>
                            <p:strVal val="#ppt_y"/>
                          </p:val>
                        </p:tav>
                        <p:tav tm="100000">
                          <p:val>
                            <p:strVal val="#ppt_y"/>
                          </p:val>
                        </p:tav>
                      </p:tavLst>
                    </p:anim>
                  </p:childTnLst>
                </p:cTn>
              </p:par>
            </p:tnLst>
          </p:tmpl>
        </p:tmplLst>
      </p:bldP>
      <p:bldP spid="28" grpId="0" animBg="1"/>
      <p:bldP spid="31" grpId="0" animBg="1"/>
      <p:bldP spid="3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Mobile 2">
    <p:spTree>
      <p:nvGrpSpPr>
        <p:cNvPr id="1" name=""/>
        <p:cNvGrpSpPr/>
        <p:nvPr/>
      </p:nvGrpSpPr>
      <p:grpSpPr>
        <a:xfrm>
          <a:off x="0" y="0"/>
          <a:ext cx="0" cy="0"/>
          <a:chOff x="0" y="0"/>
          <a:chExt cx="0" cy="0"/>
        </a:xfrm>
      </p:grpSpPr>
      <p:sp>
        <p:nvSpPr>
          <p:cNvPr id="2" name="正方形/長方形 1"/>
          <p:cNvSpPr/>
          <p:nvPr userDrawn="1"/>
        </p:nvSpPr>
        <p:spPr>
          <a:xfrm>
            <a:off x="0" y="5323520"/>
            <a:ext cx="18286413" cy="1350150"/>
          </a:xfrm>
          <a:prstGeom prst="rect">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pic>
        <p:nvPicPr>
          <p:cNvPr id="22" name="図 2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01348" y="951470"/>
            <a:ext cx="3894306" cy="7956932"/>
          </a:xfrm>
          <a:prstGeom prst="rect">
            <a:avLst/>
          </a:prstGeom>
        </p:spPr>
      </p:pic>
      <p:sp>
        <p:nvSpPr>
          <p:cNvPr id="24" name="図プレースホルダー 23"/>
          <p:cNvSpPr>
            <a:spLocks noGrp="1"/>
          </p:cNvSpPr>
          <p:nvPr>
            <p:ph type="pic" sz="quarter" idx="12" hasCustomPrompt="1"/>
          </p:nvPr>
        </p:nvSpPr>
        <p:spPr>
          <a:xfrm>
            <a:off x="2280575" y="1976438"/>
            <a:ext cx="3335852" cy="5956300"/>
          </a:xfrm>
        </p:spPr>
        <p:txBody>
          <a:bodyPr/>
          <a:lstStyle>
            <a:lvl1pPr>
              <a:defRPr/>
            </a:lvl1pPr>
          </a:lstStyle>
          <a:p>
            <a:r>
              <a:rPr kumimoji="1" lang="en-US" altLang="ja-JP" dirty="0"/>
              <a:t>Add an image</a:t>
            </a:r>
            <a:endParaRPr kumimoji="1" lang="ja-JP" altLang="en-US" dirty="0"/>
          </a:p>
        </p:txBody>
      </p:sp>
      <p:sp>
        <p:nvSpPr>
          <p:cNvPr id="26" name="テキスト プレースホルダー 11"/>
          <p:cNvSpPr>
            <a:spLocks noGrp="1"/>
          </p:cNvSpPr>
          <p:nvPr>
            <p:ph type="body" sz="quarter" idx="15" hasCustomPrompt="1"/>
          </p:nvPr>
        </p:nvSpPr>
        <p:spPr>
          <a:xfrm>
            <a:off x="6142789" y="5413530"/>
            <a:ext cx="10081120" cy="1088019"/>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18" name="テキスト プレースホルダー 11"/>
          <p:cNvSpPr>
            <a:spLocks noGrp="1"/>
          </p:cNvSpPr>
          <p:nvPr>
            <p:ph type="body" sz="quarter" idx="20" hasCustomPrompt="1"/>
          </p:nvPr>
        </p:nvSpPr>
        <p:spPr>
          <a:xfrm>
            <a:off x="6172876" y="6763679"/>
            <a:ext cx="10891210" cy="2025225"/>
          </a:xfrm>
        </p:spPr>
        <p:txBody>
          <a:bodyPr anchor="t">
            <a:noAutofit/>
          </a:bodyPr>
          <a:lstStyle>
            <a:lvl1pPr algn="l">
              <a:lnSpc>
                <a:spcPct val="120000"/>
              </a:lnSpc>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702854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childTnLst>
                          </p:cTn>
                        </p:par>
                        <p:par>
                          <p:cTn id="11" fill="hold">
                            <p:stCondLst>
                              <p:cond delay="500"/>
                            </p:stCondLst>
                            <p:childTnLst>
                              <p:par>
                                <p:cTn id="12" presetID="22" presetClass="entr" presetSubtype="2"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right)">
                                      <p:cBhvr>
                                        <p:cTn id="14" dur="500"/>
                                        <p:tgtEl>
                                          <p:spTgt spid="2"/>
                                        </p:tgtEl>
                                      </p:cBhvr>
                                    </p:animEffect>
                                  </p:childTnLst>
                                </p:cTn>
                              </p:par>
                            </p:childTnLst>
                          </p:cTn>
                        </p:par>
                        <p:par>
                          <p:cTn id="15" fill="hold">
                            <p:stCondLst>
                              <p:cond delay="1000"/>
                            </p:stCondLst>
                            <p:childTnLst>
                              <p:par>
                                <p:cTn id="16" presetID="2" presetClass="entr" presetSubtype="2" decel="100000"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1+#ppt_w/2"/>
                                          </p:val>
                                        </p:tav>
                                        <p:tav tm="100000">
                                          <p:val>
                                            <p:strVal val="#ppt_x"/>
                                          </p:val>
                                        </p:tav>
                                      </p:tavLst>
                                    </p:anim>
                                    <p:anim calcmode="lin" valueType="num">
                                      <p:cBhvr additive="base">
                                        <p:cTn id="19" dur="500" fill="hold"/>
                                        <p:tgtEl>
                                          <p:spTgt spid="26"/>
                                        </p:tgtEl>
                                        <p:attrNameLst>
                                          <p:attrName>ppt_y</p:attrName>
                                        </p:attrNameLst>
                                      </p:cBhvr>
                                      <p:tavLst>
                                        <p:tav tm="0">
                                          <p:val>
                                            <p:strVal val="#ppt_y"/>
                                          </p:val>
                                        </p:tav>
                                        <p:tav tm="100000">
                                          <p:val>
                                            <p:strVal val="#ppt_y"/>
                                          </p:val>
                                        </p:tav>
                                      </p:tavLst>
                                    </p:anim>
                                  </p:childTnLst>
                                </p:cTn>
                              </p:par>
                              <p:par>
                                <p:cTn id="20" presetID="2" presetClass="entr" presetSubtype="2" decel="100000" fill="hold" grpId="0" nodeType="withEffect">
                                  <p:stCondLst>
                                    <p:cond delay="50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1+#ppt_w/2"/>
                                          </p:val>
                                        </p:tav>
                                        <p:tav tm="100000">
                                          <p:val>
                                            <p:strVal val="#ppt_x"/>
                                          </p:val>
                                        </p:tav>
                                      </p:tavLst>
                                    </p:anim>
                                    <p:anim calcmode="lin" valueType="num">
                                      <p:cBhvr additive="base">
                                        <p:cTn id="23"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4" grpId="0"/>
      <p:bldP spid="26" grpId="0">
        <p:tmplLst>
          <p:tmpl>
            <p:tnLst>
              <p:par>
                <p:cTn presetID="2" presetClass="entr" presetSubtype="2" decel="100000" fill="hold" nodeType="afterEffect">
                  <p:stCondLst>
                    <p:cond delay="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fill="hold"/>
                        <p:tgtEl>
                          <p:spTgt spid="26"/>
                        </p:tgtEl>
                        <p:attrNameLst>
                          <p:attrName>ppt_x</p:attrName>
                        </p:attrNameLst>
                      </p:cBhvr>
                      <p:tavLst>
                        <p:tav tm="0">
                          <p:val>
                            <p:strVal val="1+#ppt_w/2"/>
                          </p:val>
                        </p:tav>
                        <p:tav tm="100000">
                          <p:val>
                            <p:strVal val="#ppt_x"/>
                          </p:val>
                        </p:tav>
                      </p:tavLst>
                    </p:anim>
                    <p:anim calcmode="lin" valueType="num">
                      <p:cBhvr additive="base">
                        <p:cTn dur="500" fill="hold"/>
                        <p:tgtEl>
                          <p:spTgt spid="26"/>
                        </p:tgtEl>
                        <p:attrNameLst>
                          <p:attrName>ppt_y</p:attrName>
                        </p:attrNameLst>
                      </p:cBhvr>
                      <p:tavLst>
                        <p:tav tm="0">
                          <p:val>
                            <p:strVal val="#ppt_y"/>
                          </p:val>
                        </p:tav>
                        <p:tav tm="100000">
                          <p:val>
                            <p:strVal val="#ppt_y"/>
                          </p:val>
                        </p:tav>
                      </p:tavLst>
                    </p:anim>
                  </p:childTnLst>
                </p:cTn>
              </p:par>
            </p:tnLst>
          </p:tmpl>
        </p:tmplLst>
      </p:bldP>
      <p:bldP spid="18" grpId="0">
        <p:tmplLst>
          <p:tmpl>
            <p:tnLst>
              <p:par>
                <p:cTn presetID="2" presetClass="entr" presetSubtype="2" decel="100000" fill="hold" nodeType="withEffect">
                  <p:stCondLst>
                    <p:cond delay="50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fill="hold"/>
                        <p:tgtEl>
                          <p:spTgt spid="18"/>
                        </p:tgtEl>
                        <p:attrNameLst>
                          <p:attrName>ppt_x</p:attrName>
                        </p:attrNameLst>
                      </p:cBhvr>
                      <p:tavLst>
                        <p:tav tm="0">
                          <p:val>
                            <p:strVal val="1+#ppt_w/2"/>
                          </p:val>
                        </p:tav>
                        <p:tav tm="100000">
                          <p:val>
                            <p:strVal val="#ppt_x"/>
                          </p:val>
                        </p:tav>
                      </p:tavLst>
                    </p:anim>
                    <p:anim calcmode="lin" valueType="num">
                      <p:cBhvr additive="base">
                        <p:cTn dur="500" fill="hold"/>
                        <p:tgtEl>
                          <p:spTgt spid="18"/>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Mobile 3">
    <p:spTree>
      <p:nvGrpSpPr>
        <p:cNvPr id="1" name=""/>
        <p:cNvGrpSpPr/>
        <p:nvPr/>
      </p:nvGrpSpPr>
      <p:grpSpPr>
        <a:xfrm>
          <a:off x="0" y="0"/>
          <a:ext cx="0" cy="0"/>
          <a:chOff x="0" y="0"/>
          <a:chExt cx="0" cy="0"/>
        </a:xfrm>
      </p:grpSpPr>
      <p:sp>
        <p:nvSpPr>
          <p:cNvPr id="11" name="平行四辺形 10"/>
          <p:cNvSpPr/>
          <p:nvPr userDrawn="1"/>
        </p:nvSpPr>
        <p:spPr>
          <a:xfrm>
            <a:off x="511092" y="6268625"/>
            <a:ext cx="8685965" cy="1710190"/>
          </a:xfrm>
          <a:prstGeom prst="parallelogram">
            <a:avLst>
              <a:gd name="adj" fmla="val 33670"/>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1" name="平行四辺形 30"/>
          <p:cNvSpPr/>
          <p:nvPr userDrawn="1"/>
        </p:nvSpPr>
        <p:spPr>
          <a:xfrm>
            <a:off x="293200" y="6268625"/>
            <a:ext cx="859609" cy="1710189"/>
          </a:xfrm>
          <a:prstGeom prst="parallelogram">
            <a:avLst>
              <a:gd name="adj" fmla="val 67641"/>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5" name="平行四辺形 4"/>
          <p:cNvSpPr/>
          <p:nvPr userDrawn="1"/>
        </p:nvSpPr>
        <p:spPr>
          <a:xfrm>
            <a:off x="1906247" y="2083160"/>
            <a:ext cx="6660739" cy="1710190"/>
          </a:xfrm>
          <a:prstGeom prst="parallelogram">
            <a:avLst>
              <a:gd name="adj" fmla="val 33670"/>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0" name="平行四辺形 29"/>
          <p:cNvSpPr/>
          <p:nvPr userDrawn="1"/>
        </p:nvSpPr>
        <p:spPr>
          <a:xfrm>
            <a:off x="1696178" y="2083160"/>
            <a:ext cx="859609" cy="1710189"/>
          </a:xfrm>
          <a:prstGeom prst="parallelogram">
            <a:avLst>
              <a:gd name="adj" fmla="val 67641"/>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平行四辺形 9"/>
          <p:cNvSpPr/>
          <p:nvPr userDrawn="1"/>
        </p:nvSpPr>
        <p:spPr>
          <a:xfrm>
            <a:off x="1186167" y="4175893"/>
            <a:ext cx="7650850" cy="1710190"/>
          </a:xfrm>
          <a:prstGeom prst="parallelogram">
            <a:avLst>
              <a:gd name="adj" fmla="val 33670"/>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 name="平行四辺形 7"/>
          <p:cNvSpPr/>
          <p:nvPr userDrawn="1"/>
        </p:nvSpPr>
        <p:spPr>
          <a:xfrm>
            <a:off x="976098" y="4175892"/>
            <a:ext cx="859609" cy="1710189"/>
          </a:xfrm>
          <a:prstGeom prst="parallelogram">
            <a:avLst>
              <a:gd name="adj" fmla="val 67641"/>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cxnSp>
        <p:nvCxnSpPr>
          <p:cNvPr id="12" name="直線コネクタ 11"/>
          <p:cNvCxnSpPr/>
          <p:nvPr userDrawn="1"/>
        </p:nvCxnSpPr>
        <p:spPr>
          <a:xfrm flipH="1">
            <a:off x="9006996" y="4773424"/>
            <a:ext cx="9279417"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pic>
        <p:nvPicPr>
          <p:cNvPr id="22" name="図 2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84115" y="951470"/>
            <a:ext cx="3894306" cy="7956932"/>
          </a:xfrm>
          <a:prstGeom prst="rect">
            <a:avLst/>
          </a:prstGeom>
        </p:spPr>
      </p:pic>
      <p:sp>
        <p:nvSpPr>
          <p:cNvPr id="24" name="図プレースホルダー 23"/>
          <p:cNvSpPr>
            <a:spLocks noGrp="1"/>
          </p:cNvSpPr>
          <p:nvPr>
            <p:ph type="pic" sz="quarter" idx="12" hasCustomPrompt="1"/>
          </p:nvPr>
        </p:nvSpPr>
        <p:spPr>
          <a:xfrm>
            <a:off x="7463342" y="1976438"/>
            <a:ext cx="3335852" cy="5956300"/>
          </a:xfrm>
        </p:spPr>
        <p:txBody>
          <a:bodyPr/>
          <a:lstStyle>
            <a:lvl1pPr>
              <a:defRPr/>
            </a:lvl1pPr>
          </a:lstStyle>
          <a:p>
            <a:r>
              <a:rPr kumimoji="1" lang="en-US" altLang="ja-JP" dirty="0"/>
              <a:t>Add an image</a:t>
            </a:r>
            <a:endParaRPr kumimoji="1" lang="ja-JP" altLang="en-US" dirty="0"/>
          </a:p>
        </p:txBody>
      </p:sp>
      <p:sp>
        <p:nvSpPr>
          <p:cNvPr id="13" name="テキスト プレースホルダー 11"/>
          <p:cNvSpPr>
            <a:spLocks noGrp="1"/>
          </p:cNvSpPr>
          <p:nvPr>
            <p:ph type="body" sz="quarter" idx="15" hasCustomPrompt="1"/>
          </p:nvPr>
        </p:nvSpPr>
        <p:spPr>
          <a:xfrm>
            <a:off x="11258441" y="2038155"/>
            <a:ext cx="6750750" cy="2727300"/>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15" name="テキスト プレースホルダー 11"/>
          <p:cNvSpPr>
            <a:spLocks noGrp="1"/>
          </p:cNvSpPr>
          <p:nvPr>
            <p:ph type="body" sz="quarter" idx="16" hasCustomPrompt="1"/>
          </p:nvPr>
        </p:nvSpPr>
        <p:spPr>
          <a:xfrm>
            <a:off x="11258440" y="4929936"/>
            <a:ext cx="6480721" cy="3498929"/>
          </a:xfrm>
        </p:spPr>
        <p:txBody>
          <a:bodyPr anchor="t">
            <a:noAutofit/>
          </a:bodyPr>
          <a:lstStyle>
            <a:lvl1pPr algn="l">
              <a:lnSpc>
                <a:spcPct val="120000"/>
              </a:lnSpc>
              <a:spcBef>
                <a:spcPts val="0"/>
              </a:spcBef>
              <a:defRPr sz="2400">
                <a:solidFill>
                  <a:schemeClr val="tx1"/>
                </a:solidFill>
                <a:latin typeface="+mn-lt"/>
              </a:defRPr>
            </a:lvl1pPr>
          </a:lstStyle>
          <a:p>
            <a:pPr lvl="0"/>
            <a:r>
              <a:rPr lang="en-US" altLang="ja-JP" dirty="0"/>
              <a:t>Text Here</a:t>
            </a:r>
          </a:p>
          <a:p>
            <a:pPr lvl="0"/>
            <a:endParaRPr lang="en-US" altLang="ja-JP" dirty="0"/>
          </a:p>
        </p:txBody>
      </p:sp>
      <p:sp>
        <p:nvSpPr>
          <p:cNvPr id="16" name="テキスト プレースホルダー 11"/>
          <p:cNvSpPr>
            <a:spLocks noGrp="1"/>
          </p:cNvSpPr>
          <p:nvPr>
            <p:ph type="body" sz="quarter" idx="17" hasCustomPrompt="1"/>
          </p:nvPr>
        </p:nvSpPr>
        <p:spPr>
          <a:xfrm>
            <a:off x="2543098" y="2263180"/>
            <a:ext cx="4583730" cy="1377130"/>
          </a:xfrm>
        </p:spPr>
        <p:txBody>
          <a:bodyPr anchor="ctr">
            <a:noAutofit/>
          </a:bodyPr>
          <a:lstStyle>
            <a:lvl1pPr algn="l">
              <a:lnSpc>
                <a:spcPct val="120000"/>
              </a:lnSpc>
              <a:spcBef>
                <a:spcPts val="0"/>
              </a:spcBef>
              <a:defRPr sz="2000">
                <a:solidFill>
                  <a:schemeClr val="tx1"/>
                </a:solidFill>
                <a:latin typeface="+mn-lt"/>
              </a:defRPr>
            </a:lvl1pPr>
          </a:lstStyle>
          <a:p>
            <a:pPr lvl="0"/>
            <a:r>
              <a:rPr lang="en-US" altLang="ja-JP" dirty="0"/>
              <a:t>Text Here</a:t>
            </a:r>
          </a:p>
        </p:txBody>
      </p:sp>
      <p:sp>
        <p:nvSpPr>
          <p:cNvPr id="17" name="テキスト プレースホルダー 11"/>
          <p:cNvSpPr>
            <a:spLocks noGrp="1"/>
          </p:cNvSpPr>
          <p:nvPr>
            <p:ph type="body" sz="quarter" idx="18" hasCustomPrompt="1"/>
          </p:nvPr>
        </p:nvSpPr>
        <p:spPr>
          <a:xfrm>
            <a:off x="1906247" y="4342423"/>
            <a:ext cx="5239692" cy="1377130"/>
          </a:xfrm>
        </p:spPr>
        <p:txBody>
          <a:bodyPr anchor="ctr">
            <a:noAutofit/>
          </a:bodyPr>
          <a:lstStyle>
            <a:lvl1pPr algn="l">
              <a:lnSpc>
                <a:spcPct val="120000"/>
              </a:lnSpc>
              <a:spcBef>
                <a:spcPts val="0"/>
              </a:spcBef>
              <a:defRPr sz="2000">
                <a:solidFill>
                  <a:schemeClr val="tx1"/>
                </a:solidFill>
                <a:latin typeface="+mn-lt"/>
              </a:defRPr>
            </a:lvl1pPr>
          </a:lstStyle>
          <a:p>
            <a:pPr lvl="0"/>
            <a:r>
              <a:rPr lang="en-US" altLang="ja-JP" dirty="0"/>
              <a:t>Text Here</a:t>
            </a:r>
          </a:p>
          <a:p>
            <a:pPr lvl="0"/>
            <a:endParaRPr lang="en-US" altLang="ja-JP" dirty="0"/>
          </a:p>
        </p:txBody>
      </p:sp>
      <p:sp>
        <p:nvSpPr>
          <p:cNvPr id="19" name="テキスト プレースホルダー 11"/>
          <p:cNvSpPr>
            <a:spLocks noGrp="1"/>
          </p:cNvSpPr>
          <p:nvPr>
            <p:ph type="body" sz="quarter" idx="19" hasCustomPrompt="1"/>
          </p:nvPr>
        </p:nvSpPr>
        <p:spPr>
          <a:xfrm>
            <a:off x="1276177" y="6435155"/>
            <a:ext cx="5869762" cy="1377130"/>
          </a:xfrm>
        </p:spPr>
        <p:txBody>
          <a:bodyPr anchor="ctr">
            <a:noAutofit/>
          </a:bodyPr>
          <a:lstStyle>
            <a:lvl1pPr algn="l">
              <a:lnSpc>
                <a:spcPct val="120000"/>
              </a:lnSpc>
              <a:spcBef>
                <a:spcPts val="0"/>
              </a:spcBef>
              <a:defRPr sz="2000">
                <a:solidFill>
                  <a:schemeClr val="tx1"/>
                </a:solidFill>
                <a:latin typeface="+mn-lt"/>
              </a:defRPr>
            </a:lvl1pPr>
          </a:lstStyle>
          <a:p>
            <a:pPr lvl="0"/>
            <a:r>
              <a:rPr lang="en-US" altLang="ja-JP" dirty="0"/>
              <a:t>Text Here</a:t>
            </a:r>
          </a:p>
          <a:p>
            <a:pPr lvl="0"/>
            <a:endParaRPr lang="en-US" altLang="ja-JP" dirty="0"/>
          </a:p>
        </p:txBody>
      </p:sp>
      <p:sp>
        <p:nvSpPr>
          <p:cNvPr id="20" name="涙形 19"/>
          <p:cNvSpPr/>
          <p:nvPr userDrawn="1"/>
        </p:nvSpPr>
        <p:spPr>
          <a:xfrm rot="5400000">
            <a:off x="1752351" y="1322658"/>
            <a:ext cx="848875" cy="848875"/>
          </a:xfrm>
          <a:prstGeom prst="teardrop">
            <a:avLst/>
          </a:prstGeom>
          <a:solidFill>
            <a:schemeClr val="accent1">
              <a:lumMod val="20000"/>
              <a:lumOff val="80000"/>
            </a:schemeClr>
          </a:solidFill>
          <a:ln w="76200" cmpd="sng">
            <a:solidFill>
              <a:schemeClr val="accent1">
                <a:lumMod val="40000"/>
                <a:lumOff val="6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テキスト ボックス 20"/>
          <p:cNvSpPr txBox="1"/>
          <p:nvPr userDrawn="1"/>
        </p:nvSpPr>
        <p:spPr>
          <a:xfrm>
            <a:off x="1970642" y="1466965"/>
            <a:ext cx="412292" cy="584775"/>
          </a:xfrm>
          <a:prstGeom prst="rect">
            <a:avLst/>
          </a:prstGeom>
          <a:noFill/>
        </p:spPr>
        <p:txBody>
          <a:bodyPr wrap="none" rtlCol="0">
            <a:spAutoFit/>
          </a:bodyPr>
          <a:lstStyle/>
          <a:p>
            <a:r>
              <a:rPr kumimoji="1" lang="en-US" altLang="ja-JP" dirty="0">
                <a:solidFill>
                  <a:schemeClr val="accent1"/>
                </a:solidFill>
              </a:rPr>
              <a:t>1</a:t>
            </a:r>
            <a:endParaRPr kumimoji="1" lang="ja-JP" altLang="en-US" dirty="0">
              <a:solidFill>
                <a:schemeClr val="accent1"/>
              </a:solidFill>
            </a:endParaRPr>
          </a:p>
        </p:txBody>
      </p:sp>
      <p:sp>
        <p:nvSpPr>
          <p:cNvPr id="23" name="涙形 22"/>
          <p:cNvSpPr/>
          <p:nvPr userDrawn="1"/>
        </p:nvSpPr>
        <p:spPr>
          <a:xfrm rot="5400000">
            <a:off x="1057372" y="3368912"/>
            <a:ext cx="848875" cy="848875"/>
          </a:xfrm>
          <a:prstGeom prst="teardrop">
            <a:avLst/>
          </a:prstGeom>
          <a:solidFill>
            <a:schemeClr val="accent1">
              <a:lumMod val="20000"/>
              <a:lumOff val="80000"/>
            </a:schemeClr>
          </a:solidFill>
          <a:ln w="76200" cmpd="sng">
            <a:solidFill>
              <a:schemeClr val="accent1">
                <a:lumMod val="40000"/>
                <a:lumOff val="6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テキスト ボックス 24"/>
          <p:cNvSpPr txBox="1"/>
          <p:nvPr userDrawn="1"/>
        </p:nvSpPr>
        <p:spPr>
          <a:xfrm>
            <a:off x="1275663" y="3513219"/>
            <a:ext cx="412292" cy="584775"/>
          </a:xfrm>
          <a:prstGeom prst="rect">
            <a:avLst/>
          </a:prstGeom>
          <a:noFill/>
        </p:spPr>
        <p:txBody>
          <a:bodyPr wrap="none" rtlCol="0">
            <a:spAutoFit/>
          </a:bodyPr>
          <a:lstStyle/>
          <a:p>
            <a:r>
              <a:rPr kumimoji="1" lang="en-US" altLang="ja-JP" dirty="0">
                <a:solidFill>
                  <a:schemeClr val="accent1"/>
                </a:solidFill>
              </a:rPr>
              <a:t>2</a:t>
            </a:r>
            <a:endParaRPr kumimoji="1" lang="ja-JP" altLang="en-US" dirty="0">
              <a:solidFill>
                <a:schemeClr val="accent1"/>
              </a:solidFill>
            </a:endParaRPr>
          </a:p>
        </p:txBody>
      </p:sp>
      <p:sp>
        <p:nvSpPr>
          <p:cNvPr id="27" name="涙形 26"/>
          <p:cNvSpPr/>
          <p:nvPr userDrawn="1"/>
        </p:nvSpPr>
        <p:spPr>
          <a:xfrm rot="5400000">
            <a:off x="382297" y="5461645"/>
            <a:ext cx="848875" cy="848875"/>
          </a:xfrm>
          <a:prstGeom prst="teardrop">
            <a:avLst/>
          </a:prstGeom>
          <a:solidFill>
            <a:schemeClr val="accent1">
              <a:lumMod val="20000"/>
              <a:lumOff val="80000"/>
            </a:schemeClr>
          </a:solidFill>
          <a:ln w="76200" cmpd="sng">
            <a:solidFill>
              <a:schemeClr val="accent1">
                <a:lumMod val="40000"/>
                <a:lumOff val="6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 name="テキスト ボックス 27"/>
          <p:cNvSpPr txBox="1"/>
          <p:nvPr userDrawn="1"/>
        </p:nvSpPr>
        <p:spPr>
          <a:xfrm>
            <a:off x="600588" y="5605952"/>
            <a:ext cx="412292" cy="584775"/>
          </a:xfrm>
          <a:prstGeom prst="rect">
            <a:avLst/>
          </a:prstGeom>
          <a:noFill/>
        </p:spPr>
        <p:txBody>
          <a:bodyPr wrap="none" rtlCol="0">
            <a:spAutoFit/>
          </a:bodyPr>
          <a:lstStyle/>
          <a:p>
            <a:r>
              <a:rPr kumimoji="1" lang="en-US" altLang="ja-JP" dirty="0">
                <a:solidFill>
                  <a:schemeClr val="accent1"/>
                </a:solidFill>
              </a:rPr>
              <a:t>3</a:t>
            </a:r>
            <a:endParaRPr kumimoji="1" lang="ja-JP" altLang="en-US" dirty="0">
              <a:solidFill>
                <a:schemeClr val="accent1"/>
              </a:solidFill>
            </a:endParaRPr>
          </a:p>
        </p:txBody>
      </p:sp>
    </p:spTree>
    <p:extLst>
      <p:ext uri="{BB962C8B-B14F-4D97-AF65-F5344CB8AC3E}">
        <p14:creationId xmlns:p14="http://schemas.microsoft.com/office/powerpoint/2010/main" val="2958299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childTnLst>
                          </p:cTn>
                        </p:par>
                        <p:par>
                          <p:cTn id="11" fill="hold">
                            <p:stCondLst>
                              <p:cond delay="500"/>
                            </p:stCondLst>
                            <p:childTnLst>
                              <p:par>
                                <p:cTn id="12" presetID="2" presetClass="entr" presetSubtype="2" decel="100000" fill="hold" grpId="0" nodeType="afterEffect">
                                  <p:stCondLst>
                                    <p:cond delay="0"/>
                                  </p:stCondLst>
                                  <p:iterate type="wd">
                                    <p:tmPct val="10000"/>
                                  </p:iterate>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500" fill="hold"/>
                                        <p:tgtEl>
                                          <p:spTgt spid="13"/>
                                        </p:tgtEl>
                                        <p:attrNameLst>
                                          <p:attrName>ppt_x</p:attrName>
                                        </p:attrNameLst>
                                      </p:cBhvr>
                                      <p:tavLst>
                                        <p:tav tm="0">
                                          <p:val>
                                            <p:strVal val="1+#ppt_w/2"/>
                                          </p:val>
                                        </p:tav>
                                        <p:tav tm="100000">
                                          <p:val>
                                            <p:strVal val="#ppt_x"/>
                                          </p:val>
                                        </p:tav>
                                      </p:tavLst>
                                    </p:anim>
                                    <p:anim calcmode="lin" valueType="num">
                                      <p:cBhvr additive="base">
                                        <p:cTn id="15" dur="500" fill="hold"/>
                                        <p:tgtEl>
                                          <p:spTgt spid="13"/>
                                        </p:tgtEl>
                                        <p:attrNameLst>
                                          <p:attrName>ppt_y</p:attrName>
                                        </p:attrNameLst>
                                      </p:cBhvr>
                                      <p:tavLst>
                                        <p:tav tm="0">
                                          <p:val>
                                            <p:strVal val="#ppt_y"/>
                                          </p:val>
                                        </p:tav>
                                        <p:tav tm="100000">
                                          <p:val>
                                            <p:strVal val="#ppt_y"/>
                                          </p:val>
                                        </p:tav>
                                      </p:tavLst>
                                    </p:anim>
                                  </p:childTnLst>
                                </p:cTn>
                              </p:par>
                              <p:par>
                                <p:cTn id="16" presetID="22" presetClass="entr" presetSubtype="2"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right)">
                                      <p:cBhvr>
                                        <p:cTn id="18" dur="500"/>
                                        <p:tgtEl>
                                          <p:spTgt spid="12"/>
                                        </p:tgtEl>
                                      </p:cBhvr>
                                    </p:animEffect>
                                  </p:childTnLst>
                                </p:cTn>
                              </p:par>
                            </p:childTnLst>
                          </p:cTn>
                        </p:par>
                        <p:par>
                          <p:cTn id="19" fill="hold">
                            <p:stCondLst>
                              <p:cond delay="1050"/>
                            </p:stCondLst>
                            <p:childTnLst>
                              <p:par>
                                <p:cTn id="20" presetID="2" presetClass="entr" presetSubtype="2" decel="100000"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1+#ppt_w/2"/>
                                          </p:val>
                                        </p:tav>
                                        <p:tav tm="100000">
                                          <p:val>
                                            <p:strVal val="#ppt_x"/>
                                          </p:val>
                                        </p:tav>
                                      </p:tavLst>
                                    </p:anim>
                                    <p:anim calcmode="lin" valueType="num">
                                      <p:cBhvr additive="base">
                                        <p:cTn id="23" dur="500" fill="hold"/>
                                        <p:tgtEl>
                                          <p:spTgt spid="15"/>
                                        </p:tgtEl>
                                        <p:attrNameLst>
                                          <p:attrName>ppt_y</p:attrName>
                                        </p:attrNameLst>
                                      </p:cBhvr>
                                      <p:tavLst>
                                        <p:tav tm="0">
                                          <p:val>
                                            <p:strVal val="#ppt_y"/>
                                          </p:val>
                                        </p:tav>
                                        <p:tav tm="100000">
                                          <p:val>
                                            <p:strVal val="#ppt_y"/>
                                          </p:val>
                                        </p:tav>
                                      </p:tavLst>
                                    </p:anim>
                                  </p:childTnLst>
                                </p:cTn>
                              </p:par>
                            </p:childTnLst>
                          </p:cTn>
                        </p:par>
                        <p:par>
                          <p:cTn id="24" fill="hold">
                            <p:stCondLst>
                              <p:cond delay="1550"/>
                            </p:stCondLst>
                            <p:childTnLst>
                              <p:par>
                                <p:cTn id="25" presetID="10" presetClass="entr" presetSubtype="0" fill="hold" grpId="0" nodeType="afterEffect">
                                  <p:stCondLst>
                                    <p:cond delay="25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500"/>
                                        <p:tgtEl>
                                          <p:spTgt spid="30"/>
                                        </p:tgtEl>
                                      </p:cBhvr>
                                    </p:animEffect>
                                  </p:childTnLst>
                                </p:cTn>
                              </p:par>
                              <p:par>
                                <p:cTn id="28" presetID="22" presetClass="entr" presetSubtype="8" fill="hold" grpId="0" nodeType="withEffect">
                                  <p:stCondLst>
                                    <p:cond delay="25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par>
                                <p:cTn id="31" presetID="22" presetClass="entr" presetSubtype="8" fill="hold" grpId="0" nodeType="withEffect">
                                  <p:stCondLst>
                                    <p:cond delay="250"/>
                                  </p:stCondLst>
                                  <p:childTnLst>
                                    <p:set>
                                      <p:cBhvr>
                                        <p:cTn id="32" dur="1" fill="hold">
                                          <p:stCondLst>
                                            <p:cond delay="0"/>
                                          </p:stCondLst>
                                        </p:cTn>
                                        <p:tgtEl>
                                          <p:spTgt spid="5"/>
                                        </p:tgtEl>
                                        <p:attrNameLst>
                                          <p:attrName>style.visibility</p:attrName>
                                        </p:attrNameLst>
                                      </p:cBhvr>
                                      <p:to>
                                        <p:strVal val="visible"/>
                                      </p:to>
                                    </p:set>
                                    <p:animEffect transition="in" filter="wipe(left)">
                                      <p:cBhvr>
                                        <p:cTn id="33" dur="500"/>
                                        <p:tgtEl>
                                          <p:spTgt spid="5"/>
                                        </p:tgtEl>
                                      </p:cBhvr>
                                    </p:animEffect>
                                  </p:childTnLst>
                                </p:cTn>
                              </p:par>
                              <p:par>
                                <p:cTn id="34" presetID="2" presetClass="entr" presetSubtype="1" decel="100000" fill="hold" grpId="0" nodeType="withEffect">
                                  <p:stCondLst>
                                    <p:cond delay="250"/>
                                  </p:stCondLst>
                                  <p:childTnLst>
                                    <p:set>
                                      <p:cBhvr>
                                        <p:cTn id="35" dur="1" fill="hold">
                                          <p:stCondLst>
                                            <p:cond delay="0"/>
                                          </p:stCondLst>
                                        </p:cTn>
                                        <p:tgtEl>
                                          <p:spTgt spid="20"/>
                                        </p:tgtEl>
                                        <p:attrNameLst>
                                          <p:attrName>style.visibility</p:attrName>
                                        </p:attrNameLst>
                                      </p:cBhvr>
                                      <p:to>
                                        <p:strVal val="visible"/>
                                      </p:to>
                                    </p:set>
                                    <p:anim calcmode="lin" valueType="num">
                                      <p:cBhvr additive="base">
                                        <p:cTn id="36" dur="500" fill="hold"/>
                                        <p:tgtEl>
                                          <p:spTgt spid="20"/>
                                        </p:tgtEl>
                                        <p:attrNameLst>
                                          <p:attrName>ppt_x</p:attrName>
                                        </p:attrNameLst>
                                      </p:cBhvr>
                                      <p:tavLst>
                                        <p:tav tm="0">
                                          <p:val>
                                            <p:strVal val="#ppt_x"/>
                                          </p:val>
                                        </p:tav>
                                        <p:tav tm="100000">
                                          <p:val>
                                            <p:strVal val="#ppt_x"/>
                                          </p:val>
                                        </p:tav>
                                      </p:tavLst>
                                    </p:anim>
                                    <p:anim calcmode="lin" valueType="num">
                                      <p:cBhvr additive="base">
                                        <p:cTn id="37" dur="500" fill="hold"/>
                                        <p:tgtEl>
                                          <p:spTgt spid="20"/>
                                        </p:tgtEl>
                                        <p:attrNameLst>
                                          <p:attrName>ppt_y</p:attrName>
                                        </p:attrNameLst>
                                      </p:cBhvr>
                                      <p:tavLst>
                                        <p:tav tm="0">
                                          <p:val>
                                            <p:strVal val="0-#ppt_h/2"/>
                                          </p:val>
                                        </p:tav>
                                        <p:tav tm="100000">
                                          <p:val>
                                            <p:strVal val="#ppt_y"/>
                                          </p:val>
                                        </p:tav>
                                      </p:tavLst>
                                    </p:anim>
                                  </p:childTnLst>
                                </p:cTn>
                              </p:par>
                              <p:par>
                                <p:cTn id="38" presetID="2" presetClass="entr" presetSubtype="1" decel="100000" fill="hold" grpId="0" nodeType="withEffect">
                                  <p:stCondLst>
                                    <p:cond delay="25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ppt_x"/>
                                          </p:val>
                                        </p:tav>
                                        <p:tav tm="100000">
                                          <p:val>
                                            <p:strVal val="#ppt_x"/>
                                          </p:val>
                                        </p:tav>
                                      </p:tavLst>
                                    </p:anim>
                                    <p:anim calcmode="lin" valueType="num">
                                      <p:cBhvr additive="base">
                                        <p:cTn id="41" dur="500" fill="hold"/>
                                        <p:tgtEl>
                                          <p:spTgt spid="21"/>
                                        </p:tgtEl>
                                        <p:attrNameLst>
                                          <p:attrName>ppt_y</p:attrName>
                                        </p:attrNameLst>
                                      </p:cBhvr>
                                      <p:tavLst>
                                        <p:tav tm="0">
                                          <p:val>
                                            <p:strVal val="0-#ppt_h/2"/>
                                          </p:val>
                                        </p:tav>
                                        <p:tav tm="100000">
                                          <p:val>
                                            <p:strVal val="#ppt_y"/>
                                          </p:val>
                                        </p:tav>
                                      </p:tavLst>
                                    </p:anim>
                                  </p:childTnLst>
                                </p:cTn>
                              </p:par>
                            </p:childTnLst>
                          </p:cTn>
                        </p:par>
                        <p:par>
                          <p:cTn id="42" fill="hold">
                            <p:stCondLst>
                              <p:cond delay="2300"/>
                            </p:stCondLst>
                            <p:childTnLst>
                              <p:par>
                                <p:cTn id="43" presetID="10" presetClass="entr" presetSubtype="0" fill="hold" grpId="0" nodeType="afterEffect">
                                  <p:stCondLst>
                                    <p:cond delay="50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500"/>
                                        <p:tgtEl>
                                          <p:spTgt spid="8"/>
                                        </p:tgtEl>
                                      </p:cBhvr>
                                    </p:animEffect>
                                  </p:childTnLst>
                                </p:cTn>
                              </p:par>
                              <p:par>
                                <p:cTn id="46" presetID="22" presetClass="entr" presetSubtype="8" fill="hold" grpId="0" nodeType="withEffect">
                                  <p:stCondLst>
                                    <p:cond delay="500"/>
                                  </p:stCondLst>
                                  <p:childTnLst>
                                    <p:set>
                                      <p:cBhvr>
                                        <p:cTn id="47" dur="1" fill="hold">
                                          <p:stCondLst>
                                            <p:cond delay="0"/>
                                          </p:stCondLst>
                                        </p:cTn>
                                        <p:tgtEl>
                                          <p:spTgt spid="10"/>
                                        </p:tgtEl>
                                        <p:attrNameLst>
                                          <p:attrName>style.visibility</p:attrName>
                                        </p:attrNameLst>
                                      </p:cBhvr>
                                      <p:to>
                                        <p:strVal val="visible"/>
                                      </p:to>
                                    </p:set>
                                    <p:animEffect transition="in" filter="wipe(left)">
                                      <p:cBhvr>
                                        <p:cTn id="48" dur="500"/>
                                        <p:tgtEl>
                                          <p:spTgt spid="10"/>
                                        </p:tgtEl>
                                      </p:cBhvr>
                                    </p:animEffect>
                                  </p:childTnLst>
                                </p:cTn>
                              </p:par>
                              <p:par>
                                <p:cTn id="49" presetID="22" presetClass="entr" presetSubtype="8" fill="hold" grpId="0" nodeType="withEffect">
                                  <p:stCondLst>
                                    <p:cond delay="500"/>
                                  </p:stCondLst>
                                  <p:childTnLst>
                                    <p:set>
                                      <p:cBhvr>
                                        <p:cTn id="50" dur="1" fill="hold">
                                          <p:stCondLst>
                                            <p:cond delay="0"/>
                                          </p:stCondLst>
                                        </p:cTn>
                                        <p:tgtEl>
                                          <p:spTgt spid="17"/>
                                        </p:tgtEl>
                                        <p:attrNameLst>
                                          <p:attrName>style.visibility</p:attrName>
                                        </p:attrNameLst>
                                      </p:cBhvr>
                                      <p:to>
                                        <p:strVal val="visible"/>
                                      </p:to>
                                    </p:set>
                                    <p:animEffect transition="in" filter="wipe(left)">
                                      <p:cBhvr>
                                        <p:cTn id="51" dur="500"/>
                                        <p:tgtEl>
                                          <p:spTgt spid="17"/>
                                        </p:tgtEl>
                                      </p:cBhvr>
                                    </p:animEffect>
                                  </p:childTnLst>
                                </p:cTn>
                              </p:par>
                              <p:par>
                                <p:cTn id="52" presetID="2" presetClass="entr" presetSubtype="1" decel="100000" fill="hold" grpId="0" nodeType="withEffect">
                                  <p:stCondLst>
                                    <p:cond delay="50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500" fill="hold"/>
                                        <p:tgtEl>
                                          <p:spTgt spid="25"/>
                                        </p:tgtEl>
                                        <p:attrNameLst>
                                          <p:attrName>ppt_x</p:attrName>
                                        </p:attrNameLst>
                                      </p:cBhvr>
                                      <p:tavLst>
                                        <p:tav tm="0">
                                          <p:val>
                                            <p:strVal val="#ppt_x"/>
                                          </p:val>
                                        </p:tav>
                                        <p:tav tm="100000">
                                          <p:val>
                                            <p:strVal val="#ppt_x"/>
                                          </p:val>
                                        </p:tav>
                                      </p:tavLst>
                                    </p:anim>
                                    <p:anim calcmode="lin" valueType="num">
                                      <p:cBhvr additive="base">
                                        <p:cTn id="55" dur="500" fill="hold"/>
                                        <p:tgtEl>
                                          <p:spTgt spid="25"/>
                                        </p:tgtEl>
                                        <p:attrNameLst>
                                          <p:attrName>ppt_y</p:attrName>
                                        </p:attrNameLst>
                                      </p:cBhvr>
                                      <p:tavLst>
                                        <p:tav tm="0">
                                          <p:val>
                                            <p:strVal val="0-#ppt_h/2"/>
                                          </p:val>
                                        </p:tav>
                                        <p:tav tm="100000">
                                          <p:val>
                                            <p:strVal val="#ppt_y"/>
                                          </p:val>
                                        </p:tav>
                                      </p:tavLst>
                                    </p:anim>
                                  </p:childTnLst>
                                </p:cTn>
                              </p:par>
                              <p:par>
                                <p:cTn id="56" presetID="2" presetClass="entr" presetSubtype="1" decel="100000" fill="hold" grpId="0" nodeType="withEffect">
                                  <p:stCondLst>
                                    <p:cond delay="50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fill="hold"/>
                                        <p:tgtEl>
                                          <p:spTgt spid="23"/>
                                        </p:tgtEl>
                                        <p:attrNameLst>
                                          <p:attrName>ppt_x</p:attrName>
                                        </p:attrNameLst>
                                      </p:cBhvr>
                                      <p:tavLst>
                                        <p:tav tm="0">
                                          <p:val>
                                            <p:strVal val="#ppt_x"/>
                                          </p:val>
                                        </p:tav>
                                        <p:tav tm="100000">
                                          <p:val>
                                            <p:strVal val="#ppt_x"/>
                                          </p:val>
                                        </p:tav>
                                      </p:tavLst>
                                    </p:anim>
                                    <p:anim calcmode="lin" valueType="num">
                                      <p:cBhvr additive="base">
                                        <p:cTn id="59" dur="500" fill="hold"/>
                                        <p:tgtEl>
                                          <p:spTgt spid="23"/>
                                        </p:tgtEl>
                                        <p:attrNameLst>
                                          <p:attrName>ppt_y</p:attrName>
                                        </p:attrNameLst>
                                      </p:cBhvr>
                                      <p:tavLst>
                                        <p:tav tm="0">
                                          <p:val>
                                            <p:strVal val="0-#ppt_h/2"/>
                                          </p:val>
                                        </p:tav>
                                        <p:tav tm="100000">
                                          <p:val>
                                            <p:strVal val="#ppt_y"/>
                                          </p:val>
                                        </p:tav>
                                      </p:tavLst>
                                    </p:anim>
                                  </p:childTnLst>
                                </p:cTn>
                              </p:par>
                            </p:childTnLst>
                          </p:cTn>
                        </p:par>
                        <p:par>
                          <p:cTn id="60" fill="hold">
                            <p:stCondLst>
                              <p:cond delay="3300"/>
                            </p:stCondLst>
                            <p:childTnLst>
                              <p:par>
                                <p:cTn id="61" presetID="10" presetClass="entr" presetSubtype="0" fill="hold" grpId="0" nodeType="afterEffect">
                                  <p:stCondLst>
                                    <p:cond delay="50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500"/>
                                        <p:tgtEl>
                                          <p:spTgt spid="31"/>
                                        </p:tgtEl>
                                      </p:cBhvr>
                                    </p:animEffect>
                                  </p:childTnLst>
                                </p:cTn>
                              </p:par>
                              <p:par>
                                <p:cTn id="64" presetID="22" presetClass="entr" presetSubtype="8" fill="hold" grpId="0" nodeType="withEffect">
                                  <p:stCondLst>
                                    <p:cond delay="50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par>
                                <p:cTn id="67" presetID="22" presetClass="entr" presetSubtype="8" fill="hold" grpId="0" nodeType="withEffect">
                                  <p:stCondLst>
                                    <p:cond delay="500"/>
                                  </p:stCondLst>
                                  <p:childTnLst>
                                    <p:set>
                                      <p:cBhvr>
                                        <p:cTn id="68" dur="1" fill="hold">
                                          <p:stCondLst>
                                            <p:cond delay="0"/>
                                          </p:stCondLst>
                                        </p:cTn>
                                        <p:tgtEl>
                                          <p:spTgt spid="19"/>
                                        </p:tgtEl>
                                        <p:attrNameLst>
                                          <p:attrName>style.visibility</p:attrName>
                                        </p:attrNameLst>
                                      </p:cBhvr>
                                      <p:to>
                                        <p:strVal val="visible"/>
                                      </p:to>
                                    </p:set>
                                    <p:animEffect transition="in" filter="wipe(left)">
                                      <p:cBhvr>
                                        <p:cTn id="69" dur="500"/>
                                        <p:tgtEl>
                                          <p:spTgt spid="19"/>
                                        </p:tgtEl>
                                      </p:cBhvr>
                                    </p:animEffect>
                                  </p:childTnLst>
                                </p:cTn>
                              </p:par>
                              <p:par>
                                <p:cTn id="70" presetID="2" presetClass="entr" presetSubtype="1" decel="100000" fill="hold" grpId="0" nodeType="withEffect">
                                  <p:stCondLst>
                                    <p:cond delay="500"/>
                                  </p:stCondLst>
                                  <p:childTnLst>
                                    <p:set>
                                      <p:cBhvr>
                                        <p:cTn id="71" dur="1" fill="hold">
                                          <p:stCondLst>
                                            <p:cond delay="0"/>
                                          </p:stCondLst>
                                        </p:cTn>
                                        <p:tgtEl>
                                          <p:spTgt spid="28"/>
                                        </p:tgtEl>
                                        <p:attrNameLst>
                                          <p:attrName>style.visibility</p:attrName>
                                        </p:attrNameLst>
                                      </p:cBhvr>
                                      <p:to>
                                        <p:strVal val="visible"/>
                                      </p:to>
                                    </p:set>
                                    <p:anim calcmode="lin" valueType="num">
                                      <p:cBhvr additive="base">
                                        <p:cTn id="72" dur="500" fill="hold"/>
                                        <p:tgtEl>
                                          <p:spTgt spid="28"/>
                                        </p:tgtEl>
                                        <p:attrNameLst>
                                          <p:attrName>ppt_x</p:attrName>
                                        </p:attrNameLst>
                                      </p:cBhvr>
                                      <p:tavLst>
                                        <p:tav tm="0">
                                          <p:val>
                                            <p:strVal val="#ppt_x"/>
                                          </p:val>
                                        </p:tav>
                                        <p:tav tm="100000">
                                          <p:val>
                                            <p:strVal val="#ppt_x"/>
                                          </p:val>
                                        </p:tav>
                                      </p:tavLst>
                                    </p:anim>
                                    <p:anim calcmode="lin" valueType="num">
                                      <p:cBhvr additive="base">
                                        <p:cTn id="73" dur="500" fill="hold"/>
                                        <p:tgtEl>
                                          <p:spTgt spid="28"/>
                                        </p:tgtEl>
                                        <p:attrNameLst>
                                          <p:attrName>ppt_y</p:attrName>
                                        </p:attrNameLst>
                                      </p:cBhvr>
                                      <p:tavLst>
                                        <p:tav tm="0">
                                          <p:val>
                                            <p:strVal val="0-#ppt_h/2"/>
                                          </p:val>
                                        </p:tav>
                                        <p:tav tm="100000">
                                          <p:val>
                                            <p:strVal val="#ppt_y"/>
                                          </p:val>
                                        </p:tav>
                                      </p:tavLst>
                                    </p:anim>
                                  </p:childTnLst>
                                </p:cTn>
                              </p:par>
                              <p:par>
                                <p:cTn id="74" presetID="2" presetClass="entr" presetSubtype="1" decel="100000" fill="hold" grpId="0" nodeType="withEffect">
                                  <p:stCondLst>
                                    <p:cond delay="50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500" fill="hold"/>
                                        <p:tgtEl>
                                          <p:spTgt spid="27"/>
                                        </p:tgtEl>
                                        <p:attrNameLst>
                                          <p:attrName>ppt_x</p:attrName>
                                        </p:attrNameLst>
                                      </p:cBhvr>
                                      <p:tavLst>
                                        <p:tav tm="0">
                                          <p:val>
                                            <p:strVal val="#ppt_x"/>
                                          </p:val>
                                        </p:tav>
                                        <p:tav tm="100000">
                                          <p:val>
                                            <p:strVal val="#ppt_x"/>
                                          </p:val>
                                        </p:tav>
                                      </p:tavLst>
                                    </p:anim>
                                    <p:anim calcmode="lin" valueType="num">
                                      <p:cBhvr additive="base">
                                        <p:cTn id="77" dur="500" fill="hold"/>
                                        <p:tgtEl>
                                          <p:spTgt spid="2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31" grpId="0" animBg="1"/>
      <p:bldP spid="5" grpId="0" animBg="1"/>
      <p:bldP spid="30" grpId="0" animBg="1"/>
      <p:bldP spid="10" grpId="0" animBg="1"/>
      <p:bldP spid="8" grpId="0" animBg="1"/>
      <p:bldP spid="24" grpId="0"/>
      <p:bldP spid="13" grpId="0">
        <p:tmplLst>
          <p:tmpl>
            <p:tnLst>
              <p:par>
                <p:cTn presetID="2" presetClass="entr" presetSubtype="2" decel="100000" fill="hold" nodeType="afterEffect">
                  <p:stCondLst>
                    <p:cond delay="0"/>
                  </p:stCondLst>
                  <p:iterate type="wd">
                    <p:tmPct val="10000"/>
                  </p:iterate>
                  <p:childTnLst>
                    <p:set>
                      <p:cBhvr>
                        <p:cTn dur="1" fill="hold">
                          <p:stCondLst>
                            <p:cond delay="0"/>
                          </p:stCondLst>
                        </p:cTn>
                        <p:tgtEl>
                          <p:spTgt spid="13"/>
                        </p:tgtEl>
                        <p:attrNameLst>
                          <p:attrName>style.visibility</p:attrName>
                        </p:attrNameLst>
                      </p:cBhvr>
                      <p:to>
                        <p:strVal val="visible"/>
                      </p:to>
                    </p:set>
                    <p:anim calcmode="lin" valueType="num">
                      <p:cBhvr additive="base">
                        <p:cTn dur="500" fill="hold"/>
                        <p:tgtEl>
                          <p:spTgt spid="13"/>
                        </p:tgtEl>
                        <p:attrNameLst>
                          <p:attrName>ppt_x</p:attrName>
                        </p:attrNameLst>
                      </p:cBhvr>
                      <p:tavLst>
                        <p:tav tm="0">
                          <p:val>
                            <p:strVal val="1+#ppt_w/2"/>
                          </p:val>
                        </p:tav>
                        <p:tav tm="100000">
                          <p:val>
                            <p:strVal val="#ppt_x"/>
                          </p:val>
                        </p:tav>
                      </p:tavLst>
                    </p:anim>
                    <p:anim calcmode="lin" valueType="num">
                      <p:cBhvr additive="base">
                        <p:cTn dur="500" fill="hold"/>
                        <p:tgtEl>
                          <p:spTgt spid="13"/>
                        </p:tgtEl>
                        <p:attrNameLst>
                          <p:attrName>ppt_y</p:attrName>
                        </p:attrNameLst>
                      </p:cBhvr>
                      <p:tavLst>
                        <p:tav tm="0">
                          <p:val>
                            <p:strVal val="#ppt_y"/>
                          </p:val>
                        </p:tav>
                        <p:tav tm="100000">
                          <p:val>
                            <p:strVal val="#ppt_y"/>
                          </p:val>
                        </p:tav>
                      </p:tavLst>
                    </p:anim>
                  </p:childTnLst>
                </p:cTn>
              </p:par>
            </p:tnLst>
          </p:tmpl>
        </p:tmplLst>
      </p:bldP>
      <p:bldP spid="15" grpId="0"/>
      <p:bldP spid="16" grpId="0">
        <p:tmplLst>
          <p:tmpl>
            <p:tnLst>
              <p:par>
                <p:cTn presetID="22" presetClass="entr" presetSubtype="8" fill="hold" nodeType="withEffect">
                  <p:stCondLst>
                    <p:cond delay="250"/>
                  </p:stCondLst>
                  <p:childTnLst>
                    <p:set>
                      <p:cBhvr>
                        <p:cTn dur="1" fill="hold">
                          <p:stCondLst>
                            <p:cond delay="0"/>
                          </p:stCondLst>
                        </p:cTn>
                        <p:tgtEl>
                          <p:spTgt spid="16"/>
                        </p:tgtEl>
                        <p:attrNameLst>
                          <p:attrName>style.visibility</p:attrName>
                        </p:attrNameLst>
                      </p:cBhvr>
                      <p:to>
                        <p:strVal val="visible"/>
                      </p:to>
                    </p:set>
                    <p:animEffect transition="in" filter="wipe(left)">
                      <p:cBhvr>
                        <p:cTn dur="500"/>
                        <p:tgtEl>
                          <p:spTgt spid="16"/>
                        </p:tgtEl>
                      </p:cBhvr>
                    </p:animEffect>
                  </p:childTnLst>
                </p:cTn>
              </p:par>
            </p:tnLst>
          </p:tmpl>
        </p:tmplLst>
      </p:bldP>
      <p:bldP spid="17" grpId="0">
        <p:tmplLst>
          <p:tmpl>
            <p:tnLst>
              <p:par>
                <p:cTn presetID="22" presetClass="entr" presetSubtype="8" fill="hold" nodeType="withEffect">
                  <p:stCondLst>
                    <p:cond delay="500"/>
                  </p:stCondLst>
                  <p:childTnLst>
                    <p:set>
                      <p:cBhvr>
                        <p:cTn dur="1" fill="hold">
                          <p:stCondLst>
                            <p:cond delay="0"/>
                          </p:stCondLst>
                        </p:cTn>
                        <p:tgtEl>
                          <p:spTgt spid="17"/>
                        </p:tgtEl>
                        <p:attrNameLst>
                          <p:attrName>style.visibility</p:attrName>
                        </p:attrNameLst>
                      </p:cBhvr>
                      <p:to>
                        <p:strVal val="visible"/>
                      </p:to>
                    </p:set>
                    <p:animEffect transition="in" filter="wipe(left)">
                      <p:cBhvr>
                        <p:cTn dur="500"/>
                        <p:tgtEl>
                          <p:spTgt spid="17"/>
                        </p:tgtEl>
                      </p:cBhvr>
                    </p:animEffect>
                  </p:childTnLst>
                </p:cTn>
              </p:par>
            </p:tnLst>
          </p:tmpl>
        </p:tmplLst>
      </p:bldP>
      <p:bldP spid="19" grpId="0">
        <p:tmplLst>
          <p:tmpl>
            <p:tnLst>
              <p:par>
                <p:cTn presetID="22" presetClass="entr" presetSubtype="8" fill="hold" nodeType="withEffect">
                  <p:stCondLst>
                    <p:cond delay="500"/>
                  </p:stCondLst>
                  <p:childTnLst>
                    <p:set>
                      <p:cBhvr>
                        <p:cTn dur="1" fill="hold">
                          <p:stCondLst>
                            <p:cond delay="0"/>
                          </p:stCondLst>
                        </p:cTn>
                        <p:tgtEl>
                          <p:spTgt spid="19"/>
                        </p:tgtEl>
                        <p:attrNameLst>
                          <p:attrName>style.visibility</p:attrName>
                        </p:attrNameLst>
                      </p:cBhvr>
                      <p:to>
                        <p:strVal val="visible"/>
                      </p:to>
                    </p:set>
                    <p:animEffect transition="in" filter="wipe(left)">
                      <p:cBhvr>
                        <p:cTn dur="500"/>
                        <p:tgtEl>
                          <p:spTgt spid="19"/>
                        </p:tgtEl>
                      </p:cBhvr>
                    </p:animEffect>
                  </p:childTnLst>
                </p:cTn>
              </p:par>
            </p:tnLst>
          </p:tmpl>
        </p:tmplLst>
      </p:bldP>
      <p:bldP spid="20" grpId="0" animBg="1"/>
      <p:bldP spid="21" grpId="0"/>
      <p:bldP spid="23" grpId="0" animBg="1"/>
      <p:bldP spid="25" grpId="0"/>
      <p:bldP spid="27" grpId="0" animBg="1"/>
      <p:bldP spid="28" grpId="0"/>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Mobile 4">
    <p:spTree>
      <p:nvGrpSpPr>
        <p:cNvPr id="1" name=""/>
        <p:cNvGrpSpPr/>
        <p:nvPr/>
      </p:nvGrpSpPr>
      <p:grpSpPr>
        <a:xfrm>
          <a:off x="0" y="0"/>
          <a:ext cx="0" cy="0"/>
          <a:chOff x="0" y="0"/>
          <a:chExt cx="0" cy="0"/>
        </a:xfrm>
      </p:grpSpPr>
      <p:sp>
        <p:nvSpPr>
          <p:cNvPr id="15" name="正方形/長方形 14"/>
          <p:cNvSpPr/>
          <p:nvPr userDrawn="1"/>
        </p:nvSpPr>
        <p:spPr>
          <a:xfrm>
            <a:off x="0" y="5323520"/>
            <a:ext cx="18286413" cy="1350150"/>
          </a:xfrm>
          <a:prstGeom prst="rect">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pic>
        <p:nvPicPr>
          <p:cNvPr id="9" name="図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2931284" y="510933"/>
            <a:ext cx="3820508" cy="9260434"/>
          </a:xfrm>
          <a:prstGeom prst="rect">
            <a:avLst/>
          </a:prstGeom>
        </p:spPr>
      </p:pic>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pic>
        <p:nvPicPr>
          <p:cNvPr id="22" name="図 2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49044" y="1453090"/>
            <a:ext cx="3894306" cy="7956932"/>
          </a:xfrm>
          <a:prstGeom prst="rect">
            <a:avLst/>
          </a:prstGeom>
        </p:spPr>
      </p:pic>
      <p:sp>
        <p:nvSpPr>
          <p:cNvPr id="24" name="図プレースホルダー 23"/>
          <p:cNvSpPr>
            <a:spLocks noGrp="1"/>
          </p:cNvSpPr>
          <p:nvPr>
            <p:ph type="pic" sz="quarter" idx="12" hasCustomPrompt="1"/>
          </p:nvPr>
        </p:nvSpPr>
        <p:spPr>
          <a:xfrm>
            <a:off x="9728271" y="2478058"/>
            <a:ext cx="3335852" cy="5956300"/>
          </a:xfrm>
        </p:spPr>
        <p:txBody>
          <a:bodyPr/>
          <a:lstStyle>
            <a:lvl1pPr>
              <a:defRPr/>
            </a:lvl1pPr>
          </a:lstStyle>
          <a:p>
            <a:r>
              <a:rPr kumimoji="1" lang="en-US" altLang="ja-JP" dirty="0"/>
              <a:t>Add an image</a:t>
            </a:r>
            <a:endParaRPr kumimoji="1" lang="ja-JP" altLang="en-US" dirty="0"/>
          </a:p>
        </p:txBody>
      </p:sp>
      <p:sp>
        <p:nvSpPr>
          <p:cNvPr id="16" name="テキスト プレースホルダー 11"/>
          <p:cNvSpPr>
            <a:spLocks noGrp="1"/>
          </p:cNvSpPr>
          <p:nvPr>
            <p:ph type="body" sz="quarter" idx="15" hasCustomPrompt="1"/>
          </p:nvPr>
        </p:nvSpPr>
        <p:spPr>
          <a:xfrm>
            <a:off x="547251" y="5413530"/>
            <a:ext cx="8595955" cy="1088019"/>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17" name="テキスト プレースホルダー 11"/>
          <p:cNvSpPr>
            <a:spLocks noGrp="1"/>
          </p:cNvSpPr>
          <p:nvPr>
            <p:ph type="body" sz="quarter" idx="20" hasCustomPrompt="1"/>
          </p:nvPr>
        </p:nvSpPr>
        <p:spPr>
          <a:xfrm>
            <a:off x="547250" y="6763679"/>
            <a:ext cx="8595955" cy="2025225"/>
          </a:xfrm>
        </p:spPr>
        <p:txBody>
          <a:bodyPr anchor="t">
            <a:noAutofit/>
          </a:bodyPr>
          <a:lstStyle>
            <a:lvl1pPr algn="l">
              <a:lnSpc>
                <a:spcPct val="120000"/>
              </a:lnSpc>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330203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childTnLst>
                          </p:cTn>
                        </p:par>
                        <p:par>
                          <p:cTn id="11" fill="hold">
                            <p:stCondLst>
                              <p:cond delay="500"/>
                            </p:stCondLst>
                            <p:childTnLst>
                              <p:par>
                                <p:cTn id="12" presetID="14" presetClass="entr" presetSubtype="10"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randombar(horizontal)">
                                      <p:cBhvr>
                                        <p:cTn id="14" dur="500"/>
                                        <p:tgtEl>
                                          <p:spTgt spid="9"/>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500"/>
                                        <p:tgtEl>
                                          <p:spTgt spid="15"/>
                                        </p:tgtEl>
                                      </p:cBhvr>
                                    </p:animEffect>
                                  </p:childTnLst>
                                </p:cTn>
                              </p:par>
                            </p:childTnLst>
                          </p:cTn>
                        </p:par>
                        <p:par>
                          <p:cTn id="19" fill="hold">
                            <p:stCondLst>
                              <p:cond delay="1500"/>
                            </p:stCondLst>
                            <p:childTnLst>
                              <p:par>
                                <p:cTn id="20" presetID="2" presetClass="entr" presetSubtype="8" decel="100000" fill="hold" grpId="0" nodeType="afterEffect">
                                  <p:stCondLst>
                                    <p:cond delay="0"/>
                                  </p:stCondLst>
                                  <p:iterate type="wd">
                                    <p:tmPct val="10000"/>
                                  </p:iterate>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0-#ppt_w/2"/>
                                          </p:val>
                                        </p:tav>
                                        <p:tav tm="100000">
                                          <p:val>
                                            <p:strVal val="#ppt_x"/>
                                          </p:val>
                                        </p:tav>
                                      </p:tavLst>
                                    </p:anim>
                                    <p:anim calcmode="lin" valueType="num">
                                      <p:cBhvr additive="base">
                                        <p:cTn id="23" dur="500" fill="hold"/>
                                        <p:tgtEl>
                                          <p:spTgt spid="16"/>
                                        </p:tgtEl>
                                        <p:attrNameLst>
                                          <p:attrName>ppt_y</p:attrName>
                                        </p:attrNameLst>
                                      </p:cBhvr>
                                      <p:tavLst>
                                        <p:tav tm="0">
                                          <p:val>
                                            <p:strVal val="#ppt_y"/>
                                          </p:val>
                                        </p:tav>
                                        <p:tav tm="100000">
                                          <p:val>
                                            <p:strVal val="#ppt_y"/>
                                          </p:val>
                                        </p:tav>
                                      </p:tavLst>
                                    </p:anim>
                                  </p:childTnLst>
                                </p:cTn>
                              </p:par>
                            </p:childTnLst>
                          </p:cTn>
                        </p:par>
                        <p:par>
                          <p:cTn id="24" fill="hold">
                            <p:stCondLst>
                              <p:cond delay="2050"/>
                            </p:stCondLst>
                            <p:childTnLst>
                              <p:par>
                                <p:cTn id="25" presetID="2" presetClass="entr" presetSubtype="8" decel="100000"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0-#ppt_w/2"/>
                                          </p:val>
                                        </p:tav>
                                        <p:tav tm="100000">
                                          <p:val>
                                            <p:strVal val="#ppt_x"/>
                                          </p:val>
                                        </p:tav>
                                      </p:tavLst>
                                    </p:anim>
                                    <p:anim calcmode="lin" valueType="num">
                                      <p:cBhvr additive="base">
                                        <p:cTn id="28"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24" grpId="0"/>
      <p:bldP spid="16" grpId="0">
        <p:tmplLst>
          <p:tmpl>
            <p:tnLst>
              <p:par>
                <p:cTn presetID="2" presetClass="entr" presetSubtype="8" decel="100000" fill="hold" nodeType="afterEffect">
                  <p:stCondLst>
                    <p:cond delay="0"/>
                  </p:stCondLst>
                  <p:iterate type="wd">
                    <p:tmPct val="10000"/>
                  </p:iterate>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0-#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P spid="17" grpId="0">
        <p:tmplLst>
          <p:tmpl>
            <p:tnLst>
              <p:par>
                <p:cTn presetID="2" presetClass="entr" presetSubtype="8" decel="100000" fill="hold" nodeType="after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500" fill="hold"/>
                        <p:tgtEl>
                          <p:spTgt spid="17"/>
                        </p:tgtEl>
                        <p:attrNameLst>
                          <p:attrName>ppt_x</p:attrName>
                        </p:attrNameLst>
                      </p:cBhvr>
                      <p:tavLst>
                        <p:tav tm="0">
                          <p:val>
                            <p:strVal val="0-#ppt_w/2"/>
                          </p:val>
                        </p:tav>
                        <p:tav tm="100000">
                          <p:val>
                            <p:strVal val="#ppt_x"/>
                          </p:val>
                        </p:tav>
                      </p:tavLst>
                    </p:anim>
                    <p:anim calcmode="lin" valueType="num">
                      <p:cBhvr additive="base">
                        <p:cTn dur="500" fill="hold"/>
                        <p:tgtEl>
                          <p:spTgt spid="17"/>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Mobile Devices 1">
    <p:spTree>
      <p:nvGrpSpPr>
        <p:cNvPr id="1" name=""/>
        <p:cNvGrpSpPr/>
        <p:nvPr/>
      </p:nvGrpSpPr>
      <p:grpSpPr>
        <a:xfrm>
          <a:off x="0" y="0"/>
          <a:ext cx="0" cy="0"/>
          <a:chOff x="0" y="0"/>
          <a:chExt cx="0" cy="0"/>
        </a:xfrm>
      </p:grpSpPr>
      <p:cxnSp>
        <p:nvCxnSpPr>
          <p:cNvPr id="17" name="直線コネクタ 16"/>
          <p:cNvCxnSpPr/>
          <p:nvPr userDrawn="1"/>
        </p:nvCxnSpPr>
        <p:spPr>
          <a:xfrm flipH="1">
            <a:off x="0" y="3253290"/>
            <a:ext cx="18286413"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pic>
        <p:nvPicPr>
          <p:cNvPr id="5" name="図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067531" y="868025"/>
            <a:ext cx="5715635" cy="8126678"/>
          </a:xfrm>
          <a:prstGeom prst="rect">
            <a:avLst/>
          </a:prstGeom>
        </p:spPr>
      </p:pic>
      <p:pic>
        <p:nvPicPr>
          <p:cNvPr id="6" name="図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2286" y="3834097"/>
            <a:ext cx="2533388" cy="5160606"/>
          </a:xfrm>
          <a:prstGeom prst="rect">
            <a:avLst/>
          </a:prstGeom>
        </p:spPr>
      </p:pic>
      <p:sp>
        <p:nvSpPr>
          <p:cNvPr id="8" name="図プレースホルダー 7"/>
          <p:cNvSpPr>
            <a:spLocks noGrp="1"/>
          </p:cNvSpPr>
          <p:nvPr>
            <p:ph type="pic" sz="quarter" idx="12" hasCustomPrompt="1"/>
          </p:nvPr>
        </p:nvSpPr>
        <p:spPr>
          <a:xfrm>
            <a:off x="1048686" y="4501463"/>
            <a:ext cx="2160588" cy="3825875"/>
          </a:xfrm>
        </p:spPr>
        <p:txBody>
          <a:bodyPr/>
          <a:lstStyle>
            <a:lvl1pPr>
              <a:defRPr baseline="0"/>
            </a:lvl1pPr>
          </a:lstStyle>
          <a:p>
            <a:r>
              <a:rPr kumimoji="1" lang="en-US" altLang="ja-JP" dirty="0"/>
              <a:t>Add an image</a:t>
            </a:r>
            <a:endParaRPr kumimoji="1" lang="ja-JP" altLang="en-US" dirty="0"/>
          </a:p>
        </p:txBody>
      </p:sp>
      <p:sp>
        <p:nvSpPr>
          <p:cNvPr id="12" name="図プレースホルダー 11"/>
          <p:cNvSpPr>
            <a:spLocks noGrp="1"/>
          </p:cNvSpPr>
          <p:nvPr>
            <p:ph type="pic" sz="quarter" idx="13" hasCustomPrompt="1"/>
          </p:nvPr>
        </p:nvSpPr>
        <p:spPr>
          <a:xfrm>
            <a:off x="3456428" y="1646033"/>
            <a:ext cx="4937841" cy="6570663"/>
          </a:xfrm>
        </p:spPr>
        <p:txBody>
          <a:bodyPr/>
          <a:lstStyle>
            <a:lvl1pPr>
              <a:defRPr/>
            </a:lvl1pPr>
          </a:lstStyle>
          <a:p>
            <a:r>
              <a:rPr kumimoji="1" lang="en-US" altLang="ja-JP" dirty="0"/>
              <a:t>Add an image</a:t>
            </a:r>
            <a:endParaRPr kumimoji="1" lang="ja-JP" altLang="en-US" dirty="0"/>
          </a:p>
        </p:txBody>
      </p:sp>
      <p:sp>
        <p:nvSpPr>
          <p:cNvPr id="19" name="テキスト プレースホルダー 11"/>
          <p:cNvSpPr>
            <a:spLocks noGrp="1"/>
          </p:cNvSpPr>
          <p:nvPr>
            <p:ph type="body" sz="quarter" idx="15" hasCustomPrompt="1"/>
          </p:nvPr>
        </p:nvSpPr>
        <p:spPr>
          <a:xfrm>
            <a:off x="9098201" y="1273071"/>
            <a:ext cx="8730970" cy="1988119"/>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20" name="ホームベース 19"/>
          <p:cNvSpPr/>
          <p:nvPr userDrawn="1"/>
        </p:nvSpPr>
        <p:spPr>
          <a:xfrm>
            <a:off x="9158564" y="3719405"/>
            <a:ext cx="479695" cy="359473"/>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テキスト プレースホルダー 11"/>
          <p:cNvSpPr>
            <a:spLocks noGrp="1"/>
          </p:cNvSpPr>
          <p:nvPr>
            <p:ph type="body" sz="quarter" idx="16" hasCustomPrompt="1"/>
          </p:nvPr>
        </p:nvSpPr>
        <p:spPr>
          <a:xfrm>
            <a:off x="9638261" y="4102749"/>
            <a:ext cx="8190910" cy="1895845"/>
          </a:xfrm>
        </p:spPr>
        <p:txBody>
          <a:bodyPr anchor="t">
            <a:noAutofit/>
          </a:bodyPr>
          <a:lstStyle>
            <a:lvl1pPr algn="l">
              <a:lnSpc>
                <a:spcPct val="120000"/>
              </a:lnSpc>
              <a:spcBef>
                <a:spcPts val="0"/>
              </a:spcBef>
              <a:defRPr sz="2000">
                <a:solidFill>
                  <a:schemeClr val="tx1"/>
                </a:solidFill>
                <a:latin typeface="+mn-lt"/>
              </a:defRPr>
            </a:lvl1pPr>
          </a:lstStyle>
          <a:p>
            <a:pPr lvl="0"/>
            <a:r>
              <a:rPr lang="en-US" altLang="ja-JP" dirty="0"/>
              <a:t>Text Here</a:t>
            </a:r>
            <a:endParaRPr lang="en-US" dirty="0"/>
          </a:p>
        </p:txBody>
      </p:sp>
      <p:sp>
        <p:nvSpPr>
          <p:cNvPr id="23" name="テキスト プレースホルダー 11"/>
          <p:cNvSpPr>
            <a:spLocks noGrp="1"/>
          </p:cNvSpPr>
          <p:nvPr>
            <p:ph type="body" sz="quarter" idx="17" hasCustomPrompt="1"/>
          </p:nvPr>
        </p:nvSpPr>
        <p:spPr>
          <a:xfrm>
            <a:off x="9638261" y="3523320"/>
            <a:ext cx="8190910"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25" name="ホームベース 24"/>
          <p:cNvSpPr/>
          <p:nvPr userDrawn="1"/>
        </p:nvSpPr>
        <p:spPr>
          <a:xfrm>
            <a:off x="9158564" y="6361320"/>
            <a:ext cx="479695" cy="359473"/>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7" name="テキスト プレースホルダー 11"/>
          <p:cNvSpPr>
            <a:spLocks noGrp="1"/>
          </p:cNvSpPr>
          <p:nvPr>
            <p:ph type="body" sz="quarter" idx="18" hasCustomPrompt="1"/>
          </p:nvPr>
        </p:nvSpPr>
        <p:spPr>
          <a:xfrm>
            <a:off x="9638261" y="6744664"/>
            <a:ext cx="8190910" cy="1895845"/>
          </a:xfrm>
        </p:spPr>
        <p:txBody>
          <a:bodyPr anchor="t">
            <a:noAutofit/>
          </a:bodyPr>
          <a:lstStyle>
            <a:lvl1pPr algn="l">
              <a:lnSpc>
                <a:spcPct val="120000"/>
              </a:lnSpc>
              <a:spcBef>
                <a:spcPts val="0"/>
              </a:spcBef>
              <a:defRPr sz="2000">
                <a:solidFill>
                  <a:schemeClr val="tx1"/>
                </a:solidFill>
                <a:latin typeface="+mn-lt"/>
              </a:defRPr>
            </a:lvl1pPr>
          </a:lstStyle>
          <a:p>
            <a:pPr lvl="0"/>
            <a:r>
              <a:rPr lang="en-US" altLang="ja-JP" dirty="0"/>
              <a:t>Text Here</a:t>
            </a:r>
            <a:endParaRPr lang="en-US" dirty="0"/>
          </a:p>
        </p:txBody>
      </p:sp>
      <p:sp>
        <p:nvSpPr>
          <p:cNvPr id="28" name="テキスト プレースホルダー 11"/>
          <p:cNvSpPr>
            <a:spLocks noGrp="1"/>
          </p:cNvSpPr>
          <p:nvPr>
            <p:ph type="body" sz="quarter" idx="19" hasCustomPrompt="1"/>
          </p:nvPr>
        </p:nvSpPr>
        <p:spPr>
          <a:xfrm>
            <a:off x="9638261" y="6165235"/>
            <a:ext cx="8190910"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1956700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par>
                          <p:cTn id="11" fill="hold">
                            <p:stCondLst>
                              <p:cond delay="500"/>
                            </p:stCondLst>
                            <p:childTnLst>
                              <p:par>
                                <p:cTn id="12" presetID="14" presetClass="entr" presetSubtype="1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randombar(horizontal)">
                                      <p:cBhvr>
                                        <p:cTn id="14" dur="500"/>
                                        <p:tgtEl>
                                          <p:spTgt spid="5"/>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par>
                          <p:cTn id="18" fill="hold">
                            <p:stCondLst>
                              <p:cond delay="1000"/>
                            </p:stCondLst>
                            <p:childTnLst>
                              <p:par>
                                <p:cTn id="19" presetID="22" presetClass="entr" presetSubtype="2"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right)">
                                      <p:cBhvr>
                                        <p:cTn id="21" dur="500"/>
                                        <p:tgtEl>
                                          <p:spTgt spid="17"/>
                                        </p:tgtEl>
                                      </p:cBhvr>
                                    </p:animEffect>
                                  </p:childTnLst>
                                </p:cTn>
                              </p:par>
                            </p:childTnLst>
                          </p:cTn>
                        </p:par>
                        <p:par>
                          <p:cTn id="22" fill="hold">
                            <p:stCondLst>
                              <p:cond delay="1500"/>
                            </p:stCondLst>
                            <p:childTnLst>
                              <p:par>
                                <p:cTn id="23" presetID="2" presetClass="entr" presetSubtype="2" decel="100000" fill="hold" grpId="0" nodeType="afterEffect">
                                  <p:stCondLst>
                                    <p:cond delay="0"/>
                                  </p:stCondLst>
                                  <p:iterate type="wd">
                                    <p:tmPct val="10000"/>
                                  </p:iterate>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1+#ppt_w/2"/>
                                          </p:val>
                                        </p:tav>
                                        <p:tav tm="100000">
                                          <p:val>
                                            <p:strVal val="#ppt_x"/>
                                          </p:val>
                                        </p:tav>
                                      </p:tavLst>
                                    </p:anim>
                                    <p:anim calcmode="lin" valueType="num">
                                      <p:cBhvr additive="base">
                                        <p:cTn id="26" dur="500" fill="hold"/>
                                        <p:tgtEl>
                                          <p:spTgt spid="19"/>
                                        </p:tgtEl>
                                        <p:attrNameLst>
                                          <p:attrName>ppt_y</p:attrName>
                                        </p:attrNameLst>
                                      </p:cBhvr>
                                      <p:tavLst>
                                        <p:tav tm="0">
                                          <p:val>
                                            <p:strVal val="#ppt_y"/>
                                          </p:val>
                                        </p:tav>
                                        <p:tav tm="100000">
                                          <p:val>
                                            <p:strVal val="#ppt_y"/>
                                          </p:val>
                                        </p:tav>
                                      </p:tavLst>
                                    </p:anim>
                                  </p:childTnLst>
                                </p:cTn>
                              </p:par>
                            </p:childTnLst>
                          </p:cTn>
                        </p:par>
                        <p:par>
                          <p:cTn id="27" fill="hold">
                            <p:stCondLst>
                              <p:cond delay="2050"/>
                            </p:stCondLst>
                            <p:childTnLst>
                              <p:par>
                                <p:cTn id="28" presetID="2" presetClass="entr" presetSubtype="8" decel="100000" fill="hold" grpId="0" nodeType="afterEffect">
                                  <p:stCondLst>
                                    <p:cond delay="50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0-#ppt_w/2"/>
                                          </p:val>
                                        </p:tav>
                                        <p:tav tm="100000">
                                          <p:val>
                                            <p:strVal val="#ppt_x"/>
                                          </p:val>
                                        </p:tav>
                                      </p:tavLst>
                                    </p:anim>
                                    <p:anim calcmode="lin" valueType="num">
                                      <p:cBhvr additive="base">
                                        <p:cTn id="31" dur="500" fill="hold"/>
                                        <p:tgtEl>
                                          <p:spTgt spid="20"/>
                                        </p:tgtEl>
                                        <p:attrNameLst>
                                          <p:attrName>ppt_y</p:attrName>
                                        </p:attrNameLst>
                                      </p:cBhvr>
                                      <p:tavLst>
                                        <p:tav tm="0">
                                          <p:val>
                                            <p:strVal val="#ppt_y"/>
                                          </p:val>
                                        </p:tav>
                                        <p:tav tm="100000">
                                          <p:val>
                                            <p:strVal val="#ppt_y"/>
                                          </p:val>
                                        </p:tav>
                                      </p:tavLst>
                                    </p:anim>
                                  </p:childTnLst>
                                </p:cTn>
                              </p:par>
                              <p:par>
                                <p:cTn id="32" presetID="2" presetClass="entr" presetSubtype="2" decel="100000" fill="hold" grpId="0" nodeType="withEffect">
                                  <p:stCondLst>
                                    <p:cond delay="50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500" fill="hold"/>
                                        <p:tgtEl>
                                          <p:spTgt spid="21"/>
                                        </p:tgtEl>
                                        <p:attrNameLst>
                                          <p:attrName>ppt_x</p:attrName>
                                        </p:attrNameLst>
                                      </p:cBhvr>
                                      <p:tavLst>
                                        <p:tav tm="0">
                                          <p:val>
                                            <p:strVal val="1+#ppt_w/2"/>
                                          </p:val>
                                        </p:tav>
                                        <p:tav tm="100000">
                                          <p:val>
                                            <p:strVal val="#ppt_x"/>
                                          </p:val>
                                        </p:tav>
                                      </p:tavLst>
                                    </p:anim>
                                    <p:anim calcmode="lin" valueType="num">
                                      <p:cBhvr additive="base">
                                        <p:cTn id="35" dur="500" fill="hold"/>
                                        <p:tgtEl>
                                          <p:spTgt spid="21"/>
                                        </p:tgtEl>
                                        <p:attrNameLst>
                                          <p:attrName>ppt_y</p:attrName>
                                        </p:attrNameLst>
                                      </p:cBhvr>
                                      <p:tavLst>
                                        <p:tav tm="0">
                                          <p:val>
                                            <p:strVal val="#ppt_y"/>
                                          </p:val>
                                        </p:tav>
                                        <p:tav tm="100000">
                                          <p:val>
                                            <p:strVal val="#ppt_y"/>
                                          </p:val>
                                        </p:tav>
                                      </p:tavLst>
                                    </p:anim>
                                  </p:childTnLst>
                                </p:cTn>
                              </p:par>
                              <p:par>
                                <p:cTn id="36" presetID="2" presetClass="entr" presetSubtype="2" decel="100000" fill="hold" grpId="0" nodeType="withEffect">
                                  <p:stCondLst>
                                    <p:cond delay="50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500" fill="hold"/>
                                        <p:tgtEl>
                                          <p:spTgt spid="23"/>
                                        </p:tgtEl>
                                        <p:attrNameLst>
                                          <p:attrName>ppt_x</p:attrName>
                                        </p:attrNameLst>
                                      </p:cBhvr>
                                      <p:tavLst>
                                        <p:tav tm="0">
                                          <p:val>
                                            <p:strVal val="1+#ppt_w/2"/>
                                          </p:val>
                                        </p:tav>
                                        <p:tav tm="100000">
                                          <p:val>
                                            <p:strVal val="#ppt_x"/>
                                          </p:val>
                                        </p:tav>
                                      </p:tavLst>
                                    </p:anim>
                                    <p:anim calcmode="lin" valueType="num">
                                      <p:cBhvr additive="base">
                                        <p:cTn id="39" dur="500" fill="hold"/>
                                        <p:tgtEl>
                                          <p:spTgt spid="23"/>
                                        </p:tgtEl>
                                        <p:attrNameLst>
                                          <p:attrName>ppt_y</p:attrName>
                                        </p:attrNameLst>
                                      </p:cBhvr>
                                      <p:tavLst>
                                        <p:tav tm="0">
                                          <p:val>
                                            <p:strVal val="#ppt_y"/>
                                          </p:val>
                                        </p:tav>
                                        <p:tav tm="100000">
                                          <p:val>
                                            <p:strVal val="#ppt_y"/>
                                          </p:val>
                                        </p:tav>
                                      </p:tavLst>
                                    </p:anim>
                                  </p:childTnLst>
                                </p:cTn>
                              </p:par>
                            </p:childTnLst>
                          </p:cTn>
                        </p:par>
                        <p:par>
                          <p:cTn id="40" fill="hold">
                            <p:stCondLst>
                              <p:cond delay="3050"/>
                            </p:stCondLst>
                            <p:childTnLst>
                              <p:par>
                                <p:cTn id="41" presetID="2" presetClass="entr" presetSubtype="8" decel="100000" fill="hold" grpId="0" nodeType="afterEffect">
                                  <p:stCondLst>
                                    <p:cond delay="500"/>
                                  </p:stCondLst>
                                  <p:childTnLst>
                                    <p:set>
                                      <p:cBhvr>
                                        <p:cTn id="42" dur="1" fill="hold">
                                          <p:stCondLst>
                                            <p:cond delay="0"/>
                                          </p:stCondLst>
                                        </p:cTn>
                                        <p:tgtEl>
                                          <p:spTgt spid="25"/>
                                        </p:tgtEl>
                                        <p:attrNameLst>
                                          <p:attrName>style.visibility</p:attrName>
                                        </p:attrNameLst>
                                      </p:cBhvr>
                                      <p:to>
                                        <p:strVal val="visible"/>
                                      </p:to>
                                    </p:set>
                                    <p:anim calcmode="lin" valueType="num">
                                      <p:cBhvr additive="base">
                                        <p:cTn id="43" dur="500" fill="hold"/>
                                        <p:tgtEl>
                                          <p:spTgt spid="25"/>
                                        </p:tgtEl>
                                        <p:attrNameLst>
                                          <p:attrName>ppt_x</p:attrName>
                                        </p:attrNameLst>
                                      </p:cBhvr>
                                      <p:tavLst>
                                        <p:tav tm="0">
                                          <p:val>
                                            <p:strVal val="0-#ppt_w/2"/>
                                          </p:val>
                                        </p:tav>
                                        <p:tav tm="100000">
                                          <p:val>
                                            <p:strVal val="#ppt_x"/>
                                          </p:val>
                                        </p:tav>
                                      </p:tavLst>
                                    </p:anim>
                                    <p:anim calcmode="lin" valueType="num">
                                      <p:cBhvr additive="base">
                                        <p:cTn id="44" dur="500" fill="hold"/>
                                        <p:tgtEl>
                                          <p:spTgt spid="25"/>
                                        </p:tgtEl>
                                        <p:attrNameLst>
                                          <p:attrName>ppt_y</p:attrName>
                                        </p:attrNameLst>
                                      </p:cBhvr>
                                      <p:tavLst>
                                        <p:tav tm="0">
                                          <p:val>
                                            <p:strVal val="#ppt_y"/>
                                          </p:val>
                                        </p:tav>
                                        <p:tav tm="100000">
                                          <p:val>
                                            <p:strVal val="#ppt_y"/>
                                          </p:val>
                                        </p:tav>
                                      </p:tavLst>
                                    </p:anim>
                                  </p:childTnLst>
                                </p:cTn>
                              </p:par>
                              <p:par>
                                <p:cTn id="45" presetID="2" presetClass="entr" presetSubtype="2" decel="100000" fill="hold" grpId="0" nodeType="withEffect">
                                  <p:stCondLst>
                                    <p:cond delay="50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1+#ppt_w/2"/>
                                          </p:val>
                                        </p:tav>
                                        <p:tav tm="100000">
                                          <p:val>
                                            <p:strVal val="#ppt_x"/>
                                          </p:val>
                                        </p:tav>
                                      </p:tavLst>
                                    </p:anim>
                                    <p:anim calcmode="lin" valueType="num">
                                      <p:cBhvr additive="base">
                                        <p:cTn id="48" dur="500" fill="hold"/>
                                        <p:tgtEl>
                                          <p:spTgt spid="27"/>
                                        </p:tgtEl>
                                        <p:attrNameLst>
                                          <p:attrName>ppt_y</p:attrName>
                                        </p:attrNameLst>
                                      </p:cBhvr>
                                      <p:tavLst>
                                        <p:tav tm="0">
                                          <p:val>
                                            <p:strVal val="#ppt_y"/>
                                          </p:val>
                                        </p:tav>
                                        <p:tav tm="100000">
                                          <p:val>
                                            <p:strVal val="#ppt_y"/>
                                          </p:val>
                                        </p:tav>
                                      </p:tavLst>
                                    </p:anim>
                                  </p:childTnLst>
                                </p:cTn>
                              </p:par>
                              <p:par>
                                <p:cTn id="49" presetID="2" presetClass="entr" presetSubtype="2" decel="100000" fill="hold" grpId="0" nodeType="withEffect">
                                  <p:stCondLst>
                                    <p:cond delay="50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500" fill="hold"/>
                                        <p:tgtEl>
                                          <p:spTgt spid="28"/>
                                        </p:tgtEl>
                                        <p:attrNameLst>
                                          <p:attrName>ppt_x</p:attrName>
                                        </p:attrNameLst>
                                      </p:cBhvr>
                                      <p:tavLst>
                                        <p:tav tm="0">
                                          <p:val>
                                            <p:strVal val="1+#ppt_w/2"/>
                                          </p:val>
                                        </p:tav>
                                        <p:tav tm="100000">
                                          <p:val>
                                            <p:strVal val="#ppt_x"/>
                                          </p:val>
                                        </p:tav>
                                      </p:tavLst>
                                    </p:anim>
                                    <p:anim calcmode="lin" valueType="num">
                                      <p:cBhvr additive="base">
                                        <p:cTn id="52"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9" grpId="0">
        <p:tmplLst>
          <p:tmpl>
            <p:tnLst>
              <p:par>
                <p:cTn presetID="2" presetClass="entr" presetSubtype="2" decel="100000" fill="hold" nodeType="afterEffect">
                  <p:stCondLst>
                    <p:cond delay="0"/>
                  </p:stCondLst>
                  <p:iterate type="wd">
                    <p:tmPct val="10000"/>
                  </p:iterate>
                  <p:childTnLst>
                    <p:set>
                      <p:cBhvr>
                        <p:cTn dur="1" fill="hold">
                          <p:stCondLst>
                            <p:cond delay="0"/>
                          </p:stCondLst>
                        </p:cTn>
                        <p:tgtEl>
                          <p:spTgt spid="19"/>
                        </p:tgtEl>
                        <p:attrNameLst>
                          <p:attrName>style.visibility</p:attrName>
                        </p:attrNameLst>
                      </p:cBhvr>
                      <p:to>
                        <p:strVal val="visible"/>
                      </p:to>
                    </p:set>
                    <p:anim calcmode="lin" valueType="num">
                      <p:cBhvr additive="base">
                        <p:cTn dur="500" fill="hold"/>
                        <p:tgtEl>
                          <p:spTgt spid="19"/>
                        </p:tgtEl>
                        <p:attrNameLst>
                          <p:attrName>ppt_x</p:attrName>
                        </p:attrNameLst>
                      </p:cBhvr>
                      <p:tavLst>
                        <p:tav tm="0">
                          <p:val>
                            <p:strVal val="1+#ppt_w/2"/>
                          </p:val>
                        </p:tav>
                        <p:tav tm="100000">
                          <p:val>
                            <p:strVal val="#ppt_x"/>
                          </p:val>
                        </p:tav>
                      </p:tavLst>
                    </p:anim>
                    <p:anim calcmode="lin" valueType="num">
                      <p:cBhvr additive="base">
                        <p:cTn dur="500" fill="hold"/>
                        <p:tgtEl>
                          <p:spTgt spid="19"/>
                        </p:tgtEl>
                        <p:attrNameLst>
                          <p:attrName>ppt_y</p:attrName>
                        </p:attrNameLst>
                      </p:cBhvr>
                      <p:tavLst>
                        <p:tav tm="0">
                          <p:val>
                            <p:strVal val="#ppt_y"/>
                          </p:val>
                        </p:tav>
                        <p:tav tm="100000">
                          <p:val>
                            <p:strVal val="#ppt_y"/>
                          </p:val>
                        </p:tav>
                      </p:tavLst>
                    </p:anim>
                  </p:childTnLst>
                </p:cTn>
              </p:par>
            </p:tnLst>
          </p:tmpl>
        </p:tmplLst>
      </p:bldP>
      <p:bldP spid="20" grpId="0" animBg="1"/>
      <p:bldP spid="21" grpId="0">
        <p:tmplLst>
          <p:tmpl>
            <p:tnLst>
              <p:par>
                <p:cTn presetID="2" presetClass="entr" presetSubtype="2" decel="100000" fill="hold" nodeType="withEffect">
                  <p:stCondLst>
                    <p:cond delay="50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fill="hold"/>
                        <p:tgtEl>
                          <p:spTgt spid="21"/>
                        </p:tgtEl>
                        <p:attrNameLst>
                          <p:attrName>ppt_x</p:attrName>
                        </p:attrNameLst>
                      </p:cBhvr>
                      <p:tavLst>
                        <p:tav tm="0">
                          <p:val>
                            <p:strVal val="1+#ppt_w/2"/>
                          </p:val>
                        </p:tav>
                        <p:tav tm="100000">
                          <p:val>
                            <p:strVal val="#ppt_x"/>
                          </p:val>
                        </p:tav>
                      </p:tavLst>
                    </p:anim>
                    <p:anim calcmode="lin" valueType="num">
                      <p:cBhvr additive="base">
                        <p:cTn dur="500" fill="hold"/>
                        <p:tgtEl>
                          <p:spTgt spid="21"/>
                        </p:tgtEl>
                        <p:attrNameLst>
                          <p:attrName>ppt_y</p:attrName>
                        </p:attrNameLst>
                      </p:cBhvr>
                      <p:tavLst>
                        <p:tav tm="0">
                          <p:val>
                            <p:strVal val="#ppt_y"/>
                          </p:val>
                        </p:tav>
                        <p:tav tm="100000">
                          <p:val>
                            <p:strVal val="#ppt_y"/>
                          </p:val>
                        </p:tav>
                      </p:tavLst>
                    </p:anim>
                  </p:childTnLst>
                </p:cTn>
              </p:par>
            </p:tnLst>
          </p:tmpl>
        </p:tmplLst>
      </p:bldP>
      <p:bldP spid="23" grpId="0">
        <p:tmplLst>
          <p:tmpl>
            <p:tnLst>
              <p:par>
                <p:cTn presetID="2" presetClass="entr" presetSubtype="2" decel="100000" fill="hold" nodeType="withEffect">
                  <p:stCondLst>
                    <p:cond delay="500"/>
                  </p:stCondLst>
                  <p:childTnLst>
                    <p:set>
                      <p:cBhvr>
                        <p:cTn dur="1" fill="hold">
                          <p:stCondLst>
                            <p:cond delay="0"/>
                          </p:stCondLst>
                        </p:cTn>
                        <p:tgtEl>
                          <p:spTgt spid="23"/>
                        </p:tgtEl>
                        <p:attrNameLst>
                          <p:attrName>style.visibility</p:attrName>
                        </p:attrNameLst>
                      </p:cBhvr>
                      <p:to>
                        <p:strVal val="visible"/>
                      </p:to>
                    </p:set>
                    <p:anim calcmode="lin" valueType="num">
                      <p:cBhvr additive="base">
                        <p:cTn dur="500" fill="hold"/>
                        <p:tgtEl>
                          <p:spTgt spid="23"/>
                        </p:tgtEl>
                        <p:attrNameLst>
                          <p:attrName>ppt_x</p:attrName>
                        </p:attrNameLst>
                      </p:cBhvr>
                      <p:tavLst>
                        <p:tav tm="0">
                          <p:val>
                            <p:strVal val="1+#ppt_w/2"/>
                          </p:val>
                        </p:tav>
                        <p:tav tm="100000">
                          <p:val>
                            <p:strVal val="#ppt_x"/>
                          </p:val>
                        </p:tav>
                      </p:tavLst>
                    </p:anim>
                    <p:anim calcmode="lin" valueType="num">
                      <p:cBhvr additive="base">
                        <p:cTn dur="500" fill="hold"/>
                        <p:tgtEl>
                          <p:spTgt spid="23"/>
                        </p:tgtEl>
                        <p:attrNameLst>
                          <p:attrName>ppt_y</p:attrName>
                        </p:attrNameLst>
                      </p:cBhvr>
                      <p:tavLst>
                        <p:tav tm="0">
                          <p:val>
                            <p:strVal val="#ppt_y"/>
                          </p:val>
                        </p:tav>
                        <p:tav tm="100000">
                          <p:val>
                            <p:strVal val="#ppt_y"/>
                          </p:val>
                        </p:tav>
                      </p:tavLst>
                    </p:anim>
                  </p:childTnLst>
                </p:cTn>
              </p:par>
            </p:tnLst>
          </p:tmpl>
        </p:tmplLst>
      </p:bldP>
      <p:bldP spid="25" grpId="0" animBg="1"/>
      <p:bldP spid="27" grpId="0">
        <p:tmplLst>
          <p:tmpl>
            <p:tnLst>
              <p:par>
                <p:cTn presetID="2" presetClass="entr" presetSubtype="2" decel="100000" fill="hold" nodeType="withEffect">
                  <p:stCondLst>
                    <p:cond delay="500"/>
                  </p:stCondLst>
                  <p:childTnLst>
                    <p:set>
                      <p:cBhvr>
                        <p:cTn dur="1" fill="hold">
                          <p:stCondLst>
                            <p:cond delay="0"/>
                          </p:stCondLst>
                        </p:cTn>
                        <p:tgtEl>
                          <p:spTgt spid="27"/>
                        </p:tgtEl>
                        <p:attrNameLst>
                          <p:attrName>style.visibility</p:attrName>
                        </p:attrNameLst>
                      </p:cBhvr>
                      <p:to>
                        <p:strVal val="visible"/>
                      </p:to>
                    </p:set>
                    <p:anim calcmode="lin" valueType="num">
                      <p:cBhvr additive="base">
                        <p:cTn dur="500" fill="hold"/>
                        <p:tgtEl>
                          <p:spTgt spid="27"/>
                        </p:tgtEl>
                        <p:attrNameLst>
                          <p:attrName>ppt_x</p:attrName>
                        </p:attrNameLst>
                      </p:cBhvr>
                      <p:tavLst>
                        <p:tav tm="0">
                          <p:val>
                            <p:strVal val="1+#ppt_w/2"/>
                          </p:val>
                        </p:tav>
                        <p:tav tm="100000">
                          <p:val>
                            <p:strVal val="#ppt_x"/>
                          </p:val>
                        </p:tav>
                      </p:tavLst>
                    </p:anim>
                    <p:anim calcmode="lin" valueType="num">
                      <p:cBhvr additive="base">
                        <p:cTn dur="500" fill="hold"/>
                        <p:tgtEl>
                          <p:spTgt spid="27"/>
                        </p:tgtEl>
                        <p:attrNameLst>
                          <p:attrName>ppt_y</p:attrName>
                        </p:attrNameLst>
                      </p:cBhvr>
                      <p:tavLst>
                        <p:tav tm="0">
                          <p:val>
                            <p:strVal val="#ppt_y"/>
                          </p:val>
                        </p:tav>
                        <p:tav tm="100000">
                          <p:val>
                            <p:strVal val="#ppt_y"/>
                          </p:val>
                        </p:tav>
                      </p:tavLst>
                    </p:anim>
                  </p:childTnLst>
                </p:cTn>
              </p:par>
            </p:tnLst>
          </p:tmpl>
        </p:tmplLst>
      </p:bldP>
      <p:bldP spid="28" grpId="0">
        <p:tmplLst>
          <p:tmpl>
            <p:tnLst>
              <p:par>
                <p:cTn presetID="2" presetClass="entr" presetSubtype="2" decel="100000" fill="hold" nodeType="withEffect">
                  <p:stCondLst>
                    <p:cond delay="50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fill="hold"/>
                        <p:tgtEl>
                          <p:spTgt spid="28"/>
                        </p:tgtEl>
                        <p:attrNameLst>
                          <p:attrName>ppt_x</p:attrName>
                        </p:attrNameLst>
                      </p:cBhvr>
                      <p:tavLst>
                        <p:tav tm="0">
                          <p:val>
                            <p:strVal val="1+#ppt_w/2"/>
                          </p:val>
                        </p:tav>
                        <p:tav tm="100000">
                          <p:val>
                            <p:strVal val="#ppt_x"/>
                          </p:val>
                        </p:tav>
                      </p:tavLst>
                    </p:anim>
                    <p:anim calcmode="lin" valueType="num">
                      <p:cBhvr additive="base">
                        <p:cTn dur="500" fill="hold"/>
                        <p:tgtEl>
                          <p:spTgt spid="28"/>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Mobile Devices 2">
    <p:spTree>
      <p:nvGrpSpPr>
        <p:cNvPr id="1" name=""/>
        <p:cNvGrpSpPr/>
        <p:nvPr/>
      </p:nvGrpSpPr>
      <p:grpSpPr>
        <a:xfrm>
          <a:off x="0" y="0"/>
          <a:ext cx="0" cy="0"/>
          <a:chOff x="0" y="0"/>
          <a:chExt cx="0" cy="0"/>
        </a:xfrm>
      </p:grpSpPr>
      <p:sp>
        <p:nvSpPr>
          <p:cNvPr id="16" name="正方形/長方形 15"/>
          <p:cNvSpPr/>
          <p:nvPr userDrawn="1"/>
        </p:nvSpPr>
        <p:spPr>
          <a:xfrm>
            <a:off x="0" y="5323520"/>
            <a:ext cx="18286413" cy="1350150"/>
          </a:xfrm>
          <a:prstGeom prst="rect">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pic>
        <p:nvPicPr>
          <p:cNvPr id="5" name="図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067531" y="868025"/>
            <a:ext cx="5715635" cy="8126678"/>
          </a:xfrm>
          <a:prstGeom prst="rect">
            <a:avLst/>
          </a:prstGeom>
        </p:spPr>
      </p:pic>
      <p:pic>
        <p:nvPicPr>
          <p:cNvPr id="6" name="図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62286" y="3834097"/>
            <a:ext cx="2533388" cy="5160606"/>
          </a:xfrm>
          <a:prstGeom prst="rect">
            <a:avLst/>
          </a:prstGeom>
        </p:spPr>
      </p:pic>
      <p:sp>
        <p:nvSpPr>
          <p:cNvPr id="8" name="図プレースホルダー 7"/>
          <p:cNvSpPr>
            <a:spLocks noGrp="1"/>
          </p:cNvSpPr>
          <p:nvPr>
            <p:ph type="pic" sz="quarter" idx="12" hasCustomPrompt="1"/>
          </p:nvPr>
        </p:nvSpPr>
        <p:spPr>
          <a:xfrm>
            <a:off x="1048686" y="4501463"/>
            <a:ext cx="2160588" cy="3825875"/>
          </a:xfrm>
        </p:spPr>
        <p:txBody>
          <a:bodyPr/>
          <a:lstStyle>
            <a:lvl1pPr>
              <a:defRPr baseline="0"/>
            </a:lvl1pPr>
          </a:lstStyle>
          <a:p>
            <a:r>
              <a:rPr kumimoji="1" lang="en-US" altLang="ja-JP" dirty="0"/>
              <a:t>Add an image</a:t>
            </a:r>
            <a:endParaRPr kumimoji="1" lang="ja-JP" altLang="en-US" dirty="0"/>
          </a:p>
        </p:txBody>
      </p:sp>
      <p:sp>
        <p:nvSpPr>
          <p:cNvPr id="12" name="図プレースホルダー 11"/>
          <p:cNvSpPr>
            <a:spLocks noGrp="1"/>
          </p:cNvSpPr>
          <p:nvPr>
            <p:ph type="pic" sz="quarter" idx="13" hasCustomPrompt="1"/>
          </p:nvPr>
        </p:nvSpPr>
        <p:spPr>
          <a:xfrm>
            <a:off x="3456428" y="1646033"/>
            <a:ext cx="4937841" cy="6570663"/>
          </a:xfrm>
        </p:spPr>
        <p:txBody>
          <a:bodyPr/>
          <a:lstStyle>
            <a:lvl1pPr>
              <a:defRPr/>
            </a:lvl1pPr>
          </a:lstStyle>
          <a:p>
            <a:r>
              <a:rPr kumimoji="1" lang="en-US" altLang="ja-JP" dirty="0"/>
              <a:t>Add an image</a:t>
            </a:r>
            <a:endParaRPr kumimoji="1" lang="ja-JP" altLang="en-US" dirty="0"/>
          </a:p>
        </p:txBody>
      </p:sp>
      <p:sp>
        <p:nvSpPr>
          <p:cNvPr id="18" name="テキスト プレースホルダー 11"/>
          <p:cNvSpPr>
            <a:spLocks noGrp="1"/>
          </p:cNvSpPr>
          <p:nvPr>
            <p:ph type="body" sz="quarter" idx="15" hasCustomPrompt="1"/>
          </p:nvPr>
        </p:nvSpPr>
        <p:spPr>
          <a:xfrm>
            <a:off x="9008191" y="5413530"/>
            <a:ext cx="8505945" cy="1088019"/>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22" name="テキスト プレースホルダー 11"/>
          <p:cNvSpPr>
            <a:spLocks noGrp="1"/>
          </p:cNvSpPr>
          <p:nvPr>
            <p:ph type="body" sz="quarter" idx="20" hasCustomPrompt="1"/>
          </p:nvPr>
        </p:nvSpPr>
        <p:spPr>
          <a:xfrm>
            <a:off x="9038278" y="6763679"/>
            <a:ext cx="8520863" cy="2025225"/>
          </a:xfrm>
        </p:spPr>
        <p:txBody>
          <a:bodyPr anchor="t">
            <a:noAutofit/>
          </a:bodyPr>
          <a:lstStyle>
            <a:lvl1pPr algn="l">
              <a:lnSpc>
                <a:spcPct val="120000"/>
              </a:lnSpc>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3289897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par>
                          <p:cTn id="11" fill="hold">
                            <p:stCondLst>
                              <p:cond delay="500"/>
                            </p:stCondLst>
                            <p:childTnLst>
                              <p:par>
                                <p:cTn id="12" presetID="14" presetClass="entr" presetSubtype="1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randombar(horizontal)">
                                      <p:cBhvr>
                                        <p:cTn id="14" dur="500"/>
                                        <p:tgtEl>
                                          <p:spTgt spid="5"/>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par>
                          <p:cTn id="18" fill="hold">
                            <p:stCondLst>
                              <p:cond delay="1000"/>
                            </p:stCondLst>
                            <p:childTnLst>
                              <p:par>
                                <p:cTn id="19" presetID="22" presetClass="entr" presetSubtype="2"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right)">
                                      <p:cBhvr>
                                        <p:cTn id="21" dur="500"/>
                                        <p:tgtEl>
                                          <p:spTgt spid="16"/>
                                        </p:tgtEl>
                                      </p:cBhvr>
                                    </p:animEffect>
                                  </p:childTnLst>
                                </p:cTn>
                              </p:par>
                            </p:childTnLst>
                          </p:cTn>
                        </p:par>
                        <p:par>
                          <p:cTn id="22" fill="hold">
                            <p:stCondLst>
                              <p:cond delay="1500"/>
                            </p:stCondLst>
                            <p:childTnLst>
                              <p:par>
                                <p:cTn id="23" presetID="2" presetClass="entr" presetSubtype="2" decel="100000" fill="hold" grpId="0" nodeType="afterEffect">
                                  <p:stCondLst>
                                    <p:cond delay="0"/>
                                  </p:stCondLst>
                                  <p:iterate type="wd">
                                    <p:tmPct val="10000"/>
                                  </p:iterate>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fill="hold"/>
                                        <p:tgtEl>
                                          <p:spTgt spid="18"/>
                                        </p:tgtEl>
                                        <p:attrNameLst>
                                          <p:attrName>ppt_x</p:attrName>
                                        </p:attrNameLst>
                                      </p:cBhvr>
                                      <p:tavLst>
                                        <p:tav tm="0">
                                          <p:val>
                                            <p:strVal val="1+#ppt_w/2"/>
                                          </p:val>
                                        </p:tav>
                                        <p:tav tm="100000">
                                          <p:val>
                                            <p:strVal val="#ppt_x"/>
                                          </p:val>
                                        </p:tav>
                                      </p:tavLst>
                                    </p:anim>
                                    <p:anim calcmode="lin" valueType="num">
                                      <p:cBhvr additive="base">
                                        <p:cTn id="26" dur="500" fill="hold"/>
                                        <p:tgtEl>
                                          <p:spTgt spid="18"/>
                                        </p:tgtEl>
                                        <p:attrNameLst>
                                          <p:attrName>ppt_y</p:attrName>
                                        </p:attrNameLst>
                                      </p:cBhvr>
                                      <p:tavLst>
                                        <p:tav tm="0">
                                          <p:val>
                                            <p:strVal val="#ppt_y"/>
                                          </p:val>
                                        </p:tav>
                                        <p:tav tm="100000">
                                          <p:val>
                                            <p:strVal val="#ppt_y"/>
                                          </p:val>
                                        </p:tav>
                                      </p:tavLst>
                                    </p:anim>
                                  </p:childTnLst>
                                </p:cTn>
                              </p:par>
                            </p:childTnLst>
                          </p:cTn>
                        </p:par>
                        <p:par>
                          <p:cTn id="27" fill="hold">
                            <p:stCondLst>
                              <p:cond delay="2050"/>
                            </p:stCondLst>
                            <p:childTnLst>
                              <p:par>
                                <p:cTn id="28" presetID="2" presetClass="entr" presetSubtype="2" decel="100000"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500" fill="hold"/>
                                        <p:tgtEl>
                                          <p:spTgt spid="22"/>
                                        </p:tgtEl>
                                        <p:attrNameLst>
                                          <p:attrName>ppt_x</p:attrName>
                                        </p:attrNameLst>
                                      </p:cBhvr>
                                      <p:tavLst>
                                        <p:tav tm="0">
                                          <p:val>
                                            <p:strVal val="1+#ppt_w/2"/>
                                          </p:val>
                                        </p:tav>
                                        <p:tav tm="100000">
                                          <p:val>
                                            <p:strVal val="#ppt_x"/>
                                          </p:val>
                                        </p:tav>
                                      </p:tavLst>
                                    </p:anim>
                                    <p:anim calcmode="lin" valueType="num">
                                      <p:cBhvr additive="base">
                                        <p:cTn id="31"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p:bldP spid="12" grpId="0"/>
      <p:bldP spid="18" grpId="0">
        <p:tmplLst>
          <p:tmpl>
            <p:tnLst>
              <p:par>
                <p:cTn presetID="2" presetClass="entr" presetSubtype="2" decel="100000" fill="hold" nodeType="afterEffect">
                  <p:stCondLst>
                    <p:cond delay="0"/>
                  </p:stCondLst>
                  <p:iterate type="wd">
                    <p:tmPct val="10000"/>
                  </p:iterate>
                  <p:childTnLst>
                    <p:set>
                      <p:cBhvr>
                        <p:cTn dur="1" fill="hold">
                          <p:stCondLst>
                            <p:cond delay="0"/>
                          </p:stCondLst>
                        </p:cTn>
                        <p:tgtEl>
                          <p:spTgt spid="18"/>
                        </p:tgtEl>
                        <p:attrNameLst>
                          <p:attrName>style.visibility</p:attrName>
                        </p:attrNameLst>
                      </p:cBhvr>
                      <p:to>
                        <p:strVal val="visible"/>
                      </p:to>
                    </p:set>
                    <p:anim calcmode="lin" valueType="num">
                      <p:cBhvr additive="base">
                        <p:cTn dur="500" fill="hold"/>
                        <p:tgtEl>
                          <p:spTgt spid="18"/>
                        </p:tgtEl>
                        <p:attrNameLst>
                          <p:attrName>ppt_x</p:attrName>
                        </p:attrNameLst>
                      </p:cBhvr>
                      <p:tavLst>
                        <p:tav tm="0">
                          <p:val>
                            <p:strVal val="1+#ppt_w/2"/>
                          </p:val>
                        </p:tav>
                        <p:tav tm="100000">
                          <p:val>
                            <p:strVal val="#ppt_x"/>
                          </p:val>
                        </p:tav>
                      </p:tavLst>
                    </p:anim>
                    <p:anim calcmode="lin" valueType="num">
                      <p:cBhvr additive="base">
                        <p:cTn dur="500" fill="hold"/>
                        <p:tgtEl>
                          <p:spTgt spid="18"/>
                        </p:tgtEl>
                        <p:attrNameLst>
                          <p:attrName>ppt_y</p:attrName>
                        </p:attrNameLst>
                      </p:cBhvr>
                      <p:tavLst>
                        <p:tav tm="0">
                          <p:val>
                            <p:strVal val="#ppt_y"/>
                          </p:val>
                        </p:tav>
                        <p:tav tm="100000">
                          <p:val>
                            <p:strVal val="#ppt_y"/>
                          </p:val>
                        </p:tav>
                      </p:tavLst>
                    </p:anim>
                  </p:childTnLst>
                </p:cTn>
              </p:par>
            </p:tnLst>
          </p:tmpl>
        </p:tmplLst>
      </p:bldP>
      <p:bldP spid="22" grpId="0">
        <p:tmplLst>
          <p:tmpl>
            <p:tnLst>
              <p:par>
                <p:cTn presetID="2" presetClass="entr" presetSubtype="2" decel="100000" fill="hold" nodeType="after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fill="hold"/>
                        <p:tgtEl>
                          <p:spTgt spid="22"/>
                        </p:tgtEl>
                        <p:attrNameLst>
                          <p:attrName>ppt_x</p:attrName>
                        </p:attrNameLst>
                      </p:cBhvr>
                      <p:tavLst>
                        <p:tav tm="0">
                          <p:val>
                            <p:strVal val="1+#ppt_w/2"/>
                          </p:val>
                        </p:tav>
                        <p:tav tm="100000">
                          <p:val>
                            <p:strVal val="#ppt_x"/>
                          </p:val>
                        </p:tav>
                      </p:tavLst>
                    </p:anim>
                    <p:anim calcmode="lin" valueType="num">
                      <p:cBhvr additive="base">
                        <p:cTn dur="500" fill="hold"/>
                        <p:tgtEl>
                          <p:spTgt spid="22"/>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PC and iPhone">
    <p:spTree>
      <p:nvGrpSpPr>
        <p:cNvPr id="1" name=""/>
        <p:cNvGrpSpPr/>
        <p:nvPr/>
      </p:nvGrpSpPr>
      <p:grpSpPr>
        <a:xfrm>
          <a:off x="0" y="0"/>
          <a:ext cx="0" cy="0"/>
          <a:chOff x="0" y="0"/>
          <a:chExt cx="0" cy="0"/>
        </a:xfrm>
      </p:grpSpPr>
      <p:cxnSp>
        <p:nvCxnSpPr>
          <p:cNvPr id="17" name="直線コネクタ 16"/>
          <p:cNvCxnSpPr/>
          <p:nvPr userDrawn="1"/>
        </p:nvCxnSpPr>
        <p:spPr>
          <a:xfrm flipH="1">
            <a:off x="0" y="4775560"/>
            <a:ext cx="18286413"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9" name="テキスト プレースホルダー 11"/>
          <p:cNvSpPr>
            <a:spLocks noGrp="1"/>
          </p:cNvSpPr>
          <p:nvPr>
            <p:ph type="body" sz="quarter" idx="15" hasCustomPrompt="1"/>
          </p:nvPr>
        </p:nvSpPr>
        <p:spPr>
          <a:xfrm>
            <a:off x="10988412" y="1993151"/>
            <a:ext cx="6840760" cy="2790310"/>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pic>
        <p:nvPicPr>
          <p:cNvPr id="11" name="図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06763" y="1700461"/>
            <a:ext cx="7911618" cy="6409096"/>
          </a:xfrm>
          <a:prstGeom prst="rect">
            <a:avLst/>
          </a:prstGeom>
        </p:spPr>
      </p:pic>
      <p:sp>
        <p:nvSpPr>
          <p:cNvPr id="13" name="図プレースホルダー 8"/>
          <p:cNvSpPr>
            <a:spLocks noGrp="1"/>
          </p:cNvSpPr>
          <p:nvPr>
            <p:ph type="pic" sz="quarter" idx="13" hasCustomPrompt="1"/>
          </p:nvPr>
        </p:nvSpPr>
        <p:spPr>
          <a:xfrm>
            <a:off x="3097428" y="1970491"/>
            <a:ext cx="7335815" cy="4056234"/>
          </a:xfrm>
        </p:spPr>
        <p:txBody>
          <a:bodyPr/>
          <a:lstStyle>
            <a:lvl1pPr>
              <a:defRPr/>
            </a:lvl1pPr>
          </a:lstStyle>
          <a:p>
            <a:r>
              <a:rPr kumimoji="1" lang="en-US" altLang="ja-JP" dirty="0"/>
              <a:t>Add an image</a:t>
            </a:r>
            <a:endParaRPr kumimoji="1" lang="ja-JP" altLang="en-US" dirty="0"/>
          </a:p>
        </p:txBody>
      </p:sp>
      <p:pic>
        <p:nvPicPr>
          <p:cNvPr id="14" name="図 1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29413" y="4128186"/>
            <a:ext cx="2044962" cy="4165664"/>
          </a:xfrm>
          <a:prstGeom prst="rect">
            <a:avLst/>
          </a:prstGeom>
        </p:spPr>
      </p:pic>
      <p:sp>
        <p:nvSpPr>
          <p:cNvPr id="15" name="図プレースホルダー 8"/>
          <p:cNvSpPr>
            <a:spLocks noGrp="1"/>
          </p:cNvSpPr>
          <p:nvPr>
            <p:ph type="pic" sz="quarter" idx="12" hasCustomPrompt="1"/>
          </p:nvPr>
        </p:nvSpPr>
        <p:spPr>
          <a:xfrm>
            <a:off x="1097026" y="4658443"/>
            <a:ext cx="1709737" cy="3105150"/>
          </a:xfrm>
        </p:spPr>
        <p:txBody>
          <a:bodyPr/>
          <a:lstStyle>
            <a:lvl1pPr>
              <a:defRPr/>
            </a:lvl1pPr>
          </a:lstStyle>
          <a:p>
            <a:r>
              <a:rPr kumimoji="1" lang="en-US" altLang="ja-JP" dirty="0"/>
              <a:t>Add an image</a:t>
            </a:r>
            <a:endParaRPr kumimoji="1" lang="ja-JP" altLang="en-US" dirty="0"/>
          </a:p>
        </p:txBody>
      </p:sp>
      <p:sp>
        <p:nvSpPr>
          <p:cNvPr id="20" name="テキスト プレースホルダー 11"/>
          <p:cNvSpPr>
            <a:spLocks noGrp="1"/>
          </p:cNvSpPr>
          <p:nvPr>
            <p:ph type="body" sz="quarter" idx="20" hasCustomPrompt="1"/>
          </p:nvPr>
        </p:nvSpPr>
        <p:spPr>
          <a:xfrm>
            <a:off x="10988411" y="4905010"/>
            <a:ext cx="6840759" cy="3523856"/>
          </a:xfrm>
        </p:spPr>
        <p:txBody>
          <a:bodyPr anchor="t">
            <a:noAutofit/>
          </a:bodyPr>
          <a:lstStyle>
            <a:lvl1pPr algn="l">
              <a:lnSpc>
                <a:spcPct val="120000"/>
              </a:lnSpc>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2073482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randombar(horizontal)">
                                      <p:cBhvr>
                                        <p:cTn id="10" dur="500"/>
                                        <p:tgtEl>
                                          <p:spTgt spid="15"/>
                                        </p:tgtEl>
                                      </p:cBhvr>
                                    </p:animEffect>
                                  </p:childTnLst>
                                </p:cTn>
                              </p:par>
                            </p:childTnLst>
                          </p:cTn>
                        </p:par>
                        <p:par>
                          <p:cTn id="11" fill="hold">
                            <p:stCondLst>
                              <p:cond delay="500"/>
                            </p:stCondLst>
                            <p:childTnLst>
                              <p:par>
                                <p:cTn id="12" presetID="14" presetClass="entr" presetSubtype="10" fill="hold"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randombar(horizontal)">
                                      <p:cBhvr>
                                        <p:cTn id="14" dur="500"/>
                                        <p:tgtEl>
                                          <p:spTgt spid="11"/>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par>
                          <p:cTn id="18" fill="hold">
                            <p:stCondLst>
                              <p:cond delay="1000"/>
                            </p:stCondLst>
                            <p:childTnLst>
                              <p:par>
                                <p:cTn id="19" presetID="22" presetClass="entr" presetSubtype="2" fill="hold"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right)">
                                      <p:cBhvr>
                                        <p:cTn id="21" dur="500"/>
                                        <p:tgtEl>
                                          <p:spTgt spid="17"/>
                                        </p:tgtEl>
                                      </p:cBhvr>
                                    </p:animEffect>
                                  </p:childTnLst>
                                </p:cTn>
                              </p:par>
                            </p:childTnLst>
                          </p:cTn>
                        </p:par>
                        <p:par>
                          <p:cTn id="22" fill="hold">
                            <p:stCondLst>
                              <p:cond delay="1500"/>
                            </p:stCondLst>
                            <p:childTnLst>
                              <p:par>
                                <p:cTn id="23" presetID="2" presetClass="entr" presetSubtype="2" decel="100000" fill="hold" grpId="0" nodeType="afterEffect">
                                  <p:stCondLst>
                                    <p:cond delay="0"/>
                                  </p:stCondLst>
                                  <p:iterate type="wd">
                                    <p:tmPct val="10000"/>
                                  </p:iterate>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1+#ppt_w/2"/>
                                          </p:val>
                                        </p:tav>
                                        <p:tav tm="100000">
                                          <p:val>
                                            <p:strVal val="#ppt_x"/>
                                          </p:val>
                                        </p:tav>
                                      </p:tavLst>
                                    </p:anim>
                                    <p:anim calcmode="lin" valueType="num">
                                      <p:cBhvr additive="base">
                                        <p:cTn id="26" dur="500" fill="hold"/>
                                        <p:tgtEl>
                                          <p:spTgt spid="19"/>
                                        </p:tgtEl>
                                        <p:attrNameLst>
                                          <p:attrName>ppt_y</p:attrName>
                                        </p:attrNameLst>
                                      </p:cBhvr>
                                      <p:tavLst>
                                        <p:tav tm="0">
                                          <p:val>
                                            <p:strVal val="#ppt_y"/>
                                          </p:val>
                                        </p:tav>
                                        <p:tav tm="100000">
                                          <p:val>
                                            <p:strVal val="#ppt_y"/>
                                          </p:val>
                                        </p:tav>
                                      </p:tavLst>
                                    </p:anim>
                                  </p:childTnLst>
                                </p:cTn>
                              </p:par>
                            </p:childTnLst>
                          </p:cTn>
                        </p:par>
                        <p:par>
                          <p:cTn id="27" fill="hold">
                            <p:stCondLst>
                              <p:cond delay="2050"/>
                            </p:stCondLst>
                            <p:childTnLst>
                              <p:par>
                                <p:cTn id="28" presetID="2" presetClass="entr" presetSubtype="2" decel="100000" fill="hold" grpId="0" nodeType="after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1+#ppt_w/2"/>
                                          </p:val>
                                        </p:tav>
                                        <p:tav tm="100000">
                                          <p:val>
                                            <p:strVal val="#ppt_x"/>
                                          </p:val>
                                        </p:tav>
                                      </p:tavLst>
                                    </p:anim>
                                    <p:anim calcmode="lin" valueType="num">
                                      <p:cBhvr additive="base">
                                        <p:cTn id="31"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tmplLst>
          <p:tmpl>
            <p:tnLst>
              <p:par>
                <p:cTn presetID="2" presetClass="entr" presetSubtype="2" decel="100000" fill="hold" nodeType="afterEffect">
                  <p:stCondLst>
                    <p:cond delay="0"/>
                  </p:stCondLst>
                  <p:iterate type="wd">
                    <p:tmPct val="10000"/>
                  </p:iterate>
                  <p:childTnLst>
                    <p:set>
                      <p:cBhvr>
                        <p:cTn dur="1" fill="hold">
                          <p:stCondLst>
                            <p:cond delay="0"/>
                          </p:stCondLst>
                        </p:cTn>
                        <p:tgtEl>
                          <p:spTgt spid="19"/>
                        </p:tgtEl>
                        <p:attrNameLst>
                          <p:attrName>style.visibility</p:attrName>
                        </p:attrNameLst>
                      </p:cBhvr>
                      <p:to>
                        <p:strVal val="visible"/>
                      </p:to>
                    </p:set>
                    <p:anim calcmode="lin" valueType="num">
                      <p:cBhvr additive="base">
                        <p:cTn dur="500" fill="hold"/>
                        <p:tgtEl>
                          <p:spTgt spid="19"/>
                        </p:tgtEl>
                        <p:attrNameLst>
                          <p:attrName>ppt_x</p:attrName>
                        </p:attrNameLst>
                      </p:cBhvr>
                      <p:tavLst>
                        <p:tav tm="0">
                          <p:val>
                            <p:strVal val="1+#ppt_w/2"/>
                          </p:val>
                        </p:tav>
                        <p:tav tm="100000">
                          <p:val>
                            <p:strVal val="#ppt_x"/>
                          </p:val>
                        </p:tav>
                      </p:tavLst>
                    </p:anim>
                    <p:anim calcmode="lin" valueType="num">
                      <p:cBhvr additive="base">
                        <p:cTn dur="500" fill="hold"/>
                        <p:tgtEl>
                          <p:spTgt spid="19"/>
                        </p:tgtEl>
                        <p:attrNameLst>
                          <p:attrName>ppt_y</p:attrName>
                        </p:attrNameLst>
                      </p:cBhvr>
                      <p:tavLst>
                        <p:tav tm="0">
                          <p:val>
                            <p:strVal val="#ppt_y"/>
                          </p:val>
                        </p:tav>
                        <p:tav tm="100000">
                          <p:val>
                            <p:strVal val="#ppt_y"/>
                          </p:val>
                        </p:tav>
                      </p:tavLst>
                    </p:anim>
                  </p:childTnLst>
                </p:cTn>
              </p:par>
            </p:tnLst>
          </p:tmpl>
        </p:tmplLst>
      </p:bldP>
      <p:bldP spid="13" grpId="0"/>
      <p:bldP spid="15" grpId="0"/>
      <p:bldP spid="20" grpId="0">
        <p:tmplLst>
          <p:tmpl>
            <p:tnLst>
              <p:par>
                <p:cTn presetID="2" presetClass="entr" presetSubtype="2" decel="10000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fill="hold"/>
                        <p:tgtEl>
                          <p:spTgt spid="20"/>
                        </p:tgtEl>
                        <p:attrNameLst>
                          <p:attrName>ppt_x</p:attrName>
                        </p:attrNameLst>
                      </p:cBhvr>
                      <p:tavLst>
                        <p:tav tm="0">
                          <p:val>
                            <p:strVal val="1+#ppt_w/2"/>
                          </p:val>
                        </p:tav>
                        <p:tav tm="100000">
                          <p:val>
                            <p:strVal val="#ppt_x"/>
                          </p:val>
                        </p:tav>
                      </p:tavLst>
                    </p:anim>
                    <p:anim calcmode="lin" valueType="num">
                      <p:cBhvr additive="base">
                        <p:cTn dur="500" fill="hold"/>
                        <p:tgtEl>
                          <p:spTgt spid="20"/>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All Devices">
    <p:spTree>
      <p:nvGrpSpPr>
        <p:cNvPr id="1" name=""/>
        <p:cNvGrpSpPr/>
        <p:nvPr/>
      </p:nvGrpSpPr>
      <p:grpSpPr>
        <a:xfrm>
          <a:off x="0" y="0"/>
          <a:ext cx="0" cy="0"/>
          <a:chOff x="0" y="0"/>
          <a:chExt cx="0" cy="0"/>
        </a:xfrm>
      </p:grpSpPr>
      <p:sp>
        <p:nvSpPr>
          <p:cNvPr id="16" name="正方形/長方形 15"/>
          <p:cNvSpPr/>
          <p:nvPr userDrawn="1"/>
        </p:nvSpPr>
        <p:spPr>
          <a:xfrm>
            <a:off x="0" y="6043600"/>
            <a:ext cx="18286413" cy="2070230"/>
          </a:xfrm>
          <a:prstGeom prst="rect">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pic>
        <p:nvPicPr>
          <p:cNvPr id="5" name="図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67076" y="462980"/>
            <a:ext cx="7911618" cy="6409096"/>
          </a:xfrm>
          <a:prstGeom prst="rect">
            <a:avLst/>
          </a:prstGeom>
        </p:spPr>
      </p:pic>
      <p:pic>
        <p:nvPicPr>
          <p:cNvPr id="6" name="図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2468231" y="1425361"/>
            <a:ext cx="3830770" cy="5446715"/>
          </a:xfrm>
          <a:prstGeom prst="rect">
            <a:avLst/>
          </a:prstGeom>
        </p:spPr>
      </p:pic>
      <p:pic>
        <p:nvPicPr>
          <p:cNvPr id="7" name="図 6"/>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695226" y="2706412"/>
            <a:ext cx="2044962" cy="4165664"/>
          </a:xfrm>
          <a:prstGeom prst="rect">
            <a:avLst/>
          </a:prstGeom>
        </p:spPr>
      </p:pic>
      <p:sp>
        <p:nvSpPr>
          <p:cNvPr id="9" name="図プレースホルダー 8"/>
          <p:cNvSpPr>
            <a:spLocks noGrp="1"/>
          </p:cNvSpPr>
          <p:nvPr>
            <p:ph type="pic" sz="quarter" idx="12" hasCustomPrompt="1"/>
          </p:nvPr>
        </p:nvSpPr>
        <p:spPr>
          <a:xfrm>
            <a:off x="2862839" y="3236669"/>
            <a:ext cx="1709737" cy="3105150"/>
          </a:xfrm>
        </p:spPr>
        <p:txBody>
          <a:bodyPr/>
          <a:lstStyle>
            <a:lvl1pPr>
              <a:defRPr/>
            </a:lvl1pPr>
          </a:lstStyle>
          <a:p>
            <a:r>
              <a:rPr kumimoji="1" lang="en-US" altLang="ja-JP" dirty="0"/>
              <a:t>Add an image</a:t>
            </a:r>
            <a:endParaRPr kumimoji="1" lang="ja-JP" altLang="en-US" dirty="0"/>
          </a:p>
        </p:txBody>
      </p:sp>
      <p:sp>
        <p:nvSpPr>
          <p:cNvPr id="10" name="図プレースホルダー 8"/>
          <p:cNvSpPr>
            <a:spLocks noGrp="1"/>
          </p:cNvSpPr>
          <p:nvPr>
            <p:ph type="pic" sz="quarter" idx="13" hasCustomPrompt="1"/>
          </p:nvPr>
        </p:nvSpPr>
        <p:spPr>
          <a:xfrm>
            <a:off x="4957741" y="733010"/>
            <a:ext cx="7335815" cy="4056234"/>
          </a:xfrm>
        </p:spPr>
        <p:txBody>
          <a:bodyPr/>
          <a:lstStyle>
            <a:lvl1pPr>
              <a:defRPr/>
            </a:lvl1pPr>
          </a:lstStyle>
          <a:p>
            <a:r>
              <a:rPr kumimoji="1" lang="en-US" altLang="ja-JP" dirty="0"/>
              <a:t>Add an image</a:t>
            </a:r>
            <a:endParaRPr kumimoji="1" lang="ja-JP" altLang="en-US" dirty="0"/>
          </a:p>
        </p:txBody>
      </p:sp>
      <p:sp>
        <p:nvSpPr>
          <p:cNvPr id="11" name="図プレースホルダー 8"/>
          <p:cNvSpPr>
            <a:spLocks noGrp="1"/>
          </p:cNvSpPr>
          <p:nvPr>
            <p:ph type="pic" sz="quarter" idx="14" hasCustomPrompt="1"/>
          </p:nvPr>
        </p:nvSpPr>
        <p:spPr>
          <a:xfrm>
            <a:off x="12743606" y="1948145"/>
            <a:ext cx="3285365" cy="4410490"/>
          </a:xfrm>
        </p:spPr>
        <p:txBody>
          <a:bodyPr/>
          <a:lstStyle>
            <a:lvl1pPr>
              <a:defRPr/>
            </a:lvl1pPr>
          </a:lstStyle>
          <a:p>
            <a:r>
              <a:rPr kumimoji="1" lang="en-US" altLang="ja-JP" dirty="0"/>
              <a:t>Add an image</a:t>
            </a:r>
            <a:endParaRPr kumimoji="1" lang="ja-JP" altLang="en-US" dirty="0"/>
          </a:p>
        </p:txBody>
      </p:sp>
      <p:sp>
        <p:nvSpPr>
          <p:cNvPr id="13" name="テキスト プレースホルダー 11"/>
          <p:cNvSpPr>
            <a:spLocks noGrp="1"/>
          </p:cNvSpPr>
          <p:nvPr>
            <p:ph type="body" sz="quarter" idx="15" hasCustomPrompt="1"/>
          </p:nvPr>
        </p:nvSpPr>
        <p:spPr>
          <a:xfrm>
            <a:off x="2048729" y="6980806"/>
            <a:ext cx="14188955" cy="1088019"/>
          </a:xfrm>
        </p:spPr>
        <p:txBody>
          <a:bodyPr anchor="b">
            <a:noAutofit/>
          </a:bodyPr>
          <a:lstStyle>
            <a:lvl1pPr algn="ctr">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14" name="テキスト プレースホルダー 11"/>
          <p:cNvSpPr>
            <a:spLocks noGrp="1"/>
          </p:cNvSpPr>
          <p:nvPr>
            <p:ph type="body" sz="quarter" idx="20" hasCustomPrompt="1"/>
          </p:nvPr>
        </p:nvSpPr>
        <p:spPr>
          <a:xfrm>
            <a:off x="1514859" y="8248845"/>
            <a:ext cx="15256695" cy="1170130"/>
          </a:xfrm>
        </p:spPr>
        <p:txBody>
          <a:bodyPr anchor="t">
            <a:noAutofit/>
          </a:bodyPr>
          <a:lstStyle>
            <a:lvl1pPr algn="ctr">
              <a:lnSpc>
                <a:spcPct val="120000"/>
              </a:lnSpc>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2170974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randombar(horizontal)">
                                      <p:cBhvr>
                                        <p:cTn id="7" dur="500"/>
                                        <p:tgtEl>
                                          <p:spTgt spid="7"/>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randombar(horizontal)">
                                      <p:cBhvr>
                                        <p:cTn id="10" dur="500"/>
                                        <p:tgtEl>
                                          <p:spTgt spid="9"/>
                                        </p:tgtEl>
                                      </p:cBhvr>
                                    </p:animEffect>
                                  </p:childTnLst>
                                </p:cTn>
                              </p:par>
                            </p:childTnLst>
                          </p:cTn>
                        </p:par>
                        <p:par>
                          <p:cTn id="11" fill="hold">
                            <p:stCondLst>
                              <p:cond delay="500"/>
                            </p:stCondLst>
                            <p:childTnLst>
                              <p:par>
                                <p:cTn id="12" presetID="14" presetClass="entr" presetSubtype="1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randombar(horizontal)">
                                      <p:cBhvr>
                                        <p:cTn id="14" dur="500"/>
                                        <p:tgtEl>
                                          <p:spTgt spid="5"/>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par>
                          <p:cTn id="18" fill="hold">
                            <p:stCondLst>
                              <p:cond delay="1000"/>
                            </p:stCondLst>
                            <p:childTnLst>
                              <p:par>
                                <p:cTn id="19" presetID="14" presetClass="entr" presetSubtype="1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randombar(horizontal)">
                                      <p:cBhvr>
                                        <p:cTn id="21" dur="500"/>
                                        <p:tgtEl>
                                          <p:spTgt spid="6"/>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randombar(horizontal)">
                                      <p:cBhvr>
                                        <p:cTn id="24" dur="500"/>
                                        <p:tgtEl>
                                          <p:spTgt spid="11"/>
                                        </p:tgtEl>
                                      </p:cBhvr>
                                    </p:animEffect>
                                  </p:childTnLst>
                                </p:cTn>
                              </p:par>
                            </p:childTnLst>
                          </p:cTn>
                        </p:par>
                        <p:par>
                          <p:cTn id="25" fill="hold">
                            <p:stCondLst>
                              <p:cond delay="1500"/>
                            </p:stCondLst>
                            <p:childTnLst>
                              <p:par>
                                <p:cTn id="26" presetID="22" presetClass="entr" presetSubtype="2"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right)">
                                      <p:cBhvr>
                                        <p:cTn id="28" dur="500"/>
                                        <p:tgtEl>
                                          <p:spTgt spid="16"/>
                                        </p:tgtEl>
                                      </p:cBhvr>
                                    </p:animEffect>
                                  </p:childTnLst>
                                </p:cTn>
                              </p:par>
                            </p:childTnLst>
                          </p:cTn>
                        </p:par>
                        <p:par>
                          <p:cTn id="29" fill="hold">
                            <p:stCondLst>
                              <p:cond delay="2000"/>
                            </p:stCondLst>
                            <p:childTnLst>
                              <p:par>
                                <p:cTn id="30" presetID="2" presetClass="entr" presetSubtype="8" decel="100000" fill="hold" grpId="0" nodeType="afterEffect">
                                  <p:stCondLst>
                                    <p:cond delay="0"/>
                                  </p:stCondLst>
                                  <p:iterate type="wd">
                                    <p:tmPct val="10000"/>
                                  </p:iterate>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0-#ppt_w/2"/>
                                          </p:val>
                                        </p:tav>
                                        <p:tav tm="100000">
                                          <p:val>
                                            <p:strVal val="#ppt_x"/>
                                          </p:val>
                                        </p:tav>
                                      </p:tavLst>
                                    </p:anim>
                                    <p:anim calcmode="lin" valueType="num">
                                      <p:cBhvr additive="base">
                                        <p:cTn id="33" dur="500" fill="hold"/>
                                        <p:tgtEl>
                                          <p:spTgt spid="13"/>
                                        </p:tgtEl>
                                        <p:attrNameLst>
                                          <p:attrName>ppt_y</p:attrName>
                                        </p:attrNameLst>
                                      </p:cBhvr>
                                      <p:tavLst>
                                        <p:tav tm="0">
                                          <p:val>
                                            <p:strVal val="#ppt_y"/>
                                          </p:val>
                                        </p:tav>
                                        <p:tav tm="100000">
                                          <p:val>
                                            <p:strVal val="#ppt_y"/>
                                          </p:val>
                                        </p:tav>
                                      </p:tavLst>
                                    </p:anim>
                                  </p:childTnLst>
                                </p:cTn>
                              </p:par>
                            </p:childTnLst>
                          </p:cTn>
                        </p:par>
                        <p:par>
                          <p:cTn id="34" fill="hold">
                            <p:stCondLst>
                              <p:cond delay="2550"/>
                            </p:stCondLst>
                            <p:childTnLst>
                              <p:par>
                                <p:cTn id="35" presetID="2" presetClass="entr" presetSubtype="4" decel="10000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9" grpId="0"/>
      <p:bldP spid="10" grpId="0"/>
      <p:bldP spid="11" grpId="0"/>
      <p:bldP spid="13" grpId="0">
        <p:tmplLst>
          <p:tmpl>
            <p:tnLst>
              <p:par>
                <p:cTn presetID="2" presetClass="entr" presetSubtype="8" decel="100000" fill="hold" nodeType="afterEffect">
                  <p:stCondLst>
                    <p:cond delay="0"/>
                  </p:stCondLst>
                  <p:iterate type="wd">
                    <p:tmPct val="10000"/>
                  </p:iterate>
                  <p:childTnLst>
                    <p:set>
                      <p:cBhvr>
                        <p:cTn dur="1" fill="hold">
                          <p:stCondLst>
                            <p:cond delay="0"/>
                          </p:stCondLst>
                        </p:cTn>
                        <p:tgtEl>
                          <p:spTgt spid="13"/>
                        </p:tgtEl>
                        <p:attrNameLst>
                          <p:attrName>style.visibility</p:attrName>
                        </p:attrNameLst>
                      </p:cBhvr>
                      <p:to>
                        <p:strVal val="visible"/>
                      </p:to>
                    </p:set>
                    <p:anim calcmode="lin" valueType="num">
                      <p:cBhvr additive="base">
                        <p:cTn dur="500" fill="hold"/>
                        <p:tgtEl>
                          <p:spTgt spid="13"/>
                        </p:tgtEl>
                        <p:attrNameLst>
                          <p:attrName>ppt_x</p:attrName>
                        </p:attrNameLst>
                      </p:cBhvr>
                      <p:tavLst>
                        <p:tav tm="0">
                          <p:val>
                            <p:strVal val="0-#ppt_w/2"/>
                          </p:val>
                        </p:tav>
                        <p:tav tm="100000">
                          <p:val>
                            <p:strVal val="#ppt_x"/>
                          </p:val>
                        </p:tav>
                      </p:tavLst>
                    </p:anim>
                    <p:anim calcmode="lin" valueType="num">
                      <p:cBhvr additive="base">
                        <p:cTn dur="500" fill="hold"/>
                        <p:tgtEl>
                          <p:spTgt spid="13"/>
                        </p:tgtEl>
                        <p:attrNameLst>
                          <p:attrName>ppt_y</p:attrName>
                        </p:attrNameLst>
                      </p:cBhvr>
                      <p:tavLst>
                        <p:tav tm="0">
                          <p:val>
                            <p:strVal val="#ppt_y"/>
                          </p:val>
                        </p:tav>
                        <p:tav tm="100000">
                          <p:val>
                            <p:strVal val="#ppt_y"/>
                          </p:val>
                        </p:tav>
                      </p:tavLst>
                    </p:anim>
                  </p:childTnLst>
                </p:cTn>
              </p:par>
            </p:tnLst>
          </p:tmpl>
        </p:tmplLst>
      </p:bldP>
      <p:bldP spid="14" grpId="0">
        <p:tmplLst>
          <p:tmpl>
            <p:tnLst>
              <p:par>
                <p:cTn presetID="2" presetClass="entr" presetSubtype="4" decel="10000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500" fill="hold"/>
                        <p:tgtEl>
                          <p:spTgt spid="14"/>
                        </p:tgtEl>
                        <p:attrNameLst>
                          <p:attrName>ppt_x</p:attrName>
                        </p:attrNameLst>
                      </p:cBhvr>
                      <p:tavLst>
                        <p:tav tm="0">
                          <p:val>
                            <p:strVal val="#ppt_x"/>
                          </p:val>
                        </p:tav>
                        <p:tav tm="100000">
                          <p:val>
                            <p:strVal val="#ppt_x"/>
                          </p:val>
                        </p:tav>
                      </p:tavLst>
                    </p:anim>
                    <p:anim calcmode="lin" valueType="num">
                      <p:cBhvr additive="base">
                        <p:cTn dur="500" fill="hold"/>
                        <p:tgtEl>
                          <p:spTgt spid="14"/>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Image Tiles 1">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9" name="図プレースホルダー 4"/>
          <p:cNvSpPr>
            <a:spLocks noGrp="1"/>
          </p:cNvSpPr>
          <p:nvPr>
            <p:ph type="pic" sz="quarter" idx="16" hasCustomPrompt="1"/>
          </p:nvPr>
        </p:nvSpPr>
        <p:spPr>
          <a:xfrm>
            <a:off x="2932154" y="3883722"/>
            <a:ext cx="2474913" cy="2474913"/>
          </a:xfrm>
          <a:solidFill>
            <a:schemeClr val="accent1">
              <a:lumMod val="60000"/>
              <a:lumOff val="40000"/>
            </a:schemeClr>
          </a:solidFill>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10" name="図プレースホルダー 4"/>
          <p:cNvSpPr>
            <a:spLocks noGrp="1"/>
          </p:cNvSpPr>
          <p:nvPr>
            <p:ph type="pic" sz="quarter" idx="17" hasCustomPrompt="1"/>
          </p:nvPr>
        </p:nvSpPr>
        <p:spPr>
          <a:xfrm>
            <a:off x="5407429" y="3883722"/>
            <a:ext cx="2474913" cy="2474913"/>
          </a:xfrm>
          <a:solidFill>
            <a:schemeClr val="accent1"/>
          </a:solidFill>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15" name="図プレースホルダー 4"/>
          <p:cNvSpPr>
            <a:spLocks noGrp="1"/>
          </p:cNvSpPr>
          <p:nvPr>
            <p:ph type="pic" sz="quarter" idx="22" hasCustomPrompt="1"/>
          </p:nvPr>
        </p:nvSpPr>
        <p:spPr>
          <a:xfrm>
            <a:off x="7882704" y="6358635"/>
            <a:ext cx="2474913" cy="2474913"/>
          </a:xfrm>
          <a:solidFill>
            <a:schemeClr val="accent1"/>
          </a:solidFill>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19" name="図プレースホルダー 4"/>
          <p:cNvSpPr>
            <a:spLocks noGrp="1"/>
          </p:cNvSpPr>
          <p:nvPr>
            <p:ph type="pic" sz="quarter" idx="26" hasCustomPrompt="1"/>
          </p:nvPr>
        </p:nvSpPr>
        <p:spPr>
          <a:xfrm>
            <a:off x="457241" y="3883360"/>
            <a:ext cx="2474913" cy="2474913"/>
          </a:xfrm>
          <a:solidFill>
            <a:schemeClr val="accent1"/>
          </a:solidFill>
        </p:spPr>
        <p:txBody>
          <a:bodyPr/>
          <a:lstStyle>
            <a:lvl1pPr>
              <a:defRPr baseline="0"/>
            </a:lvl1pPr>
          </a:lstStyle>
          <a:p>
            <a:r>
              <a:rPr kumimoji="1" lang="en-US" altLang="ja-JP" dirty="0"/>
              <a:t>Add an image</a:t>
            </a:r>
            <a:endParaRPr kumimoji="1" lang="ja-JP" altLang="en-US" dirty="0"/>
          </a:p>
        </p:txBody>
      </p:sp>
      <p:sp>
        <p:nvSpPr>
          <p:cNvPr id="20" name="図プレースホルダー 4"/>
          <p:cNvSpPr>
            <a:spLocks noGrp="1"/>
          </p:cNvSpPr>
          <p:nvPr>
            <p:ph type="pic" sz="quarter" idx="27" hasCustomPrompt="1"/>
          </p:nvPr>
        </p:nvSpPr>
        <p:spPr>
          <a:xfrm>
            <a:off x="2932516" y="1408085"/>
            <a:ext cx="2474913" cy="2474913"/>
          </a:xfrm>
          <a:solidFill>
            <a:schemeClr val="accent1">
              <a:lumMod val="40000"/>
              <a:lumOff val="60000"/>
            </a:schemeClr>
          </a:solidFill>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p>
          <a:p>
            <a:r>
              <a:rPr kumimoji="1" lang="en-US" altLang="ja-JP" dirty="0"/>
              <a:t>(or blank)</a:t>
            </a:r>
            <a:endParaRPr kumimoji="1" lang="ja-JP" altLang="en-US" dirty="0"/>
          </a:p>
          <a:p>
            <a:endParaRPr kumimoji="1" lang="ja-JP" altLang="en-US" dirty="0"/>
          </a:p>
        </p:txBody>
      </p:sp>
      <p:sp>
        <p:nvSpPr>
          <p:cNvPr id="21" name="図プレースホルダー 4"/>
          <p:cNvSpPr>
            <a:spLocks noGrp="1"/>
          </p:cNvSpPr>
          <p:nvPr>
            <p:ph type="pic" sz="quarter" idx="28" hasCustomPrompt="1"/>
          </p:nvPr>
        </p:nvSpPr>
        <p:spPr>
          <a:xfrm>
            <a:off x="5407791" y="1408085"/>
            <a:ext cx="2474913" cy="2474913"/>
          </a:xfrm>
          <a:solidFill>
            <a:schemeClr val="accent1">
              <a:lumMod val="60000"/>
              <a:lumOff val="40000"/>
            </a:schemeClr>
          </a:solidFill>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22" name="図プレースホルダー 4"/>
          <p:cNvSpPr>
            <a:spLocks noGrp="1"/>
          </p:cNvSpPr>
          <p:nvPr>
            <p:ph type="pic" sz="quarter" idx="29" hasCustomPrompt="1"/>
          </p:nvPr>
        </p:nvSpPr>
        <p:spPr>
          <a:xfrm>
            <a:off x="7883066" y="1408085"/>
            <a:ext cx="2474913" cy="2474913"/>
          </a:xfrm>
          <a:solidFill>
            <a:schemeClr val="accent1">
              <a:lumMod val="75000"/>
            </a:schemeClr>
          </a:solidFill>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23" name="図プレースホルダー 4"/>
          <p:cNvSpPr>
            <a:spLocks noGrp="1"/>
          </p:cNvSpPr>
          <p:nvPr>
            <p:ph type="pic" sz="quarter" idx="30" hasCustomPrompt="1"/>
          </p:nvPr>
        </p:nvSpPr>
        <p:spPr>
          <a:xfrm>
            <a:off x="10358341" y="1408447"/>
            <a:ext cx="2474913" cy="2474913"/>
          </a:xfrm>
          <a:solidFill>
            <a:schemeClr val="accent1">
              <a:lumMod val="60000"/>
              <a:lumOff val="40000"/>
            </a:schemeClr>
          </a:solidFill>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27" name="テキスト プレースホルダー 11"/>
          <p:cNvSpPr>
            <a:spLocks noGrp="1"/>
          </p:cNvSpPr>
          <p:nvPr>
            <p:ph type="body" sz="quarter" idx="14" hasCustomPrompt="1"/>
          </p:nvPr>
        </p:nvSpPr>
        <p:spPr>
          <a:xfrm>
            <a:off x="8152734" y="4032082"/>
            <a:ext cx="9451050" cy="1106572"/>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28" name="テキスト プレースホルダー 11"/>
          <p:cNvSpPr>
            <a:spLocks noGrp="1"/>
          </p:cNvSpPr>
          <p:nvPr>
            <p:ph type="body" sz="quarter" idx="15" hasCustomPrompt="1"/>
          </p:nvPr>
        </p:nvSpPr>
        <p:spPr>
          <a:xfrm>
            <a:off x="8153096" y="5008485"/>
            <a:ext cx="9496055" cy="1080120"/>
          </a:xfrm>
        </p:spPr>
        <p:txBody>
          <a:bodyPr anchor="t">
            <a:noAutofit/>
          </a:bodyPr>
          <a:lstStyle>
            <a:lvl1pPr algn="l">
              <a:lnSpc>
                <a:spcPct val="120000"/>
              </a:lnSpc>
              <a:defRPr sz="2400">
                <a:solidFill>
                  <a:schemeClr val="tx1"/>
                </a:solidFill>
                <a:latin typeface="+mn-lt"/>
              </a:defRPr>
            </a:lvl1pPr>
          </a:lstStyle>
          <a:p>
            <a:pPr lvl="0"/>
            <a:r>
              <a:rPr lang="en-US" altLang="ja-JP" dirty="0"/>
              <a:t>Text Here</a:t>
            </a:r>
            <a:endParaRPr lang="en-US" dirty="0"/>
          </a:p>
        </p:txBody>
      </p:sp>
      <p:sp>
        <p:nvSpPr>
          <p:cNvPr id="30" name="図プレースホルダー 4"/>
          <p:cNvSpPr>
            <a:spLocks noGrp="1"/>
          </p:cNvSpPr>
          <p:nvPr>
            <p:ph type="pic" sz="quarter" idx="33" hasCustomPrompt="1"/>
          </p:nvPr>
        </p:nvSpPr>
        <p:spPr>
          <a:xfrm>
            <a:off x="2932154" y="6358635"/>
            <a:ext cx="2474913" cy="2474913"/>
          </a:xfrm>
          <a:solidFill>
            <a:schemeClr val="accent1">
              <a:lumMod val="75000"/>
            </a:schemeClr>
          </a:solidFill>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31" name="図プレースホルダー 4"/>
          <p:cNvSpPr>
            <a:spLocks noGrp="1"/>
          </p:cNvSpPr>
          <p:nvPr>
            <p:ph type="pic" sz="quarter" idx="34" hasCustomPrompt="1"/>
          </p:nvPr>
        </p:nvSpPr>
        <p:spPr>
          <a:xfrm>
            <a:off x="5407429" y="6358635"/>
            <a:ext cx="2474913" cy="2474913"/>
          </a:xfrm>
          <a:solidFill>
            <a:schemeClr val="accent1">
              <a:lumMod val="40000"/>
              <a:lumOff val="60000"/>
            </a:schemeClr>
          </a:solidFill>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32" name="図プレースホルダー 4"/>
          <p:cNvSpPr>
            <a:spLocks noGrp="1"/>
          </p:cNvSpPr>
          <p:nvPr>
            <p:ph type="pic" sz="quarter" idx="35" hasCustomPrompt="1"/>
          </p:nvPr>
        </p:nvSpPr>
        <p:spPr>
          <a:xfrm>
            <a:off x="15308891" y="6358635"/>
            <a:ext cx="2474913" cy="2474913"/>
          </a:xfrm>
          <a:solidFill>
            <a:schemeClr val="accent1"/>
          </a:solidFill>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33" name="図プレースホルダー 4"/>
          <p:cNvSpPr>
            <a:spLocks noGrp="1"/>
          </p:cNvSpPr>
          <p:nvPr>
            <p:ph type="pic" sz="quarter" idx="36" hasCustomPrompt="1"/>
          </p:nvPr>
        </p:nvSpPr>
        <p:spPr>
          <a:xfrm>
            <a:off x="10358341" y="6358635"/>
            <a:ext cx="2474913" cy="2474913"/>
          </a:xfrm>
          <a:solidFill>
            <a:schemeClr val="accent1">
              <a:lumMod val="20000"/>
              <a:lumOff val="80000"/>
            </a:schemeClr>
          </a:solidFill>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34" name="図プレースホルダー 4"/>
          <p:cNvSpPr>
            <a:spLocks noGrp="1"/>
          </p:cNvSpPr>
          <p:nvPr>
            <p:ph type="pic" sz="quarter" idx="37" hasCustomPrompt="1"/>
          </p:nvPr>
        </p:nvSpPr>
        <p:spPr>
          <a:xfrm>
            <a:off x="12833616" y="6358635"/>
            <a:ext cx="2474913" cy="2474913"/>
          </a:xfrm>
          <a:solidFill>
            <a:schemeClr val="accent1">
              <a:lumMod val="40000"/>
              <a:lumOff val="60000"/>
            </a:schemeClr>
          </a:solidFill>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Tree>
    <p:extLst>
      <p:ext uri="{BB962C8B-B14F-4D97-AF65-F5344CB8AC3E}">
        <p14:creationId xmlns:p14="http://schemas.microsoft.com/office/powerpoint/2010/main" val="2288987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10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20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grpId="0" nodeType="withEffect">
                                  <p:stCondLst>
                                    <p:cond delay="30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par>
                                <p:cTn id="17" presetID="10" presetClass="entr" presetSubtype="0" fill="hold" grpId="0" nodeType="withEffect">
                                  <p:stCondLst>
                                    <p:cond delay="40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par>
                                <p:cTn id="20" presetID="10" presetClass="entr" presetSubtype="0" fill="hold" grpId="0" nodeType="withEffect">
                                  <p:stCondLst>
                                    <p:cond delay="120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500"/>
                                        <p:tgtEl>
                                          <p:spTgt spid="22"/>
                                        </p:tgtEl>
                                      </p:cBhvr>
                                    </p:animEffect>
                                  </p:childTnLst>
                                </p:cTn>
                              </p:par>
                              <p:par>
                                <p:cTn id="23" presetID="10" presetClass="entr" presetSubtype="0" fill="hold" grpId="0" nodeType="withEffect">
                                  <p:stCondLst>
                                    <p:cond delay="80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90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500"/>
                                        <p:tgtEl>
                                          <p:spTgt spid="31"/>
                                        </p:tgtEl>
                                      </p:cBhvr>
                                    </p:animEffect>
                                  </p:childTnLst>
                                </p:cTn>
                              </p:par>
                              <p:par>
                                <p:cTn id="32" presetID="10" presetClass="entr" presetSubtype="0" fill="hold" grpId="0" nodeType="withEffect">
                                  <p:stCondLst>
                                    <p:cond delay="1000"/>
                                  </p:stCondLst>
                                  <p:childTnLst>
                                    <p:set>
                                      <p:cBhvr>
                                        <p:cTn id="33" dur="1" fill="hold">
                                          <p:stCondLst>
                                            <p:cond delay="0"/>
                                          </p:stCondLst>
                                        </p:cTn>
                                        <p:tgtEl>
                                          <p:spTgt spid="32"/>
                                        </p:tgtEl>
                                        <p:attrNameLst>
                                          <p:attrName>style.visibility</p:attrName>
                                        </p:attrNameLst>
                                      </p:cBhvr>
                                      <p:to>
                                        <p:strVal val="visible"/>
                                      </p:to>
                                    </p:set>
                                    <p:animEffect transition="in" filter="fade">
                                      <p:cBhvr>
                                        <p:cTn id="34" dur="500"/>
                                        <p:tgtEl>
                                          <p:spTgt spid="32"/>
                                        </p:tgtEl>
                                      </p:cBhvr>
                                    </p:animEffect>
                                  </p:childTnLst>
                                </p:cTn>
                              </p:par>
                              <p:par>
                                <p:cTn id="35" presetID="10" presetClass="entr" presetSubtype="0" fill="hold" grpId="0" nodeType="withEffect">
                                  <p:stCondLst>
                                    <p:cond delay="700"/>
                                  </p:stCondLst>
                                  <p:childTnLst>
                                    <p:set>
                                      <p:cBhvr>
                                        <p:cTn id="36" dur="1" fill="hold">
                                          <p:stCondLst>
                                            <p:cond delay="0"/>
                                          </p:stCondLst>
                                        </p:cTn>
                                        <p:tgtEl>
                                          <p:spTgt spid="33"/>
                                        </p:tgtEl>
                                        <p:attrNameLst>
                                          <p:attrName>style.visibility</p:attrName>
                                        </p:attrNameLst>
                                      </p:cBhvr>
                                      <p:to>
                                        <p:strVal val="visible"/>
                                      </p:to>
                                    </p:set>
                                    <p:animEffect transition="in" filter="fade">
                                      <p:cBhvr>
                                        <p:cTn id="37" dur="500"/>
                                        <p:tgtEl>
                                          <p:spTgt spid="33"/>
                                        </p:tgtEl>
                                      </p:cBhvr>
                                    </p:animEffect>
                                  </p:childTnLst>
                                </p:cTn>
                              </p:par>
                              <p:par>
                                <p:cTn id="38" presetID="10" presetClass="entr" presetSubtype="0" fill="hold" grpId="0" nodeType="withEffect">
                                  <p:stCondLst>
                                    <p:cond delay="600"/>
                                  </p:stCondLst>
                                  <p:childTnLst>
                                    <p:set>
                                      <p:cBhvr>
                                        <p:cTn id="39" dur="1" fill="hold">
                                          <p:stCondLst>
                                            <p:cond delay="0"/>
                                          </p:stCondLst>
                                        </p:cTn>
                                        <p:tgtEl>
                                          <p:spTgt spid="34"/>
                                        </p:tgtEl>
                                        <p:attrNameLst>
                                          <p:attrName>style.visibility</p:attrName>
                                        </p:attrNameLst>
                                      </p:cBhvr>
                                      <p:to>
                                        <p:strVal val="visible"/>
                                      </p:to>
                                    </p:set>
                                    <p:animEffect transition="in" filter="fade">
                                      <p:cBhvr>
                                        <p:cTn id="40" dur="500"/>
                                        <p:tgtEl>
                                          <p:spTgt spid="34"/>
                                        </p:tgtEl>
                                      </p:cBhvr>
                                    </p:animEffect>
                                  </p:childTnLst>
                                </p:cTn>
                              </p:par>
                              <p:par>
                                <p:cTn id="41" presetID="10" presetClass="entr" presetSubtype="0" fill="hold" grpId="0" nodeType="withEffect">
                                  <p:stCondLst>
                                    <p:cond delay="110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childTnLst>
                          </p:cTn>
                        </p:par>
                        <p:par>
                          <p:cTn id="44" fill="hold">
                            <p:stCondLst>
                              <p:cond delay="1700"/>
                            </p:stCondLst>
                            <p:childTnLst>
                              <p:par>
                                <p:cTn id="45" presetID="2" presetClass="entr" presetSubtype="2" decel="100000" fill="hold" grpId="0" nodeType="afterEffect">
                                  <p:stCondLst>
                                    <p:cond delay="500"/>
                                  </p:stCondLst>
                                  <p:iterate type="wd">
                                    <p:tmPct val="10000"/>
                                  </p:iterate>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1+#ppt_w/2"/>
                                          </p:val>
                                        </p:tav>
                                        <p:tav tm="100000">
                                          <p:val>
                                            <p:strVal val="#ppt_x"/>
                                          </p:val>
                                        </p:tav>
                                      </p:tavLst>
                                    </p:anim>
                                    <p:anim calcmode="lin" valueType="num">
                                      <p:cBhvr additive="base">
                                        <p:cTn id="48" dur="500" fill="hold"/>
                                        <p:tgtEl>
                                          <p:spTgt spid="27"/>
                                        </p:tgtEl>
                                        <p:attrNameLst>
                                          <p:attrName>ppt_y</p:attrName>
                                        </p:attrNameLst>
                                      </p:cBhvr>
                                      <p:tavLst>
                                        <p:tav tm="0">
                                          <p:val>
                                            <p:strVal val="#ppt_y"/>
                                          </p:val>
                                        </p:tav>
                                        <p:tav tm="100000">
                                          <p:val>
                                            <p:strVal val="#ppt_y"/>
                                          </p:val>
                                        </p:tav>
                                      </p:tavLst>
                                    </p:anim>
                                  </p:childTnLst>
                                </p:cTn>
                              </p:par>
                              <p:par>
                                <p:cTn id="49" presetID="2" presetClass="entr" presetSubtype="2" decel="100000" fill="hold" grpId="0" nodeType="withEffect">
                                  <p:stCondLst>
                                    <p:cond delay="50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500" fill="hold"/>
                                        <p:tgtEl>
                                          <p:spTgt spid="28"/>
                                        </p:tgtEl>
                                        <p:attrNameLst>
                                          <p:attrName>ppt_x</p:attrName>
                                        </p:attrNameLst>
                                      </p:cBhvr>
                                      <p:tavLst>
                                        <p:tav tm="0">
                                          <p:val>
                                            <p:strVal val="1+#ppt_w/2"/>
                                          </p:val>
                                        </p:tav>
                                        <p:tav tm="100000">
                                          <p:val>
                                            <p:strVal val="#ppt_x"/>
                                          </p:val>
                                        </p:tav>
                                      </p:tavLst>
                                    </p:anim>
                                    <p:anim calcmode="lin" valueType="num">
                                      <p:cBhvr additive="base">
                                        <p:cTn id="52"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5" grpId="0" animBg="1"/>
      <p:bldP spid="19" grpId="0" animBg="1"/>
      <p:bldP spid="20" grpId="0" animBg="1"/>
      <p:bldP spid="21" grpId="0" animBg="1"/>
      <p:bldP spid="22" grpId="0" animBg="1"/>
      <p:bldP spid="23" grpId="0" animBg="1"/>
      <p:bldP spid="27" grpId="0">
        <p:tmplLst>
          <p:tmpl>
            <p:tnLst>
              <p:par>
                <p:cTn presetID="2" presetClass="entr" presetSubtype="2" decel="100000" fill="hold" nodeType="afterEffect">
                  <p:stCondLst>
                    <p:cond delay="500"/>
                  </p:stCondLst>
                  <p:iterate type="wd">
                    <p:tmPct val="10000"/>
                  </p:iterate>
                  <p:childTnLst>
                    <p:set>
                      <p:cBhvr>
                        <p:cTn dur="1" fill="hold">
                          <p:stCondLst>
                            <p:cond delay="0"/>
                          </p:stCondLst>
                        </p:cTn>
                        <p:tgtEl>
                          <p:spTgt spid="27"/>
                        </p:tgtEl>
                        <p:attrNameLst>
                          <p:attrName>style.visibility</p:attrName>
                        </p:attrNameLst>
                      </p:cBhvr>
                      <p:to>
                        <p:strVal val="visible"/>
                      </p:to>
                    </p:set>
                    <p:anim calcmode="lin" valueType="num">
                      <p:cBhvr additive="base">
                        <p:cTn dur="500" fill="hold"/>
                        <p:tgtEl>
                          <p:spTgt spid="27"/>
                        </p:tgtEl>
                        <p:attrNameLst>
                          <p:attrName>ppt_x</p:attrName>
                        </p:attrNameLst>
                      </p:cBhvr>
                      <p:tavLst>
                        <p:tav tm="0">
                          <p:val>
                            <p:strVal val="1+#ppt_w/2"/>
                          </p:val>
                        </p:tav>
                        <p:tav tm="100000">
                          <p:val>
                            <p:strVal val="#ppt_x"/>
                          </p:val>
                        </p:tav>
                      </p:tavLst>
                    </p:anim>
                    <p:anim calcmode="lin" valueType="num">
                      <p:cBhvr additive="base">
                        <p:cTn dur="500" fill="hold"/>
                        <p:tgtEl>
                          <p:spTgt spid="27"/>
                        </p:tgtEl>
                        <p:attrNameLst>
                          <p:attrName>ppt_y</p:attrName>
                        </p:attrNameLst>
                      </p:cBhvr>
                      <p:tavLst>
                        <p:tav tm="0">
                          <p:val>
                            <p:strVal val="#ppt_y"/>
                          </p:val>
                        </p:tav>
                        <p:tav tm="100000">
                          <p:val>
                            <p:strVal val="#ppt_y"/>
                          </p:val>
                        </p:tav>
                      </p:tavLst>
                    </p:anim>
                  </p:childTnLst>
                </p:cTn>
              </p:par>
            </p:tnLst>
          </p:tmpl>
        </p:tmplLst>
      </p:bldP>
      <p:bldP spid="28" grpId="0">
        <p:tmplLst>
          <p:tmpl>
            <p:tnLst>
              <p:par>
                <p:cTn presetID="2" presetClass="entr" presetSubtype="2" decel="100000" fill="hold" nodeType="withEffect">
                  <p:stCondLst>
                    <p:cond delay="50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fill="hold"/>
                        <p:tgtEl>
                          <p:spTgt spid="28"/>
                        </p:tgtEl>
                        <p:attrNameLst>
                          <p:attrName>ppt_x</p:attrName>
                        </p:attrNameLst>
                      </p:cBhvr>
                      <p:tavLst>
                        <p:tav tm="0">
                          <p:val>
                            <p:strVal val="1+#ppt_w/2"/>
                          </p:val>
                        </p:tav>
                        <p:tav tm="100000">
                          <p:val>
                            <p:strVal val="#ppt_x"/>
                          </p:val>
                        </p:tav>
                      </p:tavLst>
                    </p:anim>
                    <p:anim calcmode="lin" valueType="num">
                      <p:cBhvr additive="base">
                        <p:cTn dur="500" fill="hold"/>
                        <p:tgtEl>
                          <p:spTgt spid="28"/>
                        </p:tgtEl>
                        <p:attrNameLst>
                          <p:attrName>ppt_y</p:attrName>
                        </p:attrNameLst>
                      </p:cBhvr>
                      <p:tavLst>
                        <p:tav tm="0">
                          <p:val>
                            <p:strVal val="#ppt_y"/>
                          </p:val>
                        </p:tav>
                        <p:tav tm="100000">
                          <p:val>
                            <p:strVal val="#ppt_y"/>
                          </p:val>
                        </p:tav>
                      </p:tavLst>
                    </p:anim>
                  </p:childTnLst>
                </p:cTn>
              </p:par>
            </p:tnLst>
          </p:tmpl>
        </p:tmplLst>
      </p:bldP>
      <p:bldP spid="30" grpId="0" animBg="1"/>
      <p:bldP spid="31" grpId="0" animBg="1"/>
      <p:bldP spid="32" grpId="0" animBg="1"/>
      <p:bldP spid="33" grpId="0" animBg="1"/>
      <p:bldP spid="3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Big Image">
    <p:spTree>
      <p:nvGrpSpPr>
        <p:cNvPr id="1" name=""/>
        <p:cNvGrpSpPr/>
        <p:nvPr/>
      </p:nvGrpSpPr>
      <p:grpSpPr>
        <a:xfrm>
          <a:off x="0" y="0"/>
          <a:ext cx="0" cy="0"/>
          <a:chOff x="0" y="0"/>
          <a:chExt cx="0" cy="0"/>
        </a:xfrm>
      </p:grpSpPr>
      <p:sp>
        <p:nvSpPr>
          <p:cNvPr id="14" name="正方形/長方形 13"/>
          <p:cNvSpPr/>
          <p:nvPr userDrawn="1"/>
        </p:nvSpPr>
        <p:spPr>
          <a:xfrm>
            <a:off x="1" y="0"/>
            <a:ext cx="502246" cy="10287000"/>
          </a:xfrm>
          <a:prstGeom prst="rect">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cxnSp>
        <p:nvCxnSpPr>
          <p:cNvPr id="10" name="直線コネクタ 9"/>
          <p:cNvCxnSpPr/>
          <p:nvPr userDrawn="1"/>
        </p:nvCxnSpPr>
        <p:spPr>
          <a:xfrm flipH="1">
            <a:off x="0" y="4775560"/>
            <a:ext cx="18286413"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1" name="テキスト プレースホルダー 11"/>
          <p:cNvSpPr>
            <a:spLocks noGrp="1"/>
          </p:cNvSpPr>
          <p:nvPr>
            <p:ph type="body" sz="quarter" idx="15" hasCustomPrompt="1"/>
          </p:nvPr>
        </p:nvSpPr>
        <p:spPr>
          <a:xfrm>
            <a:off x="9430095" y="1993151"/>
            <a:ext cx="8399077" cy="2790310"/>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12" name="テキスト プレースホルダー 11"/>
          <p:cNvSpPr>
            <a:spLocks noGrp="1"/>
          </p:cNvSpPr>
          <p:nvPr>
            <p:ph type="body" sz="quarter" idx="20" hasCustomPrompt="1"/>
          </p:nvPr>
        </p:nvSpPr>
        <p:spPr>
          <a:xfrm>
            <a:off x="9430095" y="4905010"/>
            <a:ext cx="8399076" cy="3523856"/>
          </a:xfrm>
        </p:spPr>
        <p:txBody>
          <a:bodyPr anchor="t">
            <a:noAutofit/>
          </a:bodyPr>
          <a:lstStyle>
            <a:lvl1pPr algn="l">
              <a:lnSpc>
                <a:spcPct val="120000"/>
              </a:lnSpc>
              <a:defRPr sz="2400">
                <a:solidFill>
                  <a:schemeClr val="tx1"/>
                </a:solidFill>
                <a:latin typeface="+mn-lt"/>
              </a:defRPr>
            </a:lvl1pPr>
          </a:lstStyle>
          <a:p>
            <a:pPr lvl="0"/>
            <a:r>
              <a:rPr lang="en-US" altLang="ja-JP" dirty="0"/>
              <a:t>Text Here</a:t>
            </a:r>
            <a:endParaRPr lang="en-US" dirty="0"/>
          </a:p>
        </p:txBody>
      </p:sp>
      <p:sp>
        <p:nvSpPr>
          <p:cNvPr id="7" name="図プレースホルダー 6"/>
          <p:cNvSpPr>
            <a:spLocks noGrp="1"/>
          </p:cNvSpPr>
          <p:nvPr>
            <p:ph type="pic" sz="quarter" idx="12" hasCustomPrompt="1"/>
          </p:nvPr>
        </p:nvSpPr>
        <p:spPr>
          <a:xfrm>
            <a:off x="412236" y="0"/>
            <a:ext cx="8730970" cy="10287000"/>
          </a:xfrm>
        </p:spPr>
        <p:txBody>
          <a:bodyPr/>
          <a:lstStyle>
            <a:lvl1pPr>
              <a:defRPr baseline="0"/>
            </a:lvl1pPr>
          </a:lstStyle>
          <a:p>
            <a:r>
              <a:rPr kumimoji="1" lang="en-US" altLang="ja-JP" dirty="0"/>
              <a:t>Add an image</a:t>
            </a:r>
            <a:endParaRPr kumimoji="1" lang="ja-JP" altLang="en-US" dirty="0"/>
          </a:p>
        </p:txBody>
      </p:sp>
    </p:spTree>
    <p:extLst>
      <p:ext uri="{BB962C8B-B14F-4D97-AF65-F5344CB8AC3E}">
        <p14:creationId xmlns:p14="http://schemas.microsoft.com/office/powerpoint/2010/main" val="2739607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up)">
                                      <p:cBhvr>
                                        <p:cTn id="10" dur="500"/>
                                        <p:tgtEl>
                                          <p:spTgt spid="7"/>
                                        </p:tgtEl>
                                      </p:cBhvr>
                                    </p:animEffect>
                                  </p:childTnLst>
                                </p:cTn>
                              </p:par>
                            </p:childTnLst>
                          </p:cTn>
                        </p:par>
                        <p:par>
                          <p:cTn id="11" fill="hold">
                            <p:stCondLst>
                              <p:cond delay="500"/>
                            </p:stCondLst>
                            <p:childTnLst>
                              <p:par>
                                <p:cTn id="12" presetID="22" presetClass="entr" presetSubtype="2"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right)">
                                      <p:cBhvr>
                                        <p:cTn id="14" dur="500"/>
                                        <p:tgtEl>
                                          <p:spTgt spid="10"/>
                                        </p:tgtEl>
                                      </p:cBhvr>
                                    </p:animEffect>
                                  </p:childTnLst>
                                </p:cTn>
                              </p:par>
                            </p:childTnLst>
                          </p:cTn>
                        </p:par>
                        <p:par>
                          <p:cTn id="15" fill="hold">
                            <p:stCondLst>
                              <p:cond delay="1000"/>
                            </p:stCondLst>
                            <p:childTnLst>
                              <p:par>
                                <p:cTn id="16" presetID="2" presetClass="entr" presetSubtype="2" decel="100000" fill="hold" grpId="0" nodeType="afterEffect">
                                  <p:stCondLst>
                                    <p:cond delay="0"/>
                                  </p:stCondLst>
                                  <p:iterate type="wd">
                                    <p:tmPct val="10000"/>
                                  </p:iterate>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1+#ppt_w/2"/>
                                          </p:val>
                                        </p:tav>
                                        <p:tav tm="100000">
                                          <p:val>
                                            <p:strVal val="#ppt_x"/>
                                          </p:val>
                                        </p:tav>
                                      </p:tavLst>
                                    </p:anim>
                                    <p:anim calcmode="lin" valueType="num">
                                      <p:cBhvr additive="base">
                                        <p:cTn id="19" dur="500" fill="hold"/>
                                        <p:tgtEl>
                                          <p:spTgt spid="11"/>
                                        </p:tgtEl>
                                        <p:attrNameLst>
                                          <p:attrName>ppt_y</p:attrName>
                                        </p:attrNameLst>
                                      </p:cBhvr>
                                      <p:tavLst>
                                        <p:tav tm="0">
                                          <p:val>
                                            <p:strVal val="#ppt_y"/>
                                          </p:val>
                                        </p:tav>
                                        <p:tav tm="100000">
                                          <p:val>
                                            <p:strVal val="#ppt_y"/>
                                          </p:val>
                                        </p:tav>
                                      </p:tavLst>
                                    </p:anim>
                                  </p:childTnLst>
                                </p:cTn>
                              </p:par>
                              <p:par>
                                <p:cTn id="20" presetID="2" presetClass="entr" presetSubtype="2" decel="10000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1+#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1" grpId="0"/>
      <p:bldP spid="12" grpId="0">
        <p:tmplLst>
          <p:tmpl>
            <p:tnLst>
              <p:par>
                <p:cTn presetID="2" presetClass="entr" presetSubtype="2" decel="100000" fill="hold" nodeType="withEffect">
                  <p:stCondLst>
                    <p:cond delay="0"/>
                  </p:stCondLst>
                  <p:childTnLst>
                    <p:set>
                      <p:cBhvr>
                        <p:cTn dur="1" fill="hold">
                          <p:stCondLst>
                            <p:cond delay="0"/>
                          </p:stCondLst>
                        </p:cTn>
                        <p:tgtEl>
                          <p:spTgt spid="12"/>
                        </p:tgtEl>
                        <p:attrNameLst>
                          <p:attrName>style.visibility</p:attrName>
                        </p:attrNameLst>
                      </p:cBhvr>
                      <p:to>
                        <p:strVal val="visible"/>
                      </p:to>
                    </p:set>
                    <p:anim calcmode="lin" valueType="num">
                      <p:cBhvr additive="base">
                        <p:cTn dur="500" fill="hold"/>
                        <p:tgtEl>
                          <p:spTgt spid="12"/>
                        </p:tgtEl>
                        <p:attrNameLst>
                          <p:attrName>ppt_x</p:attrName>
                        </p:attrNameLst>
                      </p:cBhvr>
                      <p:tavLst>
                        <p:tav tm="0">
                          <p:val>
                            <p:strVal val="1+#ppt_w/2"/>
                          </p:val>
                        </p:tav>
                        <p:tav tm="100000">
                          <p:val>
                            <p:strVal val="#ppt_x"/>
                          </p:val>
                        </p:tav>
                      </p:tavLst>
                    </p:anim>
                    <p:anim calcmode="lin" valueType="num">
                      <p:cBhvr additive="base">
                        <p:cTn dur="500" fill="hold"/>
                        <p:tgtEl>
                          <p:spTgt spid="12"/>
                        </p:tgtEl>
                        <p:attrNameLst>
                          <p:attrName>ppt_y</p:attrName>
                        </p:attrNameLst>
                      </p:cBhvr>
                      <p:tavLst>
                        <p:tav tm="0">
                          <p:val>
                            <p:strVal val="#ppt_y"/>
                          </p:val>
                        </p:tav>
                        <p:tav tm="100000">
                          <p:val>
                            <p:strVal val="#ppt_y"/>
                          </p:val>
                        </p:tav>
                      </p:tavLst>
                    </p:anim>
                  </p:childTnLst>
                </p:cTn>
              </p:par>
            </p:tnLst>
          </p:tmpl>
        </p:tmplLst>
      </p:bldP>
      <p:bldP spid="7" grpId="0"/>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5 Images and description">
    <p:spTree>
      <p:nvGrpSpPr>
        <p:cNvPr id="1" name=""/>
        <p:cNvGrpSpPr/>
        <p:nvPr/>
      </p:nvGrpSpPr>
      <p:grpSpPr>
        <a:xfrm>
          <a:off x="0" y="0"/>
          <a:ext cx="0" cy="0"/>
          <a:chOff x="0" y="0"/>
          <a:chExt cx="0" cy="0"/>
        </a:xfrm>
      </p:grpSpPr>
      <p:sp>
        <p:nvSpPr>
          <p:cNvPr id="6" name="図プレースホルダー 5"/>
          <p:cNvSpPr>
            <a:spLocks noGrp="1"/>
          </p:cNvSpPr>
          <p:nvPr>
            <p:ph type="pic" sz="quarter" idx="12" hasCustomPrompt="1"/>
          </p:nvPr>
        </p:nvSpPr>
        <p:spPr>
          <a:xfrm>
            <a:off x="38182" y="43542"/>
            <a:ext cx="3600000" cy="4615544"/>
          </a:xfrm>
        </p:spPr>
        <p:txBody>
          <a:bodyPr/>
          <a:lstStyle>
            <a:lvl1pPr>
              <a:defRPr/>
            </a:lvl1pPr>
          </a:lstStyle>
          <a:p>
            <a:r>
              <a:rPr kumimoji="1" lang="en-US" altLang="ja-JP" dirty="0"/>
              <a:t>Add an image</a:t>
            </a:r>
            <a:endParaRPr kumimoji="1" lang="ja-JP" altLang="en-US" dirty="0"/>
          </a:p>
        </p:txBody>
      </p:sp>
      <p:sp>
        <p:nvSpPr>
          <p:cNvPr id="7" name="図プレースホルダー 5"/>
          <p:cNvSpPr>
            <a:spLocks noGrp="1"/>
          </p:cNvSpPr>
          <p:nvPr>
            <p:ph type="pic" sz="quarter" idx="13" hasCustomPrompt="1"/>
          </p:nvPr>
        </p:nvSpPr>
        <p:spPr>
          <a:xfrm>
            <a:off x="3687753" y="4706599"/>
            <a:ext cx="3600000" cy="4615544"/>
          </a:xfr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8" name="図プレースホルダー 5"/>
          <p:cNvSpPr>
            <a:spLocks noGrp="1"/>
          </p:cNvSpPr>
          <p:nvPr>
            <p:ph type="pic" sz="quarter" idx="14" hasCustomPrompt="1"/>
          </p:nvPr>
        </p:nvSpPr>
        <p:spPr>
          <a:xfrm>
            <a:off x="7337324" y="43542"/>
            <a:ext cx="3600000" cy="4615544"/>
          </a:xfr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9" name="図プレースホルダー 5"/>
          <p:cNvSpPr>
            <a:spLocks noGrp="1"/>
          </p:cNvSpPr>
          <p:nvPr>
            <p:ph type="pic" sz="quarter" idx="15" hasCustomPrompt="1"/>
          </p:nvPr>
        </p:nvSpPr>
        <p:spPr>
          <a:xfrm>
            <a:off x="10988185" y="4706943"/>
            <a:ext cx="3600000" cy="4615544"/>
          </a:xfr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10" name="図プレースホルダー 5"/>
          <p:cNvSpPr>
            <a:spLocks noGrp="1"/>
          </p:cNvSpPr>
          <p:nvPr>
            <p:ph type="pic" sz="quarter" idx="16" hasCustomPrompt="1"/>
          </p:nvPr>
        </p:nvSpPr>
        <p:spPr>
          <a:xfrm>
            <a:off x="14636467" y="43542"/>
            <a:ext cx="3600000" cy="4615544"/>
          </a:xfr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12" name="正方形/長方形 11"/>
          <p:cNvSpPr/>
          <p:nvPr userDrawn="1"/>
        </p:nvSpPr>
        <p:spPr>
          <a:xfrm>
            <a:off x="38182" y="4706943"/>
            <a:ext cx="3600000" cy="4615200"/>
          </a:xfrm>
          <a:prstGeom prst="rect">
            <a:avLst/>
          </a:prstGeom>
          <a:solidFill>
            <a:schemeClr val="accent1">
              <a:lumMod val="7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3" name="正方形/長方形 12"/>
          <p:cNvSpPr/>
          <p:nvPr userDrawn="1"/>
        </p:nvSpPr>
        <p:spPr>
          <a:xfrm>
            <a:off x="3687753" y="43886"/>
            <a:ext cx="3600000" cy="4615200"/>
          </a:xfrm>
          <a:prstGeom prst="rect">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4" name="正方形/長方形 13"/>
          <p:cNvSpPr/>
          <p:nvPr userDrawn="1"/>
        </p:nvSpPr>
        <p:spPr>
          <a:xfrm>
            <a:off x="7337324" y="4706943"/>
            <a:ext cx="3600000" cy="4615200"/>
          </a:xfrm>
          <a:prstGeom prst="rect">
            <a:avLst/>
          </a:prstGeom>
          <a:solidFill>
            <a:schemeClr val="accent1">
              <a:lumMod val="5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5" name="正方形/長方形 14"/>
          <p:cNvSpPr/>
          <p:nvPr userDrawn="1"/>
        </p:nvSpPr>
        <p:spPr>
          <a:xfrm>
            <a:off x="10988185" y="43886"/>
            <a:ext cx="3600000" cy="4615200"/>
          </a:xfrm>
          <a:prstGeom prst="rect">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6" name="正方形/長方形 15"/>
          <p:cNvSpPr/>
          <p:nvPr userDrawn="1"/>
        </p:nvSpPr>
        <p:spPr>
          <a:xfrm>
            <a:off x="14636467" y="4707287"/>
            <a:ext cx="3600000" cy="4615200"/>
          </a:xfrm>
          <a:prstGeom prst="rect">
            <a:avLst/>
          </a:prstGeom>
          <a:solidFill>
            <a:schemeClr val="accent1">
              <a:lumMod val="7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7" name="図プレースホルダー 7"/>
          <p:cNvSpPr>
            <a:spLocks noGrp="1"/>
          </p:cNvSpPr>
          <p:nvPr>
            <p:ph type="pic" sz="quarter" idx="17" hasCustomPrompt="1"/>
          </p:nvPr>
        </p:nvSpPr>
        <p:spPr>
          <a:xfrm>
            <a:off x="1367024" y="4977639"/>
            <a:ext cx="942317" cy="942317"/>
          </a:xfrm>
        </p:spPr>
        <p:txBody>
          <a:bodyPr>
            <a:normAutofit/>
          </a:bodyPr>
          <a:lstStyle>
            <a:lvl1pPr>
              <a:defRPr sz="1600"/>
            </a:lvl1pPr>
          </a:lstStyle>
          <a:p>
            <a:r>
              <a:rPr kumimoji="1" lang="en-US" altLang="ja-JP" dirty="0"/>
              <a:t>ICON</a:t>
            </a:r>
            <a:endParaRPr kumimoji="1" lang="ja-JP" altLang="en-US" dirty="0"/>
          </a:p>
        </p:txBody>
      </p:sp>
      <p:sp>
        <p:nvSpPr>
          <p:cNvPr id="18" name="図プレースホルダー 7"/>
          <p:cNvSpPr>
            <a:spLocks noGrp="1"/>
          </p:cNvSpPr>
          <p:nvPr>
            <p:ph type="pic" sz="quarter" idx="18" hasCustomPrompt="1"/>
          </p:nvPr>
        </p:nvSpPr>
        <p:spPr>
          <a:xfrm>
            <a:off x="5016594" y="365037"/>
            <a:ext cx="942317" cy="942317"/>
          </a:xfrm>
        </p:spPr>
        <p:txBody>
          <a:bodyPr>
            <a:normAutofit/>
          </a:bodyPr>
          <a:lstStyle>
            <a:lvl1pPr>
              <a:defRPr sz="1600"/>
            </a:lvl1pPr>
          </a:lstStyle>
          <a:p>
            <a:r>
              <a:rPr kumimoji="1" lang="en-US" altLang="ja-JP" dirty="0"/>
              <a:t>ICON</a:t>
            </a:r>
            <a:endParaRPr kumimoji="1" lang="ja-JP" altLang="en-US" dirty="0"/>
          </a:p>
        </p:txBody>
      </p:sp>
      <p:sp>
        <p:nvSpPr>
          <p:cNvPr id="19" name="図プレースホルダー 7"/>
          <p:cNvSpPr>
            <a:spLocks noGrp="1"/>
          </p:cNvSpPr>
          <p:nvPr>
            <p:ph type="pic" sz="quarter" idx="19" hasCustomPrompt="1"/>
          </p:nvPr>
        </p:nvSpPr>
        <p:spPr>
          <a:xfrm>
            <a:off x="8666165" y="4977639"/>
            <a:ext cx="942317" cy="942317"/>
          </a:xfrm>
        </p:spPr>
        <p:txBody>
          <a:bodyPr>
            <a:normAutofit/>
          </a:bodyPr>
          <a:lstStyle>
            <a:lvl1pPr>
              <a:defRPr sz="1600"/>
            </a:lvl1pPr>
          </a:lstStyle>
          <a:p>
            <a:r>
              <a:rPr kumimoji="1" lang="en-US" altLang="ja-JP" dirty="0"/>
              <a:t>ICON</a:t>
            </a:r>
            <a:endParaRPr kumimoji="1" lang="ja-JP" altLang="en-US" dirty="0"/>
          </a:p>
        </p:txBody>
      </p:sp>
      <p:sp>
        <p:nvSpPr>
          <p:cNvPr id="20" name="図プレースホルダー 7"/>
          <p:cNvSpPr>
            <a:spLocks noGrp="1"/>
          </p:cNvSpPr>
          <p:nvPr>
            <p:ph type="pic" sz="quarter" idx="20" hasCustomPrompt="1"/>
          </p:nvPr>
        </p:nvSpPr>
        <p:spPr>
          <a:xfrm>
            <a:off x="15965308" y="4977639"/>
            <a:ext cx="942317" cy="942317"/>
          </a:xfrm>
        </p:spPr>
        <p:txBody>
          <a:bodyPr>
            <a:normAutofit/>
          </a:bodyPr>
          <a:lstStyle>
            <a:lvl1pPr>
              <a:defRPr sz="1600"/>
            </a:lvl1pPr>
          </a:lstStyle>
          <a:p>
            <a:r>
              <a:rPr kumimoji="1" lang="en-US" altLang="ja-JP" dirty="0"/>
              <a:t>ICON</a:t>
            </a:r>
            <a:endParaRPr kumimoji="1" lang="ja-JP" altLang="en-US" dirty="0"/>
          </a:p>
        </p:txBody>
      </p:sp>
      <p:sp>
        <p:nvSpPr>
          <p:cNvPr id="21" name="図プレースホルダー 7"/>
          <p:cNvSpPr>
            <a:spLocks noGrp="1"/>
          </p:cNvSpPr>
          <p:nvPr>
            <p:ph type="pic" sz="quarter" idx="21" hasCustomPrompt="1"/>
          </p:nvPr>
        </p:nvSpPr>
        <p:spPr>
          <a:xfrm>
            <a:off x="12317027" y="365037"/>
            <a:ext cx="942317" cy="942317"/>
          </a:xfrm>
        </p:spPr>
        <p:txBody>
          <a:bodyPr>
            <a:normAutofit/>
          </a:bodyPr>
          <a:lstStyle>
            <a:lvl1pPr>
              <a:defRPr sz="1600"/>
            </a:lvl1pPr>
          </a:lstStyle>
          <a:p>
            <a:r>
              <a:rPr kumimoji="1" lang="en-US" altLang="ja-JP" dirty="0"/>
              <a:t>ICON</a:t>
            </a:r>
            <a:endParaRPr kumimoji="1" lang="ja-JP" altLang="en-US" dirty="0"/>
          </a:p>
        </p:txBody>
      </p:sp>
      <p:sp>
        <p:nvSpPr>
          <p:cNvPr id="23" name="テキスト プレースホルダー 11"/>
          <p:cNvSpPr>
            <a:spLocks noGrp="1"/>
          </p:cNvSpPr>
          <p:nvPr>
            <p:ph type="body" sz="quarter" idx="22" hasCustomPrompt="1"/>
          </p:nvPr>
        </p:nvSpPr>
        <p:spPr>
          <a:xfrm>
            <a:off x="41589" y="6038946"/>
            <a:ext cx="3538537" cy="598397"/>
          </a:xfrm>
        </p:spPr>
        <p:txBody>
          <a:bodyPr anchor="t">
            <a:noAutofit/>
          </a:bodyPr>
          <a:lstStyle>
            <a:lvl1pPr algn="ctr">
              <a:lnSpc>
                <a:spcPct val="100000"/>
              </a:lnSpc>
              <a:spcBef>
                <a:spcPts val="0"/>
              </a:spcBef>
              <a:defRPr sz="2800" spc="300" baseline="0">
                <a:solidFill>
                  <a:schemeClr val="bg1"/>
                </a:solidFill>
                <a:latin typeface="+mj-lt"/>
              </a:defRPr>
            </a:lvl1pPr>
          </a:lstStyle>
          <a:p>
            <a:pPr lvl="0"/>
            <a:r>
              <a:rPr lang="en-US" altLang="ja-JP" dirty="0"/>
              <a:t>TEXT HERE</a:t>
            </a:r>
            <a:endParaRPr lang="en-US" dirty="0"/>
          </a:p>
        </p:txBody>
      </p:sp>
      <p:sp>
        <p:nvSpPr>
          <p:cNvPr id="25" name="テキスト プレースホルダー 11"/>
          <p:cNvSpPr>
            <a:spLocks noGrp="1"/>
          </p:cNvSpPr>
          <p:nvPr>
            <p:ph type="body" sz="quarter" idx="23" hasCustomPrompt="1"/>
          </p:nvPr>
        </p:nvSpPr>
        <p:spPr>
          <a:xfrm>
            <a:off x="213781" y="6535743"/>
            <a:ext cx="3182561" cy="2438400"/>
          </a:xfrm>
        </p:spPr>
        <p:txBody>
          <a:bodyPr anchor="t">
            <a:noAutofit/>
          </a:bodyPr>
          <a:lstStyle>
            <a:lvl1pPr algn="l">
              <a:lnSpc>
                <a:spcPct val="120000"/>
              </a:lnSpc>
              <a:defRPr sz="1800">
                <a:solidFill>
                  <a:schemeClr val="bg1"/>
                </a:solidFill>
                <a:latin typeface="+mn-lt"/>
              </a:defRPr>
            </a:lvl1pPr>
          </a:lstStyle>
          <a:p>
            <a:pPr lvl="0"/>
            <a:r>
              <a:rPr lang="en-US" altLang="ja-JP" dirty="0"/>
              <a:t>Text Here</a:t>
            </a:r>
            <a:endParaRPr lang="en-US" dirty="0"/>
          </a:p>
        </p:txBody>
      </p:sp>
      <p:sp>
        <p:nvSpPr>
          <p:cNvPr id="26" name="テキスト プレースホルダー 11"/>
          <p:cNvSpPr>
            <a:spLocks noGrp="1"/>
          </p:cNvSpPr>
          <p:nvPr>
            <p:ph type="body" sz="quarter" idx="24" hasCustomPrompt="1"/>
          </p:nvPr>
        </p:nvSpPr>
        <p:spPr>
          <a:xfrm>
            <a:off x="3734702" y="1411831"/>
            <a:ext cx="3538537" cy="598397"/>
          </a:xfrm>
        </p:spPr>
        <p:txBody>
          <a:bodyPr anchor="t">
            <a:noAutofit/>
          </a:bodyPr>
          <a:lstStyle>
            <a:lvl1pPr algn="ctr">
              <a:lnSpc>
                <a:spcPct val="100000"/>
              </a:lnSpc>
              <a:spcBef>
                <a:spcPts val="0"/>
              </a:spcBef>
              <a:defRPr sz="2800" spc="300" baseline="0">
                <a:solidFill>
                  <a:schemeClr val="bg1"/>
                </a:solidFill>
                <a:latin typeface="+mj-lt"/>
              </a:defRPr>
            </a:lvl1pPr>
          </a:lstStyle>
          <a:p>
            <a:pPr lvl="0"/>
            <a:r>
              <a:rPr lang="en-US" altLang="ja-JP" dirty="0"/>
              <a:t>TEXT HERE</a:t>
            </a:r>
            <a:endParaRPr lang="en-US" dirty="0"/>
          </a:p>
        </p:txBody>
      </p:sp>
      <p:sp>
        <p:nvSpPr>
          <p:cNvPr id="27" name="テキスト プレースホルダー 11"/>
          <p:cNvSpPr>
            <a:spLocks noGrp="1"/>
          </p:cNvSpPr>
          <p:nvPr>
            <p:ph type="body" sz="quarter" idx="25" hasCustomPrompt="1"/>
          </p:nvPr>
        </p:nvSpPr>
        <p:spPr>
          <a:xfrm>
            <a:off x="3906894" y="1908628"/>
            <a:ext cx="3182561" cy="2438400"/>
          </a:xfrm>
        </p:spPr>
        <p:txBody>
          <a:bodyPr anchor="t">
            <a:noAutofit/>
          </a:bodyPr>
          <a:lstStyle>
            <a:lvl1pPr algn="l">
              <a:lnSpc>
                <a:spcPct val="120000"/>
              </a:lnSpc>
              <a:defRPr sz="1800">
                <a:solidFill>
                  <a:schemeClr val="bg1"/>
                </a:solidFill>
                <a:latin typeface="+mn-lt"/>
              </a:defRPr>
            </a:lvl1pPr>
          </a:lstStyle>
          <a:p>
            <a:pPr lvl="0"/>
            <a:r>
              <a:rPr lang="en-US" altLang="ja-JP" dirty="0"/>
              <a:t>Text Here</a:t>
            </a:r>
            <a:endParaRPr lang="en-US" dirty="0"/>
          </a:p>
        </p:txBody>
      </p:sp>
      <p:sp>
        <p:nvSpPr>
          <p:cNvPr id="30" name="テキスト プレースホルダー 11"/>
          <p:cNvSpPr>
            <a:spLocks noGrp="1"/>
          </p:cNvSpPr>
          <p:nvPr>
            <p:ph type="body" sz="quarter" idx="26" hasCustomPrompt="1"/>
          </p:nvPr>
        </p:nvSpPr>
        <p:spPr>
          <a:xfrm>
            <a:off x="11035134" y="1411832"/>
            <a:ext cx="3538537" cy="598397"/>
          </a:xfrm>
        </p:spPr>
        <p:txBody>
          <a:bodyPr anchor="t">
            <a:noAutofit/>
          </a:bodyPr>
          <a:lstStyle>
            <a:lvl1pPr algn="ctr">
              <a:lnSpc>
                <a:spcPct val="100000"/>
              </a:lnSpc>
              <a:spcBef>
                <a:spcPts val="0"/>
              </a:spcBef>
              <a:defRPr sz="2800" spc="300" baseline="0">
                <a:solidFill>
                  <a:schemeClr val="bg1"/>
                </a:solidFill>
                <a:latin typeface="+mj-lt"/>
              </a:defRPr>
            </a:lvl1pPr>
          </a:lstStyle>
          <a:p>
            <a:pPr lvl="0"/>
            <a:r>
              <a:rPr lang="en-US" altLang="ja-JP" dirty="0"/>
              <a:t>TEXT HERE</a:t>
            </a:r>
            <a:endParaRPr lang="en-US" dirty="0"/>
          </a:p>
        </p:txBody>
      </p:sp>
      <p:sp>
        <p:nvSpPr>
          <p:cNvPr id="31" name="テキスト プレースホルダー 11"/>
          <p:cNvSpPr>
            <a:spLocks noGrp="1"/>
          </p:cNvSpPr>
          <p:nvPr>
            <p:ph type="body" sz="quarter" idx="27" hasCustomPrompt="1"/>
          </p:nvPr>
        </p:nvSpPr>
        <p:spPr>
          <a:xfrm>
            <a:off x="11207326" y="1908629"/>
            <a:ext cx="3182561" cy="2438400"/>
          </a:xfrm>
        </p:spPr>
        <p:txBody>
          <a:bodyPr anchor="t">
            <a:noAutofit/>
          </a:bodyPr>
          <a:lstStyle>
            <a:lvl1pPr algn="l">
              <a:lnSpc>
                <a:spcPct val="120000"/>
              </a:lnSpc>
              <a:defRPr sz="1800">
                <a:solidFill>
                  <a:schemeClr val="bg1"/>
                </a:solidFill>
                <a:latin typeface="+mn-lt"/>
              </a:defRPr>
            </a:lvl1pPr>
          </a:lstStyle>
          <a:p>
            <a:pPr lvl="0"/>
            <a:r>
              <a:rPr lang="en-US" altLang="ja-JP" dirty="0"/>
              <a:t>Text Here</a:t>
            </a:r>
            <a:endParaRPr lang="en-US" dirty="0"/>
          </a:p>
        </p:txBody>
      </p:sp>
      <p:sp>
        <p:nvSpPr>
          <p:cNvPr id="32" name="テキスト プレースホルダー 11"/>
          <p:cNvSpPr>
            <a:spLocks noGrp="1"/>
          </p:cNvSpPr>
          <p:nvPr>
            <p:ph type="body" sz="quarter" idx="28" hasCustomPrompt="1"/>
          </p:nvPr>
        </p:nvSpPr>
        <p:spPr>
          <a:xfrm>
            <a:off x="7367934" y="6038946"/>
            <a:ext cx="3538537" cy="598397"/>
          </a:xfrm>
        </p:spPr>
        <p:txBody>
          <a:bodyPr anchor="t">
            <a:noAutofit/>
          </a:bodyPr>
          <a:lstStyle>
            <a:lvl1pPr algn="ctr">
              <a:lnSpc>
                <a:spcPct val="100000"/>
              </a:lnSpc>
              <a:spcBef>
                <a:spcPts val="0"/>
              </a:spcBef>
              <a:defRPr sz="2800" spc="300" baseline="0">
                <a:solidFill>
                  <a:schemeClr val="bg1"/>
                </a:solidFill>
                <a:latin typeface="+mj-lt"/>
              </a:defRPr>
            </a:lvl1pPr>
          </a:lstStyle>
          <a:p>
            <a:pPr lvl="0"/>
            <a:r>
              <a:rPr lang="en-US" altLang="ja-JP" dirty="0"/>
              <a:t>TEXT HERE</a:t>
            </a:r>
            <a:endParaRPr lang="en-US" dirty="0"/>
          </a:p>
        </p:txBody>
      </p:sp>
      <p:sp>
        <p:nvSpPr>
          <p:cNvPr id="33" name="テキスト プレースホルダー 11"/>
          <p:cNvSpPr>
            <a:spLocks noGrp="1"/>
          </p:cNvSpPr>
          <p:nvPr>
            <p:ph type="body" sz="quarter" idx="29" hasCustomPrompt="1"/>
          </p:nvPr>
        </p:nvSpPr>
        <p:spPr>
          <a:xfrm>
            <a:off x="7540126" y="6535743"/>
            <a:ext cx="3182561" cy="2438400"/>
          </a:xfrm>
        </p:spPr>
        <p:txBody>
          <a:bodyPr anchor="t">
            <a:noAutofit/>
          </a:bodyPr>
          <a:lstStyle>
            <a:lvl1pPr algn="l">
              <a:lnSpc>
                <a:spcPct val="120000"/>
              </a:lnSpc>
              <a:defRPr sz="1800">
                <a:solidFill>
                  <a:schemeClr val="bg1"/>
                </a:solidFill>
                <a:latin typeface="+mn-lt"/>
              </a:defRPr>
            </a:lvl1pPr>
          </a:lstStyle>
          <a:p>
            <a:pPr lvl="0"/>
            <a:r>
              <a:rPr lang="en-US" altLang="ja-JP" dirty="0"/>
              <a:t>Text Here</a:t>
            </a:r>
            <a:endParaRPr lang="en-US" dirty="0"/>
          </a:p>
        </p:txBody>
      </p:sp>
      <p:sp>
        <p:nvSpPr>
          <p:cNvPr id="34" name="テキスト プレースホルダー 11"/>
          <p:cNvSpPr>
            <a:spLocks noGrp="1"/>
          </p:cNvSpPr>
          <p:nvPr>
            <p:ph type="body" sz="quarter" idx="30" hasCustomPrompt="1"/>
          </p:nvPr>
        </p:nvSpPr>
        <p:spPr>
          <a:xfrm>
            <a:off x="14668366" y="6038947"/>
            <a:ext cx="3538537" cy="598397"/>
          </a:xfrm>
        </p:spPr>
        <p:txBody>
          <a:bodyPr anchor="t">
            <a:noAutofit/>
          </a:bodyPr>
          <a:lstStyle>
            <a:lvl1pPr algn="ctr">
              <a:lnSpc>
                <a:spcPct val="100000"/>
              </a:lnSpc>
              <a:spcBef>
                <a:spcPts val="0"/>
              </a:spcBef>
              <a:defRPr sz="2800" spc="300" baseline="0">
                <a:solidFill>
                  <a:schemeClr val="bg1"/>
                </a:solidFill>
                <a:latin typeface="+mj-lt"/>
              </a:defRPr>
            </a:lvl1pPr>
          </a:lstStyle>
          <a:p>
            <a:pPr lvl="0"/>
            <a:r>
              <a:rPr lang="en-US" altLang="ja-JP" dirty="0"/>
              <a:t>TEXT HERE</a:t>
            </a:r>
            <a:endParaRPr lang="en-US" dirty="0"/>
          </a:p>
        </p:txBody>
      </p:sp>
      <p:sp>
        <p:nvSpPr>
          <p:cNvPr id="35" name="テキスト プレースホルダー 11"/>
          <p:cNvSpPr>
            <a:spLocks noGrp="1"/>
          </p:cNvSpPr>
          <p:nvPr>
            <p:ph type="body" sz="quarter" idx="31" hasCustomPrompt="1"/>
          </p:nvPr>
        </p:nvSpPr>
        <p:spPr>
          <a:xfrm>
            <a:off x="14840558" y="6535744"/>
            <a:ext cx="3182561" cy="2438400"/>
          </a:xfrm>
        </p:spPr>
        <p:txBody>
          <a:bodyPr anchor="t">
            <a:noAutofit/>
          </a:bodyPr>
          <a:lstStyle>
            <a:lvl1pPr algn="l">
              <a:lnSpc>
                <a:spcPct val="120000"/>
              </a:lnSpc>
              <a:defRPr sz="1800">
                <a:solidFill>
                  <a:schemeClr val="bg1"/>
                </a:solidFill>
                <a:latin typeface="+mn-lt"/>
              </a:defRPr>
            </a:lvl1pPr>
          </a:lstStyle>
          <a:p>
            <a:pPr lvl="0"/>
            <a:r>
              <a:rPr lang="en-US" altLang="ja-JP" dirty="0"/>
              <a:t>Text Here</a:t>
            </a:r>
            <a:endParaRPr lang="en-US" dirty="0"/>
          </a:p>
        </p:txBody>
      </p:sp>
      <p:sp>
        <p:nvSpPr>
          <p:cNvPr id="38" name="図プレースホルダー 37"/>
          <p:cNvSpPr>
            <a:spLocks noGrp="1"/>
          </p:cNvSpPr>
          <p:nvPr>
            <p:ph type="pic" sz="quarter" idx="32" hasCustomPrompt="1"/>
          </p:nvPr>
        </p:nvSpPr>
        <p:spPr>
          <a:xfrm>
            <a:off x="1574657" y="4443762"/>
            <a:ext cx="527050" cy="527050"/>
          </a:xfrm>
          <a:prstGeom prst="triangle">
            <a:avLst/>
          </a:prstGeom>
          <a:solidFill>
            <a:schemeClr val="accent1">
              <a:lumMod val="75000"/>
            </a:schemeClr>
          </a:solidFill>
        </p:spPr>
        <p:txBody>
          <a:bodyPr/>
          <a:lstStyle/>
          <a:p>
            <a:r>
              <a:rPr kumimoji="1" lang="en-US" altLang="ja-JP" dirty="0"/>
              <a:t> </a:t>
            </a:r>
            <a:endParaRPr kumimoji="1" lang="ja-JP" altLang="en-US" dirty="0"/>
          </a:p>
        </p:txBody>
      </p:sp>
      <p:sp>
        <p:nvSpPr>
          <p:cNvPr id="39" name="図プレースホルダー 37"/>
          <p:cNvSpPr>
            <a:spLocks noGrp="1"/>
          </p:cNvSpPr>
          <p:nvPr>
            <p:ph type="pic" sz="quarter" idx="33" hasCustomPrompt="1"/>
          </p:nvPr>
        </p:nvSpPr>
        <p:spPr>
          <a:xfrm>
            <a:off x="8878888" y="4443762"/>
            <a:ext cx="527050" cy="527050"/>
          </a:xfrm>
          <a:prstGeom prst="triangle">
            <a:avLst/>
          </a:prstGeom>
          <a:solidFill>
            <a:schemeClr val="accent1">
              <a:lumMod val="50000"/>
            </a:schemeClr>
          </a:solidFill>
        </p:spPr>
        <p:txBody>
          <a:bodyPr/>
          <a:lstStyle/>
          <a:p>
            <a:r>
              <a:rPr kumimoji="1" lang="en-US" altLang="ja-JP" dirty="0"/>
              <a:t> </a:t>
            </a:r>
            <a:endParaRPr kumimoji="1" lang="ja-JP" altLang="en-US" dirty="0"/>
          </a:p>
        </p:txBody>
      </p:sp>
      <p:sp>
        <p:nvSpPr>
          <p:cNvPr id="40" name="図プレースホルダー 37"/>
          <p:cNvSpPr>
            <a:spLocks noGrp="1"/>
          </p:cNvSpPr>
          <p:nvPr>
            <p:ph type="pic" sz="quarter" idx="34" hasCustomPrompt="1"/>
          </p:nvPr>
        </p:nvSpPr>
        <p:spPr>
          <a:xfrm>
            <a:off x="16172942" y="4443762"/>
            <a:ext cx="527050" cy="527050"/>
          </a:xfrm>
          <a:prstGeom prst="triangle">
            <a:avLst/>
          </a:prstGeom>
          <a:solidFill>
            <a:schemeClr val="accent1">
              <a:lumMod val="75000"/>
            </a:schemeClr>
          </a:solidFill>
        </p:spPr>
        <p:txBody>
          <a:bodyPr/>
          <a:lstStyle/>
          <a:p>
            <a:r>
              <a:rPr kumimoji="1" lang="en-US" altLang="ja-JP" dirty="0"/>
              <a:t> </a:t>
            </a:r>
            <a:endParaRPr kumimoji="1" lang="ja-JP" altLang="en-US" dirty="0"/>
          </a:p>
        </p:txBody>
      </p:sp>
      <p:sp>
        <p:nvSpPr>
          <p:cNvPr id="41" name="図プレースホルダー 37"/>
          <p:cNvSpPr>
            <a:spLocks noGrp="1"/>
          </p:cNvSpPr>
          <p:nvPr>
            <p:ph type="pic" sz="quarter" idx="35" hasCustomPrompt="1"/>
          </p:nvPr>
        </p:nvSpPr>
        <p:spPr>
          <a:xfrm rot="10800000">
            <a:off x="5224228" y="4378415"/>
            <a:ext cx="527050" cy="527050"/>
          </a:xfrm>
          <a:prstGeom prst="triangle">
            <a:avLst/>
          </a:prstGeom>
          <a:solidFill>
            <a:schemeClr val="accent1"/>
          </a:solidFill>
        </p:spPr>
        <p:txBody>
          <a:bodyPr/>
          <a:lstStyle/>
          <a:p>
            <a:r>
              <a:rPr kumimoji="1" lang="en-US" altLang="ja-JP" dirty="0"/>
              <a:t> </a:t>
            </a:r>
            <a:endParaRPr kumimoji="1" lang="ja-JP" altLang="en-US" dirty="0"/>
          </a:p>
        </p:txBody>
      </p:sp>
      <p:sp>
        <p:nvSpPr>
          <p:cNvPr id="42" name="図プレースホルダー 37"/>
          <p:cNvSpPr>
            <a:spLocks noGrp="1"/>
          </p:cNvSpPr>
          <p:nvPr>
            <p:ph type="pic" sz="quarter" idx="36" hasCustomPrompt="1"/>
          </p:nvPr>
        </p:nvSpPr>
        <p:spPr>
          <a:xfrm rot="10800000">
            <a:off x="12524660" y="4436430"/>
            <a:ext cx="527050" cy="527050"/>
          </a:xfrm>
          <a:prstGeom prst="triangle">
            <a:avLst/>
          </a:prstGeom>
          <a:solidFill>
            <a:schemeClr val="accent1"/>
          </a:solidFill>
        </p:spPr>
        <p:txBody>
          <a:bodyPr/>
          <a:lstStyle/>
          <a:p>
            <a:r>
              <a:rPr kumimoji="1" lang="en-US" altLang="ja-JP" dirty="0"/>
              <a:t> </a:t>
            </a:r>
            <a:endParaRPr kumimoji="1" lang="ja-JP" altLang="en-US" dirty="0"/>
          </a:p>
        </p:txBody>
      </p:sp>
    </p:spTree>
    <p:extLst>
      <p:ext uri="{BB962C8B-B14F-4D97-AF65-F5344CB8AC3E}">
        <p14:creationId xmlns:p14="http://schemas.microsoft.com/office/powerpoint/2010/main" val="3978773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par>
                                <p:cTn id="12" presetID="22" presetClass="entr" presetSubtype="4" fill="hold" grpId="0" nodeType="withEffect">
                                  <p:stCondLst>
                                    <p:cond delay="500"/>
                                  </p:stCondLst>
                                  <p:childTnLst>
                                    <p:set>
                                      <p:cBhvr>
                                        <p:cTn id="13" dur="1" fill="hold">
                                          <p:stCondLst>
                                            <p:cond delay="0"/>
                                          </p:stCondLst>
                                        </p:cTn>
                                        <p:tgtEl>
                                          <p:spTgt spid="38"/>
                                        </p:tgtEl>
                                        <p:attrNameLst>
                                          <p:attrName>style.visibility</p:attrName>
                                        </p:attrNameLst>
                                      </p:cBhvr>
                                      <p:to>
                                        <p:strVal val="visible"/>
                                      </p:to>
                                    </p:set>
                                    <p:animEffect transition="in" filter="wipe(down)">
                                      <p:cBhvr>
                                        <p:cTn id="14" dur="100"/>
                                        <p:tgtEl>
                                          <p:spTgt spid="38"/>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par>
                                <p:cTn id="18" presetID="10" presetClass="entr" presetSubtype="0" fill="hold" grpId="0" nodeType="withEffect">
                                  <p:stCondLst>
                                    <p:cond delay="50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500"/>
                                        <p:tgtEl>
                                          <p:spTgt spid="25"/>
                                        </p:tgtEl>
                                      </p:cBhvr>
                                    </p:animEffect>
                                  </p:childTnLst>
                                </p:cTn>
                              </p:par>
                            </p:childTnLst>
                          </p:cTn>
                        </p:par>
                        <p:par>
                          <p:cTn id="24" fill="hold">
                            <p:stCondLst>
                              <p:cond delay="1500"/>
                            </p:stCondLst>
                            <p:childTnLst>
                              <p:par>
                                <p:cTn id="25" presetID="22" presetClass="entr" presetSubtype="4" fill="hold" grpId="0" nodeType="afterEffect">
                                  <p:stCondLst>
                                    <p:cond delay="25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par>
                          <p:cTn id="28" fill="hold">
                            <p:stCondLst>
                              <p:cond delay="2250"/>
                            </p:stCondLst>
                            <p:childTnLst>
                              <p:par>
                                <p:cTn id="29" presetID="22" presetClass="entr" presetSubtype="1"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up)">
                                      <p:cBhvr>
                                        <p:cTn id="31" dur="500"/>
                                        <p:tgtEl>
                                          <p:spTgt spid="13"/>
                                        </p:tgtEl>
                                      </p:cBhvr>
                                    </p:animEffect>
                                  </p:childTnLst>
                                </p:cTn>
                              </p:par>
                            </p:childTnLst>
                          </p:cTn>
                        </p:par>
                        <p:par>
                          <p:cTn id="32" fill="hold">
                            <p:stCondLst>
                              <p:cond delay="2750"/>
                            </p:stCondLst>
                            <p:childTnLst>
                              <p:par>
                                <p:cTn id="33" presetID="22" presetClass="entr" presetSubtype="1"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wipe(up)">
                                      <p:cBhvr>
                                        <p:cTn id="35" dur="100"/>
                                        <p:tgtEl>
                                          <p:spTgt spid="4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par>
                          <p:cTn id="45" fill="hold">
                            <p:stCondLst>
                              <p:cond delay="3250"/>
                            </p:stCondLst>
                            <p:childTnLst>
                              <p:par>
                                <p:cTn id="46" presetID="22" presetClass="entr" presetSubtype="1" fill="hold" grpId="0" nodeType="afterEffect">
                                  <p:stCondLst>
                                    <p:cond delay="250"/>
                                  </p:stCondLst>
                                  <p:childTnLst>
                                    <p:set>
                                      <p:cBhvr>
                                        <p:cTn id="47" dur="1" fill="hold">
                                          <p:stCondLst>
                                            <p:cond delay="0"/>
                                          </p:stCondLst>
                                        </p:cTn>
                                        <p:tgtEl>
                                          <p:spTgt spid="8"/>
                                        </p:tgtEl>
                                        <p:attrNameLst>
                                          <p:attrName>style.visibility</p:attrName>
                                        </p:attrNameLst>
                                      </p:cBhvr>
                                      <p:to>
                                        <p:strVal val="visible"/>
                                      </p:to>
                                    </p:set>
                                    <p:animEffect transition="in" filter="wipe(up)">
                                      <p:cBhvr>
                                        <p:cTn id="48" dur="500"/>
                                        <p:tgtEl>
                                          <p:spTgt spid="8"/>
                                        </p:tgtEl>
                                      </p:cBhvr>
                                    </p:animEffect>
                                  </p:childTnLst>
                                </p:cTn>
                              </p:par>
                            </p:childTnLst>
                          </p:cTn>
                        </p:par>
                        <p:par>
                          <p:cTn id="49" fill="hold">
                            <p:stCondLst>
                              <p:cond delay="4000"/>
                            </p:stCondLst>
                            <p:childTnLst>
                              <p:par>
                                <p:cTn id="50" presetID="22" presetClass="entr" presetSubtype="4"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down)">
                                      <p:cBhvr>
                                        <p:cTn id="52" dur="500"/>
                                        <p:tgtEl>
                                          <p:spTgt spid="14"/>
                                        </p:tgtEl>
                                      </p:cBhvr>
                                    </p:animEffect>
                                  </p:childTnLst>
                                </p:cTn>
                              </p:par>
                            </p:childTnLst>
                          </p:cTn>
                        </p:par>
                        <p:par>
                          <p:cTn id="53" fill="hold">
                            <p:stCondLst>
                              <p:cond delay="4500"/>
                            </p:stCondLst>
                            <p:childTnLst>
                              <p:par>
                                <p:cTn id="54" presetID="22" presetClass="entr" presetSubtype="4" fill="hold" grpId="0" nodeType="after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wipe(down)">
                                      <p:cBhvr>
                                        <p:cTn id="56" dur="100"/>
                                        <p:tgtEl>
                                          <p:spTgt spid="39"/>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fade">
                                      <p:cBhvr>
                                        <p:cTn id="59" dur="500"/>
                                        <p:tgtEl>
                                          <p:spTgt spid="1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500"/>
                                        <p:tgtEl>
                                          <p:spTgt spid="3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fade">
                                      <p:cBhvr>
                                        <p:cTn id="65" dur="500"/>
                                        <p:tgtEl>
                                          <p:spTgt spid="33"/>
                                        </p:tgtEl>
                                      </p:cBhvr>
                                    </p:animEffect>
                                  </p:childTnLst>
                                </p:cTn>
                              </p:par>
                            </p:childTnLst>
                          </p:cTn>
                        </p:par>
                        <p:par>
                          <p:cTn id="66" fill="hold">
                            <p:stCondLst>
                              <p:cond delay="5000"/>
                            </p:stCondLst>
                            <p:childTnLst>
                              <p:par>
                                <p:cTn id="67" presetID="22" presetClass="entr" presetSubtype="4" fill="hold" grpId="0" nodeType="afterEffect">
                                  <p:stCondLst>
                                    <p:cond delay="250"/>
                                  </p:stCondLst>
                                  <p:childTnLst>
                                    <p:set>
                                      <p:cBhvr>
                                        <p:cTn id="68" dur="1" fill="hold">
                                          <p:stCondLst>
                                            <p:cond delay="0"/>
                                          </p:stCondLst>
                                        </p:cTn>
                                        <p:tgtEl>
                                          <p:spTgt spid="9"/>
                                        </p:tgtEl>
                                        <p:attrNameLst>
                                          <p:attrName>style.visibility</p:attrName>
                                        </p:attrNameLst>
                                      </p:cBhvr>
                                      <p:to>
                                        <p:strVal val="visible"/>
                                      </p:to>
                                    </p:set>
                                    <p:animEffect transition="in" filter="wipe(down)">
                                      <p:cBhvr>
                                        <p:cTn id="69" dur="500"/>
                                        <p:tgtEl>
                                          <p:spTgt spid="9"/>
                                        </p:tgtEl>
                                      </p:cBhvr>
                                    </p:animEffect>
                                  </p:childTnLst>
                                </p:cTn>
                              </p:par>
                            </p:childTnLst>
                          </p:cTn>
                        </p:par>
                        <p:par>
                          <p:cTn id="70" fill="hold">
                            <p:stCondLst>
                              <p:cond delay="5750"/>
                            </p:stCondLst>
                            <p:childTnLst>
                              <p:par>
                                <p:cTn id="71" presetID="22" presetClass="entr" presetSubtype="1"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wipe(up)">
                                      <p:cBhvr>
                                        <p:cTn id="73" dur="500"/>
                                        <p:tgtEl>
                                          <p:spTgt spid="15"/>
                                        </p:tgtEl>
                                      </p:cBhvr>
                                    </p:animEffect>
                                  </p:childTnLst>
                                </p:cTn>
                              </p:par>
                            </p:childTnLst>
                          </p:cTn>
                        </p:par>
                        <p:par>
                          <p:cTn id="74" fill="hold">
                            <p:stCondLst>
                              <p:cond delay="6250"/>
                            </p:stCondLst>
                            <p:childTnLst>
                              <p:par>
                                <p:cTn id="75" presetID="22" presetClass="entr" presetSubtype="1" fill="hold" grpId="0" nodeType="afterEffect">
                                  <p:stCondLst>
                                    <p:cond delay="0"/>
                                  </p:stCondLst>
                                  <p:childTnLst>
                                    <p:set>
                                      <p:cBhvr>
                                        <p:cTn id="76" dur="1" fill="hold">
                                          <p:stCondLst>
                                            <p:cond delay="0"/>
                                          </p:stCondLst>
                                        </p:cTn>
                                        <p:tgtEl>
                                          <p:spTgt spid="42"/>
                                        </p:tgtEl>
                                        <p:attrNameLst>
                                          <p:attrName>style.visibility</p:attrName>
                                        </p:attrNameLst>
                                      </p:cBhvr>
                                      <p:to>
                                        <p:strVal val="visible"/>
                                      </p:to>
                                    </p:set>
                                    <p:animEffect transition="in" filter="wipe(up)">
                                      <p:cBhvr>
                                        <p:cTn id="77" dur="100"/>
                                        <p:tgtEl>
                                          <p:spTgt spid="42"/>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1"/>
                                        </p:tgtEl>
                                        <p:attrNameLst>
                                          <p:attrName>style.visibility</p:attrName>
                                        </p:attrNameLst>
                                      </p:cBhvr>
                                      <p:to>
                                        <p:strVal val="visible"/>
                                      </p:to>
                                    </p:set>
                                    <p:animEffect transition="in" filter="fade">
                                      <p:cBhvr>
                                        <p:cTn id="80" dur="500"/>
                                        <p:tgtEl>
                                          <p:spTgt spid="21"/>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500"/>
                                        <p:tgtEl>
                                          <p:spTgt spid="30"/>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31"/>
                                        </p:tgtEl>
                                        <p:attrNameLst>
                                          <p:attrName>style.visibility</p:attrName>
                                        </p:attrNameLst>
                                      </p:cBhvr>
                                      <p:to>
                                        <p:strVal val="visible"/>
                                      </p:to>
                                    </p:set>
                                    <p:animEffect transition="in" filter="fade">
                                      <p:cBhvr>
                                        <p:cTn id="86" dur="500"/>
                                        <p:tgtEl>
                                          <p:spTgt spid="31"/>
                                        </p:tgtEl>
                                      </p:cBhvr>
                                    </p:animEffect>
                                  </p:childTnLst>
                                </p:cTn>
                              </p:par>
                            </p:childTnLst>
                          </p:cTn>
                        </p:par>
                        <p:par>
                          <p:cTn id="87" fill="hold">
                            <p:stCondLst>
                              <p:cond delay="6750"/>
                            </p:stCondLst>
                            <p:childTnLst>
                              <p:par>
                                <p:cTn id="88" presetID="22" presetClass="entr" presetSubtype="1" fill="hold" grpId="0" nodeType="afterEffect">
                                  <p:stCondLst>
                                    <p:cond delay="250"/>
                                  </p:stCondLst>
                                  <p:childTnLst>
                                    <p:set>
                                      <p:cBhvr>
                                        <p:cTn id="89" dur="1" fill="hold">
                                          <p:stCondLst>
                                            <p:cond delay="0"/>
                                          </p:stCondLst>
                                        </p:cTn>
                                        <p:tgtEl>
                                          <p:spTgt spid="10"/>
                                        </p:tgtEl>
                                        <p:attrNameLst>
                                          <p:attrName>style.visibility</p:attrName>
                                        </p:attrNameLst>
                                      </p:cBhvr>
                                      <p:to>
                                        <p:strVal val="visible"/>
                                      </p:to>
                                    </p:set>
                                    <p:animEffect transition="in" filter="wipe(up)">
                                      <p:cBhvr>
                                        <p:cTn id="90" dur="500"/>
                                        <p:tgtEl>
                                          <p:spTgt spid="10"/>
                                        </p:tgtEl>
                                      </p:cBhvr>
                                    </p:animEffect>
                                  </p:childTnLst>
                                </p:cTn>
                              </p:par>
                            </p:childTnLst>
                          </p:cTn>
                        </p:par>
                        <p:par>
                          <p:cTn id="91" fill="hold">
                            <p:stCondLst>
                              <p:cond delay="7500"/>
                            </p:stCondLst>
                            <p:childTnLst>
                              <p:par>
                                <p:cTn id="92" presetID="22" presetClass="entr" presetSubtype="4" fill="hold" grpId="0" nodeType="after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wipe(down)">
                                      <p:cBhvr>
                                        <p:cTn id="94" dur="500"/>
                                        <p:tgtEl>
                                          <p:spTgt spid="16"/>
                                        </p:tgtEl>
                                      </p:cBhvr>
                                    </p:animEffect>
                                  </p:childTnLst>
                                </p:cTn>
                              </p:par>
                            </p:childTnLst>
                          </p:cTn>
                        </p:par>
                        <p:par>
                          <p:cTn id="95" fill="hold">
                            <p:stCondLst>
                              <p:cond delay="8000"/>
                            </p:stCondLst>
                            <p:childTnLst>
                              <p:par>
                                <p:cTn id="96" presetID="22" presetClass="entr" presetSubtype="4" fill="hold" grpId="0" nodeType="afterEffect">
                                  <p:stCondLst>
                                    <p:cond delay="0"/>
                                  </p:stCondLst>
                                  <p:childTnLst>
                                    <p:set>
                                      <p:cBhvr>
                                        <p:cTn id="97" dur="1" fill="hold">
                                          <p:stCondLst>
                                            <p:cond delay="0"/>
                                          </p:stCondLst>
                                        </p:cTn>
                                        <p:tgtEl>
                                          <p:spTgt spid="40"/>
                                        </p:tgtEl>
                                        <p:attrNameLst>
                                          <p:attrName>style.visibility</p:attrName>
                                        </p:attrNameLst>
                                      </p:cBhvr>
                                      <p:to>
                                        <p:strVal val="visible"/>
                                      </p:to>
                                    </p:set>
                                    <p:animEffect transition="in" filter="wipe(down)">
                                      <p:cBhvr>
                                        <p:cTn id="98" dur="100"/>
                                        <p:tgtEl>
                                          <p:spTgt spid="40"/>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20"/>
                                        </p:tgtEl>
                                        <p:attrNameLst>
                                          <p:attrName>style.visibility</p:attrName>
                                        </p:attrNameLst>
                                      </p:cBhvr>
                                      <p:to>
                                        <p:strVal val="visible"/>
                                      </p:to>
                                    </p:set>
                                    <p:animEffect transition="in" filter="fade">
                                      <p:cBhvr>
                                        <p:cTn id="101" dur="500"/>
                                        <p:tgtEl>
                                          <p:spTgt spid="20"/>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34"/>
                                        </p:tgtEl>
                                        <p:attrNameLst>
                                          <p:attrName>style.visibility</p:attrName>
                                        </p:attrNameLst>
                                      </p:cBhvr>
                                      <p:to>
                                        <p:strVal val="visible"/>
                                      </p:to>
                                    </p:set>
                                    <p:animEffect transition="in" filter="fade">
                                      <p:cBhvr>
                                        <p:cTn id="104" dur="500"/>
                                        <p:tgtEl>
                                          <p:spTgt spid="34"/>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35"/>
                                        </p:tgtEl>
                                        <p:attrNameLst>
                                          <p:attrName>style.visibility</p:attrName>
                                        </p:attrNameLst>
                                      </p:cBhvr>
                                      <p:to>
                                        <p:strVal val="visible"/>
                                      </p:to>
                                    </p:set>
                                    <p:animEffect transition="in" filter="fade">
                                      <p:cBhvr>
                                        <p:cTn id="10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2" grpId="0" animBg="1"/>
      <p:bldP spid="13" grpId="0" animBg="1"/>
      <p:bldP spid="14" grpId="0" animBg="1"/>
      <p:bldP spid="15" grpId="0" animBg="1"/>
      <p:bldP spid="16" grpId="0" animBg="1"/>
      <p:bldP spid="17" grpId="0"/>
      <p:bldP spid="18" grpId="0"/>
      <p:bldP spid="19" grpId="0"/>
      <p:bldP spid="20" grpId="0"/>
      <p:bldP spid="21" grpId="0"/>
      <p:bldP spid="23" grpId="0">
        <p:tmplLst>
          <p:tmpl>
            <p:tnLst>
              <p:par>
                <p:cTn presetID="10" presetClass="entr" presetSubtype="0" fill="hold" nodeType="withEffect">
                  <p:stCondLst>
                    <p:cond delay="50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25" grpId="0">
        <p:tmplLst>
          <p:tmpl>
            <p:tnLst>
              <p:par>
                <p:cTn presetID="10" presetClass="entr" presetSubtype="0" fill="hold" nodeType="withEffect">
                  <p:stCondLst>
                    <p:cond delay="500"/>
                  </p:stCondLst>
                  <p:childTnLst>
                    <p:set>
                      <p:cBhvr>
                        <p:cTn dur="1" fill="hold">
                          <p:stCondLst>
                            <p:cond delay="0"/>
                          </p:stCondLst>
                        </p:cTn>
                        <p:tgtEl>
                          <p:spTgt spid="25"/>
                        </p:tgtEl>
                        <p:attrNameLst>
                          <p:attrName>style.visibility</p:attrName>
                        </p:attrNameLst>
                      </p:cBhvr>
                      <p:to>
                        <p:strVal val="visible"/>
                      </p:to>
                    </p:set>
                    <p:animEffect transition="in" filter="fade">
                      <p:cBhvr>
                        <p:cTn dur="500"/>
                        <p:tgtEl>
                          <p:spTgt spid="25"/>
                        </p:tgtEl>
                      </p:cBhvr>
                    </p:animEffect>
                  </p:childTnLst>
                </p:cTn>
              </p:par>
            </p:tnLst>
          </p:tmpl>
        </p:tmplLst>
      </p:bldP>
      <p:bldP spid="26" grpId="0">
        <p:tmplLst>
          <p:tmpl>
            <p:tnLst>
              <p:par>
                <p:cTn presetID="10" presetClass="entr" presetSubtype="0" fill="hold" nodeType="withEffect">
                  <p:stCondLst>
                    <p:cond delay="0"/>
                  </p:stCondLst>
                  <p:childTnLst>
                    <p:set>
                      <p:cBhvr>
                        <p:cTn dur="1" fill="hold">
                          <p:stCondLst>
                            <p:cond delay="0"/>
                          </p:stCondLst>
                        </p:cTn>
                        <p:tgtEl>
                          <p:spTgt spid="26"/>
                        </p:tgtEl>
                        <p:attrNameLst>
                          <p:attrName>style.visibility</p:attrName>
                        </p:attrNameLst>
                      </p:cBhvr>
                      <p:to>
                        <p:strVal val="visible"/>
                      </p:to>
                    </p:set>
                    <p:animEffect transition="in" filter="fade">
                      <p:cBhvr>
                        <p:cTn dur="500"/>
                        <p:tgtEl>
                          <p:spTgt spid="26"/>
                        </p:tgtEl>
                      </p:cBhvr>
                    </p:animEffect>
                  </p:childTnLst>
                </p:cTn>
              </p:par>
            </p:tnLst>
          </p:tmpl>
        </p:tmplLst>
      </p:bldP>
      <p:bldP spid="27" grpId="0">
        <p:tmplLst>
          <p:tmpl>
            <p:tnLst>
              <p:par>
                <p:cTn presetID="10" presetClass="entr" presetSubtype="0" fill="hold" nodeType="withEffect">
                  <p:stCondLst>
                    <p:cond delay="0"/>
                  </p:stCondLst>
                  <p:childTnLst>
                    <p:set>
                      <p:cBhvr>
                        <p:cTn dur="1" fill="hold">
                          <p:stCondLst>
                            <p:cond delay="0"/>
                          </p:stCondLst>
                        </p:cTn>
                        <p:tgtEl>
                          <p:spTgt spid="27"/>
                        </p:tgtEl>
                        <p:attrNameLst>
                          <p:attrName>style.visibility</p:attrName>
                        </p:attrNameLst>
                      </p:cBhvr>
                      <p:to>
                        <p:strVal val="visible"/>
                      </p:to>
                    </p:set>
                    <p:animEffect transition="in" filter="fade">
                      <p:cBhvr>
                        <p:cTn dur="500"/>
                        <p:tgtEl>
                          <p:spTgt spid="27"/>
                        </p:tgtEl>
                      </p:cBhvr>
                    </p:animEffect>
                  </p:childTnLst>
                </p:cTn>
              </p:par>
            </p:tnLst>
          </p:tmpl>
        </p:tmplLst>
      </p:bldP>
      <p:bldP spid="30" grpId="0">
        <p:tmplLst>
          <p:tmpl>
            <p:tnLst>
              <p:par>
                <p:cTn presetID="10" presetClass="entr" presetSubtype="0" fill="hold" nodeType="with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fade">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p:tmplLst>
          <p:tmpl>
            <p:tnLst>
              <p:par>
                <p:cTn presetID="10" presetClass="entr" presetSubtype="0" fill="hold" nodeType="with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fade">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p:tmplLst>
          <p:tmpl>
            <p:tnLst>
              <p:par>
                <p:cTn presetID="10" presetClass="entr" presetSubtype="0" fill="hold" nodeType="withEffect">
                  <p:stCondLst>
                    <p:cond delay="0"/>
                  </p:stCondLst>
                  <p:childTnLst>
                    <p:set>
                      <p:cBhvr>
                        <p:cTn dur="1" fill="hold">
                          <p:stCondLst>
                            <p:cond delay="0"/>
                          </p:stCondLst>
                        </p:cTn>
                        <p:tgtEl>
                          <p:spTgt spid="34"/>
                        </p:tgtEl>
                        <p:attrNameLst>
                          <p:attrName>style.visibility</p:attrName>
                        </p:attrNameLst>
                      </p:cBhvr>
                      <p:to>
                        <p:strVal val="visible"/>
                      </p:to>
                    </p:set>
                    <p:animEffect transition="in" filter="fade">
                      <p:cBhvr>
                        <p:cTn dur="500"/>
                        <p:tgtEl>
                          <p:spTgt spid="34"/>
                        </p:tgtEl>
                      </p:cBhvr>
                    </p:animEffect>
                  </p:childTnLst>
                </p:cTn>
              </p:par>
            </p:tnLst>
          </p:tmpl>
        </p:tmplLst>
      </p:bldP>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38" grpId="0" animBg="1"/>
      <p:bldP spid="39" grpId="0" animBg="1"/>
      <p:bldP spid="40" grpId="0" animBg="1"/>
      <p:bldP spid="41" grpId="0" animBg="1"/>
      <p:bldP spid="42"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Layers">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32" name="六角形 31"/>
          <p:cNvSpPr/>
          <p:nvPr userDrawn="1"/>
        </p:nvSpPr>
        <p:spPr>
          <a:xfrm rot="5400000">
            <a:off x="5939381" y="2737528"/>
            <a:ext cx="6406062" cy="5522467"/>
          </a:xfrm>
          <a:prstGeom prst="hexagon">
            <a:avLst>
              <a:gd name="adj" fmla="val 28637"/>
              <a:gd name="vf" fmla="val 115470"/>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7" name="円/楕円 36"/>
          <p:cNvSpPr/>
          <p:nvPr userDrawn="1"/>
        </p:nvSpPr>
        <p:spPr>
          <a:xfrm>
            <a:off x="8120711" y="1395630"/>
            <a:ext cx="2025225" cy="2025225"/>
          </a:xfrm>
          <a:prstGeom prst="ellips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8" name="円/楕円 37"/>
          <p:cNvSpPr/>
          <p:nvPr userDrawn="1"/>
        </p:nvSpPr>
        <p:spPr>
          <a:xfrm>
            <a:off x="10853396" y="2880795"/>
            <a:ext cx="2025225" cy="2025225"/>
          </a:xfrm>
          <a:prstGeom prst="ellips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9" name="円/楕円 38"/>
          <p:cNvSpPr/>
          <p:nvPr userDrawn="1"/>
        </p:nvSpPr>
        <p:spPr>
          <a:xfrm>
            <a:off x="10853396" y="6031145"/>
            <a:ext cx="2025225" cy="2025225"/>
          </a:xfrm>
          <a:prstGeom prst="ellips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40" name="円/楕円 39"/>
          <p:cNvSpPr/>
          <p:nvPr userDrawn="1"/>
        </p:nvSpPr>
        <p:spPr>
          <a:xfrm>
            <a:off x="8120711" y="7561315"/>
            <a:ext cx="2025225" cy="2025225"/>
          </a:xfrm>
          <a:prstGeom prst="ellips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41" name="円/楕円 40"/>
          <p:cNvSpPr/>
          <p:nvPr userDrawn="1"/>
        </p:nvSpPr>
        <p:spPr>
          <a:xfrm>
            <a:off x="5368565" y="6031145"/>
            <a:ext cx="2025225" cy="2025225"/>
          </a:xfrm>
          <a:prstGeom prst="ellips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42" name="円/楕円 41"/>
          <p:cNvSpPr/>
          <p:nvPr userDrawn="1"/>
        </p:nvSpPr>
        <p:spPr>
          <a:xfrm>
            <a:off x="5368565" y="2872462"/>
            <a:ext cx="2025225" cy="2025225"/>
          </a:xfrm>
          <a:prstGeom prst="ellips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43" name="テキスト プレースホルダー 11"/>
          <p:cNvSpPr>
            <a:spLocks noGrp="1"/>
          </p:cNvSpPr>
          <p:nvPr>
            <p:ph type="body" sz="quarter" idx="21" hasCustomPrompt="1"/>
          </p:nvPr>
        </p:nvSpPr>
        <p:spPr>
          <a:xfrm>
            <a:off x="6982966" y="4950496"/>
            <a:ext cx="4275475" cy="990111"/>
          </a:xfrm>
        </p:spPr>
        <p:txBody>
          <a:bodyPr anchor="ctr">
            <a:noAutofit/>
          </a:bodyPr>
          <a:lstStyle>
            <a:lvl1pPr algn="ctr">
              <a:lnSpc>
                <a:spcPct val="100000"/>
              </a:lnSpc>
              <a:spcBef>
                <a:spcPts val="0"/>
              </a:spcBef>
              <a:defRPr sz="3600" spc="300" baseline="0">
                <a:solidFill>
                  <a:schemeClr val="accent1"/>
                </a:solidFill>
                <a:latin typeface="+mj-lt"/>
              </a:defRPr>
            </a:lvl1pPr>
          </a:lstStyle>
          <a:p>
            <a:pPr lvl="0"/>
            <a:r>
              <a:rPr lang="en-US" altLang="ja-JP" dirty="0"/>
              <a:t>TEXT HERE</a:t>
            </a:r>
            <a:endParaRPr lang="en-US" dirty="0"/>
          </a:p>
        </p:txBody>
      </p:sp>
      <p:sp>
        <p:nvSpPr>
          <p:cNvPr id="44" name="テキスト プレースホルダー 11"/>
          <p:cNvSpPr>
            <a:spLocks noGrp="1"/>
          </p:cNvSpPr>
          <p:nvPr>
            <p:ph type="body" sz="quarter" idx="22" hasCustomPrompt="1"/>
          </p:nvPr>
        </p:nvSpPr>
        <p:spPr>
          <a:xfrm>
            <a:off x="5485100" y="3405437"/>
            <a:ext cx="1800201" cy="990111"/>
          </a:xfrm>
        </p:spPr>
        <p:txBody>
          <a:bodyPr anchor="ctr">
            <a:noAutofit/>
          </a:bodyPr>
          <a:lstStyle>
            <a:lvl1pPr algn="ctr">
              <a:lnSpc>
                <a:spcPct val="100000"/>
              </a:lnSpc>
              <a:spcBef>
                <a:spcPts val="0"/>
              </a:spcBef>
              <a:defRPr sz="2400" spc="0" baseline="0">
                <a:solidFill>
                  <a:schemeClr val="bg1"/>
                </a:solidFill>
                <a:latin typeface="+mj-lt"/>
              </a:defRPr>
            </a:lvl1pPr>
          </a:lstStyle>
          <a:p>
            <a:pPr lvl="0"/>
            <a:r>
              <a:rPr lang="en-US" altLang="ja-JP" dirty="0"/>
              <a:t>TEXT HERE</a:t>
            </a:r>
            <a:endParaRPr lang="en-US" dirty="0"/>
          </a:p>
        </p:txBody>
      </p:sp>
      <p:sp>
        <p:nvSpPr>
          <p:cNvPr id="45" name="テキスト プレースホルダー 11"/>
          <p:cNvSpPr>
            <a:spLocks noGrp="1"/>
          </p:cNvSpPr>
          <p:nvPr>
            <p:ph type="body" sz="quarter" idx="23" hasCustomPrompt="1"/>
          </p:nvPr>
        </p:nvSpPr>
        <p:spPr>
          <a:xfrm>
            <a:off x="8216912" y="1882351"/>
            <a:ext cx="1800201" cy="990111"/>
          </a:xfrm>
        </p:spPr>
        <p:txBody>
          <a:bodyPr anchor="ctr">
            <a:noAutofit/>
          </a:bodyPr>
          <a:lstStyle>
            <a:lvl1pPr algn="ctr">
              <a:lnSpc>
                <a:spcPct val="100000"/>
              </a:lnSpc>
              <a:spcBef>
                <a:spcPts val="0"/>
              </a:spcBef>
              <a:defRPr sz="2400" spc="0" baseline="0">
                <a:solidFill>
                  <a:schemeClr val="bg1"/>
                </a:solidFill>
                <a:latin typeface="+mj-lt"/>
              </a:defRPr>
            </a:lvl1pPr>
          </a:lstStyle>
          <a:p>
            <a:pPr lvl="0"/>
            <a:r>
              <a:rPr lang="en-US" altLang="ja-JP" dirty="0"/>
              <a:t>TEXT HERE</a:t>
            </a:r>
            <a:endParaRPr lang="en-US" dirty="0"/>
          </a:p>
        </p:txBody>
      </p:sp>
      <p:sp>
        <p:nvSpPr>
          <p:cNvPr id="46" name="テキスト プレースホルダー 11"/>
          <p:cNvSpPr>
            <a:spLocks noGrp="1"/>
          </p:cNvSpPr>
          <p:nvPr>
            <p:ph type="body" sz="quarter" idx="24" hasCustomPrompt="1"/>
          </p:nvPr>
        </p:nvSpPr>
        <p:spPr>
          <a:xfrm>
            <a:off x="10953207" y="3405437"/>
            <a:ext cx="1800201" cy="990111"/>
          </a:xfrm>
        </p:spPr>
        <p:txBody>
          <a:bodyPr anchor="ctr">
            <a:noAutofit/>
          </a:bodyPr>
          <a:lstStyle>
            <a:lvl1pPr algn="ctr">
              <a:lnSpc>
                <a:spcPct val="100000"/>
              </a:lnSpc>
              <a:spcBef>
                <a:spcPts val="0"/>
              </a:spcBef>
              <a:defRPr sz="2400" spc="0" baseline="0">
                <a:solidFill>
                  <a:schemeClr val="bg1"/>
                </a:solidFill>
                <a:latin typeface="+mj-lt"/>
              </a:defRPr>
            </a:lvl1pPr>
          </a:lstStyle>
          <a:p>
            <a:pPr lvl="0"/>
            <a:r>
              <a:rPr lang="en-US" altLang="ja-JP" dirty="0"/>
              <a:t>TEXT HERE</a:t>
            </a:r>
            <a:endParaRPr lang="en-US" dirty="0"/>
          </a:p>
        </p:txBody>
      </p:sp>
      <p:sp>
        <p:nvSpPr>
          <p:cNvPr id="49" name="テキスト プレースホルダー 11"/>
          <p:cNvSpPr>
            <a:spLocks noGrp="1"/>
          </p:cNvSpPr>
          <p:nvPr>
            <p:ph type="body" sz="quarter" idx="25" hasCustomPrompt="1"/>
          </p:nvPr>
        </p:nvSpPr>
        <p:spPr>
          <a:xfrm>
            <a:off x="5468377" y="6548701"/>
            <a:ext cx="1800201" cy="990111"/>
          </a:xfrm>
        </p:spPr>
        <p:txBody>
          <a:bodyPr anchor="ctr">
            <a:noAutofit/>
          </a:bodyPr>
          <a:lstStyle>
            <a:lvl1pPr algn="ctr">
              <a:lnSpc>
                <a:spcPct val="100000"/>
              </a:lnSpc>
              <a:spcBef>
                <a:spcPts val="0"/>
              </a:spcBef>
              <a:defRPr sz="2400" spc="0" baseline="0">
                <a:solidFill>
                  <a:schemeClr val="bg1"/>
                </a:solidFill>
                <a:latin typeface="+mj-lt"/>
              </a:defRPr>
            </a:lvl1pPr>
          </a:lstStyle>
          <a:p>
            <a:pPr lvl="0"/>
            <a:r>
              <a:rPr lang="en-US" altLang="ja-JP" dirty="0"/>
              <a:t>TEXT HERE</a:t>
            </a:r>
            <a:endParaRPr lang="en-US" dirty="0"/>
          </a:p>
        </p:txBody>
      </p:sp>
      <p:sp>
        <p:nvSpPr>
          <p:cNvPr id="50" name="テキスト プレースホルダー 11"/>
          <p:cNvSpPr>
            <a:spLocks noGrp="1"/>
          </p:cNvSpPr>
          <p:nvPr>
            <p:ph type="body" sz="quarter" idx="26" hasCustomPrompt="1"/>
          </p:nvPr>
        </p:nvSpPr>
        <p:spPr>
          <a:xfrm>
            <a:off x="10936484" y="6548701"/>
            <a:ext cx="1800201" cy="990111"/>
          </a:xfrm>
        </p:spPr>
        <p:txBody>
          <a:bodyPr anchor="ctr">
            <a:noAutofit/>
          </a:bodyPr>
          <a:lstStyle>
            <a:lvl1pPr algn="ctr">
              <a:lnSpc>
                <a:spcPct val="100000"/>
              </a:lnSpc>
              <a:spcBef>
                <a:spcPts val="0"/>
              </a:spcBef>
              <a:defRPr sz="2400" spc="0" baseline="0">
                <a:solidFill>
                  <a:schemeClr val="bg1"/>
                </a:solidFill>
                <a:latin typeface="+mj-lt"/>
              </a:defRPr>
            </a:lvl1pPr>
          </a:lstStyle>
          <a:p>
            <a:pPr lvl="0"/>
            <a:r>
              <a:rPr lang="en-US" altLang="ja-JP" dirty="0"/>
              <a:t>TEXT HERE</a:t>
            </a:r>
            <a:endParaRPr lang="en-US" dirty="0"/>
          </a:p>
        </p:txBody>
      </p:sp>
      <p:sp>
        <p:nvSpPr>
          <p:cNvPr id="51" name="テキスト プレースホルダー 11"/>
          <p:cNvSpPr>
            <a:spLocks noGrp="1"/>
          </p:cNvSpPr>
          <p:nvPr>
            <p:ph type="body" sz="quarter" idx="27" hasCustomPrompt="1"/>
          </p:nvPr>
        </p:nvSpPr>
        <p:spPr>
          <a:xfrm>
            <a:off x="8216912" y="8078871"/>
            <a:ext cx="1800201" cy="990111"/>
          </a:xfrm>
        </p:spPr>
        <p:txBody>
          <a:bodyPr anchor="ctr">
            <a:noAutofit/>
          </a:bodyPr>
          <a:lstStyle>
            <a:lvl1pPr algn="ctr">
              <a:lnSpc>
                <a:spcPct val="100000"/>
              </a:lnSpc>
              <a:spcBef>
                <a:spcPts val="0"/>
              </a:spcBef>
              <a:defRPr sz="2400" spc="0" baseline="0">
                <a:solidFill>
                  <a:schemeClr val="bg1"/>
                </a:solidFill>
                <a:latin typeface="+mj-lt"/>
              </a:defRPr>
            </a:lvl1pPr>
          </a:lstStyle>
          <a:p>
            <a:pPr lvl="0"/>
            <a:r>
              <a:rPr lang="en-US" altLang="ja-JP" dirty="0"/>
              <a:t>TEXT HERE</a:t>
            </a:r>
            <a:endParaRPr lang="en-US" dirty="0"/>
          </a:p>
        </p:txBody>
      </p:sp>
      <p:sp>
        <p:nvSpPr>
          <p:cNvPr id="52" name="円弧 51"/>
          <p:cNvSpPr/>
          <p:nvPr userDrawn="1"/>
        </p:nvSpPr>
        <p:spPr>
          <a:xfrm rot="2700000">
            <a:off x="7976000" y="1249736"/>
            <a:ext cx="2320588" cy="2320588"/>
          </a:xfrm>
          <a:prstGeom prst="arc">
            <a:avLst>
              <a:gd name="adj1" fmla="val 16200000"/>
              <a:gd name="adj2" fmla="val 20055362"/>
            </a:avLst>
          </a:prstGeom>
          <a:ln>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cxnSp>
        <p:nvCxnSpPr>
          <p:cNvPr id="54" name="直線コネクタ 53"/>
          <p:cNvCxnSpPr>
            <a:stCxn id="52" idx="0"/>
          </p:cNvCxnSpPr>
          <p:nvPr userDrawn="1"/>
        </p:nvCxnSpPr>
        <p:spPr>
          <a:xfrm>
            <a:off x="9956746" y="1589578"/>
            <a:ext cx="5651554" cy="0"/>
          </a:xfrm>
          <a:prstGeom prst="line">
            <a:avLst/>
          </a:prstGeom>
          <a:ln w="12700">
            <a:prstDash val="dash"/>
            <a:tailEnd type="oval" w="lg" len="lg"/>
          </a:ln>
        </p:spPr>
        <p:style>
          <a:lnRef idx="1">
            <a:schemeClr val="accent1"/>
          </a:lnRef>
          <a:fillRef idx="0">
            <a:schemeClr val="accent1"/>
          </a:fillRef>
          <a:effectRef idx="0">
            <a:schemeClr val="accent1"/>
          </a:effectRef>
          <a:fontRef idx="minor">
            <a:schemeClr val="tx1"/>
          </a:fontRef>
        </p:style>
      </p:cxnSp>
      <p:sp>
        <p:nvSpPr>
          <p:cNvPr id="60" name="円弧 59"/>
          <p:cNvSpPr/>
          <p:nvPr userDrawn="1"/>
        </p:nvSpPr>
        <p:spPr>
          <a:xfrm rot="2700000">
            <a:off x="10706500" y="2712080"/>
            <a:ext cx="2320588" cy="2320588"/>
          </a:xfrm>
          <a:prstGeom prst="arc">
            <a:avLst>
              <a:gd name="adj1" fmla="val 16200000"/>
              <a:gd name="adj2" fmla="val 20055362"/>
            </a:avLst>
          </a:prstGeom>
          <a:ln>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cxnSp>
        <p:nvCxnSpPr>
          <p:cNvPr id="61" name="直線コネクタ 60"/>
          <p:cNvCxnSpPr>
            <a:stCxn id="60" idx="0"/>
          </p:cNvCxnSpPr>
          <p:nvPr userDrawn="1"/>
        </p:nvCxnSpPr>
        <p:spPr>
          <a:xfrm>
            <a:off x="12687246" y="3051922"/>
            <a:ext cx="5003854" cy="0"/>
          </a:xfrm>
          <a:prstGeom prst="line">
            <a:avLst/>
          </a:prstGeom>
          <a:ln w="12700">
            <a:prstDash val="dash"/>
            <a:tailEnd type="oval" w="lg" len="lg"/>
          </a:ln>
        </p:spPr>
        <p:style>
          <a:lnRef idx="1">
            <a:schemeClr val="accent1"/>
          </a:lnRef>
          <a:fillRef idx="0">
            <a:schemeClr val="accent1"/>
          </a:fillRef>
          <a:effectRef idx="0">
            <a:schemeClr val="accent1"/>
          </a:effectRef>
          <a:fontRef idx="minor">
            <a:schemeClr val="tx1"/>
          </a:fontRef>
        </p:style>
      </p:cxnSp>
      <p:sp>
        <p:nvSpPr>
          <p:cNvPr id="63" name="円弧 62"/>
          <p:cNvSpPr/>
          <p:nvPr userDrawn="1"/>
        </p:nvSpPr>
        <p:spPr>
          <a:xfrm rot="2700000">
            <a:off x="10706500" y="5870763"/>
            <a:ext cx="2320588" cy="2320588"/>
          </a:xfrm>
          <a:prstGeom prst="arc">
            <a:avLst>
              <a:gd name="adj1" fmla="val 16200000"/>
              <a:gd name="adj2" fmla="val 20055362"/>
            </a:avLst>
          </a:prstGeom>
          <a:ln>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cxnSp>
        <p:nvCxnSpPr>
          <p:cNvPr id="64" name="直線コネクタ 63"/>
          <p:cNvCxnSpPr/>
          <p:nvPr userDrawn="1"/>
        </p:nvCxnSpPr>
        <p:spPr>
          <a:xfrm>
            <a:off x="12687246" y="6210605"/>
            <a:ext cx="5003854" cy="0"/>
          </a:xfrm>
          <a:prstGeom prst="line">
            <a:avLst/>
          </a:prstGeom>
          <a:ln w="12700">
            <a:prstDash val="dash"/>
            <a:tailEnd type="oval" w="lg" len="lg"/>
          </a:ln>
        </p:spPr>
        <p:style>
          <a:lnRef idx="1">
            <a:schemeClr val="accent1"/>
          </a:lnRef>
          <a:fillRef idx="0">
            <a:schemeClr val="accent1"/>
          </a:fillRef>
          <a:effectRef idx="0">
            <a:schemeClr val="accent1"/>
          </a:effectRef>
          <a:fontRef idx="minor">
            <a:schemeClr val="tx1"/>
          </a:fontRef>
        </p:style>
      </p:cxnSp>
      <p:sp>
        <p:nvSpPr>
          <p:cNvPr id="70" name="円弧 69"/>
          <p:cNvSpPr/>
          <p:nvPr userDrawn="1"/>
        </p:nvSpPr>
        <p:spPr>
          <a:xfrm rot="18900000" flipH="1">
            <a:off x="5212902" y="2712080"/>
            <a:ext cx="2320588" cy="2320588"/>
          </a:xfrm>
          <a:prstGeom prst="arc">
            <a:avLst>
              <a:gd name="adj1" fmla="val 16200000"/>
              <a:gd name="adj2" fmla="val 20055362"/>
            </a:avLst>
          </a:prstGeom>
          <a:ln>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cxnSp>
        <p:nvCxnSpPr>
          <p:cNvPr id="71" name="直線コネクタ 70"/>
          <p:cNvCxnSpPr>
            <a:stCxn id="70" idx="0"/>
          </p:cNvCxnSpPr>
          <p:nvPr userDrawn="1"/>
        </p:nvCxnSpPr>
        <p:spPr>
          <a:xfrm flipH="1">
            <a:off x="520700" y="3051922"/>
            <a:ext cx="5032044" cy="0"/>
          </a:xfrm>
          <a:prstGeom prst="line">
            <a:avLst/>
          </a:prstGeom>
          <a:ln w="12700">
            <a:prstDash val="dash"/>
            <a:tailEnd type="oval" w="lg" len="lg"/>
          </a:ln>
        </p:spPr>
        <p:style>
          <a:lnRef idx="1">
            <a:schemeClr val="accent1"/>
          </a:lnRef>
          <a:fillRef idx="0">
            <a:schemeClr val="accent1"/>
          </a:fillRef>
          <a:effectRef idx="0">
            <a:schemeClr val="accent1"/>
          </a:effectRef>
          <a:fontRef idx="minor">
            <a:schemeClr val="tx1"/>
          </a:fontRef>
        </p:style>
      </p:cxnSp>
      <p:sp>
        <p:nvSpPr>
          <p:cNvPr id="77" name="円弧 76"/>
          <p:cNvSpPr/>
          <p:nvPr userDrawn="1"/>
        </p:nvSpPr>
        <p:spPr>
          <a:xfrm rot="18900000" flipH="1">
            <a:off x="5212902" y="5870763"/>
            <a:ext cx="2320588" cy="2320588"/>
          </a:xfrm>
          <a:prstGeom prst="arc">
            <a:avLst>
              <a:gd name="adj1" fmla="val 16200000"/>
              <a:gd name="adj2" fmla="val 20055362"/>
            </a:avLst>
          </a:prstGeom>
          <a:ln>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cxnSp>
        <p:nvCxnSpPr>
          <p:cNvPr id="78" name="直線コネクタ 77"/>
          <p:cNvCxnSpPr>
            <a:stCxn id="77" idx="0"/>
          </p:cNvCxnSpPr>
          <p:nvPr userDrawn="1"/>
        </p:nvCxnSpPr>
        <p:spPr>
          <a:xfrm flipH="1">
            <a:off x="520700" y="6210605"/>
            <a:ext cx="5032044" cy="0"/>
          </a:xfrm>
          <a:prstGeom prst="line">
            <a:avLst/>
          </a:prstGeom>
          <a:ln w="12700">
            <a:prstDash val="dash"/>
            <a:tailEnd type="oval" w="lg" len="lg"/>
          </a:ln>
        </p:spPr>
        <p:style>
          <a:lnRef idx="1">
            <a:schemeClr val="accent1"/>
          </a:lnRef>
          <a:fillRef idx="0">
            <a:schemeClr val="accent1"/>
          </a:fillRef>
          <a:effectRef idx="0">
            <a:schemeClr val="accent1"/>
          </a:effectRef>
          <a:fontRef idx="minor">
            <a:schemeClr val="tx1"/>
          </a:fontRef>
        </p:style>
      </p:cxnSp>
      <p:sp>
        <p:nvSpPr>
          <p:cNvPr id="80" name="円弧 79"/>
          <p:cNvSpPr/>
          <p:nvPr userDrawn="1"/>
        </p:nvSpPr>
        <p:spPr>
          <a:xfrm rot="2700000" flipH="1" flipV="1">
            <a:off x="7943402" y="7426333"/>
            <a:ext cx="2320588" cy="2320588"/>
          </a:xfrm>
          <a:prstGeom prst="arc">
            <a:avLst>
              <a:gd name="adj1" fmla="val 16200000"/>
              <a:gd name="adj2" fmla="val 20055362"/>
            </a:avLst>
          </a:prstGeom>
          <a:ln>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p>
        </p:txBody>
      </p:sp>
      <p:cxnSp>
        <p:nvCxnSpPr>
          <p:cNvPr id="81" name="直線コネクタ 80"/>
          <p:cNvCxnSpPr>
            <a:stCxn id="80" idx="0"/>
          </p:cNvCxnSpPr>
          <p:nvPr userDrawn="1"/>
        </p:nvCxnSpPr>
        <p:spPr>
          <a:xfrm flipH="1">
            <a:off x="2476500" y="9407079"/>
            <a:ext cx="5806744" cy="0"/>
          </a:xfrm>
          <a:prstGeom prst="line">
            <a:avLst/>
          </a:prstGeom>
          <a:ln w="12700">
            <a:prstDash val="dash"/>
            <a:tailEnd type="oval" w="lg" len="lg"/>
          </a:ln>
        </p:spPr>
        <p:style>
          <a:lnRef idx="1">
            <a:schemeClr val="accent1"/>
          </a:lnRef>
          <a:fillRef idx="0">
            <a:schemeClr val="accent1"/>
          </a:fillRef>
          <a:effectRef idx="0">
            <a:schemeClr val="accent1"/>
          </a:effectRef>
          <a:fontRef idx="minor">
            <a:schemeClr val="tx1"/>
          </a:fontRef>
        </p:style>
      </p:cxnSp>
      <p:sp>
        <p:nvSpPr>
          <p:cNvPr id="82" name="テキスト プレースホルダー 11"/>
          <p:cNvSpPr>
            <a:spLocks noGrp="1"/>
          </p:cNvSpPr>
          <p:nvPr userDrawn="1">
            <p:ph type="body" sz="quarter" idx="28" hasCustomPrompt="1"/>
          </p:nvPr>
        </p:nvSpPr>
        <p:spPr>
          <a:xfrm>
            <a:off x="10405071" y="1702393"/>
            <a:ext cx="5203230" cy="847338"/>
          </a:xfrm>
        </p:spPr>
        <p:txBody>
          <a:bodyPr anchor="t">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sp>
        <p:nvSpPr>
          <p:cNvPr id="90" name="テキスト プレースホルダー 11"/>
          <p:cNvSpPr>
            <a:spLocks noGrp="1"/>
          </p:cNvSpPr>
          <p:nvPr userDrawn="1">
            <p:ph type="body" sz="quarter" idx="29" hasCustomPrompt="1"/>
          </p:nvPr>
        </p:nvSpPr>
        <p:spPr>
          <a:xfrm>
            <a:off x="13095883" y="3203596"/>
            <a:ext cx="4595217" cy="1381104"/>
          </a:xfrm>
        </p:spPr>
        <p:txBody>
          <a:bodyPr anchor="t">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sp>
        <p:nvSpPr>
          <p:cNvPr id="91" name="テキスト プレースホルダー 11"/>
          <p:cNvSpPr>
            <a:spLocks noGrp="1"/>
          </p:cNvSpPr>
          <p:nvPr userDrawn="1">
            <p:ph type="body" sz="quarter" idx="30" hasCustomPrompt="1"/>
          </p:nvPr>
        </p:nvSpPr>
        <p:spPr>
          <a:xfrm>
            <a:off x="13108583" y="6340505"/>
            <a:ext cx="4595217" cy="1381104"/>
          </a:xfrm>
        </p:spPr>
        <p:txBody>
          <a:bodyPr anchor="t">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sp>
        <p:nvSpPr>
          <p:cNvPr id="92" name="テキスト プレースホルダー 11"/>
          <p:cNvSpPr>
            <a:spLocks noGrp="1"/>
          </p:cNvSpPr>
          <p:nvPr userDrawn="1">
            <p:ph type="body" sz="quarter" idx="31" hasCustomPrompt="1"/>
          </p:nvPr>
        </p:nvSpPr>
        <p:spPr>
          <a:xfrm>
            <a:off x="496391" y="3202855"/>
            <a:ext cx="4595217" cy="1381104"/>
          </a:xfrm>
        </p:spPr>
        <p:txBody>
          <a:bodyPr anchor="t">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sp>
        <p:nvSpPr>
          <p:cNvPr id="95" name="テキスト プレースホルダー 11"/>
          <p:cNvSpPr>
            <a:spLocks noGrp="1"/>
          </p:cNvSpPr>
          <p:nvPr userDrawn="1">
            <p:ph type="body" sz="quarter" idx="32" hasCustomPrompt="1"/>
          </p:nvPr>
        </p:nvSpPr>
        <p:spPr>
          <a:xfrm>
            <a:off x="520700" y="6353205"/>
            <a:ext cx="4595217" cy="1381104"/>
          </a:xfrm>
        </p:spPr>
        <p:txBody>
          <a:bodyPr anchor="t">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sp>
        <p:nvSpPr>
          <p:cNvPr id="96" name="テキスト プレースホルダー 11"/>
          <p:cNvSpPr>
            <a:spLocks noGrp="1"/>
          </p:cNvSpPr>
          <p:nvPr userDrawn="1">
            <p:ph type="body" sz="quarter" idx="33" hasCustomPrompt="1"/>
          </p:nvPr>
        </p:nvSpPr>
        <p:spPr>
          <a:xfrm>
            <a:off x="2619971" y="8433393"/>
            <a:ext cx="5203230" cy="847338"/>
          </a:xfrm>
        </p:spPr>
        <p:txBody>
          <a:bodyPr anchor="b">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sp>
        <p:nvSpPr>
          <p:cNvPr id="98" name="テキスト プレースホルダー 11"/>
          <p:cNvSpPr>
            <a:spLocks noGrp="1"/>
          </p:cNvSpPr>
          <p:nvPr userDrawn="1">
            <p:ph type="body" sz="quarter" idx="15" hasCustomPrompt="1"/>
          </p:nvPr>
        </p:nvSpPr>
        <p:spPr>
          <a:xfrm>
            <a:off x="457200" y="353667"/>
            <a:ext cx="6769100" cy="1983133"/>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cxnSp>
        <p:nvCxnSpPr>
          <p:cNvPr id="47" name="直線コネクタ 46"/>
          <p:cNvCxnSpPr/>
          <p:nvPr userDrawn="1"/>
        </p:nvCxnSpPr>
        <p:spPr>
          <a:xfrm flipH="1">
            <a:off x="-793" y="2372533"/>
            <a:ext cx="7463585"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8009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iterate type="wd">
                                    <p:tmPct val="10000"/>
                                  </p:iterate>
                                  <p:childTnLst>
                                    <p:set>
                                      <p:cBhvr>
                                        <p:cTn id="6" dur="1" fill="hold">
                                          <p:stCondLst>
                                            <p:cond delay="0"/>
                                          </p:stCondLst>
                                        </p:cTn>
                                        <p:tgtEl>
                                          <p:spTgt spid="98">
                                            <p:txEl>
                                              <p:pRg st="0" end="0"/>
                                            </p:txEl>
                                          </p:spTgt>
                                        </p:tgtEl>
                                        <p:attrNameLst>
                                          <p:attrName>style.visibility</p:attrName>
                                        </p:attrNameLst>
                                      </p:cBhvr>
                                      <p:to>
                                        <p:strVal val="visible"/>
                                      </p:to>
                                    </p:set>
                                    <p:anim calcmode="lin" valueType="num">
                                      <p:cBhvr additive="base">
                                        <p:cTn id="7" dur="500" fill="hold"/>
                                        <p:tgtEl>
                                          <p:spTgt spid="98">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8">
                                            <p:txEl>
                                              <p:pRg st="0" end="0"/>
                                            </p:txEl>
                                          </p:spTgt>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0"/>
                                  </p:stCondLst>
                                  <p:childTnLst>
                                    <p:set>
                                      <p:cBhvr>
                                        <p:cTn id="10" dur="1" fill="hold">
                                          <p:stCondLst>
                                            <p:cond delay="0"/>
                                          </p:stCondLst>
                                        </p:cTn>
                                        <p:tgtEl>
                                          <p:spTgt spid="47"/>
                                        </p:tgtEl>
                                        <p:attrNameLst>
                                          <p:attrName>style.visibility</p:attrName>
                                        </p:attrNameLst>
                                      </p:cBhvr>
                                      <p:to>
                                        <p:strVal val="visible"/>
                                      </p:to>
                                    </p:set>
                                    <p:animEffect transition="in" filter="wipe(left)">
                                      <p:cBhvr>
                                        <p:cTn id="11" dur="500"/>
                                        <p:tgtEl>
                                          <p:spTgt spid="47"/>
                                        </p:tgtEl>
                                      </p:cBhvr>
                                    </p:animEffect>
                                  </p:childTnLst>
                                </p:cTn>
                              </p:par>
                            </p:childTnLst>
                          </p:cTn>
                        </p:par>
                        <p:par>
                          <p:cTn id="12" fill="hold">
                            <p:stCondLst>
                              <p:cond delay="550"/>
                            </p:stCondLst>
                            <p:childTnLst>
                              <p:par>
                                <p:cTn id="13" presetID="10" presetClass="entr" presetSubtype="0" fill="hold" grpId="0" nodeType="afterEffect">
                                  <p:stCondLst>
                                    <p:cond delay="50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par>
                                <p:cTn id="16" presetID="10" presetClass="entr" presetSubtype="0" fill="hold" grpId="0" nodeType="withEffect">
                                  <p:stCondLst>
                                    <p:cond delay="500"/>
                                  </p:stCondLst>
                                  <p:childTnLst>
                                    <p:set>
                                      <p:cBhvr>
                                        <p:cTn id="17" dur="1" fill="hold">
                                          <p:stCondLst>
                                            <p:cond delay="0"/>
                                          </p:stCondLst>
                                        </p:cTn>
                                        <p:tgtEl>
                                          <p:spTgt spid="43">
                                            <p:txEl>
                                              <p:pRg st="0" end="0"/>
                                            </p:txEl>
                                          </p:spTgt>
                                        </p:tgtEl>
                                        <p:attrNameLst>
                                          <p:attrName>style.visibility</p:attrName>
                                        </p:attrNameLst>
                                      </p:cBhvr>
                                      <p:to>
                                        <p:strVal val="visible"/>
                                      </p:to>
                                    </p:set>
                                    <p:animEffect transition="in" filter="fade">
                                      <p:cBhvr>
                                        <p:cTn id="18" dur="500"/>
                                        <p:tgtEl>
                                          <p:spTgt spid="43">
                                            <p:txEl>
                                              <p:pRg st="0" end="0"/>
                                            </p:txEl>
                                          </p:spTgt>
                                        </p:tgtEl>
                                      </p:cBhvr>
                                    </p:animEffect>
                                  </p:childTnLst>
                                </p:cTn>
                              </p:par>
                            </p:childTnLst>
                          </p:cTn>
                        </p:par>
                        <p:par>
                          <p:cTn id="19" fill="hold">
                            <p:stCondLst>
                              <p:cond delay="1550"/>
                            </p:stCondLst>
                            <p:childTnLst>
                              <p:par>
                                <p:cTn id="20" presetID="10" presetClass="entr" presetSubtype="0"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5">
                                            <p:txEl>
                                              <p:pRg st="0" end="0"/>
                                            </p:txEl>
                                          </p:spTgt>
                                        </p:tgtEl>
                                        <p:attrNameLst>
                                          <p:attrName>style.visibility</p:attrName>
                                        </p:attrNameLst>
                                      </p:cBhvr>
                                      <p:to>
                                        <p:strVal val="visible"/>
                                      </p:to>
                                    </p:set>
                                    <p:animEffect transition="in" filter="fade">
                                      <p:cBhvr>
                                        <p:cTn id="25" dur="500"/>
                                        <p:tgtEl>
                                          <p:spTgt spid="45">
                                            <p:txEl>
                                              <p:pRg st="0" end="0"/>
                                            </p:txEl>
                                          </p:spTgt>
                                        </p:tgtEl>
                                      </p:cBhvr>
                                    </p:animEffect>
                                  </p:childTnLst>
                                </p:cTn>
                              </p:par>
                            </p:childTnLst>
                          </p:cTn>
                        </p:par>
                        <p:par>
                          <p:cTn id="26" fill="hold">
                            <p:stCondLst>
                              <p:cond delay="2050"/>
                            </p:stCondLst>
                            <p:childTnLst>
                              <p:par>
                                <p:cTn id="27" presetID="22" presetClass="entr" presetSubtype="4" fill="hold" grpId="0" nodeType="after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wipe(down)">
                                      <p:cBhvr>
                                        <p:cTn id="29" dur="500"/>
                                        <p:tgtEl>
                                          <p:spTgt spid="52"/>
                                        </p:tgtEl>
                                      </p:cBhvr>
                                    </p:animEffect>
                                  </p:childTnLst>
                                </p:cTn>
                              </p:par>
                            </p:childTnLst>
                          </p:cTn>
                        </p:par>
                        <p:par>
                          <p:cTn id="30" fill="hold">
                            <p:stCondLst>
                              <p:cond delay="2550"/>
                            </p:stCondLst>
                            <p:childTnLst>
                              <p:par>
                                <p:cTn id="31" presetID="22" presetClass="entr" presetSubtype="8" fill="hold" nodeType="afterEffect">
                                  <p:stCondLst>
                                    <p:cond delay="0"/>
                                  </p:stCondLst>
                                  <p:childTnLst>
                                    <p:set>
                                      <p:cBhvr>
                                        <p:cTn id="32" dur="1" fill="hold">
                                          <p:stCondLst>
                                            <p:cond delay="0"/>
                                          </p:stCondLst>
                                        </p:cTn>
                                        <p:tgtEl>
                                          <p:spTgt spid="54"/>
                                        </p:tgtEl>
                                        <p:attrNameLst>
                                          <p:attrName>style.visibility</p:attrName>
                                        </p:attrNameLst>
                                      </p:cBhvr>
                                      <p:to>
                                        <p:strVal val="visible"/>
                                      </p:to>
                                    </p:set>
                                    <p:animEffect transition="in" filter="wipe(left)">
                                      <p:cBhvr>
                                        <p:cTn id="33" dur="500"/>
                                        <p:tgtEl>
                                          <p:spTgt spid="54"/>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82"/>
                                        </p:tgtEl>
                                        <p:attrNameLst>
                                          <p:attrName>style.visibility</p:attrName>
                                        </p:attrNameLst>
                                      </p:cBhvr>
                                      <p:to>
                                        <p:strVal val="visible"/>
                                      </p:to>
                                    </p:set>
                                    <p:animEffect transition="in" filter="wipe(left)">
                                      <p:cBhvr>
                                        <p:cTn id="36" dur="500"/>
                                        <p:tgtEl>
                                          <p:spTgt spid="82"/>
                                        </p:tgtEl>
                                      </p:cBhvr>
                                    </p:animEffect>
                                  </p:childTnLst>
                                </p:cTn>
                              </p:par>
                            </p:childTnLst>
                          </p:cTn>
                        </p:par>
                        <p:par>
                          <p:cTn id="37" fill="hold">
                            <p:stCondLst>
                              <p:cond delay="3050"/>
                            </p:stCondLst>
                            <p:childTnLst>
                              <p:par>
                                <p:cTn id="38" presetID="10" presetClass="entr" presetSubtype="0" fill="hold" grpId="0" nodeType="after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fade">
                                      <p:cBhvr>
                                        <p:cTn id="40" dur="500"/>
                                        <p:tgtEl>
                                          <p:spTgt spid="3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46">
                                            <p:txEl>
                                              <p:pRg st="0" end="0"/>
                                            </p:txEl>
                                          </p:spTgt>
                                        </p:tgtEl>
                                        <p:attrNameLst>
                                          <p:attrName>style.visibility</p:attrName>
                                        </p:attrNameLst>
                                      </p:cBhvr>
                                      <p:to>
                                        <p:strVal val="visible"/>
                                      </p:to>
                                    </p:set>
                                    <p:animEffect transition="in" filter="fade">
                                      <p:cBhvr>
                                        <p:cTn id="43" dur="500"/>
                                        <p:tgtEl>
                                          <p:spTgt spid="46">
                                            <p:txEl>
                                              <p:pRg st="0" end="0"/>
                                            </p:txEl>
                                          </p:spTgt>
                                        </p:tgtEl>
                                      </p:cBhvr>
                                    </p:animEffect>
                                  </p:childTnLst>
                                </p:cTn>
                              </p:par>
                            </p:childTnLst>
                          </p:cTn>
                        </p:par>
                        <p:par>
                          <p:cTn id="44" fill="hold">
                            <p:stCondLst>
                              <p:cond delay="3550"/>
                            </p:stCondLst>
                            <p:childTnLst>
                              <p:par>
                                <p:cTn id="45" presetID="22" presetClass="entr" presetSubtype="4" fill="hold" grpId="0" nodeType="after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wipe(down)">
                                      <p:cBhvr>
                                        <p:cTn id="47" dur="500"/>
                                        <p:tgtEl>
                                          <p:spTgt spid="60"/>
                                        </p:tgtEl>
                                      </p:cBhvr>
                                    </p:animEffect>
                                  </p:childTnLst>
                                </p:cTn>
                              </p:par>
                            </p:childTnLst>
                          </p:cTn>
                        </p:par>
                        <p:par>
                          <p:cTn id="48" fill="hold">
                            <p:stCondLst>
                              <p:cond delay="4050"/>
                            </p:stCondLst>
                            <p:childTnLst>
                              <p:par>
                                <p:cTn id="49" presetID="22" presetClass="entr" presetSubtype="8" fill="hold" nodeType="afterEffect">
                                  <p:stCondLst>
                                    <p:cond delay="0"/>
                                  </p:stCondLst>
                                  <p:childTnLst>
                                    <p:set>
                                      <p:cBhvr>
                                        <p:cTn id="50" dur="1" fill="hold">
                                          <p:stCondLst>
                                            <p:cond delay="0"/>
                                          </p:stCondLst>
                                        </p:cTn>
                                        <p:tgtEl>
                                          <p:spTgt spid="61"/>
                                        </p:tgtEl>
                                        <p:attrNameLst>
                                          <p:attrName>style.visibility</p:attrName>
                                        </p:attrNameLst>
                                      </p:cBhvr>
                                      <p:to>
                                        <p:strVal val="visible"/>
                                      </p:to>
                                    </p:set>
                                    <p:animEffect transition="in" filter="wipe(left)">
                                      <p:cBhvr>
                                        <p:cTn id="51" dur="500"/>
                                        <p:tgtEl>
                                          <p:spTgt spid="61"/>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90"/>
                                        </p:tgtEl>
                                        <p:attrNameLst>
                                          <p:attrName>style.visibility</p:attrName>
                                        </p:attrNameLst>
                                      </p:cBhvr>
                                      <p:to>
                                        <p:strVal val="visible"/>
                                      </p:to>
                                    </p:set>
                                    <p:animEffect transition="in" filter="wipe(left)">
                                      <p:cBhvr>
                                        <p:cTn id="54" dur="500"/>
                                        <p:tgtEl>
                                          <p:spTgt spid="90"/>
                                        </p:tgtEl>
                                      </p:cBhvr>
                                    </p:animEffect>
                                  </p:childTnLst>
                                </p:cTn>
                              </p:par>
                            </p:childTnLst>
                          </p:cTn>
                        </p:par>
                        <p:par>
                          <p:cTn id="55" fill="hold">
                            <p:stCondLst>
                              <p:cond delay="4550"/>
                            </p:stCondLst>
                            <p:childTnLst>
                              <p:par>
                                <p:cTn id="56" presetID="10" presetClass="entr" presetSubtype="0" fill="hold" grpId="0" nodeType="afterEffect">
                                  <p:stCondLst>
                                    <p:cond delay="0"/>
                                  </p:stCondLst>
                                  <p:childTnLst>
                                    <p:set>
                                      <p:cBhvr>
                                        <p:cTn id="57" dur="1" fill="hold">
                                          <p:stCondLst>
                                            <p:cond delay="0"/>
                                          </p:stCondLst>
                                        </p:cTn>
                                        <p:tgtEl>
                                          <p:spTgt spid="39"/>
                                        </p:tgtEl>
                                        <p:attrNameLst>
                                          <p:attrName>style.visibility</p:attrName>
                                        </p:attrNameLst>
                                      </p:cBhvr>
                                      <p:to>
                                        <p:strVal val="visible"/>
                                      </p:to>
                                    </p:set>
                                    <p:animEffect transition="in" filter="fade">
                                      <p:cBhvr>
                                        <p:cTn id="58" dur="500"/>
                                        <p:tgtEl>
                                          <p:spTgt spid="3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50">
                                            <p:txEl>
                                              <p:pRg st="0" end="0"/>
                                            </p:txEl>
                                          </p:spTgt>
                                        </p:tgtEl>
                                        <p:attrNameLst>
                                          <p:attrName>style.visibility</p:attrName>
                                        </p:attrNameLst>
                                      </p:cBhvr>
                                      <p:to>
                                        <p:strVal val="visible"/>
                                      </p:to>
                                    </p:set>
                                    <p:animEffect transition="in" filter="fade">
                                      <p:cBhvr>
                                        <p:cTn id="61" dur="500"/>
                                        <p:tgtEl>
                                          <p:spTgt spid="50">
                                            <p:txEl>
                                              <p:pRg st="0" end="0"/>
                                            </p:txEl>
                                          </p:spTgt>
                                        </p:tgtEl>
                                      </p:cBhvr>
                                    </p:animEffect>
                                  </p:childTnLst>
                                </p:cTn>
                              </p:par>
                            </p:childTnLst>
                          </p:cTn>
                        </p:par>
                        <p:par>
                          <p:cTn id="62" fill="hold">
                            <p:stCondLst>
                              <p:cond delay="5050"/>
                            </p:stCondLst>
                            <p:childTnLst>
                              <p:par>
                                <p:cTn id="63" presetID="22" presetClass="entr" presetSubtype="4" fill="hold" grpId="0"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wipe(down)">
                                      <p:cBhvr>
                                        <p:cTn id="65" dur="500"/>
                                        <p:tgtEl>
                                          <p:spTgt spid="63"/>
                                        </p:tgtEl>
                                      </p:cBhvr>
                                    </p:animEffect>
                                  </p:childTnLst>
                                </p:cTn>
                              </p:par>
                            </p:childTnLst>
                          </p:cTn>
                        </p:par>
                        <p:par>
                          <p:cTn id="66" fill="hold">
                            <p:stCondLst>
                              <p:cond delay="5550"/>
                            </p:stCondLst>
                            <p:childTnLst>
                              <p:par>
                                <p:cTn id="67" presetID="22" presetClass="entr" presetSubtype="8" fill="hold" nodeType="after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wipe(left)">
                                      <p:cBhvr>
                                        <p:cTn id="69" dur="500"/>
                                        <p:tgtEl>
                                          <p:spTgt spid="64"/>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91"/>
                                        </p:tgtEl>
                                        <p:attrNameLst>
                                          <p:attrName>style.visibility</p:attrName>
                                        </p:attrNameLst>
                                      </p:cBhvr>
                                      <p:to>
                                        <p:strVal val="visible"/>
                                      </p:to>
                                    </p:set>
                                    <p:animEffect transition="in" filter="wipe(left)">
                                      <p:cBhvr>
                                        <p:cTn id="72" dur="500"/>
                                        <p:tgtEl>
                                          <p:spTgt spid="91"/>
                                        </p:tgtEl>
                                      </p:cBhvr>
                                    </p:animEffect>
                                  </p:childTnLst>
                                </p:cTn>
                              </p:par>
                            </p:childTnLst>
                          </p:cTn>
                        </p:par>
                        <p:par>
                          <p:cTn id="73" fill="hold">
                            <p:stCondLst>
                              <p:cond delay="6050"/>
                            </p:stCondLst>
                            <p:childTnLst>
                              <p:par>
                                <p:cTn id="74" presetID="10" presetClass="entr" presetSubtype="0" fill="hold" grpId="0" nodeType="afterEffect">
                                  <p:stCondLst>
                                    <p:cond delay="0"/>
                                  </p:stCondLst>
                                  <p:childTnLst>
                                    <p:set>
                                      <p:cBhvr>
                                        <p:cTn id="75" dur="1" fill="hold">
                                          <p:stCondLst>
                                            <p:cond delay="0"/>
                                          </p:stCondLst>
                                        </p:cTn>
                                        <p:tgtEl>
                                          <p:spTgt spid="51">
                                            <p:txEl>
                                              <p:pRg st="0" end="0"/>
                                            </p:txEl>
                                          </p:spTgt>
                                        </p:tgtEl>
                                        <p:attrNameLst>
                                          <p:attrName>style.visibility</p:attrName>
                                        </p:attrNameLst>
                                      </p:cBhvr>
                                      <p:to>
                                        <p:strVal val="visible"/>
                                      </p:to>
                                    </p:set>
                                    <p:animEffect transition="in" filter="fade">
                                      <p:cBhvr>
                                        <p:cTn id="76" dur="500"/>
                                        <p:tgtEl>
                                          <p:spTgt spid="51">
                                            <p:txEl>
                                              <p:pRg st="0" end="0"/>
                                            </p:tx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fade">
                                      <p:cBhvr>
                                        <p:cTn id="79" dur="500"/>
                                        <p:tgtEl>
                                          <p:spTgt spid="40"/>
                                        </p:tgtEl>
                                      </p:cBhvr>
                                    </p:animEffect>
                                  </p:childTnLst>
                                </p:cTn>
                              </p:par>
                            </p:childTnLst>
                          </p:cTn>
                        </p:par>
                        <p:par>
                          <p:cTn id="80" fill="hold">
                            <p:stCondLst>
                              <p:cond delay="6550"/>
                            </p:stCondLst>
                            <p:childTnLst>
                              <p:par>
                                <p:cTn id="81" presetID="22" presetClass="entr" presetSubtype="1" fill="hold" grpId="0" nodeType="afterEffect">
                                  <p:stCondLst>
                                    <p:cond delay="0"/>
                                  </p:stCondLst>
                                  <p:childTnLst>
                                    <p:set>
                                      <p:cBhvr>
                                        <p:cTn id="82" dur="1" fill="hold">
                                          <p:stCondLst>
                                            <p:cond delay="0"/>
                                          </p:stCondLst>
                                        </p:cTn>
                                        <p:tgtEl>
                                          <p:spTgt spid="80"/>
                                        </p:tgtEl>
                                        <p:attrNameLst>
                                          <p:attrName>style.visibility</p:attrName>
                                        </p:attrNameLst>
                                      </p:cBhvr>
                                      <p:to>
                                        <p:strVal val="visible"/>
                                      </p:to>
                                    </p:set>
                                    <p:animEffect transition="in" filter="wipe(up)">
                                      <p:cBhvr>
                                        <p:cTn id="83" dur="500"/>
                                        <p:tgtEl>
                                          <p:spTgt spid="80"/>
                                        </p:tgtEl>
                                      </p:cBhvr>
                                    </p:animEffect>
                                  </p:childTnLst>
                                </p:cTn>
                              </p:par>
                            </p:childTnLst>
                          </p:cTn>
                        </p:par>
                        <p:par>
                          <p:cTn id="84" fill="hold">
                            <p:stCondLst>
                              <p:cond delay="7050"/>
                            </p:stCondLst>
                            <p:childTnLst>
                              <p:par>
                                <p:cTn id="85" presetID="22" presetClass="entr" presetSubtype="2" fill="hold" nodeType="afterEffect">
                                  <p:stCondLst>
                                    <p:cond delay="0"/>
                                  </p:stCondLst>
                                  <p:childTnLst>
                                    <p:set>
                                      <p:cBhvr>
                                        <p:cTn id="86" dur="1" fill="hold">
                                          <p:stCondLst>
                                            <p:cond delay="0"/>
                                          </p:stCondLst>
                                        </p:cTn>
                                        <p:tgtEl>
                                          <p:spTgt spid="81"/>
                                        </p:tgtEl>
                                        <p:attrNameLst>
                                          <p:attrName>style.visibility</p:attrName>
                                        </p:attrNameLst>
                                      </p:cBhvr>
                                      <p:to>
                                        <p:strVal val="visible"/>
                                      </p:to>
                                    </p:set>
                                    <p:animEffect transition="in" filter="wipe(right)">
                                      <p:cBhvr>
                                        <p:cTn id="87" dur="500"/>
                                        <p:tgtEl>
                                          <p:spTgt spid="81"/>
                                        </p:tgtEl>
                                      </p:cBhvr>
                                    </p:animEffect>
                                  </p:childTnLst>
                                </p:cTn>
                              </p:par>
                              <p:par>
                                <p:cTn id="88" presetID="22" presetClass="entr" presetSubtype="2" fill="hold" grpId="0" nodeType="withEffect">
                                  <p:stCondLst>
                                    <p:cond delay="0"/>
                                  </p:stCondLst>
                                  <p:childTnLst>
                                    <p:set>
                                      <p:cBhvr>
                                        <p:cTn id="89" dur="1" fill="hold">
                                          <p:stCondLst>
                                            <p:cond delay="0"/>
                                          </p:stCondLst>
                                        </p:cTn>
                                        <p:tgtEl>
                                          <p:spTgt spid="96"/>
                                        </p:tgtEl>
                                        <p:attrNameLst>
                                          <p:attrName>style.visibility</p:attrName>
                                        </p:attrNameLst>
                                      </p:cBhvr>
                                      <p:to>
                                        <p:strVal val="visible"/>
                                      </p:to>
                                    </p:set>
                                    <p:animEffect transition="in" filter="wipe(right)">
                                      <p:cBhvr>
                                        <p:cTn id="90" dur="500"/>
                                        <p:tgtEl>
                                          <p:spTgt spid="96"/>
                                        </p:tgtEl>
                                      </p:cBhvr>
                                    </p:animEffect>
                                  </p:childTnLst>
                                </p:cTn>
                              </p:par>
                            </p:childTnLst>
                          </p:cTn>
                        </p:par>
                        <p:par>
                          <p:cTn id="91" fill="hold">
                            <p:stCondLst>
                              <p:cond delay="7550"/>
                            </p:stCondLst>
                            <p:childTnLst>
                              <p:par>
                                <p:cTn id="92" presetID="10" presetClass="entr" presetSubtype="0" fill="hold" grpId="0" nodeType="afterEffect">
                                  <p:stCondLst>
                                    <p:cond delay="0"/>
                                  </p:stCondLst>
                                  <p:childTnLst>
                                    <p:set>
                                      <p:cBhvr>
                                        <p:cTn id="93" dur="1" fill="hold">
                                          <p:stCondLst>
                                            <p:cond delay="0"/>
                                          </p:stCondLst>
                                        </p:cTn>
                                        <p:tgtEl>
                                          <p:spTgt spid="49">
                                            <p:txEl>
                                              <p:pRg st="0" end="0"/>
                                            </p:txEl>
                                          </p:spTgt>
                                        </p:tgtEl>
                                        <p:attrNameLst>
                                          <p:attrName>style.visibility</p:attrName>
                                        </p:attrNameLst>
                                      </p:cBhvr>
                                      <p:to>
                                        <p:strVal val="visible"/>
                                      </p:to>
                                    </p:set>
                                    <p:animEffect transition="in" filter="fade">
                                      <p:cBhvr>
                                        <p:cTn id="94" dur="500"/>
                                        <p:tgtEl>
                                          <p:spTgt spid="49">
                                            <p:txEl>
                                              <p:pRg st="0" end="0"/>
                                            </p:txEl>
                                          </p:spTgt>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41"/>
                                        </p:tgtEl>
                                        <p:attrNameLst>
                                          <p:attrName>style.visibility</p:attrName>
                                        </p:attrNameLst>
                                      </p:cBhvr>
                                      <p:to>
                                        <p:strVal val="visible"/>
                                      </p:to>
                                    </p:set>
                                    <p:animEffect transition="in" filter="fade">
                                      <p:cBhvr>
                                        <p:cTn id="97" dur="500"/>
                                        <p:tgtEl>
                                          <p:spTgt spid="41"/>
                                        </p:tgtEl>
                                      </p:cBhvr>
                                    </p:animEffect>
                                  </p:childTnLst>
                                </p:cTn>
                              </p:par>
                            </p:childTnLst>
                          </p:cTn>
                        </p:par>
                        <p:par>
                          <p:cTn id="98" fill="hold">
                            <p:stCondLst>
                              <p:cond delay="8050"/>
                            </p:stCondLst>
                            <p:childTnLst>
                              <p:par>
                                <p:cTn id="99" presetID="22" presetClass="entr" presetSubtype="4" fill="hold" grpId="0" nodeType="afterEffect">
                                  <p:stCondLst>
                                    <p:cond delay="0"/>
                                  </p:stCondLst>
                                  <p:childTnLst>
                                    <p:set>
                                      <p:cBhvr>
                                        <p:cTn id="100" dur="1" fill="hold">
                                          <p:stCondLst>
                                            <p:cond delay="0"/>
                                          </p:stCondLst>
                                        </p:cTn>
                                        <p:tgtEl>
                                          <p:spTgt spid="77"/>
                                        </p:tgtEl>
                                        <p:attrNameLst>
                                          <p:attrName>style.visibility</p:attrName>
                                        </p:attrNameLst>
                                      </p:cBhvr>
                                      <p:to>
                                        <p:strVal val="visible"/>
                                      </p:to>
                                    </p:set>
                                    <p:animEffect transition="in" filter="wipe(down)">
                                      <p:cBhvr>
                                        <p:cTn id="101" dur="500"/>
                                        <p:tgtEl>
                                          <p:spTgt spid="77"/>
                                        </p:tgtEl>
                                      </p:cBhvr>
                                    </p:animEffect>
                                  </p:childTnLst>
                                </p:cTn>
                              </p:par>
                            </p:childTnLst>
                          </p:cTn>
                        </p:par>
                        <p:par>
                          <p:cTn id="102" fill="hold">
                            <p:stCondLst>
                              <p:cond delay="8550"/>
                            </p:stCondLst>
                            <p:childTnLst>
                              <p:par>
                                <p:cTn id="103" presetID="22" presetClass="entr" presetSubtype="2" fill="hold" nodeType="afterEffect">
                                  <p:stCondLst>
                                    <p:cond delay="0"/>
                                  </p:stCondLst>
                                  <p:childTnLst>
                                    <p:set>
                                      <p:cBhvr>
                                        <p:cTn id="104" dur="1" fill="hold">
                                          <p:stCondLst>
                                            <p:cond delay="0"/>
                                          </p:stCondLst>
                                        </p:cTn>
                                        <p:tgtEl>
                                          <p:spTgt spid="78"/>
                                        </p:tgtEl>
                                        <p:attrNameLst>
                                          <p:attrName>style.visibility</p:attrName>
                                        </p:attrNameLst>
                                      </p:cBhvr>
                                      <p:to>
                                        <p:strVal val="visible"/>
                                      </p:to>
                                    </p:set>
                                    <p:animEffect transition="in" filter="wipe(right)">
                                      <p:cBhvr>
                                        <p:cTn id="105" dur="500"/>
                                        <p:tgtEl>
                                          <p:spTgt spid="78"/>
                                        </p:tgtEl>
                                      </p:cBhvr>
                                    </p:animEffect>
                                  </p:childTnLst>
                                </p:cTn>
                              </p:par>
                              <p:par>
                                <p:cTn id="106" presetID="22" presetClass="entr" presetSubtype="2" fill="hold" grpId="0" nodeType="withEffect">
                                  <p:stCondLst>
                                    <p:cond delay="0"/>
                                  </p:stCondLst>
                                  <p:childTnLst>
                                    <p:set>
                                      <p:cBhvr>
                                        <p:cTn id="107" dur="1" fill="hold">
                                          <p:stCondLst>
                                            <p:cond delay="0"/>
                                          </p:stCondLst>
                                        </p:cTn>
                                        <p:tgtEl>
                                          <p:spTgt spid="95"/>
                                        </p:tgtEl>
                                        <p:attrNameLst>
                                          <p:attrName>style.visibility</p:attrName>
                                        </p:attrNameLst>
                                      </p:cBhvr>
                                      <p:to>
                                        <p:strVal val="visible"/>
                                      </p:to>
                                    </p:set>
                                    <p:animEffect transition="in" filter="wipe(right)">
                                      <p:cBhvr>
                                        <p:cTn id="108" dur="500"/>
                                        <p:tgtEl>
                                          <p:spTgt spid="95"/>
                                        </p:tgtEl>
                                      </p:cBhvr>
                                    </p:animEffect>
                                  </p:childTnLst>
                                </p:cTn>
                              </p:par>
                            </p:childTnLst>
                          </p:cTn>
                        </p:par>
                        <p:par>
                          <p:cTn id="109" fill="hold">
                            <p:stCondLst>
                              <p:cond delay="9050"/>
                            </p:stCondLst>
                            <p:childTnLst>
                              <p:par>
                                <p:cTn id="110" presetID="10" presetClass="entr" presetSubtype="0" fill="hold" grpId="0" nodeType="afterEffect">
                                  <p:stCondLst>
                                    <p:cond delay="0"/>
                                  </p:stCondLst>
                                  <p:childTnLst>
                                    <p:set>
                                      <p:cBhvr>
                                        <p:cTn id="111" dur="1" fill="hold">
                                          <p:stCondLst>
                                            <p:cond delay="0"/>
                                          </p:stCondLst>
                                        </p:cTn>
                                        <p:tgtEl>
                                          <p:spTgt spid="44">
                                            <p:txEl>
                                              <p:pRg st="0" end="0"/>
                                            </p:txEl>
                                          </p:spTgt>
                                        </p:tgtEl>
                                        <p:attrNameLst>
                                          <p:attrName>style.visibility</p:attrName>
                                        </p:attrNameLst>
                                      </p:cBhvr>
                                      <p:to>
                                        <p:strVal val="visible"/>
                                      </p:to>
                                    </p:set>
                                    <p:animEffect transition="in" filter="fade">
                                      <p:cBhvr>
                                        <p:cTn id="112" dur="500"/>
                                        <p:tgtEl>
                                          <p:spTgt spid="44">
                                            <p:txEl>
                                              <p:pRg st="0" end="0"/>
                                            </p:txEl>
                                          </p:spTgt>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42"/>
                                        </p:tgtEl>
                                        <p:attrNameLst>
                                          <p:attrName>style.visibility</p:attrName>
                                        </p:attrNameLst>
                                      </p:cBhvr>
                                      <p:to>
                                        <p:strVal val="visible"/>
                                      </p:to>
                                    </p:set>
                                    <p:animEffect transition="in" filter="fade">
                                      <p:cBhvr>
                                        <p:cTn id="115" dur="500"/>
                                        <p:tgtEl>
                                          <p:spTgt spid="42"/>
                                        </p:tgtEl>
                                      </p:cBhvr>
                                    </p:animEffect>
                                  </p:childTnLst>
                                </p:cTn>
                              </p:par>
                            </p:childTnLst>
                          </p:cTn>
                        </p:par>
                        <p:par>
                          <p:cTn id="116" fill="hold">
                            <p:stCondLst>
                              <p:cond delay="9550"/>
                            </p:stCondLst>
                            <p:childTnLst>
                              <p:par>
                                <p:cTn id="117" presetID="22" presetClass="entr" presetSubtype="4" fill="hold" grpId="0" nodeType="afterEffect">
                                  <p:stCondLst>
                                    <p:cond delay="0"/>
                                  </p:stCondLst>
                                  <p:childTnLst>
                                    <p:set>
                                      <p:cBhvr>
                                        <p:cTn id="118" dur="1" fill="hold">
                                          <p:stCondLst>
                                            <p:cond delay="0"/>
                                          </p:stCondLst>
                                        </p:cTn>
                                        <p:tgtEl>
                                          <p:spTgt spid="70"/>
                                        </p:tgtEl>
                                        <p:attrNameLst>
                                          <p:attrName>style.visibility</p:attrName>
                                        </p:attrNameLst>
                                      </p:cBhvr>
                                      <p:to>
                                        <p:strVal val="visible"/>
                                      </p:to>
                                    </p:set>
                                    <p:animEffect transition="in" filter="wipe(down)">
                                      <p:cBhvr>
                                        <p:cTn id="119" dur="500"/>
                                        <p:tgtEl>
                                          <p:spTgt spid="70"/>
                                        </p:tgtEl>
                                      </p:cBhvr>
                                    </p:animEffect>
                                  </p:childTnLst>
                                </p:cTn>
                              </p:par>
                            </p:childTnLst>
                          </p:cTn>
                        </p:par>
                        <p:par>
                          <p:cTn id="120" fill="hold">
                            <p:stCondLst>
                              <p:cond delay="10050"/>
                            </p:stCondLst>
                            <p:childTnLst>
                              <p:par>
                                <p:cTn id="121" presetID="22" presetClass="entr" presetSubtype="2" fill="hold" nodeType="afterEffect">
                                  <p:stCondLst>
                                    <p:cond delay="0"/>
                                  </p:stCondLst>
                                  <p:childTnLst>
                                    <p:set>
                                      <p:cBhvr>
                                        <p:cTn id="122" dur="1" fill="hold">
                                          <p:stCondLst>
                                            <p:cond delay="0"/>
                                          </p:stCondLst>
                                        </p:cTn>
                                        <p:tgtEl>
                                          <p:spTgt spid="71"/>
                                        </p:tgtEl>
                                        <p:attrNameLst>
                                          <p:attrName>style.visibility</p:attrName>
                                        </p:attrNameLst>
                                      </p:cBhvr>
                                      <p:to>
                                        <p:strVal val="visible"/>
                                      </p:to>
                                    </p:set>
                                    <p:animEffect transition="in" filter="wipe(right)">
                                      <p:cBhvr>
                                        <p:cTn id="123" dur="500"/>
                                        <p:tgtEl>
                                          <p:spTgt spid="71"/>
                                        </p:tgtEl>
                                      </p:cBhvr>
                                    </p:animEffect>
                                  </p:childTnLst>
                                </p:cTn>
                              </p:par>
                              <p:par>
                                <p:cTn id="124" presetID="22" presetClass="entr" presetSubtype="2" fill="hold" grpId="0" nodeType="withEffect">
                                  <p:stCondLst>
                                    <p:cond delay="0"/>
                                  </p:stCondLst>
                                  <p:childTnLst>
                                    <p:set>
                                      <p:cBhvr>
                                        <p:cTn id="125" dur="1" fill="hold">
                                          <p:stCondLst>
                                            <p:cond delay="0"/>
                                          </p:stCondLst>
                                        </p:cTn>
                                        <p:tgtEl>
                                          <p:spTgt spid="92"/>
                                        </p:tgtEl>
                                        <p:attrNameLst>
                                          <p:attrName>style.visibility</p:attrName>
                                        </p:attrNameLst>
                                      </p:cBhvr>
                                      <p:to>
                                        <p:strVal val="visible"/>
                                      </p:to>
                                    </p:set>
                                    <p:animEffect transition="in" filter="wipe(right)">
                                      <p:cBhvr>
                                        <p:cTn id="126"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7" grpId="0" animBg="1"/>
      <p:bldP spid="38" grpId="0" animBg="1"/>
      <p:bldP spid="39" grpId="0" animBg="1"/>
      <p:bldP spid="40" grpId="0" animBg="1"/>
      <p:bldP spid="41" grpId="0" animBg="1"/>
      <p:bldP spid="42" grpId="0" animBg="1"/>
      <p:bldP spid="43" grpId="0" build="p">
        <p:tmplLst>
          <p:tmpl lvl="1">
            <p:tnLst>
              <p:par>
                <p:cTn presetID="10" presetClass="entr" presetSubtype="0" fill="hold" nodeType="withEffect">
                  <p:stCondLst>
                    <p:cond delay="500"/>
                  </p:stCondLst>
                  <p:childTnLst>
                    <p:set>
                      <p:cBhvr>
                        <p:cTn dur="1" fill="hold">
                          <p:stCondLst>
                            <p:cond delay="0"/>
                          </p:stCondLst>
                        </p:cTn>
                        <p:tgtEl>
                          <p:spTgt spid="43"/>
                        </p:tgtEl>
                        <p:attrNameLst>
                          <p:attrName>style.visibility</p:attrName>
                        </p:attrNameLst>
                      </p:cBhvr>
                      <p:to>
                        <p:strVal val="visible"/>
                      </p:to>
                    </p:set>
                    <p:animEffect transition="in" filter="fade">
                      <p:cBhvr>
                        <p:cTn dur="500"/>
                        <p:tgtEl>
                          <p:spTgt spid="43"/>
                        </p:tgtEl>
                      </p:cBhvr>
                    </p:animEffect>
                  </p:childTnLst>
                </p:cTn>
              </p:par>
            </p:tnLst>
          </p:tmpl>
        </p:tmplLst>
      </p:bldP>
      <p:bldP spid="44" grpId="0" build="p">
        <p:tmplLst>
          <p:tmpl lvl="1">
            <p:tnLst>
              <p:par>
                <p:cTn presetID="10" presetClass="entr" presetSubtype="0" fill="hold" nodeType="afterEffect">
                  <p:stCondLst>
                    <p:cond delay="0"/>
                  </p:stCondLst>
                  <p:childTnLst>
                    <p:set>
                      <p:cBhvr>
                        <p:cTn dur="1" fill="hold">
                          <p:stCondLst>
                            <p:cond delay="0"/>
                          </p:stCondLst>
                        </p:cTn>
                        <p:tgtEl>
                          <p:spTgt spid="44"/>
                        </p:tgtEl>
                        <p:attrNameLst>
                          <p:attrName>style.visibility</p:attrName>
                        </p:attrNameLst>
                      </p:cBhvr>
                      <p:to>
                        <p:strVal val="visible"/>
                      </p:to>
                    </p:set>
                    <p:animEffect transition="in" filter="fade">
                      <p:cBhvr>
                        <p:cTn dur="500"/>
                        <p:tgtEl>
                          <p:spTgt spid="44"/>
                        </p:tgtEl>
                      </p:cBhvr>
                    </p:animEffect>
                  </p:childTnLst>
                </p:cTn>
              </p:par>
            </p:tnLst>
          </p:tmpl>
        </p:tmplLst>
      </p:bldP>
      <p:bldP spid="45" grpId="0" build="p">
        <p:tmplLst>
          <p:tmpl lvl="1">
            <p:tnLst>
              <p:par>
                <p:cTn presetID="10" presetClass="entr" presetSubtype="0" fill="hold" nodeType="withEffect">
                  <p:stCondLst>
                    <p:cond delay="0"/>
                  </p:stCondLst>
                  <p:childTnLst>
                    <p:set>
                      <p:cBhvr>
                        <p:cTn dur="1" fill="hold">
                          <p:stCondLst>
                            <p:cond delay="0"/>
                          </p:stCondLst>
                        </p:cTn>
                        <p:tgtEl>
                          <p:spTgt spid="45"/>
                        </p:tgtEl>
                        <p:attrNameLst>
                          <p:attrName>style.visibility</p:attrName>
                        </p:attrNameLst>
                      </p:cBhvr>
                      <p:to>
                        <p:strVal val="visible"/>
                      </p:to>
                    </p:set>
                    <p:animEffect transition="in" filter="fade">
                      <p:cBhvr>
                        <p:cTn dur="500"/>
                        <p:tgtEl>
                          <p:spTgt spid="45"/>
                        </p:tgtEl>
                      </p:cBhvr>
                    </p:animEffect>
                  </p:childTnLst>
                </p:cTn>
              </p:par>
            </p:tnLst>
          </p:tmpl>
        </p:tmplLst>
      </p:bldP>
      <p:bldP spid="46" grpId="0" build="p">
        <p:tmplLst>
          <p:tmpl lvl="1">
            <p:tnLst>
              <p:par>
                <p:cTn presetID="10" presetClass="entr" presetSubtype="0" fill="hold" nodeType="withEffect">
                  <p:stCondLst>
                    <p:cond delay="0"/>
                  </p:stCondLst>
                  <p:childTnLst>
                    <p:set>
                      <p:cBhvr>
                        <p:cTn dur="1" fill="hold">
                          <p:stCondLst>
                            <p:cond delay="0"/>
                          </p:stCondLst>
                        </p:cTn>
                        <p:tgtEl>
                          <p:spTgt spid="46"/>
                        </p:tgtEl>
                        <p:attrNameLst>
                          <p:attrName>style.visibility</p:attrName>
                        </p:attrNameLst>
                      </p:cBhvr>
                      <p:to>
                        <p:strVal val="visible"/>
                      </p:to>
                    </p:set>
                    <p:animEffect transition="in" filter="fade">
                      <p:cBhvr>
                        <p:cTn dur="500"/>
                        <p:tgtEl>
                          <p:spTgt spid="46"/>
                        </p:tgtEl>
                      </p:cBhvr>
                    </p:animEffect>
                  </p:childTnLst>
                </p:cTn>
              </p:par>
            </p:tnLst>
          </p:tmpl>
        </p:tmplLst>
      </p:bldP>
      <p:bldP spid="49" grpId="0" build="p">
        <p:tmplLst>
          <p:tmpl lvl="1">
            <p:tnLst>
              <p:par>
                <p:cTn presetID="10" presetClass="entr" presetSubtype="0" fill="hold" nodeType="afterEffect">
                  <p:stCondLst>
                    <p:cond delay="0"/>
                  </p:stCondLst>
                  <p:childTnLst>
                    <p:set>
                      <p:cBhvr>
                        <p:cTn dur="1" fill="hold">
                          <p:stCondLst>
                            <p:cond delay="0"/>
                          </p:stCondLst>
                        </p:cTn>
                        <p:tgtEl>
                          <p:spTgt spid="49"/>
                        </p:tgtEl>
                        <p:attrNameLst>
                          <p:attrName>style.visibility</p:attrName>
                        </p:attrNameLst>
                      </p:cBhvr>
                      <p:to>
                        <p:strVal val="visible"/>
                      </p:to>
                    </p:set>
                    <p:animEffect transition="in" filter="fade">
                      <p:cBhvr>
                        <p:cTn dur="500"/>
                        <p:tgtEl>
                          <p:spTgt spid="49"/>
                        </p:tgtEl>
                      </p:cBhvr>
                    </p:animEffect>
                  </p:childTnLst>
                </p:cTn>
              </p:par>
            </p:tnLst>
          </p:tmpl>
        </p:tmplLst>
      </p:bldP>
      <p:bldP spid="50" grpId="0" build="p">
        <p:tmplLst>
          <p:tmpl lvl="1">
            <p:tnLst>
              <p:par>
                <p:cTn presetID="10" presetClass="entr" presetSubtype="0" fill="hold" nodeType="withEffect">
                  <p:stCondLst>
                    <p:cond delay="0"/>
                  </p:stCondLst>
                  <p:childTnLst>
                    <p:set>
                      <p:cBhvr>
                        <p:cTn dur="1" fill="hold">
                          <p:stCondLst>
                            <p:cond delay="0"/>
                          </p:stCondLst>
                        </p:cTn>
                        <p:tgtEl>
                          <p:spTgt spid="50"/>
                        </p:tgtEl>
                        <p:attrNameLst>
                          <p:attrName>style.visibility</p:attrName>
                        </p:attrNameLst>
                      </p:cBhvr>
                      <p:to>
                        <p:strVal val="visible"/>
                      </p:to>
                    </p:set>
                    <p:animEffect transition="in" filter="fade">
                      <p:cBhvr>
                        <p:cTn dur="500"/>
                        <p:tgtEl>
                          <p:spTgt spid="50"/>
                        </p:tgtEl>
                      </p:cBhvr>
                    </p:animEffect>
                  </p:childTnLst>
                </p:cTn>
              </p:par>
            </p:tnLst>
          </p:tmpl>
        </p:tmplLst>
      </p:bldP>
      <p:bldP spid="51" grpId="0" build="p">
        <p:tmplLst>
          <p:tmpl lvl="1">
            <p:tnLst>
              <p:par>
                <p:cTn presetID="10" presetClass="entr" presetSubtype="0" fill="hold" nodeType="afterEffect">
                  <p:stCondLst>
                    <p:cond delay="0"/>
                  </p:stCondLst>
                  <p:childTnLst>
                    <p:set>
                      <p:cBhvr>
                        <p:cTn dur="1" fill="hold">
                          <p:stCondLst>
                            <p:cond delay="0"/>
                          </p:stCondLst>
                        </p:cTn>
                        <p:tgtEl>
                          <p:spTgt spid="51"/>
                        </p:tgtEl>
                        <p:attrNameLst>
                          <p:attrName>style.visibility</p:attrName>
                        </p:attrNameLst>
                      </p:cBhvr>
                      <p:to>
                        <p:strVal val="visible"/>
                      </p:to>
                    </p:set>
                    <p:animEffect transition="in" filter="fade">
                      <p:cBhvr>
                        <p:cTn dur="500"/>
                        <p:tgtEl>
                          <p:spTgt spid="51"/>
                        </p:tgtEl>
                      </p:cBhvr>
                    </p:animEffect>
                  </p:childTnLst>
                </p:cTn>
              </p:par>
            </p:tnLst>
          </p:tmpl>
        </p:tmplLst>
      </p:bldP>
      <p:bldP spid="52" grpId="0" animBg="1"/>
      <p:bldP spid="60" grpId="0" animBg="1"/>
      <p:bldP spid="63" grpId="0" animBg="1"/>
      <p:bldP spid="70" grpId="0" animBg="1"/>
      <p:bldP spid="77" grpId="0" animBg="1"/>
      <p:bldP spid="80" grpId="0" animBg="1"/>
      <p:bldP spid="82" grpId="0">
        <p:tmplLst>
          <p:tmpl>
            <p:tnLst>
              <p:par>
                <p:cTn presetID="22" presetClass="entr" presetSubtype="8" fill="hold" nodeType="withEffect">
                  <p:stCondLst>
                    <p:cond delay="0"/>
                  </p:stCondLst>
                  <p:childTnLst>
                    <p:set>
                      <p:cBhvr>
                        <p:cTn dur="1" fill="hold">
                          <p:stCondLst>
                            <p:cond delay="0"/>
                          </p:stCondLst>
                        </p:cTn>
                        <p:tgtEl>
                          <p:spTgt spid="82"/>
                        </p:tgtEl>
                        <p:attrNameLst>
                          <p:attrName>style.visibility</p:attrName>
                        </p:attrNameLst>
                      </p:cBhvr>
                      <p:to>
                        <p:strVal val="visible"/>
                      </p:to>
                    </p:set>
                    <p:animEffect transition="in" filter="wipe(left)">
                      <p:cBhvr>
                        <p:cTn dur="500"/>
                        <p:tgtEl>
                          <p:spTgt spid="82"/>
                        </p:tgtEl>
                      </p:cBhvr>
                    </p:animEffect>
                  </p:childTnLst>
                </p:cTn>
              </p:par>
            </p:tnLst>
          </p:tmpl>
        </p:tmplLst>
      </p:bldP>
      <p:bldP spid="90" grpId="0">
        <p:tmplLst>
          <p:tmpl>
            <p:tnLst>
              <p:par>
                <p:cTn presetID="22" presetClass="entr" presetSubtype="8" fill="hold" nodeType="withEffect">
                  <p:stCondLst>
                    <p:cond delay="0"/>
                  </p:stCondLst>
                  <p:childTnLst>
                    <p:set>
                      <p:cBhvr>
                        <p:cTn dur="1" fill="hold">
                          <p:stCondLst>
                            <p:cond delay="0"/>
                          </p:stCondLst>
                        </p:cTn>
                        <p:tgtEl>
                          <p:spTgt spid="90"/>
                        </p:tgtEl>
                        <p:attrNameLst>
                          <p:attrName>style.visibility</p:attrName>
                        </p:attrNameLst>
                      </p:cBhvr>
                      <p:to>
                        <p:strVal val="visible"/>
                      </p:to>
                    </p:set>
                    <p:animEffect transition="in" filter="wipe(left)">
                      <p:cBhvr>
                        <p:cTn dur="500"/>
                        <p:tgtEl>
                          <p:spTgt spid="90"/>
                        </p:tgtEl>
                      </p:cBhvr>
                    </p:animEffect>
                  </p:childTnLst>
                </p:cTn>
              </p:par>
            </p:tnLst>
          </p:tmpl>
        </p:tmplLst>
      </p:bldP>
      <p:bldP spid="91" grpId="0">
        <p:tmplLst>
          <p:tmpl>
            <p:tnLst>
              <p:par>
                <p:cTn presetID="22" presetClass="entr" presetSubtype="8" fill="hold" nodeType="withEffect">
                  <p:stCondLst>
                    <p:cond delay="0"/>
                  </p:stCondLst>
                  <p:childTnLst>
                    <p:set>
                      <p:cBhvr>
                        <p:cTn dur="1" fill="hold">
                          <p:stCondLst>
                            <p:cond delay="0"/>
                          </p:stCondLst>
                        </p:cTn>
                        <p:tgtEl>
                          <p:spTgt spid="91"/>
                        </p:tgtEl>
                        <p:attrNameLst>
                          <p:attrName>style.visibility</p:attrName>
                        </p:attrNameLst>
                      </p:cBhvr>
                      <p:to>
                        <p:strVal val="visible"/>
                      </p:to>
                    </p:set>
                    <p:animEffect transition="in" filter="wipe(left)">
                      <p:cBhvr>
                        <p:cTn dur="500"/>
                        <p:tgtEl>
                          <p:spTgt spid="91"/>
                        </p:tgtEl>
                      </p:cBhvr>
                    </p:animEffect>
                  </p:childTnLst>
                </p:cTn>
              </p:par>
            </p:tnLst>
          </p:tmpl>
        </p:tmplLst>
      </p:bldP>
      <p:bldP spid="92" grpId="0">
        <p:tmplLst>
          <p:tmpl>
            <p:tnLst>
              <p:par>
                <p:cTn presetID="22" presetClass="entr" presetSubtype="2" fill="hold" nodeType="withEffect">
                  <p:stCondLst>
                    <p:cond delay="0"/>
                  </p:stCondLst>
                  <p:childTnLst>
                    <p:set>
                      <p:cBhvr>
                        <p:cTn dur="1" fill="hold">
                          <p:stCondLst>
                            <p:cond delay="0"/>
                          </p:stCondLst>
                        </p:cTn>
                        <p:tgtEl>
                          <p:spTgt spid="92"/>
                        </p:tgtEl>
                        <p:attrNameLst>
                          <p:attrName>style.visibility</p:attrName>
                        </p:attrNameLst>
                      </p:cBhvr>
                      <p:to>
                        <p:strVal val="visible"/>
                      </p:to>
                    </p:set>
                    <p:animEffect transition="in" filter="wipe(right)">
                      <p:cBhvr>
                        <p:cTn dur="500"/>
                        <p:tgtEl>
                          <p:spTgt spid="92"/>
                        </p:tgtEl>
                      </p:cBhvr>
                    </p:animEffect>
                  </p:childTnLst>
                </p:cTn>
              </p:par>
            </p:tnLst>
          </p:tmpl>
        </p:tmplLst>
      </p:bldP>
      <p:bldP spid="95" grpId="0">
        <p:tmplLst>
          <p:tmpl>
            <p:tnLst>
              <p:par>
                <p:cTn presetID="22" presetClass="entr" presetSubtype="2" fill="hold" nodeType="withEffect">
                  <p:stCondLst>
                    <p:cond delay="0"/>
                  </p:stCondLst>
                  <p:childTnLst>
                    <p:set>
                      <p:cBhvr>
                        <p:cTn dur="1" fill="hold">
                          <p:stCondLst>
                            <p:cond delay="0"/>
                          </p:stCondLst>
                        </p:cTn>
                        <p:tgtEl>
                          <p:spTgt spid="95"/>
                        </p:tgtEl>
                        <p:attrNameLst>
                          <p:attrName>style.visibility</p:attrName>
                        </p:attrNameLst>
                      </p:cBhvr>
                      <p:to>
                        <p:strVal val="visible"/>
                      </p:to>
                    </p:set>
                    <p:animEffect transition="in" filter="wipe(right)">
                      <p:cBhvr>
                        <p:cTn dur="500"/>
                        <p:tgtEl>
                          <p:spTgt spid="95"/>
                        </p:tgtEl>
                      </p:cBhvr>
                    </p:animEffect>
                  </p:childTnLst>
                </p:cTn>
              </p:par>
            </p:tnLst>
          </p:tmpl>
        </p:tmplLst>
      </p:bldP>
      <p:bldP spid="96" grpId="0">
        <p:tmplLst>
          <p:tmpl>
            <p:tnLst>
              <p:par>
                <p:cTn presetID="22" presetClass="entr" presetSubtype="2" fill="hold" nodeType="withEffect">
                  <p:stCondLst>
                    <p:cond delay="0"/>
                  </p:stCondLst>
                  <p:childTnLst>
                    <p:set>
                      <p:cBhvr>
                        <p:cTn dur="1" fill="hold">
                          <p:stCondLst>
                            <p:cond delay="0"/>
                          </p:stCondLst>
                        </p:cTn>
                        <p:tgtEl>
                          <p:spTgt spid="96"/>
                        </p:tgtEl>
                        <p:attrNameLst>
                          <p:attrName>style.visibility</p:attrName>
                        </p:attrNameLst>
                      </p:cBhvr>
                      <p:to>
                        <p:strVal val="visible"/>
                      </p:to>
                    </p:set>
                    <p:animEffect transition="in" filter="wipe(right)">
                      <p:cBhvr>
                        <p:cTn dur="500"/>
                        <p:tgtEl>
                          <p:spTgt spid="96"/>
                        </p:tgtEl>
                      </p:cBhvr>
                    </p:animEffect>
                  </p:childTnLst>
                </p:cTn>
              </p:par>
            </p:tnLst>
          </p:tmpl>
        </p:tmplLst>
      </p:bldP>
      <p:bldP spid="98" grpId="0" build="p">
        <p:tmplLst>
          <p:tmpl lvl="1">
            <p:tnLst>
              <p:par>
                <p:cTn presetID="2" presetClass="entr" presetSubtype="8" decel="100000" fill="hold" nodeType="afterEffect">
                  <p:stCondLst>
                    <p:cond delay="0"/>
                  </p:stCondLst>
                  <p:iterate type="wd">
                    <p:tmPct val="10000"/>
                  </p:iterate>
                  <p:childTnLst>
                    <p:set>
                      <p:cBhvr>
                        <p:cTn dur="1" fill="hold">
                          <p:stCondLst>
                            <p:cond delay="0"/>
                          </p:stCondLst>
                        </p:cTn>
                        <p:tgtEl>
                          <p:spTgt spid="98"/>
                        </p:tgtEl>
                        <p:attrNameLst>
                          <p:attrName>style.visibility</p:attrName>
                        </p:attrNameLst>
                      </p:cBhvr>
                      <p:to>
                        <p:strVal val="visible"/>
                      </p:to>
                    </p:set>
                    <p:anim calcmode="lin" valueType="num">
                      <p:cBhvr additive="base">
                        <p:cTn dur="500" fill="hold"/>
                        <p:tgtEl>
                          <p:spTgt spid="98"/>
                        </p:tgtEl>
                        <p:attrNameLst>
                          <p:attrName>ppt_x</p:attrName>
                        </p:attrNameLst>
                      </p:cBhvr>
                      <p:tavLst>
                        <p:tav tm="0">
                          <p:val>
                            <p:strVal val="0-#ppt_w/2"/>
                          </p:val>
                        </p:tav>
                        <p:tav tm="100000">
                          <p:val>
                            <p:strVal val="#ppt_x"/>
                          </p:val>
                        </p:tav>
                      </p:tavLst>
                    </p:anim>
                    <p:anim calcmode="lin" valueType="num">
                      <p:cBhvr additive="base">
                        <p:cTn dur="500" fill="hold"/>
                        <p:tgtEl>
                          <p:spTgt spid="98"/>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2_ユーザー設定レイアウト">
    <p:spTree>
      <p:nvGrpSpPr>
        <p:cNvPr id="1" name=""/>
        <p:cNvGrpSpPr/>
        <p:nvPr/>
      </p:nvGrpSpPr>
      <p:grpSpPr>
        <a:xfrm>
          <a:off x="0" y="0"/>
          <a:ext cx="0" cy="0"/>
          <a:chOff x="0" y="0"/>
          <a:chExt cx="0" cy="0"/>
        </a:xfrm>
      </p:grpSpPr>
      <p:sp>
        <p:nvSpPr>
          <p:cNvPr id="5" name="図プレースホルダー 5"/>
          <p:cNvSpPr>
            <a:spLocks noGrp="1"/>
          </p:cNvSpPr>
          <p:nvPr>
            <p:ph type="pic" sz="quarter" idx="12" hasCustomPrompt="1"/>
          </p:nvPr>
        </p:nvSpPr>
        <p:spPr>
          <a:xfrm>
            <a:off x="0" y="0"/>
            <a:ext cx="4572000" cy="3299254"/>
          </a:xfrm>
        </p:spPr>
        <p:txBody>
          <a:bodyPr/>
          <a:lstStyle>
            <a:lvl1pPr>
              <a:defRPr/>
            </a:lvl1pPr>
          </a:lstStyle>
          <a:p>
            <a:r>
              <a:rPr kumimoji="1" lang="en-US" altLang="ja-JP" dirty="0"/>
              <a:t>Add an image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6" name="図プレースホルダー 5"/>
          <p:cNvSpPr>
            <a:spLocks noGrp="1"/>
          </p:cNvSpPr>
          <p:nvPr>
            <p:ph type="pic" sz="quarter" idx="13" hasCustomPrompt="1"/>
          </p:nvPr>
        </p:nvSpPr>
        <p:spPr>
          <a:xfrm>
            <a:off x="4570413" y="0"/>
            <a:ext cx="4572000" cy="3299254"/>
          </a:xfrm>
        </p:spPr>
        <p:txBody>
          <a:bodyPr/>
          <a:lstStyle>
            <a:lvl1pPr>
              <a:defRPr/>
            </a:lvl1pPr>
          </a:lstStyle>
          <a:p>
            <a:r>
              <a:rPr kumimoji="1" lang="en-US" altLang="ja-JP" dirty="0"/>
              <a:t>Add an image</a:t>
            </a:r>
            <a:endParaRPr kumimoji="1" lang="ja-JP" altLang="en-US" dirty="0"/>
          </a:p>
        </p:txBody>
      </p:sp>
      <p:sp>
        <p:nvSpPr>
          <p:cNvPr id="7" name="図プレースホルダー 5"/>
          <p:cNvSpPr>
            <a:spLocks noGrp="1"/>
          </p:cNvSpPr>
          <p:nvPr>
            <p:ph type="pic" sz="quarter" idx="14" hasCustomPrompt="1"/>
          </p:nvPr>
        </p:nvSpPr>
        <p:spPr>
          <a:xfrm>
            <a:off x="9144000" y="0"/>
            <a:ext cx="4572000" cy="3299254"/>
          </a:xfrm>
        </p:spPr>
        <p:txBody>
          <a:bodyPr/>
          <a:lstStyle>
            <a:lvl1pPr>
              <a:defRPr/>
            </a:lvl1pPr>
          </a:lstStyle>
          <a:p>
            <a:r>
              <a:rPr kumimoji="1" lang="en-US" altLang="ja-JP" dirty="0"/>
              <a:t>Add an image</a:t>
            </a:r>
            <a:endParaRPr kumimoji="1" lang="ja-JP" altLang="en-US" dirty="0"/>
          </a:p>
        </p:txBody>
      </p:sp>
      <p:sp>
        <p:nvSpPr>
          <p:cNvPr id="8" name="図プレースホルダー 5"/>
          <p:cNvSpPr>
            <a:spLocks noGrp="1"/>
          </p:cNvSpPr>
          <p:nvPr>
            <p:ph type="pic" sz="quarter" idx="15" hasCustomPrompt="1"/>
          </p:nvPr>
        </p:nvSpPr>
        <p:spPr>
          <a:xfrm>
            <a:off x="13714413" y="0"/>
            <a:ext cx="4572000" cy="3299254"/>
          </a:xfrm>
        </p:spPr>
        <p:txBody>
          <a:bodyPr/>
          <a:lstStyle>
            <a:lvl1pPr>
              <a:defRPr/>
            </a:lvl1pPr>
          </a:lstStyle>
          <a:p>
            <a:r>
              <a:rPr kumimoji="1" lang="en-US" altLang="ja-JP" dirty="0"/>
              <a:t>Add an image</a:t>
            </a:r>
            <a:endParaRPr kumimoji="1" lang="ja-JP" altLang="en-US" dirty="0"/>
          </a:p>
        </p:txBody>
      </p:sp>
      <p:sp>
        <p:nvSpPr>
          <p:cNvPr id="13" name="図プレースホルダー 5"/>
          <p:cNvSpPr>
            <a:spLocks noGrp="1"/>
          </p:cNvSpPr>
          <p:nvPr>
            <p:ph type="pic" sz="quarter" idx="16" hasCustomPrompt="1"/>
          </p:nvPr>
        </p:nvSpPr>
        <p:spPr>
          <a:xfrm>
            <a:off x="0" y="3284406"/>
            <a:ext cx="4572000" cy="3299254"/>
          </a:xfrm>
        </p:spPr>
        <p:txBody>
          <a:bodyPr/>
          <a:lstStyle>
            <a:lvl1pPr>
              <a:defRPr/>
            </a:lvl1pPr>
          </a:lstStyle>
          <a:p>
            <a:r>
              <a:rPr kumimoji="1" lang="en-US" altLang="ja-JP" dirty="0"/>
              <a:t>Add an image</a:t>
            </a:r>
            <a:endParaRPr kumimoji="1" lang="ja-JP" altLang="en-US" dirty="0"/>
          </a:p>
        </p:txBody>
      </p:sp>
      <p:sp>
        <p:nvSpPr>
          <p:cNvPr id="14" name="図プレースホルダー 5"/>
          <p:cNvSpPr>
            <a:spLocks noGrp="1"/>
          </p:cNvSpPr>
          <p:nvPr>
            <p:ph type="pic" sz="quarter" idx="17" hasCustomPrompt="1"/>
          </p:nvPr>
        </p:nvSpPr>
        <p:spPr>
          <a:xfrm>
            <a:off x="4570413" y="3284406"/>
            <a:ext cx="4572000" cy="3299254"/>
          </a:xfrm>
        </p:spPr>
        <p:txBody>
          <a:bodyPr/>
          <a:lstStyle>
            <a:lvl1pPr>
              <a:defRPr/>
            </a:lvl1pPr>
          </a:lstStyle>
          <a:p>
            <a:r>
              <a:rPr kumimoji="1" lang="en-US" altLang="ja-JP" dirty="0"/>
              <a:t>Add an image</a:t>
            </a:r>
            <a:endParaRPr kumimoji="1" lang="ja-JP" altLang="en-US" dirty="0"/>
          </a:p>
        </p:txBody>
      </p:sp>
      <p:sp>
        <p:nvSpPr>
          <p:cNvPr id="15" name="図プレースホルダー 5"/>
          <p:cNvSpPr>
            <a:spLocks noGrp="1"/>
          </p:cNvSpPr>
          <p:nvPr>
            <p:ph type="pic" sz="quarter" idx="18" hasCustomPrompt="1"/>
          </p:nvPr>
        </p:nvSpPr>
        <p:spPr>
          <a:xfrm>
            <a:off x="9144000" y="3284406"/>
            <a:ext cx="4572000" cy="3299254"/>
          </a:xfrm>
        </p:spPr>
        <p:txBody>
          <a:bodyPr/>
          <a:lstStyle>
            <a:lvl1pPr>
              <a:defRPr/>
            </a:lvl1pPr>
          </a:lstStyle>
          <a:p>
            <a:r>
              <a:rPr kumimoji="1" lang="en-US" altLang="ja-JP" dirty="0"/>
              <a:t>Add an image</a:t>
            </a:r>
            <a:endParaRPr kumimoji="1" lang="ja-JP" altLang="en-US" dirty="0"/>
          </a:p>
        </p:txBody>
      </p:sp>
      <p:sp>
        <p:nvSpPr>
          <p:cNvPr id="16" name="図プレースホルダー 5"/>
          <p:cNvSpPr>
            <a:spLocks noGrp="1"/>
          </p:cNvSpPr>
          <p:nvPr>
            <p:ph type="pic" sz="quarter" idx="19" hasCustomPrompt="1"/>
          </p:nvPr>
        </p:nvSpPr>
        <p:spPr>
          <a:xfrm>
            <a:off x="13714413" y="3284406"/>
            <a:ext cx="4572000" cy="3299254"/>
          </a:xfrm>
        </p:spPr>
        <p:txBody>
          <a:bodyPr/>
          <a:lstStyle>
            <a:lvl1pPr>
              <a:defRPr/>
            </a:lvl1pPr>
          </a:lstStyle>
          <a:p>
            <a:r>
              <a:rPr kumimoji="1" lang="en-US" altLang="ja-JP" dirty="0"/>
              <a:t>Add an image</a:t>
            </a:r>
            <a:endParaRPr kumimoji="1" lang="ja-JP" altLang="en-US" dirty="0"/>
          </a:p>
        </p:txBody>
      </p:sp>
      <p:sp>
        <p:nvSpPr>
          <p:cNvPr id="18" name="テキスト プレースホルダー 17"/>
          <p:cNvSpPr>
            <a:spLocks noGrp="1"/>
          </p:cNvSpPr>
          <p:nvPr>
            <p:ph type="body" sz="quarter" idx="20" hasCustomPrompt="1"/>
          </p:nvPr>
        </p:nvSpPr>
        <p:spPr>
          <a:xfrm>
            <a:off x="0" y="2714366"/>
            <a:ext cx="4572000" cy="581283"/>
          </a:xfrm>
          <a:solidFill>
            <a:schemeClr val="accent1">
              <a:alpha val="70000"/>
            </a:schemeClr>
          </a:solidFill>
        </p:spPr>
        <p:txBody>
          <a:bodyPr anchor="ctr"/>
          <a:lstStyle>
            <a:lvl1pPr algn="ctr">
              <a:defRPr>
                <a:solidFill>
                  <a:schemeClr val="bg1"/>
                </a:solidFill>
              </a:defRPr>
            </a:lvl1pPr>
          </a:lstStyle>
          <a:p>
            <a:pPr lvl="0"/>
            <a:r>
              <a:rPr kumimoji="1" lang="en-US" altLang="ja-JP" dirty="0"/>
              <a:t>TEXT</a:t>
            </a:r>
            <a:endParaRPr kumimoji="1" lang="ja-JP" altLang="en-US" dirty="0"/>
          </a:p>
        </p:txBody>
      </p:sp>
      <p:sp>
        <p:nvSpPr>
          <p:cNvPr id="19" name="テキスト プレースホルダー 17"/>
          <p:cNvSpPr>
            <a:spLocks noGrp="1"/>
          </p:cNvSpPr>
          <p:nvPr>
            <p:ph type="body" sz="quarter" idx="21" hasCustomPrompt="1"/>
          </p:nvPr>
        </p:nvSpPr>
        <p:spPr>
          <a:xfrm>
            <a:off x="4570413" y="2714366"/>
            <a:ext cx="4572000" cy="581283"/>
          </a:xfrm>
          <a:solidFill>
            <a:schemeClr val="accent1">
              <a:alpha val="70000"/>
            </a:schemeClr>
          </a:solidFill>
        </p:spPr>
        <p:txBody>
          <a:bodyPr anchor="ctr"/>
          <a:lstStyle>
            <a:lvl1pPr algn="ctr">
              <a:defRPr>
                <a:solidFill>
                  <a:schemeClr val="bg1"/>
                </a:solidFill>
              </a:defRPr>
            </a:lvl1pPr>
          </a:lstStyle>
          <a:p>
            <a:pPr lvl="0"/>
            <a:r>
              <a:rPr kumimoji="1" lang="en-US" altLang="ja-JP" dirty="0"/>
              <a:t>TEXT</a:t>
            </a:r>
            <a:endParaRPr kumimoji="1" lang="ja-JP" altLang="en-US" dirty="0"/>
          </a:p>
        </p:txBody>
      </p:sp>
      <p:sp>
        <p:nvSpPr>
          <p:cNvPr id="20" name="テキスト プレースホルダー 17"/>
          <p:cNvSpPr>
            <a:spLocks noGrp="1"/>
          </p:cNvSpPr>
          <p:nvPr>
            <p:ph type="body" sz="quarter" idx="22" hasCustomPrompt="1"/>
          </p:nvPr>
        </p:nvSpPr>
        <p:spPr>
          <a:xfrm>
            <a:off x="9142413" y="2714366"/>
            <a:ext cx="4572000" cy="581283"/>
          </a:xfrm>
          <a:solidFill>
            <a:schemeClr val="accent1">
              <a:alpha val="70000"/>
            </a:schemeClr>
          </a:solidFill>
        </p:spPr>
        <p:txBody>
          <a:bodyPr anchor="ctr"/>
          <a:lstStyle>
            <a:lvl1pPr algn="ctr">
              <a:defRPr>
                <a:solidFill>
                  <a:schemeClr val="bg1"/>
                </a:solidFill>
              </a:defRPr>
            </a:lvl1pPr>
          </a:lstStyle>
          <a:p>
            <a:pPr lvl="0"/>
            <a:r>
              <a:rPr kumimoji="1" lang="en-US" altLang="ja-JP" dirty="0"/>
              <a:t>TEXT</a:t>
            </a:r>
            <a:endParaRPr kumimoji="1" lang="ja-JP" altLang="en-US" dirty="0"/>
          </a:p>
        </p:txBody>
      </p:sp>
      <p:sp>
        <p:nvSpPr>
          <p:cNvPr id="21" name="テキスト プレースホルダー 17"/>
          <p:cNvSpPr>
            <a:spLocks noGrp="1"/>
          </p:cNvSpPr>
          <p:nvPr>
            <p:ph type="body" sz="quarter" idx="23" hasCustomPrompt="1"/>
          </p:nvPr>
        </p:nvSpPr>
        <p:spPr>
          <a:xfrm>
            <a:off x="13712826" y="2714366"/>
            <a:ext cx="4572000" cy="581283"/>
          </a:xfrm>
          <a:solidFill>
            <a:schemeClr val="accent1">
              <a:alpha val="70000"/>
            </a:schemeClr>
          </a:solidFill>
        </p:spPr>
        <p:txBody>
          <a:bodyPr anchor="ctr"/>
          <a:lstStyle>
            <a:lvl1pPr algn="ctr">
              <a:defRPr>
                <a:solidFill>
                  <a:schemeClr val="bg1"/>
                </a:solidFill>
              </a:defRPr>
            </a:lvl1pPr>
          </a:lstStyle>
          <a:p>
            <a:pPr lvl="0"/>
            <a:r>
              <a:rPr kumimoji="1" lang="en-US" altLang="ja-JP" dirty="0"/>
              <a:t>TEXT</a:t>
            </a:r>
            <a:endParaRPr kumimoji="1" lang="ja-JP" altLang="en-US" dirty="0"/>
          </a:p>
        </p:txBody>
      </p:sp>
      <p:sp>
        <p:nvSpPr>
          <p:cNvPr id="22" name="テキスト プレースホルダー 17"/>
          <p:cNvSpPr>
            <a:spLocks noGrp="1"/>
          </p:cNvSpPr>
          <p:nvPr>
            <p:ph type="body" sz="quarter" idx="24" hasCustomPrompt="1"/>
          </p:nvPr>
        </p:nvSpPr>
        <p:spPr>
          <a:xfrm>
            <a:off x="1587" y="5998772"/>
            <a:ext cx="4572000" cy="581283"/>
          </a:xfrm>
          <a:solidFill>
            <a:schemeClr val="accent1">
              <a:alpha val="70000"/>
            </a:schemeClr>
          </a:solidFill>
        </p:spPr>
        <p:txBody>
          <a:bodyPr anchor="ctr"/>
          <a:lstStyle>
            <a:lvl1pPr algn="ctr">
              <a:defRPr>
                <a:solidFill>
                  <a:schemeClr val="bg1"/>
                </a:solidFill>
              </a:defRPr>
            </a:lvl1pPr>
          </a:lstStyle>
          <a:p>
            <a:pPr lvl="0"/>
            <a:r>
              <a:rPr kumimoji="1" lang="en-US" altLang="ja-JP" dirty="0"/>
              <a:t>TEXT</a:t>
            </a:r>
            <a:endParaRPr kumimoji="1" lang="ja-JP" altLang="en-US" dirty="0"/>
          </a:p>
        </p:txBody>
      </p:sp>
      <p:sp>
        <p:nvSpPr>
          <p:cNvPr id="23" name="テキスト プレースホルダー 17"/>
          <p:cNvSpPr>
            <a:spLocks noGrp="1"/>
          </p:cNvSpPr>
          <p:nvPr>
            <p:ph type="body" sz="quarter" idx="25" hasCustomPrompt="1"/>
          </p:nvPr>
        </p:nvSpPr>
        <p:spPr>
          <a:xfrm>
            <a:off x="4572000" y="5998772"/>
            <a:ext cx="4572000" cy="581283"/>
          </a:xfrm>
          <a:solidFill>
            <a:schemeClr val="accent1">
              <a:alpha val="70000"/>
            </a:schemeClr>
          </a:solidFill>
        </p:spPr>
        <p:txBody>
          <a:bodyPr anchor="ctr"/>
          <a:lstStyle>
            <a:lvl1pPr algn="ctr">
              <a:defRPr>
                <a:solidFill>
                  <a:schemeClr val="bg1"/>
                </a:solidFill>
              </a:defRPr>
            </a:lvl1pPr>
          </a:lstStyle>
          <a:p>
            <a:pPr lvl="0"/>
            <a:r>
              <a:rPr kumimoji="1" lang="en-US" altLang="ja-JP" dirty="0"/>
              <a:t>TEXT</a:t>
            </a:r>
            <a:endParaRPr kumimoji="1" lang="ja-JP" altLang="en-US" dirty="0"/>
          </a:p>
        </p:txBody>
      </p:sp>
      <p:sp>
        <p:nvSpPr>
          <p:cNvPr id="24" name="テキスト プレースホルダー 17"/>
          <p:cNvSpPr>
            <a:spLocks noGrp="1"/>
          </p:cNvSpPr>
          <p:nvPr>
            <p:ph type="body" sz="quarter" idx="26" hasCustomPrompt="1"/>
          </p:nvPr>
        </p:nvSpPr>
        <p:spPr>
          <a:xfrm>
            <a:off x="9144000" y="5998772"/>
            <a:ext cx="4572000" cy="581283"/>
          </a:xfrm>
          <a:solidFill>
            <a:schemeClr val="accent1">
              <a:alpha val="70000"/>
            </a:schemeClr>
          </a:solidFill>
        </p:spPr>
        <p:txBody>
          <a:bodyPr anchor="ctr"/>
          <a:lstStyle>
            <a:lvl1pPr algn="ctr">
              <a:defRPr>
                <a:solidFill>
                  <a:schemeClr val="bg1"/>
                </a:solidFill>
              </a:defRPr>
            </a:lvl1pPr>
          </a:lstStyle>
          <a:p>
            <a:pPr lvl="0"/>
            <a:r>
              <a:rPr kumimoji="1" lang="en-US" altLang="ja-JP" dirty="0"/>
              <a:t>TEXT</a:t>
            </a:r>
            <a:endParaRPr kumimoji="1" lang="ja-JP" altLang="en-US" dirty="0"/>
          </a:p>
        </p:txBody>
      </p:sp>
      <p:sp>
        <p:nvSpPr>
          <p:cNvPr id="25" name="テキスト プレースホルダー 17"/>
          <p:cNvSpPr>
            <a:spLocks noGrp="1"/>
          </p:cNvSpPr>
          <p:nvPr>
            <p:ph type="body" sz="quarter" idx="27" hasCustomPrompt="1"/>
          </p:nvPr>
        </p:nvSpPr>
        <p:spPr>
          <a:xfrm>
            <a:off x="13714413" y="5998772"/>
            <a:ext cx="4572000" cy="581283"/>
          </a:xfrm>
          <a:solidFill>
            <a:schemeClr val="accent1">
              <a:alpha val="70000"/>
            </a:schemeClr>
          </a:solidFill>
        </p:spPr>
        <p:txBody>
          <a:bodyPr anchor="ctr"/>
          <a:lstStyle>
            <a:lvl1pPr algn="ctr">
              <a:defRPr>
                <a:solidFill>
                  <a:schemeClr val="bg1"/>
                </a:solidFill>
              </a:defRPr>
            </a:lvl1pPr>
          </a:lstStyle>
          <a:p>
            <a:pPr lvl="0"/>
            <a:r>
              <a:rPr kumimoji="1" lang="en-US" altLang="ja-JP" dirty="0"/>
              <a:t>TEXT</a:t>
            </a:r>
            <a:endParaRPr kumimoji="1" lang="ja-JP" altLang="en-US" dirty="0"/>
          </a:p>
        </p:txBody>
      </p:sp>
      <p:sp>
        <p:nvSpPr>
          <p:cNvPr id="26" name="テキスト プレースホルダー 11"/>
          <p:cNvSpPr>
            <a:spLocks noGrp="1"/>
          </p:cNvSpPr>
          <p:nvPr>
            <p:ph type="body" sz="quarter" idx="38" hasCustomPrompt="1"/>
          </p:nvPr>
        </p:nvSpPr>
        <p:spPr>
          <a:xfrm>
            <a:off x="2842148" y="6619890"/>
            <a:ext cx="12612643" cy="1224261"/>
          </a:xfrm>
        </p:spPr>
        <p:txBody>
          <a:bodyPr anchor="b">
            <a:noAutofit/>
          </a:bodyPr>
          <a:lstStyle>
            <a:lvl1pPr algn="ctr">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cxnSp>
        <p:nvCxnSpPr>
          <p:cNvPr id="27" name="直線コネクタ 26"/>
          <p:cNvCxnSpPr/>
          <p:nvPr userDrawn="1"/>
        </p:nvCxnSpPr>
        <p:spPr>
          <a:xfrm flipH="1" flipV="1">
            <a:off x="3332956" y="7853145"/>
            <a:ext cx="11620500"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8" name="テキスト プレースホルダー 11"/>
          <p:cNvSpPr>
            <a:spLocks noGrp="1"/>
          </p:cNvSpPr>
          <p:nvPr>
            <p:ph type="body" sz="quarter" idx="39" hasCustomPrompt="1"/>
          </p:nvPr>
        </p:nvSpPr>
        <p:spPr>
          <a:xfrm>
            <a:off x="2097255" y="7975591"/>
            <a:ext cx="14102428" cy="1539112"/>
          </a:xfrm>
        </p:spPr>
        <p:txBody>
          <a:bodyPr anchor="t">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3062768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par>
                                <p:cTn id="8" presetID="10" presetClass="entr" presetSubtype="0" fill="hold" grpId="0" nodeType="withEffect">
                                  <p:stCondLst>
                                    <p:cond delay="75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par>
                          <p:cTn id="11" fill="hold">
                            <p:stCondLst>
                              <p:cond delay="1250"/>
                            </p:stCondLst>
                            <p:childTnLst>
                              <p:par>
                                <p:cTn id="12" presetID="14" presetClass="entr" presetSubtype="10" fill="hold" grpId="0" nodeType="afterEffect">
                                  <p:stCondLst>
                                    <p:cond delay="250"/>
                                  </p:stCondLst>
                                  <p:childTnLst>
                                    <p:set>
                                      <p:cBhvr>
                                        <p:cTn id="13" dur="1" fill="hold">
                                          <p:stCondLst>
                                            <p:cond delay="0"/>
                                          </p:stCondLst>
                                        </p:cTn>
                                        <p:tgtEl>
                                          <p:spTgt spid="6"/>
                                        </p:tgtEl>
                                        <p:attrNameLst>
                                          <p:attrName>style.visibility</p:attrName>
                                        </p:attrNameLst>
                                      </p:cBhvr>
                                      <p:to>
                                        <p:strVal val="visible"/>
                                      </p:to>
                                    </p:set>
                                    <p:animEffect transition="in" filter="randombar(horizontal)">
                                      <p:cBhvr>
                                        <p:cTn id="14" dur="500"/>
                                        <p:tgtEl>
                                          <p:spTgt spid="6"/>
                                        </p:tgtEl>
                                      </p:cBhvr>
                                    </p:animEffect>
                                  </p:childTnLst>
                                </p:cTn>
                              </p:par>
                              <p:par>
                                <p:cTn id="15" presetID="10" presetClass="entr" presetSubtype="0" fill="hold" grpId="0" nodeType="withEffect">
                                  <p:stCondLst>
                                    <p:cond delay="75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par>
                          <p:cTn id="18" fill="hold">
                            <p:stCondLst>
                              <p:cond delay="2500"/>
                            </p:stCondLst>
                            <p:childTnLst>
                              <p:par>
                                <p:cTn id="19" presetID="14" presetClass="entr" presetSubtype="10" fill="hold" grpId="0" nodeType="afterEffect">
                                  <p:stCondLst>
                                    <p:cond delay="250"/>
                                  </p:stCondLst>
                                  <p:childTnLst>
                                    <p:set>
                                      <p:cBhvr>
                                        <p:cTn id="20" dur="1" fill="hold">
                                          <p:stCondLst>
                                            <p:cond delay="0"/>
                                          </p:stCondLst>
                                        </p:cTn>
                                        <p:tgtEl>
                                          <p:spTgt spid="7"/>
                                        </p:tgtEl>
                                        <p:attrNameLst>
                                          <p:attrName>style.visibility</p:attrName>
                                        </p:attrNameLst>
                                      </p:cBhvr>
                                      <p:to>
                                        <p:strVal val="visible"/>
                                      </p:to>
                                    </p:set>
                                    <p:animEffect transition="in" filter="randombar(horizontal)">
                                      <p:cBhvr>
                                        <p:cTn id="21" dur="500"/>
                                        <p:tgtEl>
                                          <p:spTgt spid="7"/>
                                        </p:tgtEl>
                                      </p:cBhvr>
                                    </p:animEffect>
                                  </p:childTnLst>
                                </p:cTn>
                              </p:par>
                              <p:par>
                                <p:cTn id="22" presetID="10" presetClass="entr" presetSubtype="0" fill="hold" grpId="0" nodeType="withEffect">
                                  <p:stCondLst>
                                    <p:cond delay="75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par>
                          <p:cTn id="25" fill="hold">
                            <p:stCondLst>
                              <p:cond delay="3750"/>
                            </p:stCondLst>
                            <p:childTnLst>
                              <p:par>
                                <p:cTn id="26" presetID="14" presetClass="entr" presetSubtype="10" fill="hold" grpId="0" nodeType="afterEffect">
                                  <p:stCondLst>
                                    <p:cond delay="250"/>
                                  </p:stCondLst>
                                  <p:childTnLst>
                                    <p:set>
                                      <p:cBhvr>
                                        <p:cTn id="27" dur="1" fill="hold">
                                          <p:stCondLst>
                                            <p:cond delay="0"/>
                                          </p:stCondLst>
                                        </p:cTn>
                                        <p:tgtEl>
                                          <p:spTgt spid="8"/>
                                        </p:tgtEl>
                                        <p:attrNameLst>
                                          <p:attrName>style.visibility</p:attrName>
                                        </p:attrNameLst>
                                      </p:cBhvr>
                                      <p:to>
                                        <p:strVal val="visible"/>
                                      </p:to>
                                    </p:set>
                                    <p:animEffect transition="in" filter="randombar(horizontal)">
                                      <p:cBhvr>
                                        <p:cTn id="28" dur="500"/>
                                        <p:tgtEl>
                                          <p:spTgt spid="8"/>
                                        </p:tgtEl>
                                      </p:cBhvr>
                                    </p:animEffect>
                                  </p:childTnLst>
                                </p:cTn>
                              </p:par>
                              <p:par>
                                <p:cTn id="29" presetID="10" presetClass="entr" presetSubtype="0" fill="hold" grpId="0" nodeType="withEffect">
                                  <p:stCondLst>
                                    <p:cond delay="75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par>
                          <p:cTn id="32" fill="hold">
                            <p:stCondLst>
                              <p:cond delay="5000"/>
                            </p:stCondLst>
                            <p:childTnLst>
                              <p:par>
                                <p:cTn id="33" presetID="14" presetClass="entr" presetSubtype="10" fill="hold" grpId="0" nodeType="afterEffect">
                                  <p:stCondLst>
                                    <p:cond delay="250"/>
                                  </p:stCondLst>
                                  <p:childTnLst>
                                    <p:set>
                                      <p:cBhvr>
                                        <p:cTn id="34" dur="1" fill="hold">
                                          <p:stCondLst>
                                            <p:cond delay="0"/>
                                          </p:stCondLst>
                                        </p:cTn>
                                        <p:tgtEl>
                                          <p:spTgt spid="13"/>
                                        </p:tgtEl>
                                        <p:attrNameLst>
                                          <p:attrName>style.visibility</p:attrName>
                                        </p:attrNameLst>
                                      </p:cBhvr>
                                      <p:to>
                                        <p:strVal val="visible"/>
                                      </p:to>
                                    </p:set>
                                    <p:animEffect transition="in" filter="randombar(horizontal)">
                                      <p:cBhvr>
                                        <p:cTn id="35" dur="500"/>
                                        <p:tgtEl>
                                          <p:spTgt spid="13"/>
                                        </p:tgtEl>
                                      </p:cBhvr>
                                    </p:animEffect>
                                  </p:childTnLst>
                                </p:cTn>
                              </p:par>
                              <p:par>
                                <p:cTn id="36" presetID="10" presetClass="entr" presetSubtype="0" fill="hold" grpId="0" nodeType="withEffect">
                                  <p:stCondLst>
                                    <p:cond delay="75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childTnLst>
                          </p:cTn>
                        </p:par>
                        <p:par>
                          <p:cTn id="39" fill="hold">
                            <p:stCondLst>
                              <p:cond delay="6250"/>
                            </p:stCondLst>
                            <p:childTnLst>
                              <p:par>
                                <p:cTn id="40" presetID="14" presetClass="entr" presetSubtype="10" fill="hold" grpId="0" nodeType="afterEffect">
                                  <p:stCondLst>
                                    <p:cond delay="25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par>
                                <p:cTn id="43" presetID="10" presetClass="entr" presetSubtype="0" fill="hold" grpId="0" nodeType="withEffect">
                                  <p:stCondLst>
                                    <p:cond delay="75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500"/>
                                        <p:tgtEl>
                                          <p:spTgt spid="23"/>
                                        </p:tgtEl>
                                      </p:cBhvr>
                                    </p:animEffect>
                                  </p:childTnLst>
                                </p:cTn>
                              </p:par>
                            </p:childTnLst>
                          </p:cTn>
                        </p:par>
                        <p:par>
                          <p:cTn id="46" fill="hold">
                            <p:stCondLst>
                              <p:cond delay="7500"/>
                            </p:stCondLst>
                            <p:childTnLst>
                              <p:par>
                                <p:cTn id="47" presetID="14" presetClass="entr" presetSubtype="10" fill="hold" grpId="0" nodeType="afterEffect">
                                  <p:stCondLst>
                                    <p:cond delay="250"/>
                                  </p:stCondLst>
                                  <p:childTnLst>
                                    <p:set>
                                      <p:cBhvr>
                                        <p:cTn id="48" dur="1" fill="hold">
                                          <p:stCondLst>
                                            <p:cond delay="0"/>
                                          </p:stCondLst>
                                        </p:cTn>
                                        <p:tgtEl>
                                          <p:spTgt spid="15"/>
                                        </p:tgtEl>
                                        <p:attrNameLst>
                                          <p:attrName>style.visibility</p:attrName>
                                        </p:attrNameLst>
                                      </p:cBhvr>
                                      <p:to>
                                        <p:strVal val="visible"/>
                                      </p:to>
                                    </p:set>
                                    <p:animEffect transition="in" filter="randombar(horizontal)">
                                      <p:cBhvr>
                                        <p:cTn id="49" dur="500"/>
                                        <p:tgtEl>
                                          <p:spTgt spid="15"/>
                                        </p:tgtEl>
                                      </p:cBhvr>
                                    </p:animEffect>
                                  </p:childTnLst>
                                </p:cTn>
                              </p:par>
                              <p:par>
                                <p:cTn id="50" presetID="10" presetClass="entr" presetSubtype="0" fill="hold" grpId="0" nodeType="withEffect">
                                  <p:stCondLst>
                                    <p:cond delay="75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8750"/>
                            </p:stCondLst>
                            <p:childTnLst>
                              <p:par>
                                <p:cTn id="54" presetID="14" presetClass="entr" presetSubtype="10" fill="hold" grpId="0" nodeType="afterEffect">
                                  <p:stCondLst>
                                    <p:cond delay="250"/>
                                  </p:stCondLst>
                                  <p:childTnLst>
                                    <p:set>
                                      <p:cBhvr>
                                        <p:cTn id="55" dur="1" fill="hold">
                                          <p:stCondLst>
                                            <p:cond delay="0"/>
                                          </p:stCondLst>
                                        </p:cTn>
                                        <p:tgtEl>
                                          <p:spTgt spid="16"/>
                                        </p:tgtEl>
                                        <p:attrNameLst>
                                          <p:attrName>style.visibility</p:attrName>
                                        </p:attrNameLst>
                                      </p:cBhvr>
                                      <p:to>
                                        <p:strVal val="visible"/>
                                      </p:to>
                                    </p:set>
                                    <p:animEffect transition="in" filter="randombar(horizontal)">
                                      <p:cBhvr>
                                        <p:cTn id="56" dur="500"/>
                                        <p:tgtEl>
                                          <p:spTgt spid="16"/>
                                        </p:tgtEl>
                                      </p:cBhvr>
                                    </p:animEffect>
                                  </p:childTnLst>
                                </p:cTn>
                              </p:par>
                              <p:par>
                                <p:cTn id="57" presetID="10" presetClass="entr" presetSubtype="0" fill="hold" grpId="0" nodeType="withEffect">
                                  <p:stCondLst>
                                    <p:cond delay="75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10000"/>
                            </p:stCondLst>
                            <p:childTnLst>
                              <p:par>
                                <p:cTn id="61" presetID="2" presetClass="entr" presetSubtype="2" decel="100000" fill="hold" grpId="0" nodeType="afterEffect">
                                  <p:stCondLst>
                                    <p:cond delay="500"/>
                                  </p:stCondLst>
                                  <p:iterate type="wd">
                                    <p:tmPct val="10000"/>
                                  </p:iterate>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par>
                                <p:cTn id="65" presetID="16" presetClass="entr" presetSubtype="37" fill="hold" nodeType="withEffect">
                                  <p:stCondLst>
                                    <p:cond delay="500"/>
                                  </p:stCondLst>
                                  <p:childTnLst>
                                    <p:set>
                                      <p:cBhvr>
                                        <p:cTn id="66" dur="1" fill="hold">
                                          <p:stCondLst>
                                            <p:cond delay="0"/>
                                          </p:stCondLst>
                                        </p:cTn>
                                        <p:tgtEl>
                                          <p:spTgt spid="27"/>
                                        </p:tgtEl>
                                        <p:attrNameLst>
                                          <p:attrName>style.visibility</p:attrName>
                                        </p:attrNameLst>
                                      </p:cBhvr>
                                      <p:to>
                                        <p:strVal val="visible"/>
                                      </p:to>
                                    </p:set>
                                    <p:animEffect transition="in" filter="barn(outVertical)">
                                      <p:cBhvr>
                                        <p:cTn id="67" dur="500"/>
                                        <p:tgtEl>
                                          <p:spTgt spid="27"/>
                                        </p:tgtEl>
                                      </p:cBhvr>
                                    </p:animEffect>
                                  </p:childTnLst>
                                </p:cTn>
                              </p:par>
                            </p:childTnLst>
                          </p:cTn>
                        </p:par>
                        <p:par>
                          <p:cTn id="68" fill="hold">
                            <p:stCondLst>
                              <p:cond delay="11050"/>
                            </p:stCondLst>
                            <p:childTnLst>
                              <p:par>
                                <p:cTn id="69" presetID="2" presetClass="entr" presetSubtype="4" decel="100000"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fill="hold"/>
                                        <p:tgtEl>
                                          <p:spTgt spid="28"/>
                                        </p:tgtEl>
                                        <p:attrNameLst>
                                          <p:attrName>ppt_x</p:attrName>
                                        </p:attrNameLst>
                                      </p:cBhvr>
                                      <p:tavLst>
                                        <p:tav tm="0">
                                          <p:val>
                                            <p:strVal val="#ppt_x"/>
                                          </p:val>
                                        </p:tav>
                                        <p:tav tm="100000">
                                          <p:val>
                                            <p:strVal val="#ppt_x"/>
                                          </p:val>
                                        </p:tav>
                                      </p:tavLst>
                                    </p:anim>
                                    <p:anim calcmode="lin" valueType="num">
                                      <p:cBhvr additive="base">
                                        <p:cTn id="7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3" grpId="0"/>
      <p:bldP spid="14" grpId="0"/>
      <p:bldP spid="15" grpId="0"/>
      <p:bldP spid="16" grpId="0"/>
      <p:bldP spid="18" grpId="0" animBg="1">
        <p:tmplLst>
          <p:tmpl>
            <p:tnLst>
              <p:par>
                <p:cTn presetID="10" presetClass="entr" presetSubtype="0" fill="hold" nodeType="withEffect">
                  <p:stCondLst>
                    <p:cond delay="750"/>
                  </p:stCondLst>
                  <p:childTnLst>
                    <p:set>
                      <p:cBhvr>
                        <p:cTn dur="1" fill="hold">
                          <p:stCondLst>
                            <p:cond delay="0"/>
                          </p:stCondLst>
                        </p:cTn>
                        <p:tgtEl>
                          <p:spTgt spid="18"/>
                        </p:tgtEl>
                        <p:attrNameLst>
                          <p:attrName>style.visibility</p:attrName>
                        </p:attrNameLst>
                      </p:cBhvr>
                      <p:to>
                        <p:strVal val="visible"/>
                      </p:to>
                    </p:set>
                    <p:animEffect transition="in" filter="fade">
                      <p:cBhvr>
                        <p:cTn dur="500"/>
                        <p:tgtEl>
                          <p:spTgt spid="18"/>
                        </p:tgtEl>
                      </p:cBhvr>
                    </p:animEffect>
                  </p:childTnLst>
                </p:cTn>
              </p:par>
            </p:tnLst>
          </p:tmpl>
        </p:tmplLst>
      </p:bldP>
      <p:bldP spid="19" grpId="0" animBg="1">
        <p:tmplLst>
          <p:tmpl>
            <p:tnLst>
              <p:par>
                <p:cTn presetID="10" presetClass="entr" presetSubtype="0" fill="hold" nodeType="withEffect">
                  <p:stCondLst>
                    <p:cond delay="75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childTnLst>
                </p:cTn>
              </p:par>
            </p:tnLst>
          </p:tmpl>
        </p:tmplLst>
      </p:bldP>
      <p:bldP spid="20" grpId="0" animBg="1">
        <p:tmplLst>
          <p:tmpl>
            <p:tnLst>
              <p:par>
                <p:cTn presetID="10" presetClass="entr" presetSubtype="0" fill="hold" nodeType="withEffect">
                  <p:stCondLst>
                    <p:cond delay="75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1" grpId="0" animBg="1">
        <p:tmplLst>
          <p:tmpl>
            <p:tnLst>
              <p:par>
                <p:cTn presetID="10" presetClass="entr" presetSubtype="0" fill="hold" nodeType="withEffect">
                  <p:stCondLst>
                    <p:cond delay="75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Lst>
      </p:bldP>
      <p:bldP spid="22" grpId="0" animBg="1">
        <p:tmplLst>
          <p:tmpl>
            <p:tnLst>
              <p:par>
                <p:cTn presetID="10" presetClass="entr" presetSubtype="0" fill="hold" nodeType="withEffect">
                  <p:stCondLst>
                    <p:cond delay="75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animBg="1">
        <p:tmplLst>
          <p:tmpl>
            <p:tnLst>
              <p:par>
                <p:cTn presetID="10" presetClass="entr" presetSubtype="0" fill="hold" nodeType="withEffect">
                  <p:stCondLst>
                    <p:cond delay="75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24" grpId="0" animBg="1">
        <p:tmplLst>
          <p:tmpl>
            <p:tnLst>
              <p:par>
                <p:cTn presetID="10" presetClass="entr" presetSubtype="0" fill="hold" nodeType="withEffect">
                  <p:stCondLst>
                    <p:cond delay="750"/>
                  </p:stCondLst>
                  <p:childTnLst>
                    <p:set>
                      <p:cBhvr>
                        <p:cTn dur="1" fill="hold">
                          <p:stCondLst>
                            <p:cond delay="0"/>
                          </p:stCondLst>
                        </p:cTn>
                        <p:tgtEl>
                          <p:spTgt spid="24"/>
                        </p:tgtEl>
                        <p:attrNameLst>
                          <p:attrName>style.visibility</p:attrName>
                        </p:attrNameLst>
                      </p:cBhvr>
                      <p:to>
                        <p:strVal val="visible"/>
                      </p:to>
                    </p:set>
                    <p:animEffect transition="in" filter="fade">
                      <p:cBhvr>
                        <p:cTn dur="500"/>
                        <p:tgtEl>
                          <p:spTgt spid="24"/>
                        </p:tgtEl>
                      </p:cBhvr>
                    </p:animEffect>
                  </p:childTnLst>
                </p:cTn>
              </p:par>
            </p:tnLst>
          </p:tmpl>
        </p:tmplLst>
      </p:bldP>
      <p:bldP spid="25" grpId="0" animBg="1">
        <p:tmplLst>
          <p:tmpl>
            <p:tnLst>
              <p:par>
                <p:cTn presetID="10" presetClass="entr" presetSubtype="0" fill="hold" nodeType="withEffect">
                  <p:stCondLst>
                    <p:cond delay="750"/>
                  </p:stCondLst>
                  <p:childTnLst>
                    <p:set>
                      <p:cBhvr>
                        <p:cTn dur="1" fill="hold">
                          <p:stCondLst>
                            <p:cond delay="0"/>
                          </p:stCondLst>
                        </p:cTn>
                        <p:tgtEl>
                          <p:spTgt spid="25"/>
                        </p:tgtEl>
                        <p:attrNameLst>
                          <p:attrName>style.visibility</p:attrName>
                        </p:attrNameLst>
                      </p:cBhvr>
                      <p:to>
                        <p:strVal val="visible"/>
                      </p:to>
                    </p:set>
                    <p:animEffect transition="in" filter="fade">
                      <p:cBhvr>
                        <p:cTn dur="500"/>
                        <p:tgtEl>
                          <p:spTgt spid="25"/>
                        </p:tgtEl>
                      </p:cBhvr>
                    </p:animEffect>
                  </p:childTnLst>
                </p:cTn>
              </p:par>
            </p:tnLst>
          </p:tmpl>
        </p:tmplLst>
      </p:bldP>
      <p:bldP spid="26" grpId="0">
        <p:tmplLst>
          <p:tmpl>
            <p:tnLst>
              <p:par>
                <p:cTn presetID="2" presetClass="entr" presetSubtype="2" decel="100000" fill="hold" nodeType="afterEffect">
                  <p:stCondLst>
                    <p:cond delay="500"/>
                  </p:stCondLst>
                  <p:iterate type="wd">
                    <p:tmPct val="10000"/>
                  </p:iterate>
                  <p:childTnLst>
                    <p:set>
                      <p:cBhvr>
                        <p:cTn dur="1" fill="hold">
                          <p:stCondLst>
                            <p:cond delay="0"/>
                          </p:stCondLst>
                        </p:cTn>
                        <p:tgtEl>
                          <p:spTgt spid="26"/>
                        </p:tgtEl>
                        <p:attrNameLst>
                          <p:attrName>style.visibility</p:attrName>
                        </p:attrNameLst>
                      </p:cBhvr>
                      <p:to>
                        <p:strVal val="visible"/>
                      </p:to>
                    </p:set>
                    <p:anim calcmode="lin" valueType="num">
                      <p:cBhvr additive="base">
                        <p:cTn dur="500" fill="hold"/>
                        <p:tgtEl>
                          <p:spTgt spid="26"/>
                        </p:tgtEl>
                        <p:attrNameLst>
                          <p:attrName>ppt_x</p:attrName>
                        </p:attrNameLst>
                      </p:cBhvr>
                      <p:tavLst>
                        <p:tav tm="0">
                          <p:val>
                            <p:strVal val="1+#ppt_w/2"/>
                          </p:val>
                        </p:tav>
                        <p:tav tm="100000">
                          <p:val>
                            <p:strVal val="#ppt_x"/>
                          </p:val>
                        </p:tav>
                      </p:tavLst>
                    </p:anim>
                    <p:anim calcmode="lin" valueType="num">
                      <p:cBhvr additive="base">
                        <p:cTn dur="500" fill="hold"/>
                        <p:tgtEl>
                          <p:spTgt spid="26"/>
                        </p:tgtEl>
                        <p:attrNameLst>
                          <p:attrName>ppt_y</p:attrName>
                        </p:attrNameLst>
                      </p:cBhvr>
                      <p:tavLst>
                        <p:tav tm="0">
                          <p:val>
                            <p:strVal val="#ppt_y"/>
                          </p:val>
                        </p:tav>
                        <p:tav tm="100000">
                          <p:val>
                            <p:strVal val="#ppt_y"/>
                          </p:val>
                        </p:tav>
                      </p:tavLst>
                    </p:anim>
                  </p:childTnLst>
                </p:cTn>
              </p:par>
            </p:tnLst>
          </p:tmpl>
        </p:tmplLst>
      </p:bldP>
      <p:bldP spid="28" grpId="0">
        <p:tmplLst>
          <p:tmpl>
            <p:tnLst>
              <p:par>
                <p:cTn presetID="2" presetClass="entr" presetSubtype="4" decel="100000" fill="hold" nodeType="afterEffect">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fill="hold"/>
                        <p:tgtEl>
                          <p:spTgt spid="28"/>
                        </p:tgtEl>
                        <p:attrNameLst>
                          <p:attrName>ppt_x</p:attrName>
                        </p:attrNameLst>
                      </p:cBhvr>
                      <p:tavLst>
                        <p:tav tm="0">
                          <p:val>
                            <p:strVal val="#ppt_x"/>
                          </p:val>
                        </p:tav>
                        <p:tav tm="100000">
                          <p:val>
                            <p:strVal val="#ppt_x"/>
                          </p:val>
                        </p:tav>
                      </p:tavLst>
                    </p:anim>
                    <p:anim calcmode="lin" valueType="num">
                      <p:cBhvr additive="base">
                        <p:cTn dur="500" fill="hold"/>
                        <p:tgtEl>
                          <p:spTgt spid="28"/>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Flow 1">
    <p:spTree>
      <p:nvGrpSpPr>
        <p:cNvPr id="1" name=""/>
        <p:cNvGrpSpPr/>
        <p:nvPr/>
      </p:nvGrpSpPr>
      <p:grpSpPr>
        <a:xfrm>
          <a:off x="0" y="0"/>
          <a:ext cx="0" cy="0"/>
          <a:chOff x="0" y="0"/>
          <a:chExt cx="0" cy="0"/>
        </a:xfrm>
      </p:grpSpPr>
      <p:sp>
        <p:nvSpPr>
          <p:cNvPr id="76" name="フリーフォーム 75"/>
          <p:cNvSpPr/>
          <p:nvPr userDrawn="1"/>
        </p:nvSpPr>
        <p:spPr>
          <a:xfrm>
            <a:off x="0" y="2628900"/>
            <a:ext cx="18351500" cy="2959100"/>
          </a:xfrm>
          <a:custGeom>
            <a:avLst/>
            <a:gdLst>
              <a:gd name="connsiteX0" fmla="*/ 0 w 18351500"/>
              <a:gd name="connsiteY0" fmla="*/ 2959100 h 2959100"/>
              <a:gd name="connsiteX1" fmla="*/ 3606800 w 18351500"/>
              <a:gd name="connsiteY1" fmla="*/ 2959100 h 2959100"/>
              <a:gd name="connsiteX2" fmla="*/ 3606800 w 18351500"/>
              <a:gd name="connsiteY2" fmla="*/ 0 h 2959100"/>
              <a:gd name="connsiteX3" fmla="*/ 7289800 w 18351500"/>
              <a:gd name="connsiteY3" fmla="*/ 0 h 2959100"/>
              <a:gd name="connsiteX4" fmla="*/ 7289800 w 18351500"/>
              <a:gd name="connsiteY4" fmla="*/ 2159000 h 2959100"/>
              <a:gd name="connsiteX5" fmla="*/ 10998200 w 18351500"/>
              <a:gd name="connsiteY5" fmla="*/ 2159000 h 2959100"/>
              <a:gd name="connsiteX6" fmla="*/ 10998200 w 18351500"/>
              <a:gd name="connsiteY6" fmla="*/ 850900 h 2959100"/>
              <a:gd name="connsiteX7" fmla="*/ 14668500 w 18351500"/>
              <a:gd name="connsiteY7" fmla="*/ 850900 h 2959100"/>
              <a:gd name="connsiteX8" fmla="*/ 14668500 w 18351500"/>
              <a:gd name="connsiteY8" fmla="*/ 2806700 h 2959100"/>
              <a:gd name="connsiteX9" fmla="*/ 18351500 w 18351500"/>
              <a:gd name="connsiteY9" fmla="*/ 2806700 h 295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351500" h="2959100">
                <a:moveTo>
                  <a:pt x="0" y="2959100"/>
                </a:moveTo>
                <a:lnTo>
                  <a:pt x="3606800" y="2959100"/>
                </a:lnTo>
                <a:lnTo>
                  <a:pt x="3606800" y="0"/>
                </a:lnTo>
                <a:lnTo>
                  <a:pt x="7289800" y="0"/>
                </a:lnTo>
                <a:lnTo>
                  <a:pt x="7289800" y="2159000"/>
                </a:lnTo>
                <a:lnTo>
                  <a:pt x="10998200" y="2159000"/>
                </a:lnTo>
                <a:lnTo>
                  <a:pt x="10998200" y="850900"/>
                </a:lnTo>
                <a:lnTo>
                  <a:pt x="14668500" y="850900"/>
                </a:lnTo>
                <a:lnTo>
                  <a:pt x="14668500" y="2806700"/>
                </a:lnTo>
                <a:lnTo>
                  <a:pt x="18351500" y="2806700"/>
                </a:lnTo>
              </a:path>
            </a:pathLst>
          </a:custGeom>
          <a:noFill/>
          <a:ln w="76200" cmpd="sng">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2" name="グループ化 31"/>
          <p:cNvGrpSpPr/>
          <p:nvPr userDrawn="1"/>
        </p:nvGrpSpPr>
        <p:grpSpPr>
          <a:xfrm>
            <a:off x="874986" y="5956564"/>
            <a:ext cx="3420380" cy="1717950"/>
            <a:chOff x="187211" y="5765810"/>
            <a:chExt cx="3420380" cy="1717950"/>
          </a:xfrm>
        </p:grpSpPr>
        <p:sp>
          <p:nvSpPr>
            <p:cNvPr id="30" name="正方形/長方形 29"/>
            <p:cNvSpPr/>
            <p:nvPr userDrawn="1"/>
          </p:nvSpPr>
          <p:spPr>
            <a:xfrm>
              <a:off x="187211" y="5998595"/>
              <a:ext cx="3420380" cy="1485165"/>
            </a:xfrm>
            <a:prstGeom prst="rect">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1" name="二等辺三角形 30"/>
            <p:cNvSpPr/>
            <p:nvPr userDrawn="1"/>
          </p:nvSpPr>
          <p:spPr>
            <a:xfrm>
              <a:off x="1627371" y="5765810"/>
              <a:ext cx="540060" cy="465569"/>
            </a:xfrm>
            <a:prstGeom prst="triangle">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67" name="円/楕円 66"/>
          <p:cNvSpPr/>
          <p:nvPr userDrawn="1"/>
        </p:nvSpPr>
        <p:spPr>
          <a:xfrm>
            <a:off x="295888" y="5742032"/>
            <a:ext cx="927891" cy="927891"/>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4" name="図プレースホルダー 33"/>
          <p:cNvSpPr>
            <a:spLocks noGrp="1"/>
          </p:cNvSpPr>
          <p:nvPr>
            <p:ph type="pic" sz="quarter" idx="25" hasCustomPrompt="1"/>
          </p:nvPr>
        </p:nvSpPr>
        <p:spPr>
          <a:xfrm>
            <a:off x="519121" y="5981964"/>
            <a:ext cx="446291" cy="446291"/>
          </a:xfrm>
        </p:spPr>
        <p:txBody>
          <a:bodyPr>
            <a:normAutofit/>
          </a:bodyPr>
          <a:lstStyle>
            <a:lvl1pPr>
              <a:defRPr sz="1000"/>
            </a:lvl1pPr>
          </a:lstStyle>
          <a:p>
            <a:r>
              <a:rPr kumimoji="1" lang="en-US" altLang="ja-JP" dirty="0"/>
              <a:t>ICON</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22" name="テキスト プレースホルダー 11"/>
          <p:cNvSpPr>
            <a:spLocks noGrp="1"/>
          </p:cNvSpPr>
          <p:nvPr>
            <p:ph type="body" sz="quarter" idx="15" hasCustomPrompt="1"/>
          </p:nvPr>
        </p:nvSpPr>
        <p:spPr>
          <a:xfrm>
            <a:off x="43410" y="4537974"/>
            <a:ext cx="3538537" cy="990111"/>
          </a:xfrm>
        </p:spPr>
        <p:txBody>
          <a:bodyPr anchor="b">
            <a:noAutofit/>
          </a:bodyPr>
          <a:lstStyle>
            <a:lvl1pPr algn="r">
              <a:lnSpc>
                <a:spcPct val="100000"/>
              </a:lnSpc>
              <a:spcBef>
                <a:spcPts val="0"/>
              </a:spcBef>
              <a:defRPr sz="4800" spc="300" baseline="0">
                <a:solidFill>
                  <a:schemeClr val="tx1"/>
                </a:solidFill>
                <a:latin typeface="+mj-lt"/>
              </a:defRPr>
            </a:lvl1pPr>
          </a:lstStyle>
          <a:p>
            <a:pPr lvl="0"/>
            <a:r>
              <a:rPr lang="en-US" altLang="ja-JP" dirty="0"/>
              <a:t>TEXT HERE</a:t>
            </a:r>
            <a:endParaRPr lang="en-US" dirty="0"/>
          </a:p>
        </p:txBody>
      </p:sp>
      <p:sp>
        <p:nvSpPr>
          <p:cNvPr id="23" name="テキスト プレースホルダー 11"/>
          <p:cNvSpPr>
            <a:spLocks noGrp="1"/>
          </p:cNvSpPr>
          <p:nvPr>
            <p:ph type="body" sz="quarter" idx="20" hasCustomPrompt="1"/>
          </p:nvPr>
        </p:nvSpPr>
        <p:spPr>
          <a:xfrm>
            <a:off x="1223779" y="6279182"/>
            <a:ext cx="2846562" cy="1380411"/>
          </a:xfrm>
        </p:spPr>
        <p:txBody>
          <a:bodyPr anchor="ctr">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sp>
        <p:nvSpPr>
          <p:cNvPr id="24" name="テキスト プレースホルダー 11"/>
          <p:cNvSpPr>
            <a:spLocks noGrp="1"/>
          </p:cNvSpPr>
          <p:nvPr>
            <p:ph type="body" sz="quarter" idx="21" hasCustomPrompt="1"/>
          </p:nvPr>
        </p:nvSpPr>
        <p:spPr>
          <a:xfrm>
            <a:off x="3750679" y="2692769"/>
            <a:ext cx="3538537" cy="990111"/>
          </a:xfrm>
        </p:spPr>
        <p:txBody>
          <a:bodyPr anchor="t">
            <a:noAutofit/>
          </a:bodyPr>
          <a:lstStyle>
            <a:lvl1pPr algn="r">
              <a:lnSpc>
                <a:spcPct val="100000"/>
              </a:lnSpc>
              <a:spcBef>
                <a:spcPts val="0"/>
              </a:spcBef>
              <a:defRPr sz="4800" spc="300" baseline="0">
                <a:solidFill>
                  <a:schemeClr val="tx1"/>
                </a:solidFill>
                <a:latin typeface="+mj-lt"/>
              </a:defRPr>
            </a:lvl1pPr>
          </a:lstStyle>
          <a:p>
            <a:pPr lvl="0"/>
            <a:r>
              <a:rPr lang="en-US" altLang="ja-JP" dirty="0"/>
              <a:t>TEXT HERE</a:t>
            </a:r>
            <a:endParaRPr lang="en-US" dirty="0"/>
          </a:p>
        </p:txBody>
      </p:sp>
      <p:sp>
        <p:nvSpPr>
          <p:cNvPr id="27" name="テキスト プレースホルダー 11"/>
          <p:cNvSpPr>
            <a:spLocks noGrp="1"/>
          </p:cNvSpPr>
          <p:nvPr>
            <p:ph type="body" sz="quarter" idx="22" hasCustomPrompt="1"/>
          </p:nvPr>
        </p:nvSpPr>
        <p:spPr>
          <a:xfrm>
            <a:off x="11069636" y="3543982"/>
            <a:ext cx="3538537" cy="990111"/>
          </a:xfrm>
        </p:spPr>
        <p:txBody>
          <a:bodyPr anchor="t">
            <a:noAutofit/>
          </a:bodyPr>
          <a:lstStyle>
            <a:lvl1pPr algn="r">
              <a:lnSpc>
                <a:spcPct val="100000"/>
              </a:lnSpc>
              <a:spcBef>
                <a:spcPts val="0"/>
              </a:spcBef>
              <a:defRPr sz="4800" spc="300" baseline="0">
                <a:solidFill>
                  <a:schemeClr val="tx1"/>
                </a:solidFill>
                <a:latin typeface="+mj-lt"/>
              </a:defRPr>
            </a:lvl1pPr>
          </a:lstStyle>
          <a:p>
            <a:pPr lvl="0"/>
            <a:r>
              <a:rPr lang="en-US" altLang="ja-JP" dirty="0"/>
              <a:t>TEXT HERE</a:t>
            </a:r>
            <a:endParaRPr lang="en-US" dirty="0"/>
          </a:p>
        </p:txBody>
      </p:sp>
      <p:sp>
        <p:nvSpPr>
          <p:cNvPr id="28" name="テキスト プレースホルダー 11"/>
          <p:cNvSpPr>
            <a:spLocks noGrp="1"/>
          </p:cNvSpPr>
          <p:nvPr>
            <p:ph type="body" sz="quarter" idx="23" hasCustomPrompt="1"/>
          </p:nvPr>
        </p:nvSpPr>
        <p:spPr>
          <a:xfrm>
            <a:off x="7408026" y="3731562"/>
            <a:ext cx="3538537" cy="990111"/>
          </a:xfrm>
        </p:spPr>
        <p:txBody>
          <a:bodyPr anchor="b">
            <a:noAutofit/>
          </a:bodyPr>
          <a:lstStyle>
            <a:lvl1pPr algn="r">
              <a:lnSpc>
                <a:spcPct val="100000"/>
              </a:lnSpc>
              <a:spcBef>
                <a:spcPts val="0"/>
              </a:spcBef>
              <a:defRPr sz="4800" spc="300" baseline="0">
                <a:solidFill>
                  <a:schemeClr val="tx1"/>
                </a:solidFill>
                <a:latin typeface="+mj-lt"/>
              </a:defRPr>
            </a:lvl1pPr>
          </a:lstStyle>
          <a:p>
            <a:pPr lvl="0"/>
            <a:r>
              <a:rPr lang="en-US" altLang="ja-JP" dirty="0"/>
              <a:t>TEXT HERE</a:t>
            </a:r>
            <a:endParaRPr lang="en-US" dirty="0"/>
          </a:p>
        </p:txBody>
      </p:sp>
      <p:sp>
        <p:nvSpPr>
          <p:cNvPr id="29" name="テキスト プレースホルダー 11"/>
          <p:cNvSpPr>
            <a:spLocks noGrp="1"/>
          </p:cNvSpPr>
          <p:nvPr>
            <p:ph type="body" sz="quarter" idx="24" hasCustomPrompt="1"/>
          </p:nvPr>
        </p:nvSpPr>
        <p:spPr>
          <a:xfrm>
            <a:off x="14715041" y="4402958"/>
            <a:ext cx="3538537" cy="990111"/>
          </a:xfrm>
        </p:spPr>
        <p:txBody>
          <a:bodyPr anchor="b">
            <a:noAutofit/>
          </a:bodyPr>
          <a:lstStyle>
            <a:lvl1pPr algn="r">
              <a:lnSpc>
                <a:spcPct val="100000"/>
              </a:lnSpc>
              <a:spcBef>
                <a:spcPts val="0"/>
              </a:spcBef>
              <a:defRPr sz="4800" spc="300" baseline="0">
                <a:solidFill>
                  <a:schemeClr val="tx1"/>
                </a:solidFill>
                <a:latin typeface="+mj-lt"/>
              </a:defRPr>
            </a:lvl1pPr>
          </a:lstStyle>
          <a:p>
            <a:pPr lvl="0"/>
            <a:r>
              <a:rPr lang="en-US" altLang="ja-JP" dirty="0"/>
              <a:t>TEXT HERE</a:t>
            </a:r>
            <a:endParaRPr lang="en-US" dirty="0"/>
          </a:p>
        </p:txBody>
      </p:sp>
      <p:grpSp>
        <p:nvGrpSpPr>
          <p:cNvPr id="35" name="グループ化 34"/>
          <p:cNvGrpSpPr/>
          <p:nvPr userDrawn="1"/>
        </p:nvGrpSpPr>
        <p:grpSpPr>
          <a:xfrm rot="10800000">
            <a:off x="3759991" y="757555"/>
            <a:ext cx="3420380" cy="1717950"/>
            <a:chOff x="187211" y="5765810"/>
            <a:chExt cx="3420380" cy="1717950"/>
          </a:xfrm>
        </p:grpSpPr>
        <p:sp>
          <p:nvSpPr>
            <p:cNvPr id="36" name="正方形/長方形 35"/>
            <p:cNvSpPr/>
            <p:nvPr userDrawn="1"/>
          </p:nvSpPr>
          <p:spPr>
            <a:xfrm>
              <a:off x="187211" y="5998595"/>
              <a:ext cx="3420380" cy="1485165"/>
            </a:xfrm>
            <a:prstGeom prst="rect">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7" name="二等辺三角形 36"/>
            <p:cNvSpPr/>
            <p:nvPr userDrawn="1"/>
          </p:nvSpPr>
          <p:spPr>
            <a:xfrm>
              <a:off x="1627371" y="5765810"/>
              <a:ext cx="540060" cy="465569"/>
            </a:xfrm>
            <a:prstGeom prst="triangle">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38" name="テキスト プレースホルダー 11"/>
          <p:cNvSpPr>
            <a:spLocks noGrp="1"/>
          </p:cNvSpPr>
          <p:nvPr>
            <p:ph type="body" sz="quarter" idx="26" hasCustomPrompt="1"/>
          </p:nvPr>
        </p:nvSpPr>
        <p:spPr>
          <a:xfrm>
            <a:off x="4197180" y="810142"/>
            <a:ext cx="2758166" cy="1380411"/>
          </a:xfrm>
        </p:spPr>
        <p:txBody>
          <a:bodyPr anchor="ctr">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grpSp>
        <p:nvGrpSpPr>
          <p:cNvPr id="40" name="グループ化 39"/>
          <p:cNvGrpSpPr/>
          <p:nvPr userDrawn="1"/>
        </p:nvGrpSpPr>
        <p:grpSpPr>
          <a:xfrm rot="10800000">
            <a:off x="11078421" y="1612650"/>
            <a:ext cx="3420380" cy="1717950"/>
            <a:chOff x="187211" y="5765810"/>
            <a:chExt cx="3420380" cy="1717950"/>
          </a:xfrm>
        </p:grpSpPr>
        <p:sp>
          <p:nvSpPr>
            <p:cNvPr id="41" name="正方形/長方形 40"/>
            <p:cNvSpPr/>
            <p:nvPr userDrawn="1"/>
          </p:nvSpPr>
          <p:spPr>
            <a:xfrm>
              <a:off x="187211" y="5998595"/>
              <a:ext cx="3420380" cy="1485165"/>
            </a:xfrm>
            <a:prstGeom prst="rect">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42" name="二等辺三角形 41"/>
            <p:cNvSpPr/>
            <p:nvPr userDrawn="1"/>
          </p:nvSpPr>
          <p:spPr>
            <a:xfrm>
              <a:off x="1627371" y="5765810"/>
              <a:ext cx="540060" cy="465569"/>
            </a:xfrm>
            <a:prstGeom prst="triangle">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43" name="テキスト プレースホルダー 11"/>
          <p:cNvSpPr>
            <a:spLocks noGrp="1"/>
          </p:cNvSpPr>
          <p:nvPr>
            <p:ph type="body" sz="quarter" idx="28" hasCustomPrompt="1"/>
          </p:nvPr>
        </p:nvSpPr>
        <p:spPr>
          <a:xfrm>
            <a:off x="11542367" y="1665237"/>
            <a:ext cx="2731410" cy="1380411"/>
          </a:xfrm>
        </p:spPr>
        <p:txBody>
          <a:bodyPr anchor="ctr">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grpSp>
        <p:nvGrpSpPr>
          <p:cNvPr id="45" name="グループ化 44"/>
          <p:cNvGrpSpPr/>
          <p:nvPr userDrawn="1"/>
        </p:nvGrpSpPr>
        <p:grpSpPr>
          <a:xfrm>
            <a:off x="7432223" y="5200545"/>
            <a:ext cx="3420380" cy="1717950"/>
            <a:chOff x="187211" y="5765810"/>
            <a:chExt cx="3420380" cy="1717950"/>
          </a:xfrm>
        </p:grpSpPr>
        <p:sp>
          <p:nvSpPr>
            <p:cNvPr id="46" name="正方形/長方形 45"/>
            <p:cNvSpPr/>
            <p:nvPr userDrawn="1"/>
          </p:nvSpPr>
          <p:spPr>
            <a:xfrm>
              <a:off x="187211" y="5998595"/>
              <a:ext cx="3420380" cy="1485165"/>
            </a:xfrm>
            <a:prstGeom prst="rect">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47" name="二等辺三角形 46"/>
            <p:cNvSpPr/>
            <p:nvPr userDrawn="1"/>
          </p:nvSpPr>
          <p:spPr>
            <a:xfrm>
              <a:off x="1627371" y="5765810"/>
              <a:ext cx="540060" cy="465569"/>
            </a:xfrm>
            <a:prstGeom prst="triangle">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48" name="テキスト プレースホルダー 11"/>
          <p:cNvSpPr>
            <a:spLocks noGrp="1"/>
          </p:cNvSpPr>
          <p:nvPr>
            <p:ph type="body" sz="quarter" idx="30" hasCustomPrompt="1"/>
          </p:nvPr>
        </p:nvSpPr>
        <p:spPr>
          <a:xfrm>
            <a:off x="7904047" y="5523163"/>
            <a:ext cx="2723532" cy="1380411"/>
          </a:xfrm>
        </p:spPr>
        <p:txBody>
          <a:bodyPr anchor="ctr">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grpSp>
        <p:nvGrpSpPr>
          <p:cNvPr id="59" name="グループ化 58"/>
          <p:cNvGrpSpPr/>
          <p:nvPr userDrawn="1"/>
        </p:nvGrpSpPr>
        <p:grpSpPr>
          <a:xfrm>
            <a:off x="14678821" y="5830920"/>
            <a:ext cx="3420380" cy="1717950"/>
            <a:chOff x="187211" y="5765810"/>
            <a:chExt cx="3420380" cy="1717950"/>
          </a:xfrm>
        </p:grpSpPr>
        <p:sp>
          <p:nvSpPr>
            <p:cNvPr id="60" name="正方形/長方形 59"/>
            <p:cNvSpPr/>
            <p:nvPr userDrawn="1"/>
          </p:nvSpPr>
          <p:spPr>
            <a:xfrm>
              <a:off x="187211" y="5998595"/>
              <a:ext cx="3420380" cy="1485165"/>
            </a:xfrm>
            <a:prstGeom prst="rect">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1" name="二等辺三角形 60"/>
            <p:cNvSpPr/>
            <p:nvPr userDrawn="1"/>
          </p:nvSpPr>
          <p:spPr>
            <a:xfrm>
              <a:off x="1627371" y="5765810"/>
              <a:ext cx="540060" cy="465569"/>
            </a:xfrm>
            <a:prstGeom prst="triangle">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62" name="テキスト プレースホルダー 11"/>
          <p:cNvSpPr>
            <a:spLocks noGrp="1"/>
          </p:cNvSpPr>
          <p:nvPr>
            <p:ph type="body" sz="quarter" idx="32" hasCustomPrompt="1"/>
          </p:nvPr>
        </p:nvSpPr>
        <p:spPr>
          <a:xfrm>
            <a:off x="15142767" y="6102738"/>
            <a:ext cx="2731410" cy="1380411"/>
          </a:xfrm>
        </p:spPr>
        <p:txBody>
          <a:bodyPr anchor="ctr">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sp>
        <p:nvSpPr>
          <p:cNvPr id="64" name="直角三角形 63"/>
          <p:cNvSpPr/>
          <p:nvPr userDrawn="1"/>
        </p:nvSpPr>
        <p:spPr>
          <a:xfrm rot="8100000">
            <a:off x="3408293" y="4036796"/>
            <a:ext cx="405045" cy="405045"/>
          </a:xfrm>
          <a:prstGeom prst="rtTriangl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5" name="直角三角形 64"/>
          <p:cNvSpPr/>
          <p:nvPr userDrawn="1"/>
        </p:nvSpPr>
        <p:spPr>
          <a:xfrm rot="18900000">
            <a:off x="14476298" y="4100467"/>
            <a:ext cx="405045" cy="405045"/>
          </a:xfrm>
          <a:prstGeom prst="rtTriangle">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8" name="円/楕円 67"/>
          <p:cNvSpPr/>
          <p:nvPr userDrawn="1"/>
        </p:nvSpPr>
        <p:spPr>
          <a:xfrm>
            <a:off x="3295854" y="293608"/>
            <a:ext cx="927891" cy="927891"/>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9" name="図プレースホルダー 33"/>
          <p:cNvSpPr>
            <a:spLocks noGrp="1"/>
          </p:cNvSpPr>
          <p:nvPr>
            <p:ph type="pic" sz="quarter" idx="34" hasCustomPrompt="1"/>
          </p:nvPr>
        </p:nvSpPr>
        <p:spPr>
          <a:xfrm>
            <a:off x="3519087" y="533540"/>
            <a:ext cx="446291" cy="446291"/>
          </a:xfrm>
        </p:spPr>
        <p:txBody>
          <a:bodyPr>
            <a:normAutofit/>
          </a:bodyPr>
          <a:lstStyle>
            <a:lvl1pPr>
              <a:defRPr sz="1000"/>
            </a:lvl1pPr>
          </a:lstStyle>
          <a:p>
            <a:r>
              <a:rPr kumimoji="1" lang="en-US" altLang="ja-JP" dirty="0"/>
              <a:t>ICON</a:t>
            </a:r>
            <a:endParaRPr kumimoji="1" lang="ja-JP" altLang="en-US" dirty="0"/>
          </a:p>
        </p:txBody>
      </p:sp>
      <p:sp>
        <p:nvSpPr>
          <p:cNvPr id="70" name="円/楕円 69"/>
          <p:cNvSpPr/>
          <p:nvPr userDrawn="1"/>
        </p:nvSpPr>
        <p:spPr>
          <a:xfrm>
            <a:off x="6968277" y="4939206"/>
            <a:ext cx="927891" cy="927891"/>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1" name="図プレースホルダー 33"/>
          <p:cNvSpPr>
            <a:spLocks noGrp="1"/>
          </p:cNvSpPr>
          <p:nvPr>
            <p:ph type="pic" sz="quarter" idx="35" hasCustomPrompt="1"/>
          </p:nvPr>
        </p:nvSpPr>
        <p:spPr>
          <a:xfrm>
            <a:off x="7191510" y="5179138"/>
            <a:ext cx="446291" cy="446291"/>
          </a:xfrm>
        </p:spPr>
        <p:txBody>
          <a:bodyPr>
            <a:normAutofit/>
          </a:bodyPr>
          <a:lstStyle>
            <a:lvl1pPr>
              <a:defRPr sz="1000"/>
            </a:lvl1pPr>
          </a:lstStyle>
          <a:p>
            <a:r>
              <a:rPr kumimoji="1" lang="en-US" altLang="ja-JP" dirty="0"/>
              <a:t>ICON</a:t>
            </a:r>
            <a:endParaRPr kumimoji="1" lang="ja-JP" altLang="en-US" dirty="0"/>
          </a:p>
        </p:txBody>
      </p:sp>
      <p:sp>
        <p:nvSpPr>
          <p:cNvPr id="72" name="円/楕円 71"/>
          <p:cNvSpPr/>
          <p:nvPr userDrawn="1"/>
        </p:nvSpPr>
        <p:spPr>
          <a:xfrm>
            <a:off x="10614476" y="1144705"/>
            <a:ext cx="927891" cy="927891"/>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3" name="図プレースホルダー 33"/>
          <p:cNvSpPr>
            <a:spLocks noGrp="1"/>
          </p:cNvSpPr>
          <p:nvPr>
            <p:ph type="pic" sz="quarter" idx="36" hasCustomPrompt="1"/>
          </p:nvPr>
        </p:nvSpPr>
        <p:spPr>
          <a:xfrm>
            <a:off x="10837709" y="1384637"/>
            <a:ext cx="446291" cy="446291"/>
          </a:xfrm>
        </p:spPr>
        <p:txBody>
          <a:bodyPr>
            <a:normAutofit/>
          </a:bodyPr>
          <a:lstStyle>
            <a:lvl1pPr>
              <a:defRPr sz="1000"/>
            </a:lvl1pPr>
          </a:lstStyle>
          <a:p>
            <a:r>
              <a:rPr kumimoji="1" lang="en-US" altLang="ja-JP" dirty="0"/>
              <a:t>ICON</a:t>
            </a:r>
            <a:endParaRPr kumimoji="1" lang="ja-JP" altLang="en-US" dirty="0"/>
          </a:p>
        </p:txBody>
      </p:sp>
      <p:sp>
        <p:nvSpPr>
          <p:cNvPr id="74" name="円/楕円 73"/>
          <p:cNvSpPr/>
          <p:nvPr userDrawn="1"/>
        </p:nvSpPr>
        <p:spPr>
          <a:xfrm>
            <a:off x="14214876" y="5595760"/>
            <a:ext cx="927891" cy="927891"/>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5" name="図プレースホルダー 33"/>
          <p:cNvSpPr>
            <a:spLocks noGrp="1"/>
          </p:cNvSpPr>
          <p:nvPr>
            <p:ph type="pic" sz="quarter" idx="37" hasCustomPrompt="1"/>
          </p:nvPr>
        </p:nvSpPr>
        <p:spPr>
          <a:xfrm>
            <a:off x="14438109" y="5835692"/>
            <a:ext cx="446291" cy="446291"/>
          </a:xfrm>
        </p:spPr>
        <p:txBody>
          <a:bodyPr>
            <a:normAutofit/>
          </a:bodyPr>
          <a:lstStyle>
            <a:lvl1pPr>
              <a:defRPr sz="1000"/>
            </a:lvl1pPr>
          </a:lstStyle>
          <a:p>
            <a:r>
              <a:rPr kumimoji="1" lang="en-US" altLang="ja-JP" dirty="0"/>
              <a:t>ICON</a:t>
            </a:r>
            <a:endParaRPr kumimoji="1" lang="ja-JP" altLang="en-US" dirty="0"/>
          </a:p>
        </p:txBody>
      </p:sp>
      <p:sp>
        <p:nvSpPr>
          <p:cNvPr id="77" name="テキスト プレースホルダー 11"/>
          <p:cNvSpPr>
            <a:spLocks noGrp="1"/>
          </p:cNvSpPr>
          <p:nvPr>
            <p:ph type="body" sz="quarter" idx="38" hasCustomPrompt="1"/>
          </p:nvPr>
        </p:nvSpPr>
        <p:spPr>
          <a:xfrm>
            <a:off x="4921595" y="7077099"/>
            <a:ext cx="8399077" cy="1224261"/>
          </a:xfrm>
        </p:spPr>
        <p:txBody>
          <a:bodyPr anchor="b">
            <a:noAutofit/>
          </a:bodyPr>
          <a:lstStyle>
            <a:lvl1pPr algn="ctr">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cxnSp>
        <p:nvCxnSpPr>
          <p:cNvPr id="78" name="直線コネクタ 77"/>
          <p:cNvCxnSpPr/>
          <p:nvPr userDrawn="1"/>
        </p:nvCxnSpPr>
        <p:spPr>
          <a:xfrm flipH="1" flipV="1">
            <a:off x="3332956" y="8335059"/>
            <a:ext cx="11620500"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82" name="テキスト プレースホルダー 11"/>
          <p:cNvSpPr>
            <a:spLocks noGrp="1"/>
          </p:cNvSpPr>
          <p:nvPr>
            <p:ph type="body" sz="quarter" idx="39" hasCustomPrompt="1"/>
          </p:nvPr>
        </p:nvSpPr>
        <p:spPr>
          <a:xfrm>
            <a:off x="3332956" y="8432800"/>
            <a:ext cx="11632275" cy="1092200"/>
          </a:xfrm>
        </p:spPr>
        <p:txBody>
          <a:bodyPr anchor="t">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1752158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wipe(left)">
                                      <p:cBhvr>
                                        <p:cTn id="7" dur="750"/>
                                        <p:tgtEl>
                                          <p:spTgt spid="76"/>
                                        </p:tgtEl>
                                      </p:cBhvr>
                                    </p:animEffect>
                                  </p:childTnLst>
                                </p:cTn>
                              </p:par>
                            </p:childTnLst>
                          </p:cTn>
                        </p:par>
                        <p:par>
                          <p:cTn id="8" fill="hold">
                            <p:stCondLst>
                              <p:cond delay="750"/>
                            </p:stCondLst>
                            <p:childTnLst>
                              <p:par>
                                <p:cTn id="9" presetID="2" presetClass="entr" presetSubtype="1" decel="100000"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0-#ppt_h/2"/>
                                          </p:val>
                                        </p:tav>
                                        <p:tav tm="100000">
                                          <p:val>
                                            <p:strVal val="#ppt_y"/>
                                          </p:val>
                                        </p:tav>
                                      </p:tavLst>
                                    </p:anim>
                                  </p:childTnLst>
                                </p:cTn>
                              </p:par>
                            </p:childTnLst>
                          </p:cTn>
                        </p:par>
                        <p:par>
                          <p:cTn id="13" fill="hold">
                            <p:stCondLst>
                              <p:cond delay="1250"/>
                            </p:stCondLst>
                            <p:childTnLst>
                              <p:par>
                                <p:cTn id="14" presetID="2" presetClass="entr" presetSubtype="4" decel="100000" fill="hold" nodeType="afterEffect">
                                  <p:stCondLst>
                                    <p:cond delay="0"/>
                                  </p:stCondLst>
                                  <p:childTnLst>
                                    <p:set>
                                      <p:cBhvr>
                                        <p:cTn id="15" dur="1" fill="hold">
                                          <p:stCondLst>
                                            <p:cond delay="0"/>
                                          </p:stCondLst>
                                        </p:cTn>
                                        <p:tgtEl>
                                          <p:spTgt spid="32"/>
                                        </p:tgtEl>
                                        <p:attrNameLst>
                                          <p:attrName>style.visibility</p:attrName>
                                        </p:attrNameLst>
                                      </p:cBhvr>
                                      <p:to>
                                        <p:strVal val="visible"/>
                                      </p:to>
                                    </p:set>
                                    <p:anim calcmode="lin" valueType="num">
                                      <p:cBhvr additive="base">
                                        <p:cTn id="16" dur="500" fill="hold"/>
                                        <p:tgtEl>
                                          <p:spTgt spid="32"/>
                                        </p:tgtEl>
                                        <p:attrNameLst>
                                          <p:attrName>ppt_x</p:attrName>
                                        </p:attrNameLst>
                                      </p:cBhvr>
                                      <p:tavLst>
                                        <p:tav tm="0">
                                          <p:val>
                                            <p:strVal val="#ppt_x"/>
                                          </p:val>
                                        </p:tav>
                                        <p:tav tm="100000">
                                          <p:val>
                                            <p:strVal val="#ppt_x"/>
                                          </p:val>
                                        </p:tav>
                                      </p:tavLst>
                                    </p:anim>
                                    <p:anim calcmode="lin" valueType="num">
                                      <p:cBhvr additive="base">
                                        <p:cTn id="17" dur="500" fill="hold"/>
                                        <p:tgtEl>
                                          <p:spTgt spid="32"/>
                                        </p:tgtEl>
                                        <p:attrNameLst>
                                          <p:attrName>ppt_y</p:attrName>
                                        </p:attrNameLst>
                                      </p:cBhvr>
                                      <p:tavLst>
                                        <p:tav tm="0">
                                          <p:val>
                                            <p:strVal val="1+#ppt_h/2"/>
                                          </p:val>
                                        </p:tav>
                                        <p:tav tm="100000">
                                          <p:val>
                                            <p:strVal val="#ppt_y"/>
                                          </p:val>
                                        </p:tav>
                                      </p:tavLst>
                                    </p:anim>
                                  </p:childTnLst>
                                </p:cTn>
                              </p:par>
                              <p:par>
                                <p:cTn id="18" presetID="2" presetClass="entr" presetSubtype="4" decel="100000" fill="hold" grpId="0" nodeType="withEffect">
                                  <p:stCondLst>
                                    <p:cond delay="0"/>
                                  </p:stCondLst>
                                  <p:childTnLst>
                                    <p:set>
                                      <p:cBhvr>
                                        <p:cTn id="19" dur="1" fill="hold">
                                          <p:stCondLst>
                                            <p:cond delay="0"/>
                                          </p:stCondLst>
                                        </p:cTn>
                                        <p:tgtEl>
                                          <p:spTgt spid="23"/>
                                        </p:tgtEl>
                                        <p:attrNameLst>
                                          <p:attrName>style.visibility</p:attrName>
                                        </p:attrNameLst>
                                      </p:cBhvr>
                                      <p:to>
                                        <p:strVal val="visible"/>
                                      </p:to>
                                    </p:set>
                                    <p:anim calcmode="lin" valueType="num">
                                      <p:cBhvr additive="base">
                                        <p:cTn id="20" dur="500" fill="hold"/>
                                        <p:tgtEl>
                                          <p:spTgt spid="23"/>
                                        </p:tgtEl>
                                        <p:attrNameLst>
                                          <p:attrName>ppt_x</p:attrName>
                                        </p:attrNameLst>
                                      </p:cBhvr>
                                      <p:tavLst>
                                        <p:tav tm="0">
                                          <p:val>
                                            <p:strVal val="#ppt_x"/>
                                          </p:val>
                                        </p:tav>
                                        <p:tav tm="100000">
                                          <p:val>
                                            <p:strVal val="#ppt_x"/>
                                          </p:val>
                                        </p:tav>
                                      </p:tavLst>
                                    </p:anim>
                                    <p:anim calcmode="lin" valueType="num">
                                      <p:cBhvr additive="base">
                                        <p:cTn id="21" dur="500" fill="hold"/>
                                        <p:tgtEl>
                                          <p:spTgt spid="23"/>
                                        </p:tgtEl>
                                        <p:attrNameLst>
                                          <p:attrName>ppt_y</p:attrName>
                                        </p:attrNameLst>
                                      </p:cBhvr>
                                      <p:tavLst>
                                        <p:tav tm="0">
                                          <p:val>
                                            <p:strVal val="1+#ppt_h/2"/>
                                          </p:val>
                                        </p:tav>
                                        <p:tav tm="100000">
                                          <p:val>
                                            <p:strVal val="#ppt_y"/>
                                          </p:val>
                                        </p:tav>
                                      </p:tavLst>
                                    </p:anim>
                                  </p:childTnLst>
                                </p:cTn>
                              </p:par>
                            </p:childTnLst>
                          </p:cTn>
                        </p:par>
                        <p:par>
                          <p:cTn id="22" fill="hold">
                            <p:stCondLst>
                              <p:cond delay="1750"/>
                            </p:stCondLst>
                            <p:childTnLst>
                              <p:par>
                                <p:cTn id="23" presetID="10" presetClass="entr" presetSubtype="0" fill="hold" grpId="0" nodeType="afterEffect">
                                  <p:stCondLst>
                                    <p:cond delay="0"/>
                                  </p:stCondLst>
                                  <p:childTnLst>
                                    <p:set>
                                      <p:cBhvr>
                                        <p:cTn id="24" dur="1" fill="hold">
                                          <p:stCondLst>
                                            <p:cond delay="0"/>
                                          </p:stCondLst>
                                        </p:cTn>
                                        <p:tgtEl>
                                          <p:spTgt spid="67"/>
                                        </p:tgtEl>
                                        <p:attrNameLst>
                                          <p:attrName>style.visibility</p:attrName>
                                        </p:attrNameLst>
                                      </p:cBhvr>
                                      <p:to>
                                        <p:strVal val="visible"/>
                                      </p:to>
                                    </p:set>
                                    <p:animEffect transition="in" filter="fade">
                                      <p:cBhvr>
                                        <p:cTn id="25" dur="500"/>
                                        <p:tgtEl>
                                          <p:spTgt spid="6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fade">
                                      <p:cBhvr>
                                        <p:cTn id="28" dur="500"/>
                                        <p:tgtEl>
                                          <p:spTgt spid="34"/>
                                        </p:tgtEl>
                                      </p:cBhvr>
                                    </p:animEffect>
                                  </p:childTnLst>
                                </p:cTn>
                              </p:par>
                            </p:childTnLst>
                          </p:cTn>
                        </p:par>
                        <p:par>
                          <p:cTn id="29" fill="hold">
                            <p:stCondLst>
                              <p:cond delay="2250"/>
                            </p:stCondLst>
                            <p:childTnLst>
                              <p:par>
                                <p:cTn id="30" presetID="10" presetClass="entr" presetSubtype="0" fill="hold" grpId="0" nodeType="afterEffect">
                                  <p:stCondLst>
                                    <p:cond delay="0"/>
                                  </p:stCondLst>
                                  <p:childTnLst>
                                    <p:set>
                                      <p:cBhvr>
                                        <p:cTn id="31" dur="1" fill="hold">
                                          <p:stCondLst>
                                            <p:cond delay="0"/>
                                          </p:stCondLst>
                                        </p:cTn>
                                        <p:tgtEl>
                                          <p:spTgt spid="64"/>
                                        </p:tgtEl>
                                        <p:attrNameLst>
                                          <p:attrName>style.visibility</p:attrName>
                                        </p:attrNameLst>
                                      </p:cBhvr>
                                      <p:to>
                                        <p:strVal val="visible"/>
                                      </p:to>
                                    </p:set>
                                    <p:animEffect transition="in" filter="fade">
                                      <p:cBhvr>
                                        <p:cTn id="32" dur="500"/>
                                        <p:tgtEl>
                                          <p:spTgt spid="64"/>
                                        </p:tgtEl>
                                      </p:cBhvr>
                                    </p:animEffect>
                                  </p:childTnLst>
                                </p:cTn>
                              </p:par>
                            </p:childTnLst>
                          </p:cTn>
                        </p:par>
                        <p:par>
                          <p:cTn id="33" fill="hold">
                            <p:stCondLst>
                              <p:cond delay="2750"/>
                            </p:stCondLst>
                            <p:childTnLst>
                              <p:par>
                                <p:cTn id="34" presetID="2" presetClass="entr" presetSubtype="4" decel="100000"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childTnLst>
                          </p:cTn>
                        </p:par>
                        <p:par>
                          <p:cTn id="38" fill="hold">
                            <p:stCondLst>
                              <p:cond delay="3250"/>
                            </p:stCondLst>
                            <p:childTnLst>
                              <p:par>
                                <p:cTn id="39" presetID="2" presetClass="entr" presetSubtype="1" decel="100000" fill="hold" nodeType="afterEffect">
                                  <p:stCondLst>
                                    <p:cond delay="0"/>
                                  </p:stCondLst>
                                  <p:childTnLst>
                                    <p:set>
                                      <p:cBhvr>
                                        <p:cTn id="40" dur="1" fill="hold">
                                          <p:stCondLst>
                                            <p:cond delay="0"/>
                                          </p:stCondLst>
                                        </p:cTn>
                                        <p:tgtEl>
                                          <p:spTgt spid="35"/>
                                        </p:tgtEl>
                                        <p:attrNameLst>
                                          <p:attrName>style.visibility</p:attrName>
                                        </p:attrNameLst>
                                      </p:cBhvr>
                                      <p:to>
                                        <p:strVal val="visible"/>
                                      </p:to>
                                    </p:set>
                                    <p:anim calcmode="lin" valueType="num">
                                      <p:cBhvr additive="base">
                                        <p:cTn id="41" dur="500" fill="hold"/>
                                        <p:tgtEl>
                                          <p:spTgt spid="35"/>
                                        </p:tgtEl>
                                        <p:attrNameLst>
                                          <p:attrName>ppt_x</p:attrName>
                                        </p:attrNameLst>
                                      </p:cBhvr>
                                      <p:tavLst>
                                        <p:tav tm="0">
                                          <p:val>
                                            <p:strVal val="#ppt_x"/>
                                          </p:val>
                                        </p:tav>
                                        <p:tav tm="100000">
                                          <p:val>
                                            <p:strVal val="#ppt_x"/>
                                          </p:val>
                                        </p:tav>
                                      </p:tavLst>
                                    </p:anim>
                                    <p:anim calcmode="lin" valueType="num">
                                      <p:cBhvr additive="base">
                                        <p:cTn id="42" dur="500" fill="hold"/>
                                        <p:tgtEl>
                                          <p:spTgt spid="35"/>
                                        </p:tgtEl>
                                        <p:attrNameLst>
                                          <p:attrName>ppt_y</p:attrName>
                                        </p:attrNameLst>
                                      </p:cBhvr>
                                      <p:tavLst>
                                        <p:tav tm="0">
                                          <p:val>
                                            <p:strVal val="0-#ppt_h/2"/>
                                          </p:val>
                                        </p:tav>
                                        <p:tav tm="100000">
                                          <p:val>
                                            <p:strVal val="#ppt_y"/>
                                          </p:val>
                                        </p:tav>
                                      </p:tavLst>
                                    </p:anim>
                                  </p:childTnLst>
                                </p:cTn>
                              </p:par>
                              <p:par>
                                <p:cTn id="43" presetID="2" presetClass="entr" presetSubtype="1" decel="100000" fill="hold" grpId="0" nodeType="withEffect">
                                  <p:stCondLst>
                                    <p:cond delay="0"/>
                                  </p:stCondLst>
                                  <p:childTnLst>
                                    <p:set>
                                      <p:cBhvr>
                                        <p:cTn id="44" dur="1" fill="hold">
                                          <p:stCondLst>
                                            <p:cond delay="0"/>
                                          </p:stCondLst>
                                        </p:cTn>
                                        <p:tgtEl>
                                          <p:spTgt spid="38"/>
                                        </p:tgtEl>
                                        <p:attrNameLst>
                                          <p:attrName>style.visibility</p:attrName>
                                        </p:attrNameLst>
                                      </p:cBhvr>
                                      <p:to>
                                        <p:strVal val="visible"/>
                                      </p:to>
                                    </p:set>
                                    <p:anim calcmode="lin" valueType="num">
                                      <p:cBhvr additive="base">
                                        <p:cTn id="45" dur="500" fill="hold"/>
                                        <p:tgtEl>
                                          <p:spTgt spid="38"/>
                                        </p:tgtEl>
                                        <p:attrNameLst>
                                          <p:attrName>ppt_x</p:attrName>
                                        </p:attrNameLst>
                                      </p:cBhvr>
                                      <p:tavLst>
                                        <p:tav tm="0">
                                          <p:val>
                                            <p:strVal val="#ppt_x"/>
                                          </p:val>
                                        </p:tav>
                                        <p:tav tm="100000">
                                          <p:val>
                                            <p:strVal val="#ppt_x"/>
                                          </p:val>
                                        </p:tav>
                                      </p:tavLst>
                                    </p:anim>
                                    <p:anim calcmode="lin" valueType="num">
                                      <p:cBhvr additive="base">
                                        <p:cTn id="46" dur="500" fill="hold"/>
                                        <p:tgtEl>
                                          <p:spTgt spid="38"/>
                                        </p:tgtEl>
                                        <p:attrNameLst>
                                          <p:attrName>ppt_y</p:attrName>
                                        </p:attrNameLst>
                                      </p:cBhvr>
                                      <p:tavLst>
                                        <p:tav tm="0">
                                          <p:val>
                                            <p:strVal val="0-#ppt_h/2"/>
                                          </p:val>
                                        </p:tav>
                                        <p:tav tm="100000">
                                          <p:val>
                                            <p:strVal val="#ppt_y"/>
                                          </p:val>
                                        </p:tav>
                                      </p:tavLst>
                                    </p:anim>
                                  </p:childTnLst>
                                </p:cTn>
                              </p:par>
                            </p:childTnLst>
                          </p:cTn>
                        </p:par>
                        <p:par>
                          <p:cTn id="47" fill="hold">
                            <p:stCondLst>
                              <p:cond delay="3750"/>
                            </p:stCondLst>
                            <p:childTnLst>
                              <p:par>
                                <p:cTn id="48" presetID="10" presetClass="entr" presetSubtype="0" fill="hold" grpId="0" nodeType="afterEffect">
                                  <p:stCondLst>
                                    <p:cond delay="0"/>
                                  </p:stCondLst>
                                  <p:childTnLst>
                                    <p:set>
                                      <p:cBhvr>
                                        <p:cTn id="49" dur="1" fill="hold">
                                          <p:stCondLst>
                                            <p:cond delay="0"/>
                                          </p:stCondLst>
                                        </p:cTn>
                                        <p:tgtEl>
                                          <p:spTgt spid="68"/>
                                        </p:tgtEl>
                                        <p:attrNameLst>
                                          <p:attrName>style.visibility</p:attrName>
                                        </p:attrNameLst>
                                      </p:cBhvr>
                                      <p:to>
                                        <p:strVal val="visible"/>
                                      </p:to>
                                    </p:set>
                                    <p:animEffect transition="in" filter="fade">
                                      <p:cBhvr>
                                        <p:cTn id="50" dur="500"/>
                                        <p:tgtEl>
                                          <p:spTgt spid="6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9"/>
                                        </p:tgtEl>
                                        <p:attrNameLst>
                                          <p:attrName>style.visibility</p:attrName>
                                        </p:attrNameLst>
                                      </p:cBhvr>
                                      <p:to>
                                        <p:strVal val="visible"/>
                                      </p:to>
                                    </p:set>
                                    <p:animEffect transition="in" filter="fade">
                                      <p:cBhvr>
                                        <p:cTn id="53" dur="500"/>
                                        <p:tgtEl>
                                          <p:spTgt spid="69"/>
                                        </p:tgtEl>
                                      </p:cBhvr>
                                    </p:animEffect>
                                  </p:childTnLst>
                                </p:cTn>
                              </p:par>
                            </p:childTnLst>
                          </p:cTn>
                        </p:par>
                        <p:par>
                          <p:cTn id="54" fill="hold">
                            <p:stCondLst>
                              <p:cond delay="4250"/>
                            </p:stCondLst>
                            <p:childTnLst>
                              <p:par>
                                <p:cTn id="55" presetID="2" presetClass="entr" presetSubtype="1" decel="10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0-#ppt_h/2"/>
                                          </p:val>
                                        </p:tav>
                                        <p:tav tm="100000">
                                          <p:val>
                                            <p:strVal val="#ppt_y"/>
                                          </p:val>
                                        </p:tav>
                                      </p:tavLst>
                                    </p:anim>
                                  </p:childTnLst>
                                </p:cTn>
                              </p:par>
                            </p:childTnLst>
                          </p:cTn>
                        </p:par>
                        <p:par>
                          <p:cTn id="59" fill="hold">
                            <p:stCondLst>
                              <p:cond delay="4750"/>
                            </p:stCondLst>
                            <p:childTnLst>
                              <p:par>
                                <p:cTn id="60" presetID="2" presetClass="entr" presetSubtype="4" decel="100000" fill="hold" nodeType="afterEffect">
                                  <p:stCondLst>
                                    <p:cond delay="0"/>
                                  </p:stCondLst>
                                  <p:childTnLst>
                                    <p:set>
                                      <p:cBhvr>
                                        <p:cTn id="61" dur="1" fill="hold">
                                          <p:stCondLst>
                                            <p:cond delay="0"/>
                                          </p:stCondLst>
                                        </p:cTn>
                                        <p:tgtEl>
                                          <p:spTgt spid="45"/>
                                        </p:tgtEl>
                                        <p:attrNameLst>
                                          <p:attrName>style.visibility</p:attrName>
                                        </p:attrNameLst>
                                      </p:cBhvr>
                                      <p:to>
                                        <p:strVal val="visible"/>
                                      </p:to>
                                    </p:set>
                                    <p:anim calcmode="lin" valueType="num">
                                      <p:cBhvr additive="base">
                                        <p:cTn id="62" dur="500" fill="hold"/>
                                        <p:tgtEl>
                                          <p:spTgt spid="45"/>
                                        </p:tgtEl>
                                        <p:attrNameLst>
                                          <p:attrName>ppt_x</p:attrName>
                                        </p:attrNameLst>
                                      </p:cBhvr>
                                      <p:tavLst>
                                        <p:tav tm="0">
                                          <p:val>
                                            <p:strVal val="#ppt_x"/>
                                          </p:val>
                                        </p:tav>
                                        <p:tav tm="100000">
                                          <p:val>
                                            <p:strVal val="#ppt_x"/>
                                          </p:val>
                                        </p:tav>
                                      </p:tavLst>
                                    </p:anim>
                                    <p:anim calcmode="lin" valueType="num">
                                      <p:cBhvr additive="base">
                                        <p:cTn id="63" dur="500" fill="hold"/>
                                        <p:tgtEl>
                                          <p:spTgt spid="45"/>
                                        </p:tgtEl>
                                        <p:attrNameLst>
                                          <p:attrName>ppt_y</p:attrName>
                                        </p:attrNameLst>
                                      </p:cBhvr>
                                      <p:tavLst>
                                        <p:tav tm="0">
                                          <p:val>
                                            <p:strVal val="1+#ppt_h/2"/>
                                          </p:val>
                                        </p:tav>
                                        <p:tav tm="100000">
                                          <p:val>
                                            <p:strVal val="#ppt_y"/>
                                          </p:val>
                                        </p:tav>
                                      </p:tavLst>
                                    </p:anim>
                                  </p:childTnLst>
                                </p:cTn>
                              </p:par>
                              <p:par>
                                <p:cTn id="64" presetID="2" presetClass="entr" presetSubtype="4" decel="100000" fill="hold" grpId="0" nodeType="withEffect">
                                  <p:stCondLst>
                                    <p:cond delay="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fill="hold"/>
                                        <p:tgtEl>
                                          <p:spTgt spid="48"/>
                                        </p:tgtEl>
                                        <p:attrNameLst>
                                          <p:attrName>ppt_x</p:attrName>
                                        </p:attrNameLst>
                                      </p:cBhvr>
                                      <p:tavLst>
                                        <p:tav tm="0">
                                          <p:val>
                                            <p:strVal val="#ppt_x"/>
                                          </p:val>
                                        </p:tav>
                                        <p:tav tm="100000">
                                          <p:val>
                                            <p:strVal val="#ppt_x"/>
                                          </p:val>
                                        </p:tav>
                                      </p:tavLst>
                                    </p:anim>
                                    <p:anim calcmode="lin" valueType="num">
                                      <p:cBhvr additive="base">
                                        <p:cTn id="67" dur="500" fill="hold"/>
                                        <p:tgtEl>
                                          <p:spTgt spid="48"/>
                                        </p:tgtEl>
                                        <p:attrNameLst>
                                          <p:attrName>ppt_y</p:attrName>
                                        </p:attrNameLst>
                                      </p:cBhvr>
                                      <p:tavLst>
                                        <p:tav tm="0">
                                          <p:val>
                                            <p:strVal val="1+#ppt_h/2"/>
                                          </p:val>
                                        </p:tav>
                                        <p:tav tm="100000">
                                          <p:val>
                                            <p:strVal val="#ppt_y"/>
                                          </p:val>
                                        </p:tav>
                                      </p:tavLst>
                                    </p:anim>
                                  </p:childTnLst>
                                </p:cTn>
                              </p:par>
                            </p:childTnLst>
                          </p:cTn>
                        </p:par>
                        <p:par>
                          <p:cTn id="68" fill="hold">
                            <p:stCondLst>
                              <p:cond delay="5250"/>
                            </p:stCondLst>
                            <p:childTnLst>
                              <p:par>
                                <p:cTn id="69" presetID="10" presetClass="entr" presetSubtype="0" fill="hold" grpId="0" nodeType="afterEffect">
                                  <p:stCondLst>
                                    <p:cond delay="0"/>
                                  </p:stCondLst>
                                  <p:childTnLst>
                                    <p:set>
                                      <p:cBhvr>
                                        <p:cTn id="70" dur="1" fill="hold">
                                          <p:stCondLst>
                                            <p:cond delay="0"/>
                                          </p:stCondLst>
                                        </p:cTn>
                                        <p:tgtEl>
                                          <p:spTgt spid="70"/>
                                        </p:tgtEl>
                                        <p:attrNameLst>
                                          <p:attrName>style.visibility</p:attrName>
                                        </p:attrNameLst>
                                      </p:cBhvr>
                                      <p:to>
                                        <p:strVal val="visible"/>
                                      </p:to>
                                    </p:set>
                                    <p:animEffect transition="in" filter="fade">
                                      <p:cBhvr>
                                        <p:cTn id="71" dur="500"/>
                                        <p:tgtEl>
                                          <p:spTgt spid="7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71"/>
                                        </p:tgtEl>
                                        <p:attrNameLst>
                                          <p:attrName>style.visibility</p:attrName>
                                        </p:attrNameLst>
                                      </p:cBhvr>
                                      <p:to>
                                        <p:strVal val="visible"/>
                                      </p:to>
                                    </p:set>
                                    <p:animEffect transition="in" filter="fade">
                                      <p:cBhvr>
                                        <p:cTn id="74" dur="500"/>
                                        <p:tgtEl>
                                          <p:spTgt spid="71"/>
                                        </p:tgtEl>
                                      </p:cBhvr>
                                    </p:animEffect>
                                  </p:childTnLst>
                                </p:cTn>
                              </p:par>
                            </p:childTnLst>
                          </p:cTn>
                        </p:par>
                        <p:par>
                          <p:cTn id="75" fill="hold">
                            <p:stCondLst>
                              <p:cond delay="5750"/>
                            </p:stCondLst>
                            <p:childTnLst>
                              <p:par>
                                <p:cTn id="76" presetID="2" presetClass="entr" presetSubtype="4" decel="100000" fill="hold" grpId="0" nodeType="afterEffect">
                                  <p:stCondLst>
                                    <p:cond delay="0"/>
                                  </p:stCondLst>
                                  <p:childTnLst>
                                    <p:set>
                                      <p:cBhvr>
                                        <p:cTn id="77" dur="1" fill="hold">
                                          <p:stCondLst>
                                            <p:cond delay="0"/>
                                          </p:stCondLst>
                                        </p:cTn>
                                        <p:tgtEl>
                                          <p:spTgt spid="27"/>
                                        </p:tgtEl>
                                        <p:attrNameLst>
                                          <p:attrName>style.visibility</p:attrName>
                                        </p:attrNameLst>
                                      </p:cBhvr>
                                      <p:to>
                                        <p:strVal val="visible"/>
                                      </p:to>
                                    </p:set>
                                    <p:anim calcmode="lin" valueType="num">
                                      <p:cBhvr additive="base">
                                        <p:cTn id="78" dur="500" fill="hold"/>
                                        <p:tgtEl>
                                          <p:spTgt spid="27"/>
                                        </p:tgtEl>
                                        <p:attrNameLst>
                                          <p:attrName>ppt_x</p:attrName>
                                        </p:attrNameLst>
                                      </p:cBhvr>
                                      <p:tavLst>
                                        <p:tav tm="0">
                                          <p:val>
                                            <p:strVal val="#ppt_x"/>
                                          </p:val>
                                        </p:tav>
                                        <p:tav tm="100000">
                                          <p:val>
                                            <p:strVal val="#ppt_x"/>
                                          </p:val>
                                        </p:tav>
                                      </p:tavLst>
                                    </p:anim>
                                    <p:anim calcmode="lin" valueType="num">
                                      <p:cBhvr additive="base">
                                        <p:cTn id="79" dur="500" fill="hold"/>
                                        <p:tgtEl>
                                          <p:spTgt spid="27"/>
                                        </p:tgtEl>
                                        <p:attrNameLst>
                                          <p:attrName>ppt_y</p:attrName>
                                        </p:attrNameLst>
                                      </p:cBhvr>
                                      <p:tavLst>
                                        <p:tav tm="0">
                                          <p:val>
                                            <p:strVal val="1+#ppt_h/2"/>
                                          </p:val>
                                        </p:tav>
                                        <p:tav tm="100000">
                                          <p:val>
                                            <p:strVal val="#ppt_y"/>
                                          </p:val>
                                        </p:tav>
                                      </p:tavLst>
                                    </p:anim>
                                  </p:childTnLst>
                                </p:cTn>
                              </p:par>
                            </p:childTnLst>
                          </p:cTn>
                        </p:par>
                        <p:par>
                          <p:cTn id="80" fill="hold">
                            <p:stCondLst>
                              <p:cond delay="6250"/>
                            </p:stCondLst>
                            <p:childTnLst>
                              <p:par>
                                <p:cTn id="81" presetID="2" presetClass="entr" presetSubtype="1" decel="100000" fill="hold" grpId="0" nodeType="afterEffect">
                                  <p:stCondLst>
                                    <p:cond delay="0"/>
                                  </p:stCondLst>
                                  <p:childTnLst>
                                    <p:set>
                                      <p:cBhvr>
                                        <p:cTn id="82" dur="1" fill="hold">
                                          <p:stCondLst>
                                            <p:cond delay="0"/>
                                          </p:stCondLst>
                                        </p:cTn>
                                        <p:tgtEl>
                                          <p:spTgt spid="43"/>
                                        </p:tgtEl>
                                        <p:attrNameLst>
                                          <p:attrName>style.visibility</p:attrName>
                                        </p:attrNameLst>
                                      </p:cBhvr>
                                      <p:to>
                                        <p:strVal val="visible"/>
                                      </p:to>
                                    </p:set>
                                    <p:anim calcmode="lin" valueType="num">
                                      <p:cBhvr additive="base">
                                        <p:cTn id="83" dur="500" fill="hold"/>
                                        <p:tgtEl>
                                          <p:spTgt spid="43"/>
                                        </p:tgtEl>
                                        <p:attrNameLst>
                                          <p:attrName>ppt_x</p:attrName>
                                        </p:attrNameLst>
                                      </p:cBhvr>
                                      <p:tavLst>
                                        <p:tav tm="0">
                                          <p:val>
                                            <p:strVal val="#ppt_x"/>
                                          </p:val>
                                        </p:tav>
                                        <p:tav tm="100000">
                                          <p:val>
                                            <p:strVal val="#ppt_x"/>
                                          </p:val>
                                        </p:tav>
                                      </p:tavLst>
                                    </p:anim>
                                    <p:anim calcmode="lin" valueType="num">
                                      <p:cBhvr additive="base">
                                        <p:cTn id="84" dur="500" fill="hold"/>
                                        <p:tgtEl>
                                          <p:spTgt spid="43"/>
                                        </p:tgtEl>
                                        <p:attrNameLst>
                                          <p:attrName>ppt_y</p:attrName>
                                        </p:attrNameLst>
                                      </p:cBhvr>
                                      <p:tavLst>
                                        <p:tav tm="0">
                                          <p:val>
                                            <p:strVal val="0-#ppt_h/2"/>
                                          </p:val>
                                        </p:tav>
                                        <p:tav tm="100000">
                                          <p:val>
                                            <p:strVal val="#ppt_y"/>
                                          </p:val>
                                        </p:tav>
                                      </p:tavLst>
                                    </p:anim>
                                  </p:childTnLst>
                                </p:cTn>
                              </p:par>
                              <p:par>
                                <p:cTn id="85" presetID="2" presetClass="entr" presetSubtype="1" decel="100000" fill="hold" nodeType="withEffect">
                                  <p:stCondLst>
                                    <p:cond delay="0"/>
                                  </p:stCondLst>
                                  <p:childTnLst>
                                    <p:set>
                                      <p:cBhvr>
                                        <p:cTn id="86" dur="1" fill="hold">
                                          <p:stCondLst>
                                            <p:cond delay="0"/>
                                          </p:stCondLst>
                                        </p:cTn>
                                        <p:tgtEl>
                                          <p:spTgt spid="40"/>
                                        </p:tgtEl>
                                        <p:attrNameLst>
                                          <p:attrName>style.visibility</p:attrName>
                                        </p:attrNameLst>
                                      </p:cBhvr>
                                      <p:to>
                                        <p:strVal val="visible"/>
                                      </p:to>
                                    </p:set>
                                    <p:anim calcmode="lin" valueType="num">
                                      <p:cBhvr additive="base">
                                        <p:cTn id="87" dur="500" fill="hold"/>
                                        <p:tgtEl>
                                          <p:spTgt spid="40"/>
                                        </p:tgtEl>
                                        <p:attrNameLst>
                                          <p:attrName>ppt_x</p:attrName>
                                        </p:attrNameLst>
                                      </p:cBhvr>
                                      <p:tavLst>
                                        <p:tav tm="0">
                                          <p:val>
                                            <p:strVal val="#ppt_x"/>
                                          </p:val>
                                        </p:tav>
                                        <p:tav tm="100000">
                                          <p:val>
                                            <p:strVal val="#ppt_x"/>
                                          </p:val>
                                        </p:tav>
                                      </p:tavLst>
                                    </p:anim>
                                    <p:anim calcmode="lin" valueType="num">
                                      <p:cBhvr additive="base">
                                        <p:cTn id="88" dur="500" fill="hold"/>
                                        <p:tgtEl>
                                          <p:spTgt spid="40"/>
                                        </p:tgtEl>
                                        <p:attrNameLst>
                                          <p:attrName>ppt_y</p:attrName>
                                        </p:attrNameLst>
                                      </p:cBhvr>
                                      <p:tavLst>
                                        <p:tav tm="0">
                                          <p:val>
                                            <p:strVal val="0-#ppt_h/2"/>
                                          </p:val>
                                        </p:tav>
                                        <p:tav tm="100000">
                                          <p:val>
                                            <p:strVal val="#ppt_y"/>
                                          </p:val>
                                        </p:tav>
                                      </p:tavLst>
                                    </p:anim>
                                  </p:childTnLst>
                                </p:cTn>
                              </p:par>
                            </p:childTnLst>
                          </p:cTn>
                        </p:par>
                        <p:par>
                          <p:cTn id="89" fill="hold">
                            <p:stCondLst>
                              <p:cond delay="6750"/>
                            </p:stCondLst>
                            <p:childTnLst>
                              <p:par>
                                <p:cTn id="90" presetID="10" presetClass="entr" presetSubtype="0" fill="hold" grpId="0" nodeType="afterEffect">
                                  <p:stCondLst>
                                    <p:cond delay="0"/>
                                  </p:stCondLst>
                                  <p:childTnLst>
                                    <p:set>
                                      <p:cBhvr>
                                        <p:cTn id="91" dur="1" fill="hold">
                                          <p:stCondLst>
                                            <p:cond delay="0"/>
                                          </p:stCondLst>
                                        </p:cTn>
                                        <p:tgtEl>
                                          <p:spTgt spid="72"/>
                                        </p:tgtEl>
                                        <p:attrNameLst>
                                          <p:attrName>style.visibility</p:attrName>
                                        </p:attrNameLst>
                                      </p:cBhvr>
                                      <p:to>
                                        <p:strVal val="visible"/>
                                      </p:to>
                                    </p:set>
                                    <p:animEffect transition="in" filter="fade">
                                      <p:cBhvr>
                                        <p:cTn id="92" dur="500"/>
                                        <p:tgtEl>
                                          <p:spTgt spid="72"/>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73"/>
                                        </p:tgtEl>
                                        <p:attrNameLst>
                                          <p:attrName>style.visibility</p:attrName>
                                        </p:attrNameLst>
                                      </p:cBhvr>
                                      <p:to>
                                        <p:strVal val="visible"/>
                                      </p:to>
                                    </p:set>
                                    <p:animEffect transition="in" filter="fade">
                                      <p:cBhvr>
                                        <p:cTn id="95" dur="500"/>
                                        <p:tgtEl>
                                          <p:spTgt spid="73"/>
                                        </p:tgtEl>
                                      </p:cBhvr>
                                    </p:animEffect>
                                  </p:childTnLst>
                                </p:cTn>
                              </p:par>
                            </p:childTnLst>
                          </p:cTn>
                        </p:par>
                        <p:par>
                          <p:cTn id="96" fill="hold">
                            <p:stCondLst>
                              <p:cond delay="7250"/>
                            </p:stCondLst>
                            <p:childTnLst>
                              <p:par>
                                <p:cTn id="97" presetID="10" presetClass="entr" presetSubtype="0" fill="hold" grpId="0" nodeType="afterEffect">
                                  <p:stCondLst>
                                    <p:cond delay="0"/>
                                  </p:stCondLst>
                                  <p:childTnLst>
                                    <p:set>
                                      <p:cBhvr>
                                        <p:cTn id="98" dur="1" fill="hold">
                                          <p:stCondLst>
                                            <p:cond delay="0"/>
                                          </p:stCondLst>
                                        </p:cTn>
                                        <p:tgtEl>
                                          <p:spTgt spid="65"/>
                                        </p:tgtEl>
                                        <p:attrNameLst>
                                          <p:attrName>style.visibility</p:attrName>
                                        </p:attrNameLst>
                                      </p:cBhvr>
                                      <p:to>
                                        <p:strVal val="visible"/>
                                      </p:to>
                                    </p:set>
                                    <p:animEffect transition="in" filter="fade">
                                      <p:cBhvr>
                                        <p:cTn id="99" dur="500"/>
                                        <p:tgtEl>
                                          <p:spTgt spid="65"/>
                                        </p:tgtEl>
                                      </p:cBhvr>
                                    </p:animEffect>
                                  </p:childTnLst>
                                </p:cTn>
                              </p:par>
                            </p:childTnLst>
                          </p:cTn>
                        </p:par>
                        <p:par>
                          <p:cTn id="100" fill="hold">
                            <p:stCondLst>
                              <p:cond delay="7750"/>
                            </p:stCondLst>
                            <p:childTnLst>
                              <p:par>
                                <p:cTn id="101" presetID="2" presetClass="entr" presetSubtype="1" decel="100000" fill="hold" grpId="0" nodeType="after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500" fill="hold"/>
                                        <p:tgtEl>
                                          <p:spTgt spid="29"/>
                                        </p:tgtEl>
                                        <p:attrNameLst>
                                          <p:attrName>ppt_x</p:attrName>
                                        </p:attrNameLst>
                                      </p:cBhvr>
                                      <p:tavLst>
                                        <p:tav tm="0">
                                          <p:val>
                                            <p:strVal val="#ppt_x"/>
                                          </p:val>
                                        </p:tav>
                                        <p:tav tm="100000">
                                          <p:val>
                                            <p:strVal val="#ppt_x"/>
                                          </p:val>
                                        </p:tav>
                                      </p:tavLst>
                                    </p:anim>
                                    <p:anim calcmode="lin" valueType="num">
                                      <p:cBhvr additive="base">
                                        <p:cTn id="104" dur="500" fill="hold"/>
                                        <p:tgtEl>
                                          <p:spTgt spid="29"/>
                                        </p:tgtEl>
                                        <p:attrNameLst>
                                          <p:attrName>ppt_y</p:attrName>
                                        </p:attrNameLst>
                                      </p:cBhvr>
                                      <p:tavLst>
                                        <p:tav tm="0">
                                          <p:val>
                                            <p:strVal val="0-#ppt_h/2"/>
                                          </p:val>
                                        </p:tav>
                                        <p:tav tm="100000">
                                          <p:val>
                                            <p:strVal val="#ppt_y"/>
                                          </p:val>
                                        </p:tav>
                                      </p:tavLst>
                                    </p:anim>
                                  </p:childTnLst>
                                </p:cTn>
                              </p:par>
                            </p:childTnLst>
                          </p:cTn>
                        </p:par>
                        <p:par>
                          <p:cTn id="105" fill="hold">
                            <p:stCondLst>
                              <p:cond delay="8250"/>
                            </p:stCondLst>
                            <p:childTnLst>
                              <p:par>
                                <p:cTn id="106" presetID="2" presetClass="entr" presetSubtype="4" decel="100000" fill="hold" nodeType="afterEffect">
                                  <p:stCondLst>
                                    <p:cond delay="0"/>
                                  </p:stCondLst>
                                  <p:childTnLst>
                                    <p:set>
                                      <p:cBhvr>
                                        <p:cTn id="107" dur="1" fill="hold">
                                          <p:stCondLst>
                                            <p:cond delay="0"/>
                                          </p:stCondLst>
                                        </p:cTn>
                                        <p:tgtEl>
                                          <p:spTgt spid="59"/>
                                        </p:tgtEl>
                                        <p:attrNameLst>
                                          <p:attrName>style.visibility</p:attrName>
                                        </p:attrNameLst>
                                      </p:cBhvr>
                                      <p:to>
                                        <p:strVal val="visible"/>
                                      </p:to>
                                    </p:set>
                                    <p:anim calcmode="lin" valueType="num">
                                      <p:cBhvr additive="base">
                                        <p:cTn id="108" dur="500" fill="hold"/>
                                        <p:tgtEl>
                                          <p:spTgt spid="59"/>
                                        </p:tgtEl>
                                        <p:attrNameLst>
                                          <p:attrName>ppt_x</p:attrName>
                                        </p:attrNameLst>
                                      </p:cBhvr>
                                      <p:tavLst>
                                        <p:tav tm="0">
                                          <p:val>
                                            <p:strVal val="#ppt_x"/>
                                          </p:val>
                                        </p:tav>
                                        <p:tav tm="100000">
                                          <p:val>
                                            <p:strVal val="#ppt_x"/>
                                          </p:val>
                                        </p:tav>
                                      </p:tavLst>
                                    </p:anim>
                                    <p:anim calcmode="lin" valueType="num">
                                      <p:cBhvr additive="base">
                                        <p:cTn id="109" dur="500" fill="hold"/>
                                        <p:tgtEl>
                                          <p:spTgt spid="59"/>
                                        </p:tgtEl>
                                        <p:attrNameLst>
                                          <p:attrName>ppt_y</p:attrName>
                                        </p:attrNameLst>
                                      </p:cBhvr>
                                      <p:tavLst>
                                        <p:tav tm="0">
                                          <p:val>
                                            <p:strVal val="1+#ppt_h/2"/>
                                          </p:val>
                                        </p:tav>
                                        <p:tav tm="100000">
                                          <p:val>
                                            <p:strVal val="#ppt_y"/>
                                          </p:val>
                                        </p:tav>
                                      </p:tavLst>
                                    </p:anim>
                                  </p:childTnLst>
                                </p:cTn>
                              </p:par>
                              <p:par>
                                <p:cTn id="110" presetID="2" presetClass="entr" presetSubtype="4" decel="100000" fill="hold" grpId="0" nodeType="withEffect">
                                  <p:stCondLst>
                                    <p:cond delay="0"/>
                                  </p:stCondLst>
                                  <p:childTnLst>
                                    <p:set>
                                      <p:cBhvr>
                                        <p:cTn id="111" dur="1" fill="hold">
                                          <p:stCondLst>
                                            <p:cond delay="0"/>
                                          </p:stCondLst>
                                        </p:cTn>
                                        <p:tgtEl>
                                          <p:spTgt spid="62"/>
                                        </p:tgtEl>
                                        <p:attrNameLst>
                                          <p:attrName>style.visibility</p:attrName>
                                        </p:attrNameLst>
                                      </p:cBhvr>
                                      <p:to>
                                        <p:strVal val="visible"/>
                                      </p:to>
                                    </p:set>
                                    <p:anim calcmode="lin" valueType="num">
                                      <p:cBhvr additive="base">
                                        <p:cTn id="112" dur="500" fill="hold"/>
                                        <p:tgtEl>
                                          <p:spTgt spid="62"/>
                                        </p:tgtEl>
                                        <p:attrNameLst>
                                          <p:attrName>ppt_x</p:attrName>
                                        </p:attrNameLst>
                                      </p:cBhvr>
                                      <p:tavLst>
                                        <p:tav tm="0">
                                          <p:val>
                                            <p:strVal val="#ppt_x"/>
                                          </p:val>
                                        </p:tav>
                                        <p:tav tm="100000">
                                          <p:val>
                                            <p:strVal val="#ppt_x"/>
                                          </p:val>
                                        </p:tav>
                                      </p:tavLst>
                                    </p:anim>
                                    <p:anim calcmode="lin" valueType="num">
                                      <p:cBhvr additive="base">
                                        <p:cTn id="113" dur="500" fill="hold"/>
                                        <p:tgtEl>
                                          <p:spTgt spid="62"/>
                                        </p:tgtEl>
                                        <p:attrNameLst>
                                          <p:attrName>ppt_y</p:attrName>
                                        </p:attrNameLst>
                                      </p:cBhvr>
                                      <p:tavLst>
                                        <p:tav tm="0">
                                          <p:val>
                                            <p:strVal val="1+#ppt_h/2"/>
                                          </p:val>
                                        </p:tav>
                                        <p:tav tm="100000">
                                          <p:val>
                                            <p:strVal val="#ppt_y"/>
                                          </p:val>
                                        </p:tav>
                                      </p:tavLst>
                                    </p:anim>
                                  </p:childTnLst>
                                </p:cTn>
                              </p:par>
                            </p:childTnLst>
                          </p:cTn>
                        </p:par>
                        <p:par>
                          <p:cTn id="114" fill="hold">
                            <p:stCondLst>
                              <p:cond delay="8750"/>
                            </p:stCondLst>
                            <p:childTnLst>
                              <p:par>
                                <p:cTn id="115" presetID="10" presetClass="entr" presetSubtype="0" fill="hold" grpId="0" nodeType="afterEffect">
                                  <p:stCondLst>
                                    <p:cond delay="0"/>
                                  </p:stCondLst>
                                  <p:childTnLst>
                                    <p:set>
                                      <p:cBhvr>
                                        <p:cTn id="116" dur="1" fill="hold">
                                          <p:stCondLst>
                                            <p:cond delay="0"/>
                                          </p:stCondLst>
                                        </p:cTn>
                                        <p:tgtEl>
                                          <p:spTgt spid="74"/>
                                        </p:tgtEl>
                                        <p:attrNameLst>
                                          <p:attrName>style.visibility</p:attrName>
                                        </p:attrNameLst>
                                      </p:cBhvr>
                                      <p:to>
                                        <p:strVal val="visible"/>
                                      </p:to>
                                    </p:set>
                                    <p:animEffect transition="in" filter="fade">
                                      <p:cBhvr>
                                        <p:cTn id="117" dur="500"/>
                                        <p:tgtEl>
                                          <p:spTgt spid="74"/>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75"/>
                                        </p:tgtEl>
                                        <p:attrNameLst>
                                          <p:attrName>style.visibility</p:attrName>
                                        </p:attrNameLst>
                                      </p:cBhvr>
                                      <p:to>
                                        <p:strVal val="visible"/>
                                      </p:to>
                                    </p:set>
                                    <p:animEffect transition="in" filter="fade">
                                      <p:cBhvr>
                                        <p:cTn id="120" dur="500"/>
                                        <p:tgtEl>
                                          <p:spTgt spid="75"/>
                                        </p:tgtEl>
                                      </p:cBhvr>
                                    </p:animEffect>
                                  </p:childTnLst>
                                </p:cTn>
                              </p:par>
                            </p:childTnLst>
                          </p:cTn>
                        </p:par>
                        <p:par>
                          <p:cTn id="121" fill="hold">
                            <p:stCondLst>
                              <p:cond delay="9250"/>
                            </p:stCondLst>
                            <p:childTnLst>
                              <p:par>
                                <p:cTn id="122" presetID="2" presetClass="entr" presetSubtype="4" decel="100000" fill="hold" grpId="0" nodeType="afterEffect">
                                  <p:stCondLst>
                                    <p:cond delay="0"/>
                                  </p:stCondLst>
                                  <p:iterate type="wd">
                                    <p:tmPct val="10000"/>
                                  </p:iterate>
                                  <p:childTnLst>
                                    <p:set>
                                      <p:cBhvr>
                                        <p:cTn id="123" dur="1" fill="hold">
                                          <p:stCondLst>
                                            <p:cond delay="0"/>
                                          </p:stCondLst>
                                        </p:cTn>
                                        <p:tgtEl>
                                          <p:spTgt spid="77"/>
                                        </p:tgtEl>
                                        <p:attrNameLst>
                                          <p:attrName>style.visibility</p:attrName>
                                        </p:attrNameLst>
                                      </p:cBhvr>
                                      <p:to>
                                        <p:strVal val="visible"/>
                                      </p:to>
                                    </p:set>
                                    <p:anim calcmode="lin" valueType="num">
                                      <p:cBhvr additive="base">
                                        <p:cTn id="124" dur="500" fill="hold"/>
                                        <p:tgtEl>
                                          <p:spTgt spid="77"/>
                                        </p:tgtEl>
                                        <p:attrNameLst>
                                          <p:attrName>ppt_x</p:attrName>
                                        </p:attrNameLst>
                                      </p:cBhvr>
                                      <p:tavLst>
                                        <p:tav tm="0">
                                          <p:val>
                                            <p:strVal val="#ppt_x"/>
                                          </p:val>
                                        </p:tav>
                                        <p:tav tm="100000">
                                          <p:val>
                                            <p:strVal val="#ppt_x"/>
                                          </p:val>
                                        </p:tav>
                                      </p:tavLst>
                                    </p:anim>
                                    <p:anim calcmode="lin" valueType="num">
                                      <p:cBhvr additive="base">
                                        <p:cTn id="125" dur="500" fill="hold"/>
                                        <p:tgtEl>
                                          <p:spTgt spid="77"/>
                                        </p:tgtEl>
                                        <p:attrNameLst>
                                          <p:attrName>ppt_y</p:attrName>
                                        </p:attrNameLst>
                                      </p:cBhvr>
                                      <p:tavLst>
                                        <p:tav tm="0">
                                          <p:val>
                                            <p:strVal val="1+#ppt_h/2"/>
                                          </p:val>
                                        </p:tav>
                                        <p:tav tm="100000">
                                          <p:val>
                                            <p:strVal val="#ppt_y"/>
                                          </p:val>
                                        </p:tav>
                                      </p:tavLst>
                                    </p:anim>
                                  </p:childTnLst>
                                </p:cTn>
                              </p:par>
                            </p:childTnLst>
                          </p:cTn>
                        </p:par>
                        <p:par>
                          <p:cTn id="126" fill="hold">
                            <p:stCondLst>
                              <p:cond delay="9800"/>
                            </p:stCondLst>
                            <p:childTnLst>
                              <p:par>
                                <p:cTn id="127" presetID="16" presetClass="entr" presetSubtype="37" fill="hold" nodeType="afterEffect">
                                  <p:stCondLst>
                                    <p:cond delay="0"/>
                                  </p:stCondLst>
                                  <p:childTnLst>
                                    <p:set>
                                      <p:cBhvr>
                                        <p:cTn id="128" dur="1" fill="hold">
                                          <p:stCondLst>
                                            <p:cond delay="0"/>
                                          </p:stCondLst>
                                        </p:cTn>
                                        <p:tgtEl>
                                          <p:spTgt spid="78"/>
                                        </p:tgtEl>
                                        <p:attrNameLst>
                                          <p:attrName>style.visibility</p:attrName>
                                        </p:attrNameLst>
                                      </p:cBhvr>
                                      <p:to>
                                        <p:strVal val="visible"/>
                                      </p:to>
                                    </p:set>
                                    <p:animEffect transition="in" filter="barn(outVertical)">
                                      <p:cBhvr>
                                        <p:cTn id="129" dur="500"/>
                                        <p:tgtEl>
                                          <p:spTgt spid="78"/>
                                        </p:tgtEl>
                                      </p:cBhvr>
                                    </p:animEffect>
                                  </p:childTnLst>
                                </p:cTn>
                              </p:par>
                            </p:childTnLst>
                          </p:cTn>
                        </p:par>
                        <p:par>
                          <p:cTn id="130" fill="hold">
                            <p:stCondLst>
                              <p:cond delay="10300"/>
                            </p:stCondLst>
                            <p:childTnLst>
                              <p:par>
                                <p:cTn id="131" presetID="2" presetClass="entr" presetSubtype="4" decel="100000" fill="hold" grpId="0" nodeType="afterEffect">
                                  <p:stCondLst>
                                    <p:cond delay="0"/>
                                  </p:stCondLst>
                                  <p:childTnLst>
                                    <p:set>
                                      <p:cBhvr>
                                        <p:cTn id="132" dur="1" fill="hold">
                                          <p:stCondLst>
                                            <p:cond delay="0"/>
                                          </p:stCondLst>
                                        </p:cTn>
                                        <p:tgtEl>
                                          <p:spTgt spid="82"/>
                                        </p:tgtEl>
                                        <p:attrNameLst>
                                          <p:attrName>style.visibility</p:attrName>
                                        </p:attrNameLst>
                                      </p:cBhvr>
                                      <p:to>
                                        <p:strVal val="visible"/>
                                      </p:to>
                                    </p:set>
                                    <p:anim calcmode="lin" valueType="num">
                                      <p:cBhvr additive="base">
                                        <p:cTn id="133" dur="500" fill="hold"/>
                                        <p:tgtEl>
                                          <p:spTgt spid="82"/>
                                        </p:tgtEl>
                                        <p:attrNameLst>
                                          <p:attrName>ppt_x</p:attrName>
                                        </p:attrNameLst>
                                      </p:cBhvr>
                                      <p:tavLst>
                                        <p:tav tm="0">
                                          <p:val>
                                            <p:strVal val="#ppt_x"/>
                                          </p:val>
                                        </p:tav>
                                        <p:tav tm="100000">
                                          <p:val>
                                            <p:strVal val="#ppt_x"/>
                                          </p:val>
                                        </p:tav>
                                      </p:tavLst>
                                    </p:anim>
                                    <p:anim calcmode="lin" valueType="num">
                                      <p:cBhvr additive="base">
                                        <p:cTn id="134" dur="500" fill="hold"/>
                                        <p:tgtEl>
                                          <p:spTgt spid="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67" grpId="0" animBg="1"/>
      <p:bldP spid="34" grpId="0"/>
      <p:bldP spid="22" grpId="0">
        <p:tmplLst>
          <p:tmpl>
            <p:tnLst>
              <p:par>
                <p:cTn presetID="2" presetClass="entr" presetSubtype="1" decel="100000" fill="hold" nodeType="after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fill="hold"/>
                        <p:tgtEl>
                          <p:spTgt spid="22"/>
                        </p:tgtEl>
                        <p:attrNameLst>
                          <p:attrName>ppt_x</p:attrName>
                        </p:attrNameLst>
                      </p:cBhvr>
                      <p:tavLst>
                        <p:tav tm="0">
                          <p:val>
                            <p:strVal val="#ppt_x"/>
                          </p:val>
                        </p:tav>
                        <p:tav tm="100000">
                          <p:val>
                            <p:strVal val="#ppt_x"/>
                          </p:val>
                        </p:tav>
                      </p:tavLst>
                    </p:anim>
                    <p:anim calcmode="lin" valueType="num">
                      <p:cBhvr additive="base">
                        <p:cTn dur="500" fill="hold"/>
                        <p:tgtEl>
                          <p:spTgt spid="22"/>
                        </p:tgtEl>
                        <p:attrNameLst>
                          <p:attrName>ppt_y</p:attrName>
                        </p:attrNameLst>
                      </p:cBhvr>
                      <p:tavLst>
                        <p:tav tm="0">
                          <p:val>
                            <p:strVal val="0-#ppt_h/2"/>
                          </p:val>
                        </p:tav>
                        <p:tav tm="100000">
                          <p:val>
                            <p:strVal val="#ppt_y"/>
                          </p:val>
                        </p:tav>
                      </p:tavLst>
                    </p:anim>
                  </p:childTnLst>
                </p:cTn>
              </p:par>
            </p:tnLst>
          </p:tmpl>
        </p:tmplLst>
      </p:bldP>
      <p:bldP spid="23" grpId="0">
        <p:tmplLst>
          <p:tmpl>
            <p:tnLst>
              <p:par>
                <p:cTn presetID="2" presetClass="entr" presetSubtype="4" decel="10000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 calcmode="lin" valueType="num">
                      <p:cBhvr additive="base">
                        <p:cTn dur="500" fill="hold"/>
                        <p:tgtEl>
                          <p:spTgt spid="23"/>
                        </p:tgtEl>
                        <p:attrNameLst>
                          <p:attrName>ppt_x</p:attrName>
                        </p:attrNameLst>
                      </p:cBhvr>
                      <p:tavLst>
                        <p:tav tm="0">
                          <p:val>
                            <p:strVal val="#ppt_x"/>
                          </p:val>
                        </p:tav>
                        <p:tav tm="100000">
                          <p:val>
                            <p:strVal val="#ppt_x"/>
                          </p:val>
                        </p:tav>
                      </p:tavLst>
                    </p:anim>
                    <p:anim calcmode="lin" valueType="num">
                      <p:cBhvr additive="base">
                        <p:cTn dur="500" fill="hold"/>
                        <p:tgtEl>
                          <p:spTgt spid="23"/>
                        </p:tgtEl>
                        <p:attrNameLst>
                          <p:attrName>ppt_y</p:attrName>
                        </p:attrNameLst>
                      </p:cBhvr>
                      <p:tavLst>
                        <p:tav tm="0">
                          <p:val>
                            <p:strVal val="1+#ppt_h/2"/>
                          </p:val>
                        </p:tav>
                        <p:tav tm="100000">
                          <p:val>
                            <p:strVal val="#ppt_y"/>
                          </p:val>
                        </p:tav>
                      </p:tavLst>
                    </p:anim>
                  </p:childTnLst>
                </p:cTn>
              </p:par>
            </p:tnLst>
          </p:tmpl>
        </p:tmplLst>
      </p:bldP>
      <p:bldP spid="24" grpId="0">
        <p:tmplLst>
          <p:tmpl>
            <p:tnLst>
              <p:par>
                <p:cTn presetID="2" presetClass="entr" presetSubtype="4" decel="100000" fill="hold" nodeType="after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fill="hold"/>
                        <p:tgtEl>
                          <p:spTgt spid="24"/>
                        </p:tgtEl>
                        <p:attrNameLst>
                          <p:attrName>ppt_x</p:attrName>
                        </p:attrNameLst>
                      </p:cBhvr>
                      <p:tavLst>
                        <p:tav tm="0">
                          <p:val>
                            <p:strVal val="#ppt_x"/>
                          </p:val>
                        </p:tav>
                        <p:tav tm="100000">
                          <p:val>
                            <p:strVal val="#ppt_x"/>
                          </p:val>
                        </p:tav>
                      </p:tavLst>
                    </p:anim>
                    <p:anim calcmode="lin" valueType="num">
                      <p:cBhvr additive="base">
                        <p:cTn dur="500" fill="hold"/>
                        <p:tgtEl>
                          <p:spTgt spid="24"/>
                        </p:tgtEl>
                        <p:attrNameLst>
                          <p:attrName>ppt_y</p:attrName>
                        </p:attrNameLst>
                      </p:cBhvr>
                      <p:tavLst>
                        <p:tav tm="0">
                          <p:val>
                            <p:strVal val="1+#ppt_h/2"/>
                          </p:val>
                        </p:tav>
                        <p:tav tm="100000">
                          <p:val>
                            <p:strVal val="#ppt_y"/>
                          </p:val>
                        </p:tav>
                      </p:tavLst>
                    </p:anim>
                  </p:childTnLst>
                </p:cTn>
              </p:par>
            </p:tnLst>
          </p:tmpl>
        </p:tmplLst>
      </p:bldP>
      <p:bldP spid="27" grpId="0">
        <p:tmplLst>
          <p:tmpl>
            <p:tnLst>
              <p:par>
                <p:cTn presetID="2" presetClass="entr" presetSubtype="4" decel="100000" fill="hold" nodeType="afterEffect">
                  <p:stCondLst>
                    <p:cond delay="0"/>
                  </p:stCondLst>
                  <p:childTnLst>
                    <p:set>
                      <p:cBhvr>
                        <p:cTn dur="1" fill="hold">
                          <p:stCondLst>
                            <p:cond delay="0"/>
                          </p:stCondLst>
                        </p:cTn>
                        <p:tgtEl>
                          <p:spTgt spid="27"/>
                        </p:tgtEl>
                        <p:attrNameLst>
                          <p:attrName>style.visibility</p:attrName>
                        </p:attrNameLst>
                      </p:cBhvr>
                      <p:to>
                        <p:strVal val="visible"/>
                      </p:to>
                    </p:set>
                    <p:anim calcmode="lin" valueType="num">
                      <p:cBhvr additive="base">
                        <p:cTn dur="500" fill="hold"/>
                        <p:tgtEl>
                          <p:spTgt spid="27"/>
                        </p:tgtEl>
                        <p:attrNameLst>
                          <p:attrName>ppt_x</p:attrName>
                        </p:attrNameLst>
                      </p:cBhvr>
                      <p:tavLst>
                        <p:tav tm="0">
                          <p:val>
                            <p:strVal val="#ppt_x"/>
                          </p:val>
                        </p:tav>
                        <p:tav tm="100000">
                          <p:val>
                            <p:strVal val="#ppt_x"/>
                          </p:val>
                        </p:tav>
                      </p:tavLst>
                    </p:anim>
                    <p:anim calcmode="lin" valueType="num">
                      <p:cBhvr additive="base">
                        <p:cTn dur="500" fill="hold"/>
                        <p:tgtEl>
                          <p:spTgt spid="27"/>
                        </p:tgtEl>
                        <p:attrNameLst>
                          <p:attrName>ppt_y</p:attrName>
                        </p:attrNameLst>
                      </p:cBhvr>
                      <p:tavLst>
                        <p:tav tm="0">
                          <p:val>
                            <p:strVal val="1+#ppt_h/2"/>
                          </p:val>
                        </p:tav>
                        <p:tav tm="100000">
                          <p:val>
                            <p:strVal val="#ppt_y"/>
                          </p:val>
                        </p:tav>
                      </p:tavLst>
                    </p:anim>
                  </p:childTnLst>
                </p:cTn>
              </p:par>
            </p:tnLst>
          </p:tmpl>
        </p:tmplLst>
      </p:bldP>
      <p:bldP spid="28" grpId="0">
        <p:tmplLst>
          <p:tmpl>
            <p:tnLst>
              <p:par>
                <p:cTn presetID="2" presetClass="entr" presetSubtype="1" decel="100000" fill="hold" nodeType="afterEffect">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fill="hold"/>
                        <p:tgtEl>
                          <p:spTgt spid="28"/>
                        </p:tgtEl>
                        <p:attrNameLst>
                          <p:attrName>ppt_x</p:attrName>
                        </p:attrNameLst>
                      </p:cBhvr>
                      <p:tavLst>
                        <p:tav tm="0">
                          <p:val>
                            <p:strVal val="#ppt_x"/>
                          </p:val>
                        </p:tav>
                        <p:tav tm="100000">
                          <p:val>
                            <p:strVal val="#ppt_x"/>
                          </p:val>
                        </p:tav>
                      </p:tavLst>
                    </p:anim>
                    <p:anim calcmode="lin" valueType="num">
                      <p:cBhvr additive="base">
                        <p:cTn dur="500" fill="hold"/>
                        <p:tgtEl>
                          <p:spTgt spid="28"/>
                        </p:tgtEl>
                        <p:attrNameLst>
                          <p:attrName>ppt_y</p:attrName>
                        </p:attrNameLst>
                      </p:cBhvr>
                      <p:tavLst>
                        <p:tav tm="0">
                          <p:val>
                            <p:strVal val="0-#ppt_h/2"/>
                          </p:val>
                        </p:tav>
                        <p:tav tm="100000">
                          <p:val>
                            <p:strVal val="#ppt_y"/>
                          </p:val>
                        </p:tav>
                      </p:tavLst>
                    </p:anim>
                  </p:childTnLst>
                </p:cTn>
              </p:par>
            </p:tnLst>
          </p:tmpl>
        </p:tmplLst>
      </p:bldP>
      <p:bldP spid="29" grpId="0">
        <p:tmplLst>
          <p:tmpl>
            <p:tnLst>
              <p:par>
                <p:cTn presetID="2" presetClass="entr" presetSubtype="1" decel="100000" fill="hold" nodeType="afterEffect">
                  <p:stCondLst>
                    <p:cond delay="0"/>
                  </p:stCondLst>
                  <p:childTnLst>
                    <p:set>
                      <p:cBhvr>
                        <p:cTn dur="1" fill="hold">
                          <p:stCondLst>
                            <p:cond delay="0"/>
                          </p:stCondLst>
                        </p:cTn>
                        <p:tgtEl>
                          <p:spTgt spid="29"/>
                        </p:tgtEl>
                        <p:attrNameLst>
                          <p:attrName>style.visibility</p:attrName>
                        </p:attrNameLst>
                      </p:cBhvr>
                      <p:to>
                        <p:strVal val="visible"/>
                      </p:to>
                    </p:set>
                    <p:anim calcmode="lin" valueType="num">
                      <p:cBhvr additive="base">
                        <p:cTn dur="500" fill="hold"/>
                        <p:tgtEl>
                          <p:spTgt spid="29"/>
                        </p:tgtEl>
                        <p:attrNameLst>
                          <p:attrName>ppt_x</p:attrName>
                        </p:attrNameLst>
                      </p:cBhvr>
                      <p:tavLst>
                        <p:tav tm="0">
                          <p:val>
                            <p:strVal val="#ppt_x"/>
                          </p:val>
                        </p:tav>
                        <p:tav tm="100000">
                          <p:val>
                            <p:strVal val="#ppt_x"/>
                          </p:val>
                        </p:tav>
                      </p:tavLst>
                    </p:anim>
                    <p:anim calcmode="lin" valueType="num">
                      <p:cBhvr additive="base">
                        <p:cTn dur="500" fill="hold"/>
                        <p:tgtEl>
                          <p:spTgt spid="29"/>
                        </p:tgtEl>
                        <p:attrNameLst>
                          <p:attrName>ppt_y</p:attrName>
                        </p:attrNameLst>
                      </p:cBhvr>
                      <p:tavLst>
                        <p:tav tm="0">
                          <p:val>
                            <p:strVal val="0-#ppt_h/2"/>
                          </p:val>
                        </p:tav>
                        <p:tav tm="100000">
                          <p:val>
                            <p:strVal val="#ppt_y"/>
                          </p:val>
                        </p:tav>
                      </p:tavLst>
                    </p:anim>
                  </p:childTnLst>
                </p:cTn>
              </p:par>
            </p:tnLst>
          </p:tmpl>
        </p:tmplLst>
      </p:bldP>
      <p:bldP spid="38" grpId="0">
        <p:tmplLst>
          <p:tmpl>
            <p:tnLst>
              <p:par>
                <p:cTn presetID="2" presetClass="entr" presetSubtype="1" decel="100000" fill="hold" nodeType="withEffect">
                  <p:stCondLst>
                    <p:cond delay="0"/>
                  </p:stCondLst>
                  <p:childTnLst>
                    <p:set>
                      <p:cBhvr>
                        <p:cTn dur="1" fill="hold">
                          <p:stCondLst>
                            <p:cond delay="0"/>
                          </p:stCondLst>
                        </p:cTn>
                        <p:tgtEl>
                          <p:spTgt spid="38"/>
                        </p:tgtEl>
                        <p:attrNameLst>
                          <p:attrName>style.visibility</p:attrName>
                        </p:attrNameLst>
                      </p:cBhvr>
                      <p:to>
                        <p:strVal val="visible"/>
                      </p:to>
                    </p:set>
                    <p:anim calcmode="lin" valueType="num">
                      <p:cBhvr additive="base">
                        <p:cTn dur="500" fill="hold"/>
                        <p:tgtEl>
                          <p:spTgt spid="38"/>
                        </p:tgtEl>
                        <p:attrNameLst>
                          <p:attrName>ppt_x</p:attrName>
                        </p:attrNameLst>
                      </p:cBhvr>
                      <p:tavLst>
                        <p:tav tm="0">
                          <p:val>
                            <p:strVal val="#ppt_x"/>
                          </p:val>
                        </p:tav>
                        <p:tav tm="100000">
                          <p:val>
                            <p:strVal val="#ppt_x"/>
                          </p:val>
                        </p:tav>
                      </p:tavLst>
                    </p:anim>
                    <p:anim calcmode="lin" valueType="num">
                      <p:cBhvr additive="base">
                        <p:cTn dur="500" fill="hold"/>
                        <p:tgtEl>
                          <p:spTgt spid="38"/>
                        </p:tgtEl>
                        <p:attrNameLst>
                          <p:attrName>ppt_y</p:attrName>
                        </p:attrNameLst>
                      </p:cBhvr>
                      <p:tavLst>
                        <p:tav tm="0">
                          <p:val>
                            <p:strVal val="0-#ppt_h/2"/>
                          </p:val>
                        </p:tav>
                        <p:tav tm="100000">
                          <p:val>
                            <p:strVal val="#ppt_y"/>
                          </p:val>
                        </p:tav>
                      </p:tavLst>
                    </p:anim>
                  </p:childTnLst>
                </p:cTn>
              </p:par>
            </p:tnLst>
          </p:tmpl>
        </p:tmplLst>
      </p:bldP>
      <p:bldP spid="43" grpId="0">
        <p:tmplLst>
          <p:tmpl>
            <p:tnLst>
              <p:par>
                <p:cTn presetID="2" presetClass="entr" presetSubtype="1" decel="100000" fill="hold" nodeType="afterEffect">
                  <p:stCondLst>
                    <p:cond delay="0"/>
                  </p:stCondLst>
                  <p:childTnLst>
                    <p:set>
                      <p:cBhvr>
                        <p:cTn dur="1" fill="hold">
                          <p:stCondLst>
                            <p:cond delay="0"/>
                          </p:stCondLst>
                        </p:cTn>
                        <p:tgtEl>
                          <p:spTgt spid="43"/>
                        </p:tgtEl>
                        <p:attrNameLst>
                          <p:attrName>style.visibility</p:attrName>
                        </p:attrNameLst>
                      </p:cBhvr>
                      <p:to>
                        <p:strVal val="visible"/>
                      </p:to>
                    </p:set>
                    <p:anim calcmode="lin" valueType="num">
                      <p:cBhvr additive="base">
                        <p:cTn dur="500" fill="hold"/>
                        <p:tgtEl>
                          <p:spTgt spid="43"/>
                        </p:tgtEl>
                        <p:attrNameLst>
                          <p:attrName>ppt_x</p:attrName>
                        </p:attrNameLst>
                      </p:cBhvr>
                      <p:tavLst>
                        <p:tav tm="0">
                          <p:val>
                            <p:strVal val="#ppt_x"/>
                          </p:val>
                        </p:tav>
                        <p:tav tm="100000">
                          <p:val>
                            <p:strVal val="#ppt_x"/>
                          </p:val>
                        </p:tav>
                      </p:tavLst>
                    </p:anim>
                    <p:anim calcmode="lin" valueType="num">
                      <p:cBhvr additive="base">
                        <p:cTn dur="500" fill="hold"/>
                        <p:tgtEl>
                          <p:spTgt spid="43"/>
                        </p:tgtEl>
                        <p:attrNameLst>
                          <p:attrName>ppt_y</p:attrName>
                        </p:attrNameLst>
                      </p:cBhvr>
                      <p:tavLst>
                        <p:tav tm="0">
                          <p:val>
                            <p:strVal val="0-#ppt_h/2"/>
                          </p:val>
                        </p:tav>
                        <p:tav tm="100000">
                          <p:val>
                            <p:strVal val="#ppt_y"/>
                          </p:val>
                        </p:tav>
                      </p:tavLst>
                    </p:anim>
                  </p:childTnLst>
                </p:cTn>
              </p:par>
            </p:tnLst>
          </p:tmpl>
        </p:tmplLst>
      </p:bldP>
      <p:bldP spid="48" grpId="0">
        <p:tmplLst>
          <p:tmpl>
            <p:tnLst>
              <p:par>
                <p:cTn presetID="2" presetClass="entr" presetSubtype="4" decel="100000" fill="hold" nodeType="withEffect">
                  <p:stCondLst>
                    <p:cond delay="0"/>
                  </p:stCondLst>
                  <p:childTnLst>
                    <p:set>
                      <p:cBhvr>
                        <p:cTn dur="1" fill="hold">
                          <p:stCondLst>
                            <p:cond delay="0"/>
                          </p:stCondLst>
                        </p:cTn>
                        <p:tgtEl>
                          <p:spTgt spid="48"/>
                        </p:tgtEl>
                        <p:attrNameLst>
                          <p:attrName>style.visibility</p:attrName>
                        </p:attrNameLst>
                      </p:cBhvr>
                      <p:to>
                        <p:strVal val="visible"/>
                      </p:to>
                    </p:set>
                    <p:anim calcmode="lin" valueType="num">
                      <p:cBhvr additive="base">
                        <p:cTn dur="500" fill="hold"/>
                        <p:tgtEl>
                          <p:spTgt spid="48"/>
                        </p:tgtEl>
                        <p:attrNameLst>
                          <p:attrName>ppt_x</p:attrName>
                        </p:attrNameLst>
                      </p:cBhvr>
                      <p:tavLst>
                        <p:tav tm="0">
                          <p:val>
                            <p:strVal val="#ppt_x"/>
                          </p:val>
                        </p:tav>
                        <p:tav tm="100000">
                          <p:val>
                            <p:strVal val="#ppt_x"/>
                          </p:val>
                        </p:tav>
                      </p:tavLst>
                    </p:anim>
                    <p:anim calcmode="lin" valueType="num">
                      <p:cBhvr additive="base">
                        <p:cTn dur="500" fill="hold"/>
                        <p:tgtEl>
                          <p:spTgt spid="48"/>
                        </p:tgtEl>
                        <p:attrNameLst>
                          <p:attrName>ppt_y</p:attrName>
                        </p:attrNameLst>
                      </p:cBhvr>
                      <p:tavLst>
                        <p:tav tm="0">
                          <p:val>
                            <p:strVal val="1+#ppt_h/2"/>
                          </p:val>
                        </p:tav>
                        <p:tav tm="100000">
                          <p:val>
                            <p:strVal val="#ppt_y"/>
                          </p:val>
                        </p:tav>
                      </p:tavLst>
                    </p:anim>
                  </p:childTnLst>
                </p:cTn>
              </p:par>
            </p:tnLst>
          </p:tmpl>
        </p:tmplLst>
      </p:bldP>
      <p:bldP spid="62" grpId="0">
        <p:tmplLst>
          <p:tmpl>
            <p:tnLst>
              <p:par>
                <p:cTn presetID="2" presetClass="entr" presetSubtype="4" decel="100000" fill="hold" nodeType="withEffect">
                  <p:stCondLst>
                    <p:cond delay="0"/>
                  </p:stCondLst>
                  <p:childTnLst>
                    <p:set>
                      <p:cBhvr>
                        <p:cTn dur="1" fill="hold">
                          <p:stCondLst>
                            <p:cond delay="0"/>
                          </p:stCondLst>
                        </p:cTn>
                        <p:tgtEl>
                          <p:spTgt spid="62"/>
                        </p:tgtEl>
                        <p:attrNameLst>
                          <p:attrName>style.visibility</p:attrName>
                        </p:attrNameLst>
                      </p:cBhvr>
                      <p:to>
                        <p:strVal val="visible"/>
                      </p:to>
                    </p:set>
                    <p:anim calcmode="lin" valueType="num">
                      <p:cBhvr additive="base">
                        <p:cTn dur="500" fill="hold"/>
                        <p:tgtEl>
                          <p:spTgt spid="62"/>
                        </p:tgtEl>
                        <p:attrNameLst>
                          <p:attrName>ppt_x</p:attrName>
                        </p:attrNameLst>
                      </p:cBhvr>
                      <p:tavLst>
                        <p:tav tm="0">
                          <p:val>
                            <p:strVal val="#ppt_x"/>
                          </p:val>
                        </p:tav>
                        <p:tav tm="100000">
                          <p:val>
                            <p:strVal val="#ppt_x"/>
                          </p:val>
                        </p:tav>
                      </p:tavLst>
                    </p:anim>
                    <p:anim calcmode="lin" valueType="num">
                      <p:cBhvr additive="base">
                        <p:cTn dur="500" fill="hold"/>
                        <p:tgtEl>
                          <p:spTgt spid="62"/>
                        </p:tgtEl>
                        <p:attrNameLst>
                          <p:attrName>ppt_y</p:attrName>
                        </p:attrNameLst>
                      </p:cBhvr>
                      <p:tavLst>
                        <p:tav tm="0">
                          <p:val>
                            <p:strVal val="1+#ppt_h/2"/>
                          </p:val>
                        </p:tav>
                        <p:tav tm="100000">
                          <p:val>
                            <p:strVal val="#ppt_y"/>
                          </p:val>
                        </p:tav>
                      </p:tavLst>
                    </p:anim>
                  </p:childTnLst>
                </p:cTn>
              </p:par>
            </p:tnLst>
          </p:tmpl>
        </p:tmplLst>
      </p:bldP>
      <p:bldP spid="64" grpId="0" animBg="1"/>
      <p:bldP spid="65" grpId="0" animBg="1"/>
      <p:bldP spid="68" grpId="0" animBg="1"/>
      <p:bldP spid="69" grpId="0"/>
      <p:bldP spid="70" grpId="0" animBg="1"/>
      <p:bldP spid="71" grpId="0"/>
      <p:bldP spid="72" grpId="0" animBg="1"/>
      <p:bldP spid="73" grpId="0"/>
      <p:bldP spid="74" grpId="0" animBg="1"/>
      <p:bldP spid="75" grpId="0"/>
      <p:bldP spid="77" grpId="0">
        <p:tmplLst>
          <p:tmpl>
            <p:tnLst>
              <p:par>
                <p:cTn presetID="2" presetClass="entr" presetSubtype="4" decel="100000" fill="hold" nodeType="afterEffect">
                  <p:stCondLst>
                    <p:cond delay="0"/>
                  </p:stCondLst>
                  <p:iterate type="wd">
                    <p:tmPct val="10000"/>
                  </p:iterate>
                  <p:childTnLst>
                    <p:set>
                      <p:cBhvr>
                        <p:cTn dur="1" fill="hold">
                          <p:stCondLst>
                            <p:cond delay="0"/>
                          </p:stCondLst>
                        </p:cTn>
                        <p:tgtEl>
                          <p:spTgt spid="77"/>
                        </p:tgtEl>
                        <p:attrNameLst>
                          <p:attrName>style.visibility</p:attrName>
                        </p:attrNameLst>
                      </p:cBhvr>
                      <p:to>
                        <p:strVal val="visible"/>
                      </p:to>
                    </p:set>
                    <p:anim calcmode="lin" valueType="num">
                      <p:cBhvr additive="base">
                        <p:cTn dur="500" fill="hold"/>
                        <p:tgtEl>
                          <p:spTgt spid="77"/>
                        </p:tgtEl>
                        <p:attrNameLst>
                          <p:attrName>ppt_x</p:attrName>
                        </p:attrNameLst>
                      </p:cBhvr>
                      <p:tavLst>
                        <p:tav tm="0">
                          <p:val>
                            <p:strVal val="#ppt_x"/>
                          </p:val>
                        </p:tav>
                        <p:tav tm="100000">
                          <p:val>
                            <p:strVal val="#ppt_x"/>
                          </p:val>
                        </p:tav>
                      </p:tavLst>
                    </p:anim>
                    <p:anim calcmode="lin" valueType="num">
                      <p:cBhvr additive="base">
                        <p:cTn dur="500" fill="hold"/>
                        <p:tgtEl>
                          <p:spTgt spid="77"/>
                        </p:tgtEl>
                        <p:attrNameLst>
                          <p:attrName>ppt_y</p:attrName>
                        </p:attrNameLst>
                      </p:cBhvr>
                      <p:tavLst>
                        <p:tav tm="0">
                          <p:val>
                            <p:strVal val="1+#ppt_h/2"/>
                          </p:val>
                        </p:tav>
                        <p:tav tm="100000">
                          <p:val>
                            <p:strVal val="#ppt_y"/>
                          </p:val>
                        </p:tav>
                      </p:tavLst>
                    </p:anim>
                  </p:childTnLst>
                </p:cTn>
              </p:par>
            </p:tnLst>
          </p:tmpl>
        </p:tmplLst>
      </p:bldP>
      <p:bldP spid="82" grpId="0">
        <p:tmplLst>
          <p:tmpl>
            <p:tnLst>
              <p:par>
                <p:cTn presetID="2" presetClass="entr" presetSubtype="4" decel="100000" fill="hold" nodeType="afterEffect">
                  <p:stCondLst>
                    <p:cond delay="0"/>
                  </p:stCondLst>
                  <p:childTnLst>
                    <p:set>
                      <p:cBhvr>
                        <p:cTn dur="1" fill="hold">
                          <p:stCondLst>
                            <p:cond delay="0"/>
                          </p:stCondLst>
                        </p:cTn>
                        <p:tgtEl>
                          <p:spTgt spid="82"/>
                        </p:tgtEl>
                        <p:attrNameLst>
                          <p:attrName>style.visibility</p:attrName>
                        </p:attrNameLst>
                      </p:cBhvr>
                      <p:to>
                        <p:strVal val="visible"/>
                      </p:to>
                    </p:set>
                    <p:anim calcmode="lin" valueType="num">
                      <p:cBhvr additive="base">
                        <p:cTn dur="500" fill="hold"/>
                        <p:tgtEl>
                          <p:spTgt spid="82"/>
                        </p:tgtEl>
                        <p:attrNameLst>
                          <p:attrName>ppt_x</p:attrName>
                        </p:attrNameLst>
                      </p:cBhvr>
                      <p:tavLst>
                        <p:tav tm="0">
                          <p:val>
                            <p:strVal val="#ppt_x"/>
                          </p:val>
                        </p:tav>
                        <p:tav tm="100000">
                          <p:val>
                            <p:strVal val="#ppt_x"/>
                          </p:val>
                        </p:tav>
                      </p:tavLst>
                    </p:anim>
                    <p:anim calcmode="lin" valueType="num">
                      <p:cBhvr additive="base">
                        <p:cTn dur="500" fill="hold"/>
                        <p:tgtEl>
                          <p:spTgt spid="82"/>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6 Points and Texts">
    <p:spTree>
      <p:nvGrpSpPr>
        <p:cNvPr id="1" name=""/>
        <p:cNvGrpSpPr/>
        <p:nvPr/>
      </p:nvGrpSpPr>
      <p:grpSpPr>
        <a:xfrm>
          <a:off x="0" y="0"/>
          <a:ext cx="0" cy="0"/>
          <a:chOff x="0" y="0"/>
          <a:chExt cx="0" cy="0"/>
        </a:xfrm>
      </p:grpSpPr>
      <p:cxnSp>
        <p:nvCxnSpPr>
          <p:cNvPr id="36" name="直線コネクタ 35"/>
          <p:cNvCxnSpPr/>
          <p:nvPr userDrawn="1"/>
        </p:nvCxnSpPr>
        <p:spPr>
          <a:xfrm flipH="1">
            <a:off x="-794" y="4079091"/>
            <a:ext cx="18286413" cy="0"/>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4" name="六角形 13"/>
          <p:cNvSpPr/>
          <p:nvPr userDrawn="1"/>
        </p:nvSpPr>
        <p:spPr>
          <a:xfrm rot="5400000">
            <a:off x="2000980" y="2470016"/>
            <a:ext cx="6406062" cy="5522467"/>
          </a:xfrm>
          <a:prstGeom prst="hexagon">
            <a:avLst>
              <a:gd name="adj" fmla="val 28637"/>
              <a:gd name="vf" fmla="val 115470"/>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涙形 4"/>
          <p:cNvSpPr/>
          <p:nvPr userDrawn="1"/>
        </p:nvSpPr>
        <p:spPr>
          <a:xfrm rot="8100000">
            <a:off x="3826253" y="803286"/>
            <a:ext cx="2713765" cy="2713765"/>
          </a:xfrm>
          <a:prstGeom prst="teardrop">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 name="涙形 5"/>
          <p:cNvSpPr/>
          <p:nvPr userDrawn="1"/>
        </p:nvSpPr>
        <p:spPr>
          <a:xfrm rot="4500000">
            <a:off x="1288949" y="2233592"/>
            <a:ext cx="2713765" cy="2713765"/>
          </a:xfrm>
          <a:prstGeom prst="teardrop">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 name="涙形 6"/>
          <p:cNvSpPr/>
          <p:nvPr userDrawn="1"/>
        </p:nvSpPr>
        <p:spPr>
          <a:xfrm rot="900000">
            <a:off x="1288949" y="5115944"/>
            <a:ext cx="2713765" cy="2713765"/>
          </a:xfrm>
          <a:prstGeom prst="teardrop">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 name="涙形 7"/>
          <p:cNvSpPr/>
          <p:nvPr userDrawn="1"/>
        </p:nvSpPr>
        <p:spPr>
          <a:xfrm rot="18900000">
            <a:off x="3847130" y="6525190"/>
            <a:ext cx="2713765" cy="2713765"/>
          </a:xfrm>
          <a:prstGeom prst="teardrop">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9" name="涙形 8"/>
          <p:cNvSpPr/>
          <p:nvPr userDrawn="1"/>
        </p:nvSpPr>
        <p:spPr>
          <a:xfrm rot="15300000">
            <a:off x="6384434" y="5094884"/>
            <a:ext cx="2713765" cy="2713765"/>
          </a:xfrm>
          <a:prstGeom prst="teardrop">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涙形 9"/>
          <p:cNvSpPr/>
          <p:nvPr userDrawn="1"/>
        </p:nvSpPr>
        <p:spPr>
          <a:xfrm rot="11700000">
            <a:off x="6384434" y="2212531"/>
            <a:ext cx="2713765" cy="2713765"/>
          </a:xfrm>
          <a:prstGeom prst="teardrop">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5" name="テキスト プレースホルダー 11"/>
          <p:cNvSpPr>
            <a:spLocks noGrp="1"/>
          </p:cNvSpPr>
          <p:nvPr userDrawn="1">
            <p:ph type="body" sz="quarter" idx="23" hasCustomPrompt="1"/>
          </p:nvPr>
        </p:nvSpPr>
        <p:spPr>
          <a:xfrm>
            <a:off x="3922624" y="1633110"/>
            <a:ext cx="2475275" cy="585065"/>
          </a:xfrm>
        </p:spPr>
        <p:txBody>
          <a:bodyPr anchor="ctr">
            <a:noAutofit/>
          </a:bodyPr>
          <a:lstStyle>
            <a:lvl1pPr algn="ctr">
              <a:lnSpc>
                <a:spcPct val="100000"/>
              </a:lnSpc>
              <a:spcBef>
                <a:spcPts val="0"/>
              </a:spcBef>
              <a:defRPr sz="2400" spc="0" baseline="0">
                <a:solidFill>
                  <a:schemeClr val="bg1"/>
                </a:solidFill>
                <a:latin typeface="+mj-lt"/>
              </a:defRPr>
            </a:lvl1pPr>
          </a:lstStyle>
          <a:p>
            <a:pPr lvl="0"/>
            <a:r>
              <a:rPr lang="en-US" altLang="ja-JP" dirty="0"/>
              <a:t>TEXT HERE</a:t>
            </a:r>
            <a:endParaRPr lang="en-US" dirty="0"/>
          </a:p>
        </p:txBody>
      </p:sp>
      <p:sp>
        <p:nvSpPr>
          <p:cNvPr id="16" name="図プレースホルダー 7"/>
          <p:cNvSpPr>
            <a:spLocks noGrp="1"/>
          </p:cNvSpPr>
          <p:nvPr userDrawn="1">
            <p:ph type="pic" sz="quarter" idx="18" hasCustomPrompt="1"/>
          </p:nvPr>
        </p:nvSpPr>
        <p:spPr>
          <a:xfrm>
            <a:off x="4801900" y="937211"/>
            <a:ext cx="785909" cy="785909"/>
          </a:xfrm>
        </p:spPr>
        <p:txBody>
          <a:bodyPr>
            <a:normAutofit/>
          </a:bodyPr>
          <a:lstStyle>
            <a:lvl1pPr>
              <a:defRPr sz="1600"/>
            </a:lvl1pPr>
          </a:lstStyle>
          <a:p>
            <a:r>
              <a:rPr kumimoji="1" lang="en-US" altLang="ja-JP" dirty="0"/>
              <a:t>ICON</a:t>
            </a:r>
            <a:endParaRPr kumimoji="1" lang="ja-JP" altLang="en-US" dirty="0"/>
          </a:p>
        </p:txBody>
      </p:sp>
      <p:sp>
        <p:nvSpPr>
          <p:cNvPr id="17" name="テキスト プレースホルダー 11"/>
          <p:cNvSpPr>
            <a:spLocks noGrp="1"/>
          </p:cNvSpPr>
          <p:nvPr userDrawn="1">
            <p:ph type="body" sz="quarter" idx="29" hasCustomPrompt="1"/>
          </p:nvPr>
        </p:nvSpPr>
        <p:spPr>
          <a:xfrm>
            <a:off x="4048571" y="2083160"/>
            <a:ext cx="2241182" cy="1035115"/>
          </a:xfrm>
        </p:spPr>
        <p:txBody>
          <a:bodyPr anchor="t">
            <a:noAutofit/>
          </a:bodyPr>
          <a:lstStyle>
            <a:lvl1pPr algn="ctr">
              <a:lnSpc>
                <a:spcPct val="120000"/>
              </a:lnSpc>
              <a:defRPr sz="1400">
                <a:solidFill>
                  <a:schemeClr val="bg1"/>
                </a:solidFill>
                <a:latin typeface="+mn-lt"/>
              </a:defRPr>
            </a:lvl1pPr>
          </a:lstStyle>
          <a:p>
            <a:pPr lvl="0"/>
            <a:r>
              <a:rPr lang="en-US" altLang="ja-JP" dirty="0"/>
              <a:t>Text Here</a:t>
            </a:r>
            <a:endParaRPr lang="en-US" dirty="0"/>
          </a:p>
        </p:txBody>
      </p:sp>
      <p:sp>
        <p:nvSpPr>
          <p:cNvPr id="18" name="テキスト プレースホルダー 11"/>
          <p:cNvSpPr>
            <a:spLocks noGrp="1"/>
          </p:cNvSpPr>
          <p:nvPr userDrawn="1">
            <p:ph type="body" sz="quarter" idx="30" hasCustomPrompt="1"/>
          </p:nvPr>
        </p:nvSpPr>
        <p:spPr>
          <a:xfrm>
            <a:off x="6469085" y="3094094"/>
            <a:ext cx="2475275" cy="585065"/>
          </a:xfrm>
        </p:spPr>
        <p:txBody>
          <a:bodyPr anchor="ctr">
            <a:noAutofit/>
          </a:bodyPr>
          <a:lstStyle>
            <a:lvl1pPr algn="ctr">
              <a:lnSpc>
                <a:spcPct val="100000"/>
              </a:lnSpc>
              <a:spcBef>
                <a:spcPts val="0"/>
              </a:spcBef>
              <a:defRPr sz="2400" spc="0" baseline="0">
                <a:solidFill>
                  <a:schemeClr val="bg1"/>
                </a:solidFill>
                <a:latin typeface="+mj-lt"/>
              </a:defRPr>
            </a:lvl1pPr>
          </a:lstStyle>
          <a:p>
            <a:pPr lvl="0"/>
            <a:r>
              <a:rPr lang="en-US" altLang="ja-JP" dirty="0"/>
              <a:t>TEXT HERE</a:t>
            </a:r>
            <a:endParaRPr lang="en-US" dirty="0"/>
          </a:p>
        </p:txBody>
      </p:sp>
      <p:sp>
        <p:nvSpPr>
          <p:cNvPr id="19" name="図プレースホルダー 7"/>
          <p:cNvSpPr>
            <a:spLocks noGrp="1"/>
          </p:cNvSpPr>
          <p:nvPr userDrawn="1">
            <p:ph type="pic" sz="quarter" idx="31" hasCustomPrompt="1"/>
          </p:nvPr>
        </p:nvSpPr>
        <p:spPr>
          <a:xfrm>
            <a:off x="7348361" y="2398195"/>
            <a:ext cx="785909" cy="785909"/>
          </a:xfrm>
        </p:spPr>
        <p:txBody>
          <a:bodyPr>
            <a:normAutofit/>
          </a:bodyPr>
          <a:lstStyle>
            <a:lvl1pPr>
              <a:defRPr sz="1600"/>
            </a:lvl1pPr>
          </a:lstStyle>
          <a:p>
            <a:r>
              <a:rPr kumimoji="1" lang="en-US" altLang="ja-JP" dirty="0"/>
              <a:t>ICON</a:t>
            </a:r>
            <a:endParaRPr kumimoji="1" lang="ja-JP" altLang="en-US" dirty="0"/>
          </a:p>
        </p:txBody>
      </p:sp>
      <p:sp>
        <p:nvSpPr>
          <p:cNvPr id="20" name="テキスト プレースホルダー 11"/>
          <p:cNvSpPr>
            <a:spLocks noGrp="1"/>
          </p:cNvSpPr>
          <p:nvPr userDrawn="1">
            <p:ph type="body" sz="quarter" idx="32" hasCustomPrompt="1"/>
          </p:nvPr>
        </p:nvSpPr>
        <p:spPr>
          <a:xfrm>
            <a:off x="6595032" y="3544144"/>
            <a:ext cx="2241182" cy="1035115"/>
          </a:xfrm>
        </p:spPr>
        <p:txBody>
          <a:bodyPr anchor="t">
            <a:noAutofit/>
          </a:bodyPr>
          <a:lstStyle>
            <a:lvl1pPr algn="ctr">
              <a:lnSpc>
                <a:spcPct val="120000"/>
              </a:lnSpc>
              <a:defRPr sz="1400">
                <a:solidFill>
                  <a:schemeClr val="bg1"/>
                </a:solidFill>
                <a:latin typeface="+mn-lt"/>
              </a:defRPr>
            </a:lvl1pPr>
          </a:lstStyle>
          <a:p>
            <a:pPr lvl="0"/>
            <a:r>
              <a:rPr lang="en-US" altLang="ja-JP" dirty="0"/>
              <a:t>Text Here</a:t>
            </a:r>
            <a:endParaRPr lang="en-US" dirty="0"/>
          </a:p>
        </p:txBody>
      </p:sp>
      <p:sp>
        <p:nvSpPr>
          <p:cNvPr id="24" name="テキスト プレースホルダー 11"/>
          <p:cNvSpPr>
            <a:spLocks noGrp="1"/>
          </p:cNvSpPr>
          <p:nvPr userDrawn="1">
            <p:ph type="body" sz="quarter" idx="33" hasCustomPrompt="1"/>
          </p:nvPr>
        </p:nvSpPr>
        <p:spPr>
          <a:xfrm>
            <a:off x="1373600" y="3049089"/>
            <a:ext cx="2475275" cy="585065"/>
          </a:xfrm>
        </p:spPr>
        <p:txBody>
          <a:bodyPr anchor="ctr">
            <a:noAutofit/>
          </a:bodyPr>
          <a:lstStyle>
            <a:lvl1pPr algn="ctr">
              <a:lnSpc>
                <a:spcPct val="100000"/>
              </a:lnSpc>
              <a:spcBef>
                <a:spcPts val="0"/>
              </a:spcBef>
              <a:defRPr sz="2400" spc="0" baseline="0">
                <a:solidFill>
                  <a:schemeClr val="bg1"/>
                </a:solidFill>
                <a:latin typeface="+mj-lt"/>
              </a:defRPr>
            </a:lvl1pPr>
          </a:lstStyle>
          <a:p>
            <a:pPr lvl="0"/>
            <a:r>
              <a:rPr lang="en-US" altLang="ja-JP" dirty="0"/>
              <a:t>TEXT HERE</a:t>
            </a:r>
            <a:endParaRPr lang="en-US" dirty="0"/>
          </a:p>
        </p:txBody>
      </p:sp>
      <p:sp>
        <p:nvSpPr>
          <p:cNvPr id="25" name="図プレースホルダー 7"/>
          <p:cNvSpPr>
            <a:spLocks noGrp="1"/>
          </p:cNvSpPr>
          <p:nvPr userDrawn="1">
            <p:ph type="pic" sz="quarter" idx="34" hasCustomPrompt="1"/>
          </p:nvPr>
        </p:nvSpPr>
        <p:spPr>
          <a:xfrm>
            <a:off x="2252876" y="2353190"/>
            <a:ext cx="785909" cy="785909"/>
          </a:xfrm>
        </p:spPr>
        <p:txBody>
          <a:bodyPr>
            <a:normAutofit/>
          </a:bodyPr>
          <a:lstStyle>
            <a:lvl1pPr>
              <a:defRPr sz="1600"/>
            </a:lvl1pPr>
          </a:lstStyle>
          <a:p>
            <a:r>
              <a:rPr kumimoji="1" lang="en-US" altLang="ja-JP" dirty="0"/>
              <a:t>ICON</a:t>
            </a:r>
            <a:endParaRPr kumimoji="1" lang="ja-JP" altLang="en-US" dirty="0"/>
          </a:p>
        </p:txBody>
      </p:sp>
      <p:sp>
        <p:nvSpPr>
          <p:cNvPr id="26" name="テキスト プレースホルダー 11"/>
          <p:cNvSpPr>
            <a:spLocks noGrp="1"/>
          </p:cNvSpPr>
          <p:nvPr userDrawn="1">
            <p:ph type="body" sz="quarter" idx="35" hasCustomPrompt="1"/>
          </p:nvPr>
        </p:nvSpPr>
        <p:spPr>
          <a:xfrm>
            <a:off x="1499547" y="3499139"/>
            <a:ext cx="2241182" cy="1035115"/>
          </a:xfrm>
        </p:spPr>
        <p:txBody>
          <a:bodyPr anchor="t">
            <a:noAutofit/>
          </a:bodyPr>
          <a:lstStyle>
            <a:lvl1pPr algn="ctr">
              <a:lnSpc>
                <a:spcPct val="120000"/>
              </a:lnSpc>
              <a:defRPr sz="1400">
                <a:solidFill>
                  <a:schemeClr val="bg1"/>
                </a:solidFill>
                <a:latin typeface="+mn-lt"/>
              </a:defRPr>
            </a:lvl1pPr>
          </a:lstStyle>
          <a:p>
            <a:pPr lvl="0"/>
            <a:r>
              <a:rPr lang="en-US" altLang="ja-JP" dirty="0"/>
              <a:t>Text Here</a:t>
            </a:r>
            <a:endParaRPr lang="en-US" dirty="0"/>
          </a:p>
        </p:txBody>
      </p:sp>
      <p:sp>
        <p:nvSpPr>
          <p:cNvPr id="27" name="テキスト プレースホルダー 11"/>
          <p:cNvSpPr>
            <a:spLocks noGrp="1"/>
          </p:cNvSpPr>
          <p:nvPr userDrawn="1">
            <p:ph type="body" sz="quarter" idx="36" hasCustomPrompt="1"/>
          </p:nvPr>
        </p:nvSpPr>
        <p:spPr>
          <a:xfrm>
            <a:off x="1373600" y="5927148"/>
            <a:ext cx="2475275" cy="585065"/>
          </a:xfrm>
        </p:spPr>
        <p:txBody>
          <a:bodyPr anchor="ctr">
            <a:noAutofit/>
          </a:bodyPr>
          <a:lstStyle>
            <a:lvl1pPr algn="ctr">
              <a:lnSpc>
                <a:spcPct val="100000"/>
              </a:lnSpc>
              <a:spcBef>
                <a:spcPts val="0"/>
              </a:spcBef>
              <a:defRPr sz="2400" spc="0" baseline="0">
                <a:solidFill>
                  <a:schemeClr val="bg1"/>
                </a:solidFill>
                <a:latin typeface="+mj-lt"/>
              </a:defRPr>
            </a:lvl1pPr>
          </a:lstStyle>
          <a:p>
            <a:pPr lvl="0"/>
            <a:r>
              <a:rPr lang="en-US" altLang="ja-JP" dirty="0"/>
              <a:t>TEXT HERE</a:t>
            </a:r>
            <a:endParaRPr lang="en-US" dirty="0"/>
          </a:p>
        </p:txBody>
      </p:sp>
      <p:sp>
        <p:nvSpPr>
          <p:cNvPr id="28" name="図プレースホルダー 7"/>
          <p:cNvSpPr>
            <a:spLocks noGrp="1"/>
          </p:cNvSpPr>
          <p:nvPr userDrawn="1">
            <p:ph type="pic" sz="quarter" idx="37" hasCustomPrompt="1"/>
          </p:nvPr>
        </p:nvSpPr>
        <p:spPr>
          <a:xfrm>
            <a:off x="2252876" y="5231249"/>
            <a:ext cx="785909" cy="785909"/>
          </a:xfrm>
        </p:spPr>
        <p:txBody>
          <a:bodyPr>
            <a:normAutofit/>
          </a:bodyPr>
          <a:lstStyle>
            <a:lvl1pPr>
              <a:defRPr sz="1600"/>
            </a:lvl1pPr>
          </a:lstStyle>
          <a:p>
            <a:r>
              <a:rPr kumimoji="1" lang="en-US" altLang="ja-JP" dirty="0"/>
              <a:t>ICON</a:t>
            </a:r>
            <a:endParaRPr kumimoji="1" lang="ja-JP" altLang="en-US" dirty="0"/>
          </a:p>
        </p:txBody>
      </p:sp>
      <p:sp>
        <p:nvSpPr>
          <p:cNvPr id="29" name="テキスト プレースホルダー 11"/>
          <p:cNvSpPr>
            <a:spLocks noGrp="1"/>
          </p:cNvSpPr>
          <p:nvPr userDrawn="1">
            <p:ph type="body" sz="quarter" idx="38" hasCustomPrompt="1"/>
          </p:nvPr>
        </p:nvSpPr>
        <p:spPr>
          <a:xfrm>
            <a:off x="1499547" y="6377198"/>
            <a:ext cx="2241182" cy="1035115"/>
          </a:xfrm>
        </p:spPr>
        <p:txBody>
          <a:bodyPr anchor="t">
            <a:noAutofit/>
          </a:bodyPr>
          <a:lstStyle>
            <a:lvl1pPr algn="ctr">
              <a:lnSpc>
                <a:spcPct val="120000"/>
              </a:lnSpc>
              <a:defRPr sz="1400">
                <a:solidFill>
                  <a:schemeClr val="bg1"/>
                </a:solidFill>
                <a:latin typeface="+mn-lt"/>
              </a:defRPr>
            </a:lvl1pPr>
          </a:lstStyle>
          <a:p>
            <a:pPr lvl="0"/>
            <a:r>
              <a:rPr lang="en-US" altLang="ja-JP" dirty="0"/>
              <a:t>Text Here</a:t>
            </a:r>
            <a:endParaRPr lang="en-US" dirty="0"/>
          </a:p>
        </p:txBody>
      </p:sp>
      <p:sp>
        <p:nvSpPr>
          <p:cNvPr id="30" name="テキスト プレースホルダー 11"/>
          <p:cNvSpPr>
            <a:spLocks noGrp="1"/>
          </p:cNvSpPr>
          <p:nvPr userDrawn="1">
            <p:ph type="body" sz="quarter" idx="39" hasCustomPrompt="1"/>
          </p:nvPr>
        </p:nvSpPr>
        <p:spPr>
          <a:xfrm>
            <a:off x="6469085" y="5908585"/>
            <a:ext cx="2475275" cy="585065"/>
          </a:xfrm>
        </p:spPr>
        <p:txBody>
          <a:bodyPr anchor="ctr">
            <a:noAutofit/>
          </a:bodyPr>
          <a:lstStyle>
            <a:lvl1pPr algn="ctr">
              <a:lnSpc>
                <a:spcPct val="100000"/>
              </a:lnSpc>
              <a:spcBef>
                <a:spcPts val="0"/>
              </a:spcBef>
              <a:defRPr sz="2400" spc="0" baseline="0">
                <a:solidFill>
                  <a:schemeClr val="bg1"/>
                </a:solidFill>
                <a:latin typeface="+mj-lt"/>
              </a:defRPr>
            </a:lvl1pPr>
          </a:lstStyle>
          <a:p>
            <a:pPr lvl="0"/>
            <a:r>
              <a:rPr lang="en-US" altLang="ja-JP" dirty="0"/>
              <a:t>TEXT HERE</a:t>
            </a:r>
            <a:endParaRPr lang="en-US" dirty="0"/>
          </a:p>
        </p:txBody>
      </p:sp>
      <p:sp>
        <p:nvSpPr>
          <p:cNvPr id="31" name="図プレースホルダー 7"/>
          <p:cNvSpPr>
            <a:spLocks noGrp="1"/>
          </p:cNvSpPr>
          <p:nvPr userDrawn="1">
            <p:ph type="pic" sz="quarter" idx="40" hasCustomPrompt="1"/>
          </p:nvPr>
        </p:nvSpPr>
        <p:spPr>
          <a:xfrm>
            <a:off x="7348361" y="5212686"/>
            <a:ext cx="785909" cy="785909"/>
          </a:xfrm>
        </p:spPr>
        <p:txBody>
          <a:bodyPr>
            <a:normAutofit/>
          </a:bodyPr>
          <a:lstStyle>
            <a:lvl1pPr>
              <a:defRPr sz="1600"/>
            </a:lvl1pPr>
          </a:lstStyle>
          <a:p>
            <a:r>
              <a:rPr kumimoji="1" lang="en-US" altLang="ja-JP" dirty="0"/>
              <a:t>ICON</a:t>
            </a:r>
            <a:endParaRPr kumimoji="1" lang="ja-JP" altLang="en-US" dirty="0"/>
          </a:p>
        </p:txBody>
      </p:sp>
      <p:sp>
        <p:nvSpPr>
          <p:cNvPr id="32" name="テキスト プレースホルダー 11"/>
          <p:cNvSpPr>
            <a:spLocks noGrp="1"/>
          </p:cNvSpPr>
          <p:nvPr userDrawn="1">
            <p:ph type="body" sz="quarter" idx="41" hasCustomPrompt="1"/>
          </p:nvPr>
        </p:nvSpPr>
        <p:spPr>
          <a:xfrm>
            <a:off x="6595032" y="6358635"/>
            <a:ext cx="2241182" cy="1035115"/>
          </a:xfrm>
        </p:spPr>
        <p:txBody>
          <a:bodyPr anchor="t">
            <a:noAutofit/>
          </a:bodyPr>
          <a:lstStyle>
            <a:lvl1pPr algn="ctr">
              <a:lnSpc>
                <a:spcPct val="120000"/>
              </a:lnSpc>
              <a:defRPr sz="1400">
                <a:solidFill>
                  <a:schemeClr val="bg1"/>
                </a:solidFill>
                <a:latin typeface="+mn-lt"/>
              </a:defRPr>
            </a:lvl1pPr>
          </a:lstStyle>
          <a:p>
            <a:pPr lvl="0"/>
            <a:r>
              <a:rPr lang="en-US" altLang="ja-JP" dirty="0"/>
              <a:t>Text Here</a:t>
            </a:r>
            <a:endParaRPr lang="en-US" dirty="0"/>
          </a:p>
        </p:txBody>
      </p:sp>
      <p:sp>
        <p:nvSpPr>
          <p:cNvPr id="33" name="テキスト プレースホルダー 11"/>
          <p:cNvSpPr>
            <a:spLocks noGrp="1"/>
          </p:cNvSpPr>
          <p:nvPr userDrawn="1">
            <p:ph type="body" sz="quarter" idx="42" hasCustomPrompt="1"/>
          </p:nvPr>
        </p:nvSpPr>
        <p:spPr>
          <a:xfrm>
            <a:off x="3922624" y="7324564"/>
            <a:ext cx="2475275" cy="585065"/>
          </a:xfrm>
        </p:spPr>
        <p:txBody>
          <a:bodyPr anchor="ctr">
            <a:noAutofit/>
          </a:bodyPr>
          <a:lstStyle>
            <a:lvl1pPr algn="ctr">
              <a:lnSpc>
                <a:spcPct val="100000"/>
              </a:lnSpc>
              <a:spcBef>
                <a:spcPts val="0"/>
              </a:spcBef>
              <a:defRPr sz="2400" spc="0" baseline="0">
                <a:solidFill>
                  <a:schemeClr val="bg1"/>
                </a:solidFill>
                <a:latin typeface="+mj-lt"/>
              </a:defRPr>
            </a:lvl1pPr>
          </a:lstStyle>
          <a:p>
            <a:pPr lvl="0"/>
            <a:r>
              <a:rPr lang="en-US" altLang="ja-JP" dirty="0"/>
              <a:t>TEXT HERE</a:t>
            </a:r>
            <a:endParaRPr lang="en-US" dirty="0"/>
          </a:p>
        </p:txBody>
      </p:sp>
      <p:sp>
        <p:nvSpPr>
          <p:cNvPr id="34" name="図プレースホルダー 7"/>
          <p:cNvSpPr>
            <a:spLocks noGrp="1"/>
          </p:cNvSpPr>
          <p:nvPr userDrawn="1">
            <p:ph type="pic" sz="quarter" idx="43" hasCustomPrompt="1"/>
          </p:nvPr>
        </p:nvSpPr>
        <p:spPr>
          <a:xfrm>
            <a:off x="4801900" y="6583660"/>
            <a:ext cx="785909" cy="785909"/>
          </a:xfrm>
        </p:spPr>
        <p:txBody>
          <a:bodyPr>
            <a:normAutofit/>
          </a:bodyPr>
          <a:lstStyle>
            <a:lvl1pPr>
              <a:defRPr sz="1600"/>
            </a:lvl1pPr>
          </a:lstStyle>
          <a:p>
            <a:r>
              <a:rPr kumimoji="1" lang="en-US" altLang="ja-JP" dirty="0"/>
              <a:t>ICON</a:t>
            </a:r>
            <a:endParaRPr kumimoji="1" lang="ja-JP" altLang="en-US" dirty="0"/>
          </a:p>
        </p:txBody>
      </p:sp>
      <p:sp>
        <p:nvSpPr>
          <p:cNvPr id="35" name="テキスト プレースホルダー 11"/>
          <p:cNvSpPr>
            <a:spLocks noGrp="1"/>
          </p:cNvSpPr>
          <p:nvPr userDrawn="1">
            <p:ph type="body" sz="quarter" idx="44" hasCustomPrompt="1"/>
          </p:nvPr>
        </p:nvSpPr>
        <p:spPr>
          <a:xfrm>
            <a:off x="4048571" y="7729609"/>
            <a:ext cx="2241182" cy="1035115"/>
          </a:xfrm>
        </p:spPr>
        <p:txBody>
          <a:bodyPr anchor="t">
            <a:noAutofit/>
          </a:bodyPr>
          <a:lstStyle>
            <a:lvl1pPr algn="ctr">
              <a:lnSpc>
                <a:spcPct val="120000"/>
              </a:lnSpc>
              <a:defRPr sz="1400">
                <a:solidFill>
                  <a:schemeClr val="bg1"/>
                </a:solidFill>
                <a:latin typeface="+mn-lt"/>
              </a:defRPr>
            </a:lvl1pPr>
          </a:lstStyle>
          <a:p>
            <a:pPr lvl="0"/>
            <a:r>
              <a:rPr lang="en-US" altLang="ja-JP" dirty="0"/>
              <a:t>Text Here</a:t>
            </a:r>
            <a:endParaRPr lang="en-US" dirty="0"/>
          </a:p>
        </p:txBody>
      </p:sp>
      <p:sp>
        <p:nvSpPr>
          <p:cNvPr id="38" name="テキスト プレースホルダー 11"/>
          <p:cNvSpPr>
            <a:spLocks noGrp="1"/>
          </p:cNvSpPr>
          <p:nvPr userDrawn="1">
            <p:ph type="body" sz="quarter" idx="15" hasCustomPrompt="1"/>
          </p:nvPr>
        </p:nvSpPr>
        <p:spPr>
          <a:xfrm>
            <a:off x="9548249" y="1217284"/>
            <a:ext cx="7914915" cy="2790310"/>
          </a:xfrm>
        </p:spPr>
        <p:txBody>
          <a:bodyPr anchor="b">
            <a:noAutofit/>
          </a:bodyPr>
          <a:lstStyle>
            <a:lvl1pPr algn="l">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sp>
        <p:nvSpPr>
          <p:cNvPr id="41" name="ホームベース 40"/>
          <p:cNvSpPr/>
          <p:nvPr userDrawn="1"/>
        </p:nvSpPr>
        <p:spPr>
          <a:xfrm>
            <a:off x="9615805" y="4406587"/>
            <a:ext cx="479695" cy="359473"/>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2" name="テキスト プレースホルダー 11"/>
          <p:cNvSpPr>
            <a:spLocks noGrp="1"/>
          </p:cNvSpPr>
          <p:nvPr userDrawn="1">
            <p:ph type="body" sz="quarter" idx="16" hasCustomPrompt="1"/>
          </p:nvPr>
        </p:nvSpPr>
        <p:spPr>
          <a:xfrm>
            <a:off x="10095502" y="4779150"/>
            <a:ext cx="7328624" cy="1627089"/>
          </a:xfrm>
        </p:spPr>
        <p:txBody>
          <a:bodyPr anchor="t">
            <a:noAutofit/>
          </a:bodyPr>
          <a:lstStyle>
            <a:lvl1pPr algn="l">
              <a:lnSpc>
                <a:spcPct val="120000"/>
              </a:lnSpc>
              <a:spcBef>
                <a:spcPts val="0"/>
              </a:spcBef>
              <a:defRPr sz="2000">
                <a:solidFill>
                  <a:schemeClr val="tx1"/>
                </a:solidFill>
                <a:latin typeface="+mn-lt"/>
              </a:defRPr>
            </a:lvl1pPr>
          </a:lstStyle>
          <a:p>
            <a:pPr lvl="0"/>
            <a:r>
              <a:rPr lang="en-US" altLang="ja-JP" dirty="0"/>
              <a:t>Text Here</a:t>
            </a:r>
            <a:endParaRPr lang="en-US" dirty="0"/>
          </a:p>
        </p:txBody>
      </p:sp>
      <p:sp>
        <p:nvSpPr>
          <p:cNvPr id="43" name="テキスト プレースホルダー 11"/>
          <p:cNvSpPr>
            <a:spLocks noGrp="1"/>
          </p:cNvSpPr>
          <p:nvPr userDrawn="1">
            <p:ph type="body" sz="quarter" idx="17" hasCustomPrompt="1"/>
          </p:nvPr>
        </p:nvSpPr>
        <p:spPr>
          <a:xfrm>
            <a:off x="10095502" y="4199721"/>
            <a:ext cx="7328624"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44" name="ホームベース 43"/>
          <p:cNvSpPr/>
          <p:nvPr userDrawn="1"/>
        </p:nvSpPr>
        <p:spPr>
          <a:xfrm>
            <a:off x="9615805" y="6824750"/>
            <a:ext cx="479695" cy="359473"/>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テキスト プレースホルダー 11"/>
          <p:cNvSpPr>
            <a:spLocks noGrp="1"/>
          </p:cNvSpPr>
          <p:nvPr userDrawn="1">
            <p:ph type="body" sz="quarter" idx="45" hasCustomPrompt="1"/>
          </p:nvPr>
        </p:nvSpPr>
        <p:spPr>
          <a:xfrm>
            <a:off x="10095502" y="7208094"/>
            <a:ext cx="7328624" cy="1627089"/>
          </a:xfrm>
        </p:spPr>
        <p:txBody>
          <a:bodyPr anchor="t">
            <a:noAutofit/>
          </a:bodyPr>
          <a:lstStyle>
            <a:lvl1pPr algn="l">
              <a:lnSpc>
                <a:spcPct val="120000"/>
              </a:lnSpc>
              <a:spcBef>
                <a:spcPts val="0"/>
              </a:spcBef>
              <a:defRPr sz="2000">
                <a:solidFill>
                  <a:schemeClr val="tx1"/>
                </a:solidFill>
                <a:latin typeface="+mn-lt"/>
              </a:defRPr>
            </a:lvl1pPr>
          </a:lstStyle>
          <a:p>
            <a:pPr lvl="0"/>
            <a:r>
              <a:rPr lang="en-US" altLang="ja-JP" dirty="0"/>
              <a:t>Text Here</a:t>
            </a:r>
            <a:endParaRPr lang="en-US" dirty="0"/>
          </a:p>
        </p:txBody>
      </p:sp>
      <p:sp>
        <p:nvSpPr>
          <p:cNvPr id="46" name="テキスト プレースホルダー 11"/>
          <p:cNvSpPr>
            <a:spLocks noGrp="1"/>
          </p:cNvSpPr>
          <p:nvPr userDrawn="1">
            <p:ph type="body" sz="quarter" idx="19" hasCustomPrompt="1"/>
          </p:nvPr>
        </p:nvSpPr>
        <p:spPr>
          <a:xfrm>
            <a:off x="10095502" y="6617884"/>
            <a:ext cx="7328624"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2120155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
                                        <p:tgtEl>
                                          <p:spTgt spid="16"/>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fade">
                                      <p:cBhvr>
                                        <p:cTn id="43" dur="500"/>
                                        <p:tgtEl>
                                          <p:spTgt spid="30"/>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fade">
                                      <p:cBhvr>
                                        <p:cTn id="46" dur="500"/>
                                        <p:tgtEl>
                                          <p:spTgt spid="32"/>
                                        </p:tgtEl>
                                      </p:cBhvr>
                                    </p:animEffect>
                                  </p:childTnLst>
                                </p:cTn>
                              </p:par>
                            </p:childTnLst>
                          </p:cTn>
                        </p:par>
                        <p:par>
                          <p:cTn id="47" fill="hold">
                            <p:stCondLst>
                              <p:cond delay="2000"/>
                            </p:stCondLst>
                            <p:childTnLst>
                              <p:par>
                                <p:cTn id="48" presetID="10" presetClass="entr" presetSubtype="0" fill="hold" grpId="0" nodeType="after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fade">
                                      <p:cBhvr>
                                        <p:cTn id="53" dur="500"/>
                                        <p:tgtEl>
                                          <p:spTgt spid="33"/>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fade">
                                      <p:cBhvr>
                                        <p:cTn id="59" dur="500"/>
                                        <p:tgtEl>
                                          <p:spTgt spid="35"/>
                                        </p:tgtEl>
                                      </p:cBhvr>
                                    </p:animEffect>
                                  </p:childTnLst>
                                </p:cTn>
                              </p:par>
                            </p:childTnLst>
                          </p:cTn>
                        </p:par>
                        <p:par>
                          <p:cTn id="60" fill="hold">
                            <p:stCondLst>
                              <p:cond delay="2500"/>
                            </p:stCondLst>
                            <p:childTnLst>
                              <p:par>
                                <p:cTn id="61" presetID="10" presetClass="entr" presetSubtype="0"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fade">
                                      <p:cBhvr>
                                        <p:cTn id="63" dur="500"/>
                                        <p:tgtEl>
                                          <p:spTgt spid="28"/>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500"/>
                                        <p:tgtEl>
                                          <p:spTgt spid="27"/>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9"/>
                                        </p:tgtEl>
                                        <p:attrNameLst>
                                          <p:attrName>style.visibility</p:attrName>
                                        </p:attrNameLst>
                                      </p:cBhvr>
                                      <p:to>
                                        <p:strVal val="visible"/>
                                      </p:to>
                                    </p:set>
                                    <p:animEffect transition="in" filter="fade">
                                      <p:cBhvr>
                                        <p:cTn id="69" dur="500"/>
                                        <p:tgtEl>
                                          <p:spTgt spid="29"/>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fade">
                                      <p:cBhvr>
                                        <p:cTn id="72" dur="500"/>
                                        <p:tgtEl>
                                          <p:spTgt spid="7"/>
                                        </p:tgtEl>
                                      </p:cBhvr>
                                    </p:animEffect>
                                  </p:childTnLst>
                                </p:cTn>
                              </p:par>
                            </p:childTnLst>
                          </p:cTn>
                        </p:par>
                        <p:par>
                          <p:cTn id="73" fill="hold">
                            <p:stCondLst>
                              <p:cond delay="3000"/>
                            </p:stCondLst>
                            <p:childTnLst>
                              <p:par>
                                <p:cTn id="74" presetID="10" presetClass="entr" presetSubtype="0" fill="hold" grpId="0" nodeType="after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fade">
                                      <p:cBhvr>
                                        <p:cTn id="76" dur="500"/>
                                        <p:tgtEl>
                                          <p:spTgt spid="6"/>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fade">
                                      <p:cBhvr>
                                        <p:cTn id="79" dur="500"/>
                                        <p:tgtEl>
                                          <p:spTgt spid="26"/>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500"/>
                                        <p:tgtEl>
                                          <p:spTgt spid="24"/>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fade">
                                      <p:cBhvr>
                                        <p:cTn id="85" dur="500"/>
                                        <p:tgtEl>
                                          <p:spTgt spid="25"/>
                                        </p:tgtEl>
                                      </p:cBhvr>
                                    </p:animEffect>
                                  </p:childTnLst>
                                </p:cTn>
                              </p:par>
                            </p:childTnLst>
                          </p:cTn>
                        </p:par>
                        <p:par>
                          <p:cTn id="86" fill="hold">
                            <p:stCondLst>
                              <p:cond delay="3500"/>
                            </p:stCondLst>
                            <p:childTnLst>
                              <p:par>
                                <p:cTn id="87" presetID="22" presetClass="entr" presetSubtype="2" fill="hold" nodeType="afterEffect">
                                  <p:stCondLst>
                                    <p:cond delay="0"/>
                                  </p:stCondLst>
                                  <p:childTnLst>
                                    <p:set>
                                      <p:cBhvr>
                                        <p:cTn id="88" dur="1" fill="hold">
                                          <p:stCondLst>
                                            <p:cond delay="0"/>
                                          </p:stCondLst>
                                        </p:cTn>
                                        <p:tgtEl>
                                          <p:spTgt spid="36"/>
                                        </p:tgtEl>
                                        <p:attrNameLst>
                                          <p:attrName>style.visibility</p:attrName>
                                        </p:attrNameLst>
                                      </p:cBhvr>
                                      <p:to>
                                        <p:strVal val="visible"/>
                                      </p:to>
                                    </p:set>
                                    <p:animEffect transition="in" filter="wipe(right)">
                                      <p:cBhvr>
                                        <p:cTn id="89" dur="500"/>
                                        <p:tgtEl>
                                          <p:spTgt spid="36"/>
                                        </p:tgtEl>
                                      </p:cBhvr>
                                    </p:animEffect>
                                  </p:childTnLst>
                                </p:cTn>
                              </p:par>
                            </p:childTnLst>
                          </p:cTn>
                        </p:par>
                        <p:par>
                          <p:cTn id="90" fill="hold">
                            <p:stCondLst>
                              <p:cond delay="4000"/>
                            </p:stCondLst>
                            <p:childTnLst>
                              <p:par>
                                <p:cTn id="91" presetID="2" presetClass="entr" presetSubtype="2" decel="100000" fill="hold" grpId="0" nodeType="afterEffect">
                                  <p:stCondLst>
                                    <p:cond delay="0"/>
                                  </p:stCondLst>
                                  <p:childTnLst>
                                    <p:set>
                                      <p:cBhvr>
                                        <p:cTn id="92" dur="1" fill="hold">
                                          <p:stCondLst>
                                            <p:cond delay="0"/>
                                          </p:stCondLst>
                                        </p:cTn>
                                        <p:tgtEl>
                                          <p:spTgt spid="38"/>
                                        </p:tgtEl>
                                        <p:attrNameLst>
                                          <p:attrName>style.visibility</p:attrName>
                                        </p:attrNameLst>
                                      </p:cBhvr>
                                      <p:to>
                                        <p:strVal val="visible"/>
                                      </p:to>
                                    </p:set>
                                    <p:anim calcmode="lin" valueType="num">
                                      <p:cBhvr additive="base">
                                        <p:cTn id="93" dur="500" fill="hold"/>
                                        <p:tgtEl>
                                          <p:spTgt spid="38"/>
                                        </p:tgtEl>
                                        <p:attrNameLst>
                                          <p:attrName>ppt_x</p:attrName>
                                        </p:attrNameLst>
                                      </p:cBhvr>
                                      <p:tavLst>
                                        <p:tav tm="0">
                                          <p:val>
                                            <p:strVal val="1+#ppt_w/2"/>
                                          </p:val>
                                        </p:tav>
                                        <p:tav tm="100000">
                                          <p:val>
                                            <p:strVal val="#ppt_x"/>
                                          </p:val>
                                        </p:tav>
                                      </p:tavLst>
                                    </p:anim>
                                    <p:anim calcmode="lin" valueType="num">
                                      <p:cBhvr additive="base">
                                        <p:cTn id="94" dur="500" fill="hold"/>
                                        <p:tgtEl>
                                          <p:spTgt spid="38"/>
                                        </p:tgtEl>
                                        <p:attrNameLst>
                                          <p:attrName>ppt_y</p:attrName>
                                        </p:attrNameLst>
                                      </p:cBhvr>
                                      <p:tavLst>
                                        <p:tav tm="0">
                                          <p:val>
                                            <p:strVal val="#ppt_y"/>
                                          </p:val>
                                        </p:tav>
                                        <p:tav tm="100000">
                                          <p:val>
                                            <p:strVal val="#ppt_y"/>
                                          </p:val>
                                        </p:tav>
                                      </p:tavLst>
                                    </p:anim>
                                  </p:childTnLst>
                                </p:cTn>
                              </p:par>
                            </p:childTnLst>
                          </p:cTn>
                        </p:par>
                        <p:par>
                          <p:cTn id="95" fill="hold">
                            <p:stCondLst>
                              <p:cond delay="4500"/>
                            </p:stCondLst>
                            <p:childTnLst>
                              <p:par>
                                <p:cTn id="96" presetID="2" presetClass="entr" presetSubtype="8" decel="100000" fill="hold" grpId="0" nodeType="afterEffect">
                                  <p:stCondLst>
                                    <p:cond delay="250"/>
                                  </p:stCondLst>
                                  <p:childTnLst>
                                    <p:set>
                                      <p:cBhvr>
                                        <p:cTn id="97" dur="1" fill="hold">
                                          <p:stCondLst>
                                            <p:cond delay="0"/>
                                          </p:stCondLst>
                                        </p:cTn>
                                        <p:tgtEl>
                                          <p:spTgt spid="41"/>
                                        </p:tgtEl>
                                        <p:attrNameLst>
                                          <p:attrName>style.visibility</p:attrName>
                                        </p:attrNameLst>
                                      </p:cBhvr>
                                      <p:to>
                                        <p:strVal val="visible"/>
                                      </p:to>
                                    </p:set>
                                    <p:anim calcmode="lin" valueType="num">
                                      <p:cBhvr additive="base">
                                        <p:cTn id="98" dur="500" fill="hold"/>
                                        <p:tgtEl>
                                          <p:spTgt spid="41"/>
                                        </p:tgtEl>
                                        <p:attrNameLst>
                                          <p:attrName>ppt_x</p:attrName>
                                        </p:attrNameLst>
                                      </p:cBhvr>
                                      <p:tavLst>
                                        <p:tav tm="0">
                                          <p:val>
                                            <p:strVal val="0-#ppt_w/2"/>
                                          </p:val>
                                        </p:tav>
                                        <p:tav tm="100000">
                                          <p:val>
                                            <p:strVal val="#ppt_x"/>
                                          </p:val>
                                        </p:tav>
                                      </p:tavLst>
                                    </p:anim>
                                    <p:anim calcmode="lin" valueType="num">
                                      <p:cBhvr additive="base">
                                        <p:cTn id="99" dur="500" fill="hold"/>
                                        <p:tgtEl>
                                          <p:spTgt spid="41"/>
                                        </p:tgtEl>
                                        <p:attrNameLst>
                                          <p:attrName>ppt_y</p:attrName>
                                        </p:attrNameLst>
                                      </p:cBhvr>
                                      <p:tavLst>
                                        <p:tav tm="0">
                                          <p:val>
                                            <p:strVal val="#ppt_y"/>
                                          </p:val>
                                        </p:tav>
                                        <p:tav tm="100000">
                                          <p:val>
                                            <p:strVal val="#ppt_y"/>
                                          </p:val>
                                        </p:tav>
                                      </p:tavLst>
                                    </p:anim>
                                  </p:childTnLst>
                                </p:cTn>
                              </p:par>
                              <p:par>
                                <p:cTn id="100" presetID="2" presetClass="entr" presetSubtype="2" decel="100000" fill="hold" grpId="0" nodeType="withEffect">
                                  <p:stCondLst>
                                    <p:cond delay="250"/>
                                  </p:stCondLst>
                                  <p:childTnLst>
                                    <p:set>
                                      <p:cBhvr>
                                        <p:cTn id="101" dur="1" fill="hold">
                                          <p:stCondLst>
                                            <p:cond delay="0"/>
                                          </p:stCondLst>
                                        </p:cTn>
                                        <p:tgtEl>
                                          <p:spTgt spid="42"/>
                                        </p:tgtEl>
                                        <p:attrNameLst>
                                          <p:attrName>style.visibility</p:attrName>
                                        </p:attrNameLst>
                                      </p:cBhvr>
                                      <p:to>
                                        <p:strVal val="visible"/>
                                      </p:to>
                                    </p:set>
                                    <p:anim calcmode="lin" valueType="num">
                                      <p:cBhvr additive="base">
                                        <p:cTn id="102" dur="500" fill="hold"/>
                                        <p:tgtEl>
                                          <p:spTgt spid="42"/>
                                        </p:tgtEl>
                                        <p:attrNameLst>
                                          <p:attrName>ppt_x</p:attrName>
                                        </p:attrNameLst>
                                      </p:cBhvr>
                                      <p:tavLst>
                                        <p:tav tm="0">
                                          <p:val>
                                            <p:strVal val="1+#ppt_w/2"/>
                                          </p:val>
                                        </p:tav>
                                        <p:tav tm="100000">
                                          <p:val>
                                            <p:strVal val="#ppt_x"/>
                                          </p:val>
                                        </p:tav>
                                      </p:tavLst>
                                    </p:anim>
                                    <p:anim calcmode="lin" valueType="num">
                                      <p:cBhvr additive="base">
                                        <p:cTn id="103" dur="500" fill="hold"/>
                                        <p:tgtEl>
                                          <p:spTgt spid="42"/>
                                        </p:tgtEl>
                                        <p:attrNameLst>
                                          <p:attrName>ppt_y</p:attrName>
                                        </p:attrNameLst>
                                      </p:cBhvr>
                                      <p:tavLst>
                                        <p:tav tm="0">
                                          <p:val>
                                            <p:strVal val="#ppt_y"/>
                                          </p:val>
                                        </p:tav>
                                        <p:tav tm="100000">
                                          <p:val>
                                            <p:strVal val="#ppt_y"/>
                                          </p:val>
                                        </p:tav>
                                      </p:tavLst>
                                    </p:anim>
                                  </p:childTnLst>
                                </p:cTn>
                              </p:par>
                              <p:par>
                                <p:cTn id="104" presetID="2" presetClass="entr" presetSubtype="2" decel="100000" fill="hold" grpId="0" nodeType="withEffect">
                                  <p:stCondLst>
                                    <p:cond delay="250"/>
                                  </p:stCondLst>
                                  <p:childTnLst>
                                    <p:set>
                                      <p:cBhvr>
                                        <p:cTn id="105" dur="1" fill="hold">
                                          <p:stCondLst>
                                            <p:cond delay="0"/>
                                          </p:stCondLst>
                                        </p:cTn>
                                        <p:tgtEl>
                                          <p:spTgt spid="43"/>
                                        </p:tgtEl>
                                        <p:attrNameLst>
                                          <p:attrName>style.visibility</p:attrName>
                                        </p:attrNameLst>
                                      </p:cBhvr>
                                      <p:to>
                                        <p:strVal val="visible"/>
                                      </p:to>
                                    </p:set>
                                    <p:anim calcmode="lin" valueType="num">
                                      <p:cBhvr additive="base">
                                        <p:cTn id="106" dur="500" fill="hold"/>
                                        <p:tgtEl>
                                          <p:spTgt spid="43"/>
                                        </p:tgtEl>
                                        <p:attrNameLst>
                                          <p:attrName>ppt_x</p:attrName>
                                        </p:attrNameLst>
                                      </p:cBhvr>
                                      <p:tavLst>
                                        <p:tav tm="0">
                                          <p:val>
                                            <p:strVal val="1+#ppt_w/2"/>
                                          </p:val>
                                        </p:tav>
                                        <p:tav tm="100000">
                                          <p:val>
                                            <p:strVal val="#ppt_x"/>
                                          </p:val>
                                        </p:tav>
                                      </p:tavLst>
                                    </p:anim>
                                    <p:anim calcmode="lin" valueType="num">
                                      <p:cBhvr additive="base">
                                        <p:cTn id="107" dur="500" fill="hold"/>
                                        <p:tgtEl>
                                          <p:spTgt spid="43"/>
                                        </p:tgtEl>
                                        <p:attrNameLst>
                                          <p:attrName>ppt_y</p:attrName>
                                        </p:attrNameLst>
                                      </p:cBhvr>
                                      <p:tavLst>
                                        <p:tav tm="0">
                                          <p:val>
                                            <p:strVal val="#ppt_y"/>
                                          </p:val>
                                        </p:tav>
                                        <p:tav tm="100000">
                                          <p:val>
                                            <p:strVal val="#ppt_y"/>
                                          </p:val>
                                        </p:tav>
                                      </p:tavLst>
                                    </p:anim>
                                  </p:childTnLst>
                                </p:cTn>
                              </p:par>
                            </p:childTnLst>
                          </p:cTn>
                        </p:par>
                        <p:par>
                          <p:cTn id="108" fill="hold">
                            <p:stCondLst>
                              <p:cond delay="5250"/>
                            </p:stCondLst>
                            <p:childTnLst>
                              <p:par>
                                <p:cTn id="109" presetID="2" presetClass="entr" presetSubtype="8" decel="100000" fill="hold" grpId="0" nodeType="afterEffect">
                                  <p:stCondLst>
                                    <p:cond delay="250"/>
                                  </p:stCondLst>
                                  <p:childTnLst>
                                    <p:set>
                                      <p:cBhvr>
                                        <p:cTn id="110" dur="1" fill="hold">
                                          <p:stCondLst>
                                            <p:cond delay="0"/>
                                          </p:stCondLst>
                                        </p:cTn>
                                        <p:tgtEl>
                                          <p:spTgt spid="44"/>
                                        </p:tgtEl>
                                        <p:attrNameLst>
                                          <p:attrName>style.visibility</p:attrName>
                                        </p:attrNameLst>
                                      </p:cBhvr>
                                      <p:to>
                                        <p:strVal val="visible"/>
                                      </p:to>
                                    </p:set>
                                    <p:anim calcmode="lin" valueType="num">
                                      <p:cBhvr additive="base">
                                        <p:cTn id="111" dur="500" fill="hold"/>
                                        <p:tgtEl>
                                          <p:spTgt spid="44"/>
                                        </p:tgtEl>
                                        <p:attrNameLst>
                                          <p:attrName>ppt_x</p:attrName>
                                        </p:attrNameLst>
                                      </p:cBhvr>
                                      <p:tavLst>
                                        <p:tav tm="0">
                                          <p:val>
                                            <p:strVal val="0-#ppt_w/2"/>
                                          </p:val>
                                        </p:tav>
                                        <p:tav tm="100000">
                                          <p:val>
                                            <p:strVal val="#ppt_x"/>
                                          </p:val>
                                        </p:tav>
                                      </p:tavLst>
                                    </p:anim>
                                    <p:anim calcmode="lin" valueType="num">
                                      <p:cBhvr additive="base">
                                        <p:cTn id="112" dur="500" fill="hold"/>
                                        <p:tgtEl>
                                          <p:spTgt spid="44"/>
                                        </p:tgtEl>
                                        <p:attrNameLst>
                                          <p:attrName>ppt_y</p:attrName>
                                        </p:attrNameLst>
                                      </p:cBhvr>
                                      <p:tavLst>
                                        <p:tav tm="0">
                                          <p:val>
                                            <p:strVal val="#ppt_y"/>
                                          </p:val>
                                        </p:tav>
                                        <p:tav tm="100000">
                                          <p:val>
                                            <p:strVal val="#ppt_y"/>
                                          </p:val>
                                        </p:tav>
                                      </p:tavLst>
                                    </p:anim>
                                  </p:childTnLst>
                                </p:cTn>
                              </p:par>
                              <p:par>
                                <p:cTn id="113" presetID="2" presetClass="entr" presetSubtype="2" decel="100000" fill="hold" grpId="0" nodeType="withEffect">
                                  <p:stCondLst>
                                    <p:cond delay="250"/>
                                  </p:stCondLst>
                                  <p:childTnLst>
                                    <p:set>
                                      <p:cBhvr>
                                        <p:cTn id="114" dur="1" fill="hold">
                                          <p:stCondLst>
                                            <p:cond delay="0"/>
                                          </p:stCondLst>
                                        </p:cTn>
                                        <p:tgtEl>
                                          <p:spTgt spid="45"/>
                                        </p:tgtEl>
                                        <p:attrNameLst>
                                          <p:attrName>style.visibility</p:attrName>
                                        </p:attrNameLst>
                                      </p:cBhvr>
                                      <p:to>
                                        <p:strVal val="visible"/>
                                      </p:to>
                                    </p:set>
                                    <p:anim calcmode="lin" valueType="num">
                                      <p:cBhvr additive="base">
                                        <p:cTn id="115" dur="500" fill="hold"/>
                                        <p:tgtEl>
                                          <p:spTgt spid="45"/>
                                        </p:tgtEl>
                                        <p:attrNameLst>
                                          <p:attrName>ppt_x</p:attrName>
                                        </p:attrNameLst>
                                      </p:cBhvr>
                                      <p:tavLst>
                                        <p:tav tm="0">
                                          <p:val>
                                            <p:strVal val="1+#ppt_w/2"/>
                                          </p:val>
                                        </p:tav>
                                        <p:tav tm="100000">
                                          <p:val>
                                            <p:strVal val="#ppt_x"/>
                                          </p:val>
                                        </p:tav>
                                      </p:tavLst>
                                    </p:anim>
                                    <p:anim calcmode="lin" valueType="num">
                                      <p:cBhvr additive="base">
                                        <p:cTn id="116" dur="500" fill="hold"/>
                                        <p:tgtEl>
                                          <p:spTgt spid="45"/>
                                        </p:tgtEl>
                                        <p:attrNameLst>
                                          <p:attrName>ppt_y</p:attrName>
                                        </p:attrNameLst>
                                      </p:cBhvr>
                                      <p:tavLst>
                                        <p:tav tm="0">
                                          <p:val>
                                            <p:strVal val="#ppt_y"/>
                                          </p:val>
                                        </p:tav>
                                        <p:tav tm="100000">
                                          <p:val>
                                            <p:strVal val="#ppt_y"/>
                                          </p:val>
                                        </p:tav>
                                      </p:tavLst>
                                    </p:anim>
                                  </p:childTnLst>
                                </p:cTn>
                              </p:par>
                              <p:par>
                                <p:cTn id="117" presetID="2" presetClass="entr" presetSubtype="2" decel="100000" fill="hold" grpId="0" nodeType="withEffect">
                                  <p:stCondLst>
                                    <p:cond delay="250"/>
                                  </p:stCondLst>
                                  <p:childTnLst>
                                    <p:set>
                                      <p:cBhvr>
                                        <p:cTn id="118" dur="1" fill="hold">
                                          <p:stCondLst>
                                            <p:cond delay="0"/>
                                          </p:stCondLst>
                                        </p:cTn>
                                        <p:tgtEl>
                                          <p:spTgt spid="46"/>
                                        </p:tgtEl>
                                        <p:attrNameLst>
                                          <p:attrName>style.visibility</p:attrName>
                                        </p:attrNameLst>
                                      </p:cBhvr>
                                      <p:to>
                                        <p:strVal val="visible"/>
                                      </p:to>
                                    </p:set>
                                    <p:anim calcmode="lin" valueType="num">
                                      <p:cBhvr additive="base">
                                        <p:cTn id="119" dur="500" fill="hold"/>
                                        <p:tgtEl>
                                          <p:spTgt spid="46"/>
                                        </p:tgtEl>
                                        <p:attrNameLst>
                                          <p:attrName>ppt_x</p:attrName>
                                        </p:attrNameLst>
                                      </p:cBhvr>
                                      <p:tavLst>
                                        <p:tav tm="0">
                                          <p:val>
                                            <p:strVal val="1+#ppt_w/2"/>
                                          </p:val>
                                        </p:tav>
                                        <p:tav tm="100000">
                                          <p:val>
                                            <p:strVal val="#ppt_x"/>
                                          </p:val>
                                        </p:tav>
                                      </p:tavLst>
                                    </p:anim>
                                    <p:anim calcmode="lin" valueType="num">
                                      <p:cBhvr additive="base">
                                        <p:cTn id="120"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P spid="6" grpId="0" animBg="1"/>
      <p:bldP spid="7" grpId="0" animBg="1"/>
      <p:bldP spid="8" grpId="0" animBg="1"/>
      <p:bldP spid="9" grpId="0" animBg="1"/>
      <p:bldP spid="10" grpId="0" animBg="1"/>
      <p:bldP spid="15" grpId="0">
        <p:tmplLst>
          <p:tmpl>
            <p:tnLst>
              <p:par>
                <p:cTn presetID="10" presetClass="entr" presetSubtype="0"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P spid="16" grpId="0"/>
      <p:bldP spid="17" grpId="0">
        <p:tmplLst>
          <p:tmpl>
            <p:tnLst>
              <p:par>
                <p:cTn presetID="10" presetClass="entr" presetSubtype="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Lst>
      </p:bldP>
      <p:bldP spid="18" grpId="0">
        <p:tmplLst>
          <p:tmpl>
            <p:tnLst>
              <p:par>
                <p:cTn presetID="10" presetClass="entr" presetSubtype="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fade">
                      <p:cBhvr>
                        <p:cTn dur="500"/>
                        <p:tgtEl>
                          <p:spTgt spid="18"/>
                        </p:tgtEl>
                      </p:cBhvr>
                    </p:animEffect>
                  </p:childTnLst>
                </p:cTn>
              </p:par>
            </p:tnLst>
          </p:tmpl>
        </p:tmplLst>
      </p:bldP>
      <p:bldP spid="19" grpId="0"/>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4" grpId="0">
        <p:tmplLst>
          <p:tmpl>
            <p:tnLst>
              <p:par>
                <p:cTn presetID="10" presetClass="entr" presetSubtype="0" fill="hold" nodeType="withEffect">
                  <p:stCondLst>
                    <p:cond delay="0"/>
                  </p:stCondLst>
                  <p:childTnLst>
                    <p:set>
                      <p:cBhvr>
                        <p:cTn dur="1" fill="hold">
                          <p:stCondLst>
                            <p:cond delay="0"/>
                          </p:stCondLst>
                        </p:cTn>
                        <p:tgtEl>
                          <p:spTgt spid="24"/>
                        </p:tgtEl>
                        <p:attrNameLst>
                          <p:attrName>style.visibility</p:attrName>
                        </p:attrNameLst>
                      </p:cBhvr>
                      <p:to>
                        <p:strVal val="visible"/>
                      </p:to>
                    </p:set>
                    <p:animEffect transition="in" filter="fade">
                      <p:cBhvr>
                        <p:cTn dur="500"/>
                        <p:tgtEl>
                          <p:spTgt spid="24"/>
                        </p:tgtEl>
                      </p:cBhvr>
                    </p:animEffect>
                  </p:childTnLst>
                </p:cTn>
              </p:par>
            </p:tnLst>
          </p:tmpl>
        </p:tmplLst>
      </p:bldP>
      <p:bldP spid="25" grpId="0"/>
      <p:bldP spid="26" grpId="0">
        <p:tmplLst>
          <p:tmpl>
            <p:tnLst>
              <p:par>
                <p:cTn presetID="10" presetClass="entr" presetSubtype="0" fill="hold" nodeType="withEffect">
                  <p:stCondLst>
                    <p:cond delay="0"/>
                  </p:stCondLst>
                  <p:childTnLst>
                    <p:set>
                      <p:cBhvr>
                        <p:cTn dur="1" fill="hold">
                          <p:stCondLst>
                            <p:cond delay="0"/>
                          </p:stCondLst>
                        </p:cTn>
                        <p:tgtEl>
                          <p:spTgt spid="26"/>
                        </p:tgtEl>
                        <p:attrNameLst>
                          <p:attrName>style.visibility</p:attrName>
                        </p:attrNameLst>
                      </p:cBhvr>
                      <p:to>
                        <p:strVal val="visible"/>
                      </p:to>
                    </p:set>
                    <p:animEffect transition="in" filter="fade">
                      <p:cBhvr>
                        <p:cTn dur="500"/>
                        <p:tgtEl>
                          <p:spTgt spid="26"/>
                        </p:tgtEl>
                      </p:cBhvr>
                    </p:animEffect>
                  </p:childTnLst>
                </p:cTn>
              </p:par>
            </p:tnLst>
          </p:tmpl>
        </p:tmplLst>
      </p:bldP>
      <p:bldP spid="27" grpId="0">
        <p:tmplLst>
          <p:tmpl>
            <p:tnLst>
              <p:par>
                <p:cTn presetID="10" presetClass="entr" presetSubtype="0" fill="hold" nodeType="withEffect">
                  <p:stCondLst>
                    <p:cond delay="0"/>
                  </p:stCondLst>
                  <p:childTnLst>
                    <p:set>
                      <p:cBhvr>
                        <p:cTn dur="1" fill="hold">
                          <p:stCondLst>
                            <p:cond delay="0"/>
                          </p:stCondLst>
                        </p:cTn>
                        <p:tgtEl>
                          <p:spTgt spid="27"/>
                        </p:tgtEl>
                        <p:attrNameLst>
                          <p:attrName>style.visibility</p:attrName>
                        </p:attrNameLst>
                      </p:cBhvr>
                      <p:to>
                        <p:strVal val="visible"/>
                      </p:to>
                    </p:set>
                    <p:animEffect transition="in" filter="fade">
                      <p:cBhvr>
                        <p:cTn dur="500"/>
                        <p:tgtEl>
                          <p:spTgt spid="27"/>
                        </p:tgtEl>
                      </p:cBhvr>
                    </p:animEffect>
                  </p:childTnLst>
                </p:cTn>
              </p:par>
            </p:tnLst>
          </p:tmpl>
        </p:tmplLst>
      </p:bldP>
      <p:bldP spid="28" grpId="0"/>
      <p:bldP spid="29" grpId="0">
        <p:tmplLst>
          <p:tmpl>
            <p:tnLst>
              <p:par>
                <p:cTn presetID="10" presetClass="entr" presetSubtype="0" fill="hold" nodeType="with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fade">
                      <p:cBhvr>
                        <p:cTn dur="500"/>
                        <p:tgtEl>
                          <p:spTgt spid="29"/>
                        </p:tgtEl>
                      </p:cBhvr>
                    </p:animEffect>
                  </p:childTnLst>
                </p:cTn>
              </p:par>
            </p:tnLst>
          </p:tmpl>
        </p:tmplLst>
      </p:bldP>
      <p:bldP spid="30" grpId="0">
        <p:tmplLst>
          <p:tmpl>
            <p:tnLst>
              <p:par>
                <p:cTn presetID="10" presetClass="entr" presetSubtype="0" fill="hold" nodeType="with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fade">
                      <p:cBhvr>
                        <p:cTn dur="500"/>
                        <p:tgtEl>
                          <p:spTgt spid="30"/>
                        </p:tgtEl>
                      </p:cBhvr>
                    </p:animEffect>
                  </p:childTnLst>
                </p:cTn>
              </p:par>
            </p:tnLst>
          </p:tmpl>
        </p:tmplLst>
      </p:bldP>
      <p:bldP spid="31" grpId="0"/>
      <p:bldP spid="32" grpId="0">
        <p:tmplLst>
          <p:tmpl>
            <p:tnLst>
              <p:par>
                <p:cTn presetID="10" presetClass="entr" presetSubtype="0" fill="hold" nodeType="withEffect">
                  <p:stCondLst>
                    <p:cond delay="0"/>
                  </p:stCondLst>
                  <p:childTnLst>
                    <p:set>
                      <p:cBhvr>
                        <p:cTn dur="1" fill="hold">
                          <p:stCondLst>
                            <p:cond delay="0"/>
                          </p:stCondLst>
                        </p:cTn>
                        <p:tgtEl>
                          <p:spTgt spid="32"/>
                        </p:tgtEl>
                        <p:attrNameLst>
                          <p:attrName>style.visibility</p:attrName>
                        </p:attrNameLst>
                      </p:cBhvr>
                      <p:to>
                        <p:strVal val="visible"/>
                      </p:to>
                    </p:set>
                    <p:animEffect transition="in" filter="fade">
                      <p:cBhvr>
                        <p:cTn dur="500"/>
                        <p:tgtEl>
                          <p:spTgt spid="32"/>
                        </p:tgtEl>
                      </p:cBhvr>
                    </p:animEffect>
                  </p:childTnLst>
                </p:cTn>
              </p:par>
            </p:tnLst>
          </p:tmpl>
        </p:tmplLst>
      </p:bldP>
      <p:bldP spid="33" grpId="0">
        <p:tmplLst>
          <p:tmpl>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p:bldP spid="35" grpId="0">
        <p:tmplLst>
          <p:tmpl>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38" grpId="0">
        <p:tmplLst>
          <p:tmpl>
            <p:tnLst>
              <p:par>
                <p:cTn presetID="2" presetClass="entr" presetSubtype="2" decel="100000"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 calcmode="lin" valueType="num">
                      <p:cBhvr additive="base">
                        <p:cTn dur="500" fill="hold"/>
                        <p:tgtEl>
                          <p:spTgt spid="38"/>
                        </p:tgtEl>
                        <p:attrNameLst>
                          <p:attrName>ppt_x</p:attrName>
                        </p:attrNameLst>
                      </p:cBhvr>
                      <p:tavLst>
                        <p:tav tm="0">
                          <p:val>
                            <p:strVal val="1+#ppt_w/2"/>
                          </p:val>
                        </p:tav>
                        <p:tav tm="100000">
                          <p:val>
                            <p:strVal val="#ppt_x"/>
                          </p:val>
                        </p:tav>
                      </p:tavLst>
                    </p:anim>
                    <p:anim calcmode="lin" valueType="num">
                      <p:cBhvr additive="base">
                        <p:cTn dur="500" fill="hold"/>
                        <p:tgtEl>
                          <p:spTgt spid="38"/>
                        </p:tgtEl>
                        <p:attrNameLst>
                          <p:attrName>ppt_y</p:attrName>
                        </p:attrNameLst>
                      </p:cBhvr>
                      <p:tavLst>
                        <p:tav tm="0">
                          <p:val>
                            <p:strVal val="#ppt_y"/>
                          </p:val>
                        </p:tav>
                        <p:tav tm="100000">
                          <p:val>
                            <p:strVal val="#ppt_y"/>
                          </p:val>
                        </p:tav>
                      </p:tavLst>
                    </p:anim>
                  </p:childTnLst>
                </p:cTn>
              </p:par>
            </p:tnLst>
          </p:tmpl>
        </p:tmplLst>
      </p:bldP>
      <p:bldP spid="41" grpId="0" animBg="1"/>
      <p:bldP spid="42" grpId="0">
        <p:tmplLst>
          <p:tmpl>
            <p:tnLst>
              <p:par>
                <p:cTn presetID="2" presetClass="entr" presetSubtype="2" decel="100000" fill="hold" nodeType="withEffect">
                  <p:stCondLst>
                    <p:cond delay="250"/>
                  </p:stCondLst>
                  <p:childTnLst>
                    <p:set>
                      <p:cBhvr>
                        <p:cTn dur="1" fill="hold">
                          <p:stCondLst>
                            <p:cond delay="0"/>
                          </p:stCondLst>
                        </p:cTn>
                        <p:tgtEl>
                          <p:spTgt spid="42"/>
                        </p:tgtEl>
                        <p:attrNameLst>
                          <p:attrName>style.visibility</p:attrName>
                        </p:attrNameLst>
                      </p:cBhvr>
                      <p:to>
                        <p:strVal val="visible"/>
                      </p:to>
                    </p:set>
                    <p:anim calcmode="lin" valueType="num">
                      <p:cBhvr additive="base">
                        <p:cTn dur="500" fill="hold"/>
                        <p:tgtEl>
                          <p:spTgt spid="42"/>
                        </p:tgtEl>
                        <p:attrNameLst>
                          <p:attrName>ppt_x</p:attrName>
                        </p:attrNameLst>
                      </p:cBhvr>
                      <p:tavLst>
                        <p:tav tm="0">
                          <p:val>
                            <p:strVal val="1+#ppt_w/2"/>
                          </p:val>
                        </p:tav>
                        <p:tav tm="100000">
                          <p:val>
                            <p:strVal val="#ppt_x"/>
                          </p:val>
                        </p:tav>
                      </p:tavLst>
                    </p:anim>
                    <p:anim calcmode="lin" valueType="num">
                      <p:cBhvr additive="base">
                        <p:cTn dur="500" fill="hold"/>
                        <p:tgtEl>
                          <p:spTgt spid="42"/>
                        </p:tgtEl>
                        <p:attrNameLst>
                          <p:attrName>ppt_y</p:attrName>
                        </p:attrNameLst>
                      </p:cBhvr>
                      <p:tavLst>
                        <p:tav tm="0">
                          <p:val>
                            <p:strVal val="#ppt_y"/>
                          </p:val>
                        </p:tav>
                        <p:tav tm="100000">
                          <p:val>
                            <p:strVal val="#ppt_y"/>
                          </p:val>
                        </p:tav>
                      </p:tavLst>
                    </p:anim>
                  </p:childTnLst>
                </p:cTn>
              </p:par>
            </p:tnLst>
          </p:tmpl>
        </p:tmplLst>
      </p:bldP>
      <p:bldP spid="43" grpId="0">
        <p:tmplLst>
          <p:tmpl>
            <p:tnLst>
              <p:par>
                <p:cTn presetID="2" presetClass="entr" presetSubtype="2" decel="100000" fill="hold" nodeType="withEffect">
                  <p:stCondLst>
                    <p:cond delay="250"/>
                  </p:stCondLst>
                  <p:childTnLst>
                    <p:set>
                      <p:cBhvr>
                        <p:cTn dur="1" fill="hold">
                          <p:stCondLst>
                            <p:cond delay="0"/>
                          </p:stCondLst>
                        </p:cTn>
                        <p:tgtEl>
                          <p:spTgt spid="43"/>
                        </p:tgtEl>
                        <p:attrNameLst>
                          <p:attrName>style.visibility</p:attrName>
                        </p:attrNameLst>
                      </p:cBhvr>
                      <p:to>
                        <p:strVal val="visible"/>
                      </p:to>
                    </p:set>
                    <p:anim calcmode="lin" valueType="num">
                      <p:cBhvr additive="base">
                        <p:cTn dur="500" fill="hold"/>
                        <p:tgtEl>
                          <p:spTgt spid="43"/>
                        </p:tgtEl>
                        <p:attrNameLst>
                          <p:attrName>ppt_x</p:attrName>
                        </p:attrNameLst>
                      </p:cBhvr>
                      <p:tavLst>
                        <p:tav tm="0">
                          <p:val>
                            <p:strVal val="1+#ppt_w/2"/>
                          </p:val>
                        </p:tav>
                        <p:tav tm="100000">
                          <p:val>
                            <p:strVal val="#ppt_x"/>
                          </p:val>
                        </p:tav>
                      </p:tavLst>
                    </p:anim>
                    <p:anim calcmode="lin" valueType="num">
                      <p:cBhvr additive="base">
                        <p:cTn dur="500" fill="hold"/>
                        <p:tgtEl>
                          <p:spTgt spid="43"/>
                        </p:tgtEl>
                        <p:attrNameLst>
                          <p:attrName>ppt_y</p:attrName>
                        </p:attrNameLst>
                      </p:cBhvr>
                      <p:tavLst>
                        <p:tav tm="0">
                          <p:val>
                            <p:strVal val="#ppt_y"/>
                          </p:val>
                        </p:tav>
                        <p:tav tm="100000">
                          <p:val>
                            <p:strVal val="#ppt_y"/>
                          </p:val>
                        </p:tav>
                      </p:tavLst>
                    </p:anim>
                  </p:childTnLst>
                </p:cTn>
              </p:par>
            </p:tnLst>
          </p:tmpl>
        </p:tmplLst>
      </p:bldP>
      <p:bldP spid="44" grpId="0" animBg="1"/>
      <p:bldP spid="45" grpId="0">
        <p:tmplLst>
          <p:tmpl>
            <p:tnLst>
              <p:par>
                <p:cTn presetID="2" presetClass="entr" presetSubtype="2" decel="100000" fill="hold" nodeType="withEffect">
                  <p:stCondLst>
                    <p:cond delay="250"/>
                  </p:stCondLst>
                  <p:childTnLst>
                    <p:set>
                      <p:cBhvr>
                        <p:cTn dur="1" fill="hold">
                          <p:stCondLst>
                            <p:cond delay="0"/>
                          </p:stCondLst>
                        </p:cTn>
                        <p:tgtEl>
                          <p:spTgt spid="45"/>
                        </p:tgtEl>
                        <p:attrNameLst>
                          <p:attrName>style.visibility</p:attrName>
                        </p:attrNameLst>
                      </p:cBhvr>
                      <p:to>
                        <p:strVal val="visible"/>
                      </p:to>
                    </p:set>
                    <p:anim calcmode="lin" valueType="num">
                      <p:cBhvr additive="base">
                        <p:cTn dur="500" fill="hold"/>
                        <p:tgtEl>
                          <p:spTgt spid="45"/>
                        </p:tgtEl>
                        <p:attrNameLst>
                          <p:attrName>ppt_x</p:attrName>
                        </p:attrNameLst>
                      </p:cBhvr>
                      <p:tavLst>
                        <p:tav tm="0">
                          <p:val>
                            <p:strVal val="1+#ppt_w/2"/>
                          </p:val>
                        </p:tav>
                        <p:tav tm="100000">
                          <p:val>
                            <p:strVal val="#ppt_x"/>
                          </p:val>
                        </p:tav>
                      </p:tavLst>
                    </p:anim>
                    <p:anim calcmode="lin" valueType="num">
                      <p:cBhvr additive="base">
                        <p:cTn dur="500" fill="hold"/>
                        <p:tgtEl>
                          <p:spTgt spid="45"/>
                        </p:tgtEl>
                        <p:attrNameLst>
                          <p:attrName>ppt_y</p:attrName>
                        </p:attrNameLst>
                      </p:cBhvr>
                      <p:tavLst>
                        <p:tav tm="0">
                          <p:val>
                            <p:strVal val="#ppt_y"/>
                          </p:val>
                        </p:tav>
                        <p:tav tm="100000">
                          <p:val>
                            <p:strVal val="#ppt_y"/>
                          </p:val>
                        </p:tav>
                      </p:tavLst>
                    </p:anim>
                  </p:childTnLst>
                </p:cTn>
              </p:par>
            </p:tnLst>
          </p:tmpl>
        </p:tmplLst>
      </p:bldP>
      <p:bldP spid="46" grpId="0">
        <p:tmplLst>
          <p:tmpl>
            <p:tnLst>
              <p:par>
                <p:cTn presetID="2" presetClass="entr" presetSubtype="2" decel="100000" fill="hold" nodeType="withEffect">
                  <p:stCondLst>
                    <p:cond delay="250"/>
                  </p:stCondLst>
                  <p:childTnLst>
                    <p:set>
                      <p:cBhvr>
                        <p:cTn dur="1" fill="hold">
                          <p:stCondLst>
                            <p:cond delay="0"/>
                          </p:stCondLst>
                        </p:cTn>
                        <p:tgtEl>
                          <p:spTgt spid="46"/>
                        </p:tgtEl>
                        <p:attrNameLst>
                          <p:attrName>style.visibility</p:attrName>
                        </p:attrNameLst>
                      </p:cBhvr>
                      <p:to>
                        <p:strVal val="visible"/>
                      </p:to>
                    </p:set>
                    <p:anim calcmode="lin" valueType="num">
                      <p:cBhvr additive="base">
                        <p:cTn dur="500" fill="hold"/>
                        <p:tgtEl>
                          <p:spTgt spid="46"/>
                        </p:tgtEl>
                        <p:attrNameLst>
                          <p:attrName>ppt_x</p:attrName>
                        </p:attrNameLst>
                      </p:cBhvr>
                      <p:tavLst>
                        <p:tav tm="0">
                          <p:val>
                            <p:strVal val="1+#ppt_w/2"/>
                          </p:val>
                        </p:tav>
                        <p:tav tm="100000">
                          <p:val>
                            <p:strVal val="#ppt_x"/>
                          </p:val>
                        </p:tav>
                      </p:tavLst>
                    </p:anim>
                    <p:anim calcmode="lin" valueType="num">
                      <p:cBhvr additive="base">
                        <p:cTn dur="500" fill="hold"/>
                        <p:tgtEl>
                          <p:spTgt spid="46"/>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Moniters">
    <p:spTree>
      <p:nvGrpSpPr>
        <p:cNvPr id="1" name=""/>
        <p:cNvGrpSpPr/>
        <p:nvPr/>
      </p:nvGrpSpPr>
      <p:grpSpPr>
        <a:xfrm>
          <a:off x="0" y="0"/>
          <a:ext cx="0" cy="0"/>
          <a:chOff x="0" y="0"/>
          <a:chExt cx="0" cy="0"/>
        </a:xfrm>
      </p:grpSpPr>
      <p:sp>
        <p:nvSpPr>
          <p:cNvPr id="5" name="正方形/長方形 4"/>
          <p:cNvSpPr/>
          <p:nvPr userDrawn="1"/>
        </p:nvSpPr>
        <p:spPr>
          <a:xfrm>
            <a:off x="-1" y="0"/>
            <a:ext cx="18286413" cy="6583660"/>
          </a:xfrm>
          <a:prstGeom prst="rect">
            <a:avLst/>
          </a:prstGeom>
          <a:solidFill>
            <a:schemeClr val="accent1">
              <a:lumMod val="60000"/>
              <a:lumOff val="4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9" name="テキスト プレースホルダー 7"/>
          <p:cNvSpPr>
            <a:spLocks noGrp="1"/>
          </p:cNvSpPr>
          <p:nvPr>
            <p:ph type="body" sz="quarter" idx="15" hasCustomPrompt="1"/>
          </p:nvPr>
        </p:nvSpPr>
        <p:spPr>
          <a:xfrm>
            <a:off x="412236" y="1208103"/>
            <a:ext cx="6221087" cy="5033903"/>
          </a:xfrm>
          <a:blipFill dpi="0" rotWithShape="1">
            <a:blip r:embed="rId2"/>
            <a:srcRect/>
            <a:stretch>
              <a:fillRect/>
            </a:stretch>
          </a:blipFill>
        </p:spPr>
        <p:txBody>
          <a:bodyPr/>
          <a:lstStyle/>
          <a:p>
            <a:pPr lvl="0"/>
            <a:r>
              <a:rPr kumimoji="1" lang="en-US" altLang="ja-JP" dirty="0"/>
              <a:t> </a:t>
            </a:r>
            <a:endParaRPr kumimoji="1" lang="ja-JP" altLang="en-US" dirty="0"/>
          </a:p>
        </p:txBody>
      </p:sp>
      <p:sp>
        <p:nvSpPr>
          <p:cNvPr id="10" name="図プレースホルダー 8"/>
          <p:cNvSpPr>
            <a:spLocks noGrp="1"/>
          </p:cNvSpPr>
          <p:nvPr>
            <p:ph type="pic" sz="quarter" idx="16" hasCustomPrompt="1"/>
          </p:nvPr>
        </p:nvSpPr>
        <p:spPr>
          <a:xfrm>
            <a:off x="667031" y="1433128"/>
            <a:ext cx="5733348" cy="3150350"/>
          </a:xfrm>
        </p:spPr>
        <p:txBody>
          <a:bodyPr/>
          <a:lstStyle>
            <a:lvl1pPr>
              <a:defRPr/>
            </a:lvl1pPr>
          </a:lstStyle>
          <a:p>
            <a:r>
              <a:rPr kumimoji="1" lang="en-US" altLang="ja-JP" dirty="0"/>
              <a:t>Add an image</a:t>
            </a:r>
            <a:endParaRPr kumimoji="1" lang="ja-JP" altLang="en-US" dirty="0"/>
          </a:p>
        </p:txBody>
      </p:sp>
      <p:sp>
        <p:nvSpPr>
          <p:cNvPr id="11" name="テキスト プレースホルダー 7"/>
          <p:cNvSpPr>
            <a:spLocks noGrp="1"/>
          </p:cNvSpPr>
          <p:nvPr>
            <p:ph type="body" sz="quarter" idx="17" hasCustomPrompt="1"/>
          </p:nvPr>
        </p:nvSpPr>
        <p:spPr>
          <a:xfrm>
            <a:off x="11588711" y="1201446"/>
            <a:ext cx="6221087" cy="5033903"/>
          </a:xfrm>
          <a:blipFill dpi="0" rotWithShape="1">
            <a:blip r:embed="rId2"/>
            <a:srcRect/>
            <a:stretch>
              <a:fillRect/>
            </a:stretch>
          </a:blipFill>
        </p:spPr>
        <p:txBody>
          <a:bodyPr/>
          <a:lstStyle/>
          <a:p>
            <a:pPr lvl="0"/>
            <a:r>
              <a:rPr kumimoji="1" lang="en-US" altLang="ja-JP" dirty="0"/>
              <a:t> </a:t>
            </a:r>
            <a:endParaRPr kumimoji="1" lang="ja-JP" altLang="en-US" dirty="0"/>
          </a:p>
        </p:txBody>
      </p:sp>
      <p:sp>
        <p:nvSpPr>
          <p:cNvPr id="12" name="図プレースホルダー 8"/>
          <p:cNvSpPr>
            <a:spLocks noGrp="1"/>
          </p:cNvSpPr>
          <p:nvPr>
            <p:ph type="pic" sz="quarter" idx="18" hasCustomPrompt="1"/>
          </p:nvPr>
        </p:nvSpPr>
        <p:spPr>
          <a:xfrm>
            <a:off x="11843506" y="1426471"/>
            <a:ext cx="5733348" cy="3150350"/>
          </a:xfrm>
        </p:spPr>
        <p:txBody>
          <a:bodyPr/>
          <a:lstStyle>
            <a:lvl1pPr>
              <a:defRPr/>
            </a:lvl1pPr>
          </a:lstStyle>
          <a:p>
            <a:r>
              <a:rPr kumimoji="1" lang="en-US" altLang="ja-JP" dirty="0"/>
              <a:t>Add an image</a:t>
            </a:r>
            <a:endParaRPr kumimoji="1" lang="ja-JP" altLang="en-US" dirty="0"/>
          </a:p>
        </p:txBody>
      </p:sp>
      <p:sp>
        <p:nvSpPr>
          <p:cNvPr id="8" name="テキスト プレースホルダー 7"/>
          <p:cNvSpPr>
            <a:spLocks noGrp="1"/>
          </p:cNvSpPr>
          <p:nvPr>
            <p:ph type="body" sz="quarter" idx="14" hasCustomPrompt="1"/>
          </p:nvPr>
        </p:nvSpPr>
        <p:spPr>
          <a:xfrm>
            <a:off x="5546049" y="958035"/>
            <a:ext cx="7197557" cy="5824031"/>
          </a:xfrm>
          <a:blipFill dpi="0" rotWithShape="1">
            <a:blip r:embed="rId2"/>
            <a:srcRect/>
            <a:stretch>
              <a:fillRect/>
            </a:stretch>
          </a:blipFill>
        </p:spPr>
        <p:txBody>
          <a:bodyPr/>
          <a:lstStyle/>
          <a:p>
            <a:pPr lvl="0"/>
            <a:r>
              <a:rPr kumimoji="1" lang="en-US" altLang="ja-JP" dirty="0"/>
              <a:t> </a:t>
            </a:r>
            <a:endParaRPr kumimoji="1" lang="ja-JP" altLang="en-US" dirty="0"/>
          </a:p>
        </p:txBody>
      </p:sp>
      <p:sp>
        <p:nvSpPr>
          <p:cNvPr id="7" name="図プレースホルダー 8"/>
          <p:cNvSpPr>
            <a:spLocks noGrp="1"/>
          </p:cNvSpPr>
          <p:nvPr>
            <p:ph type="pic" sz="quarter" idx="13" hasCustomPrompt="1"/>
          </p:nvPr>
        </p:nvSpPr>
        <p:spPr>
          <a:xfrm>
            <a:off x="5814679" y="1201445"/>
            <a:ext cx="6660740" cy="3645405"/>
          </a:xfrm>
        </p:spPr>
        <p:txBody>
          <a:bodyPr/>
          <a:lstStyle>
            <a:lvl1pPr>
              <a:defRPr/>
            </a:lvl1pPr>
          </a:lstStyle>
          <a:p>
            <a:r>
              <a:rPr kumimoji="1" lang="en-US" altLang="ja-JP" dirty="0"/>
              <a:t>Add an image</a:t>
            </a:r>
            <a:endParaRPr kumimoji="1" lang="ja-JP" altLang="en-US" dirty="0"/>
          </a:p>
        </p:txBody>
      </p:sp>
      <p:sp>
        <p:nvSpPr>
          <p:cNvPr id="13" name="テキスト プレースホルダー 11"/>
          <p:cNvSpPr>
            <a:spLocks noGrp="1"/>
          </p:cNvSpPr>
          <p:nvPr>
            <p:ph type="body" sz="quarter" idx="38" hasCustomPrompt="1"/>
          </p:nvPr>
        </p:nvSpPr>
        <p:spPr>
          <a:xfrm>
            <a:off x="2842148" y="6619890"/>
            <a:ext cx="12612643" cy="1224261"/>
          </a:xfrm>
        </p:spPr>
        <p:txBody>
          <a:bodyPr anchor="b">
            <a:noAutofit/>
          </a:bodyPr>
          <a:lstStyle>
            <a:lvl1pPr algn="ctr">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cxnSp>
        <p:nvCxnSpPr>
          <p:cNvPr id="14" name="直線コネクタ 13"/>
          <p:cNvCxnSpPr/>
          <p:nvPr userDrawn="1"/>
        </p:nvCxnSpPr>
        <p:spPr>
          <a:xfrm flipH="1" flipV="1">
            <a:off x="3332956" y="7853145"/>
            <a:ext cx="11620500"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5" name="テキスト プレースホルダー 11"/>
          <p:cNvSpPr>
            <a:spLocks noGrp="1"/>
          </p:cNvSpPr>
          <p:nvPr>
            <p:ph type="body" sz="quarter" idx="39" hasCustomPrompt="1"/>
          </p:nvPr>
        </p:nvSpPr>
        <p:spPr>
          <a:xfrm>
            <a:off x="2097255" y="7975591"/>
            <a:ext cx="14102428" cy="1539112"/>
          </a:xfrm>
        </p:spPr>
        <p:txBody>
          <a:bodyPr anchor="t">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3783163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randombar(horizontal)">
                                      <p:cBhvr>
                                        <p:cTn id="11" dur="500"/>
                                        <p:tgtEl>
                                          <p:spTgt spid="9"/>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randombar(horizontal)">
                                      <p:cBhvr>
                                        <p:cTn id="14" dur="500"/>
                                        <p:tgtEl>
                                          <p:spTgt spid="10"/>
                                        </p:tgtEl>
                                      </p:cBhvr>
                                    </p:animEffect>
                                  </p:childTnLst>
                                </p:cTn>
                              </p:par>
                            </p:childTnLst>
                          </p:cTn>
                        </p:par>
                        <p:par>
                          <p:cTn id="15" fill="hold">
                            <p:stCondLst>
                              <p:cond delay="1000"/>
                            </p:stCondLst>
                            <p:childTnLst>
                              <p:par>
                                <p:cTn id="16" presetID="14" presetClass="entr" presetSubtype="1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randombar(horizontal)">
                                      <p:cBhvr>
                                        <p:cTn id="18" dur="500"/>
                                        <p:tgtEl>
                                          <p:spTgt spid="8"/>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randombar(horizontal)">
                                      <p:cBhvr>
                                        <p:cTn id="21" dur="500"/>
                                        <p:tgtEl>
                                          <p:spTgt spid="7"/>
                                        </p:tgtEl>
                                      </p:cBhvr>
                                    </p:animEffect>
                                  </p:childTnLst>
                                </p:cTn>
                              </p:par>
                            </p:childTnLst>
                          </p:cTn>
                        </p:par>
                        <p:par>
                          <p:cTn id="22" fill="hold">
                            <p:stCondLst>
                              <p:cond delay="1500"/>
                            </p:stCondLst>
                            <p:childTnLst>
                              <p:par>
                                <p:cTn id="23" presetID="14" presetClass="entr" presetSubtype="10" fill="hold" grpId="0"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randombar(horizontal)">
                                      <p:cBhvr>
                                        <p:cTn id="25" dur="500"/>
                                        <p:tgtEl>
                                          <p:spTgt spid="11"/>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randombar(horizontal)">
                                      <p:cBhvr>
                                        <p:cTn id="28" dur="500"/>
                                        <p:tgtEl>
                                          <p:spTgt spid="12"/>
                                        </p:tgtEl>
                                      </p:cBhvr>
                                    </p:animEffect>
                                  </p:childTnLst>
                                </p:cTn>
                              </p:par>
                            </p:childTnLst>
                          </p:cTn>
                        </p:par>
                        <p:par>
                          <p:cTn id="29" fill="hold">
                            <p:stCondLst>
                              <p:cond delay="2000"/>
                            </p:stCondLst>
                            <p:childTnLst>
                              <p:par>
                                <p:cTn id="30" presetID="2" presetClass="entr" presetSubtype="4" decel="100000" fill="hold" grpId="0" nodeType="afterEffect">
                                  <p:stCondLst>
                                    <p:cond delay="500"/>
                                  </p:stCondLst>
                                  <p:iterate type="wd">
                                    <p:tmPct val="10000"/>
                                  </p:iterate>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50"/>
                            </p:stCondLst>
                            <p:childTnLst>
                              <p:par>
                                <p:cTn id="35" presetID="16" presetClass="entr" presetSubtype="37"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outVertical)">
                                      <p:cBhvr>
                                        <p:cTn id="37" dur="500"/>
                                        <p:tgtEl>
                                          <p:spTgt spid="14"/>
                                        </p:tgtEl>
                                      </p:cBhvr>
                                    </p:animEffect>
                                  </p:childTnLst>
                                </p:cTn>
                              </p:par>
                            </p:childTnLst>
                          </p:cTn>
                        </p:par>
                        <p:par>
                          <p:cTn id="38" fill="hold">
                            <p:stCondLst>
                              <p:cond delay="3550"/>
                            </p:stCondLst>
                            <p:childTnLst>
                              <p:par>
                                <p:cTn id="39" presetID="2" presetClass="entr" presetSubtype="4" decel="10000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ppt_x"/>
                                          </p:val>
                                        </p:tav>
                                        <p:tav tm="100000">
                                          <p:val>
                                            <p:strVal val="#ppt_x"/>
                                          </p:val>
                                        </p:tav>
                                      </p:tavLst>
                                    </p:anim>
                                    <p:anim calcmode="lin" valueType="num">
                                      <p:cBhvr additive="base">
                                        <p:cTn id="4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tmplLst>
          <p:tmpl>
            <p:tnLst>
              <p:par>
                <p:cTn presetID="14" presetClass="entr" presetSubtype="10" fill="hold" nodeType="after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randombar(horizontal)">
                      <p:cBhvr>
                        <p:cTn dur="500"/>
                        <p:tgtEl>
                          <p:spTgt spid="9"/>
                        </p:tgtEl>
                      </p:cBhvr>
                    </p:animEffect>
                  </p:childTnLst>
                </p:cTn>
              </p:par>
            </p:tnLst>
          </p:tmpl>
        </p:tmplLst>
      </p:bldP>
      <p:bldP spid="10" grpId="0"/>
      <p:bldP spid="11" grpId="0" animBg="1">
        <p:tmplLst>
          <p:tmpl>
            <p:tnLst>
              <p:par>
                <p:cTn presetID="14" presetClass="entr" presetSubtype="1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randombar(horizontal)">
                      <p:cBhvr>
                        <p:cTn dur="500"/>
                        <p:tgtEl>
                          <p:spTgt spid="11"/>
                        </p:tgtEl>
                      </p:cBhvr>
                    </p:animEffect>
                  </p:childTnLst>
                </p:cTn>
              </p:par>
            </p:tnLst>
          </p:tmpl>
        </p:tmplLst>
      </p:bldP>
      <p:bldP spid="12" grpId="0"/>
      <p:bldP spid="8" grpId="0" animBg="1">
        <p:tmplLst>
          <p:tmpl>
            <p:tnLst>
              <p:par>
                <p:cTn presetID="14" presetClass="entr" presetSubtype="10" fill="hold" nodeType="afterEffect">
                  <p:stCondLst>
                    <p:cond delay="0"/>
                  </p:stCondLst>
                  <p:childTnLst>
                    <p:set>
                      <p:cBhvr>
                        <p:cTn dur="1" fill="hold">
                          <p:stCondLst>
                            <p:cond delay="0"/>
                          </p:stCondLst>
                        </p:cTn>
                        <p:tgtEl>
                          <p:spTgt spid="8"/>
                        </p:tgtEl>
                        <p:attrNameLst>
                          <p:attrName>style.visibility</p:attrName>
                        </p:attrNameLst>
                      </p:cBhvr>
                      <p:to>
                        <p:strVal val="visible"/>
                      </p:to>
                    </p:set>
                    <p:animEffect transition="in" filter="randombar(horizontal)">
                      <p:cBhvr>
                        <p:cTn dur="500"/>
                        <p:tgtEl>
                          <p:spTgt spid="8"/>
                        </p:tgtEl>
                      </p:cBhvr>
                    </p:animEffect>
                  </p:childTnLst>
                </p:cTn>
              </p:par>
            </p:tnLst>
          </p:tmpl>
        </p:tmplLst>
      </p:bldP>
      <p:bldP spid="7" grpId="0"/>
      <p:bldP spid="13" grpId="0">
        <p:tmplLst>
          <p:tmpl>
            <p:tnLst>
              <p:par>
                <p:cTn presetID="2" presetClass="entr" presetSubtype="4" decel="100000" fill="hold" nodeType="afterEffect">
                  <p:stCondLst>
                    <p:cond delay="500"/>
                  </p:stCondLst>
                  <p:iterate type="wd">
                    <p:tmPct val="10000"/>
                  </p:iterate>
                  <p:childTnLst>
                    <p:set>
                      <p:cBhvr>
                        <p:cTn dur="1" fill="hold">
                          <p:stCondLst>
                            <p:cond delay="0"/>
                          </p:stCondLst>
                        </p:cTn>
                        <p:tgtEl>
                          <p:spTgt spid="13"/>
                        </p:tgtEl>
                        <p:attrNameLst>
                          <p:attrName>style.visibility</p:attrName>
                        </p:attrNameLst>
                      </p:cBhvr>
                      <p:to>
                        <p:strVal val="visible"/>
                      </p:to>
                    </p:set>
                    <p:anim calcmode="lin" valueType="num">
                      <p:cBhvr additive="base">
                        <p:cTn dur="500" fill="hold"/>
                        <p:tgtEl>
                          <p:spTgt spid="13"/>
                        </p:tgtEl>
                        <p:attrNameLst>
                          <p:attrName>ppt_x</p:attrName>
                        </p:attrNameLst>
                      </p:cBhvr>
                      <p:tavLst>
                        <p:tav tm="0">
                          <p:val>
                            <p:strVal val="#ppt_x"/>
                          </p:val>
                        </p:tav>
                        <p:tav tm="100000">
                          <p:val>
                            <p:strVal val="#ppt_x"/>
                          </p:val>
                        </p:tav>
                      </p:tavLst>
                    </p:anim>
                    <p:anim calcmode="lin" valueType="num">
                      <p:cBhvr additive="base">
                        <p:cTn dur="500" fill="hold"/>
                        <p:tgtEl>
                          <p:spTgt spid="13"/>
                        </p:tgtEl>
                        <p:attrNameLst>
                          <p:attrName>ppt_y</p:attrName>
                        </p:attrNameLst>
                      </p:cBhvr>
                      <p:tavLst>
                        <p:tav tm="0">
                          <p:val>
                            <p:strVal val="1+#ppt_h/2"/>
                          </p:val>
                        </p:tav>
                        <p:tav tm="100000">
                          <p:val>
                            <p:strVal val="#ppt_y"/>
                          </p:val>
                        </p:tav>
                      </p:tavLst>
                    </p:anim>
                  </p:childTnLst>
                </p:cTn>
              </p:par>
            </p:tnLst>
          </p:tmpl>
        </p:tmplLst>
      </p:bldP>
      <p:bldP spid="15" grpId="0">
        <p:tmplLst>
          <p:tmpl>
            <p:tnLst>
              <p:par>
                <p:cTn presetID="2" presetClass="entr" presetSubtype="4" decel="100000"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ppt_x"/>
                          </p:val>
                        </p:tav>
                        <p:tav tm="100000">
                          <p:val>
                            <p:strVal val="#ppt_x"/>
                          </p:val>
                        </p:tav>
                      </p:tavLst>
                    </p:anim>
                    <p:anim calcmode="lin" valueType="num">
                      <p:cBhvr additive="base">
                        <p:cTn dur="500" fill="hold"/>
                        <p:tgtEl>
                          <p:spTgt spid="15"/>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3 Points and Big Title">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32" name="正方形/長方形 31"/>
          <p:cNvSpPr/>
          <p:nvPr userDrawn="1"/>
        </p:nvSpPr>
        <p:spPr>
          <a:xfrm>
            <a:off x="0" y="0"/>
            <a:ext cx="18286413" cy="5143500"/>
          </a:xfrm>
          <a:prstGeom prst="rect">
            <a:avLst/>
          </a:pr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3" name="テキスト プレースホルダー 11"/>
          <p:cNvSpPr>
            <a:spLocks noGrp="1"/>
          </p:cNvSpPr>
          <p:nvPr>
            <p:ph type="body" sz="quarter" idx="15" hasCustomPrompt="1"/>
          </p:nvPr>
        </p:nvSpPr>
        <p:spPr>
          <a:xfrm>
            <a:off x="727271" y="1228065"/>
            <a:ext cx="16831870" cy="2459238"/>
          </a:xfrm>
        </p:spPr>
        <p:txBody>
          <a:bodyPr anchor="b">
            <a:noAutofit/>
          </a:bodyPr>
          <a:lstStyle>
            <a:lvl1pPr algn="ctr">
              <a:lnSpc>
                <a:spcPct val="100000"/>
              </a:lnSpc>
              <a:spcBef>
                <a:spcPts val="0"/>
              </a:spcBef>
              <a:defRPr sz="15000" spc="600" baseline="0">
                <a:solidFill>
                  <a:schemeClr val="bg1"/>
                </a:solidFill>
                <a:latin typeface="+mj-lt"/>
              </a:defRPr>
            </a:lvl1pPr>
          </a:lstStyle>
          <a:p>
            <a:pPr lvl="0"/>
            <a:r>
              <a:rPr lang="en-US" altLang="ja-JP" dirty="0"/>
              <a:t>TEXT HERE</a:t>
            </a:r>
            <a:endParaRPr lang="en-US" dirty="0"/>
          </a:p>
        </p:txBody>
      </p:sp>
      <p:sp>
        <p:nvSpPr>
          <p:cNvPr id="34" name="テキスト プレースホルダー 11"/>
          <p:cNvSpPr>
            <a:spLocks noGrp="1"/>
          </p:cNvSpPr>
          <p:nvPr>
            <p:ph type="body" sz="quarter" idx="22" hasCustomPrompt="1"/>
          </p:nvPr>
        </p:nvSpPr>
        <p:spPr>
          <a:xfrm>
            <a:off x="727272" y="3405437"/>
            <a:ext cx="16831870" cy="990111"/>
          </a:xfrm>
        </p:spPr>
        <p:txBody>
          <a:bodyPr anchor="ctr">
            <a:noAutofit/>
          </a:bodyPr>
          <a:lstStyle>
            <a:lvl1pPr algn="ctr">
              <a:lnSpc>
                <a:spcPct val="100000"/>
              </a:lnSpc>
              <a:spcBef>
                <a:spcPts val="0"/>
              </a:spcBef>
              <a:defRPr sz="3600" spc="1500" baseline="0">
                <a:solidFill>
                  <a:schemeClr val="bg1"/>
                </a:solidFill>
                <a:latin typeface="+mj-lt"/>
              </a:defRPr>
            </a:lvl1pPr>
          </a:lstStyle>
          <a:p>
            <a:pPr lvl="0"/>
            <a:r>
              <a:rPr lang="en-US" altLang="ja-JP" dirty="0"/>
              <a:t>TEXT HERE</a:t>
            </a:r>
            <a:endParaRPr lang="en-US" dirty="0"/>
          </a:p>
        </p:txBody>
      </p:sp>
      <p:sp>
        <p:nvSpPr>
          <p:cNvPr id="35" name="図プレースホルダー 7"/>
          <p:cNvSpPr>
            <a:spLocks noGrp="1"/>
          </p:cNvSpPr>
          <p:nvPr>
            <p:ph type="pic" sz="quarter" idx="18" hasCustomPrompt="1"/>
          </p:nvPr>
        </p:nvSpPr>
        <p:spPr>
          <a:xfrm>
            <a:off x="3202547" y="5638555"/>
            <a:ext cx="1530170" cy="1530170"/>
          </a:xfrm>
        </p:spPr>
        <p:txBody>
          <a:bodyPr>
            <a:normAutofit/>
          </a:bodyPr>
          <a:lstStyle>
            <a:lvl1pPr>
              <a:defRPr sz="1600"/>
            </a:lvl1pPr>
          </a:lstStyle>
          <a:p>
            <a:r>
              <a:rPr kumimoji="1" lang="en-US" altLang="ja-JP" dirty="0"/>
              <a:t>ICON</a:t>
            </a:r>
            <a:endParaRPr kumimoji="1" lang="ja-JP" altLang="en-US" dirty="0"/>
          </a:p>
        </p:txBody>
      </p:sp>
      <p:sp>
        <p:nvSpPr>
          <p:cNvPr id="36" name="テキスト プレースホルダー 11"/>
          <p:cNvSpPr>
            <a:spLocks noGrp="1"/>
          </p:cNvSpPr>
          <p:nvPr>
            <p:ph type="body" sz="quarter" idx="16" hasCustomPrompt="1"/>
          </p:nvPr>
        </p:nvSpPr>
        <p:spPr>
          <a:xfrm>
            <a:off x="1627371" y="7838165"/>
            <a:ext cx="4725525" cy="1580810"/>
          </a:xfrm>
        </p:spPr>
        <p:txBody>
          <a:bodyPr anchor="t">
            <a:noAutofit/>
          </a:bodyPr>
          <a:lstStyle>
            <a:lvl1pPr algn="ctr">
              <a:lnSpc>
                <a:spcPct val="120000"/>
              </a:lnSpc>
              <a:defRPr sz="2000">
                <a:solidFill>
                  <a:schemeClr val="tx1"/>
                </a:solidFill>
                <a:latin typeface="+mn-lt"/>
              </a:defRPr>
            </a:lvl1pPr>
          </a:lstStyle>
          <a:p>
            <a:pPr lvl="0"/>
            <a:r>
              <a:rPr lang="en-US" altLang="ja-JP" dirty="0"/>
              <a:t>Text Here</a:t>
            </a:r>
            <a:endParaRPr lang="en-US" dirty="0"/>
          </a:p>
        </p:txBody>
      </p:sp>
      <p:sp>
        <p:nvSpPr>
          <p:cNvPr id="37" name="テキスト プレースホルダー 11"/>
          <p:cNvSpPr>
            <a:spLocks noGrp="1"/>
          </p:cNvSpPr>
          <p:nvPr>
            <p:ph type="body" sz="quarter" idx="17" hasCustomPrompt="1"/>
          </p:nvPr>
        </p:nvSpPr>
        <p:spPr>
          <a:xfrm>
            <a:off x="1627371" y="7258735"/>
            <a:ext cx="4725525" cy="773203"/>
          </a:xfrm>
        </p:spPr>
        <p:txBody>
          <a:bodyPr anchor="t">
            <a:noAutofit/>
          </a:bodyPr>
          <a:lstStyle>
            <a:lvl1pPr algn="ctr">
              <a:lnSpc>
                <a:spcPct val="120000"/>
              </a:lnSpc>
              <a:defRPr sz="3200" spc="300">
                <a:solidFill>
                  <a:schemeClr val="accent1"/>
                </a:solidFill>
                <a:latin typeface="+mj-lt"/>
              </a:defRPr>
            </a:lvl1pPr>
          </a:lstStyle>
          <a:p>
            <a:pPr lvl="0"/>
            <a:r>
              <a:rPr lang="en-US" altLang="ja-JP" dirty="0"/>
              <a:t>TEXT HERE</a:t>
            </a:r>
            <a:endParaRPr lang="en-US" dirty="0"/>
          </a:p>
        </p:txBody>
      </p:sp>
      <p:sp>
        <p:nvSpPr>
          <p:cNvPr id="38" name="図プレースホルダー 7"/>
          <p:cNvSpPr>
            <a:spLocks noGrp="1"/>
          </p:cNvSpPr>
          <p:nvPr>
            <p:ph type="pic" sz="quarter" idx="23" hasCustomPrompt="1"/>
          </p:nvPr>
        </p:nvSpPr>
        <p:spPr>
          <a:xfrm>
            <a:off x="8378122" y="5638555"/>
            <a:ext cx="1530170" cy="1530170"/>
          </a:xfrm>
        </p:spPr>
        <p:txBody>
          <a:bodyPr>
            <a:normAutofit/>
          </a:bodyPr>
          <a:lstStyle>
            <a:lvl1pPr>
              <a:defRPr sz="1600"/>
            </a:lvl1pPr>
          </a:lstStyle>
          <a:p>
            <a:r>
              <a:rPr kumimoji="1" lang="en-US" altLang="ja-JP" dirty="0"/>
              <a:t>ICON</a:t>
            </a:r>
            <a:endParaRPr kumimoji="1" lang="ja-JP" altLang="en-US" dirty="0"/>
          </a:p>
        </p:txBody>
      </p:sp>
      <p:sp>
        <p:nvSpPr>
          <p:cNvPr id="39" name="テキスト プレースホルダー 11"/>
          <p:cNvSpPr>
            <a:spLocks noGrp="1"/>
          </p:cNvSpPr>
          <p:nvPr>
            <p:ph type="body" sz="quarter" idx="24" hasCustomPrompt="1"/>
          </p:nvPr>
        </p:nvSpPr>
        <p:spPr>
          <a:xfrm>
            <a:off x="6802946" y="7838165"/>
            <a:ext cx="4725525" cy="1580810"/>
          </a:xfrm>
        </p:spPr>
        <p:txBody>
          <a:bodyPr anchor="t">
            <a:noAutofit/>
          </a:bodyPr>
          <a:lstStyle>
            <a:lvl1pPr algn="ctr">
              <a:lnSpc>
                <a:spcPct val="120000"/>
              </a:lnSpc>
              <a:defRPr sz="2000">
                <a:solidFill>
                  <a:schemeClr val="tx1"/>
                </a:solidFill>
                <a:latin typeface="+mn-lt"/>
              </a:defRPr>
            </a:lvl1pPr>
          </a:lstStyle>
          <a:p>
            <a:pPr lvl="0"/>
            <a:r>
              <a:rPr lang="en-US" altLang="ja-JP" dirty="0"/>
              <a:t>Text Here</a:t>
            </a:r>
            <a:endParaRPr lang="en-US" dirty="0"/>
          </a:p>
        </p:txBody>
      </p:sp>
      <p:sp>
        <p:nvSpPr>
          <p:cNvPr id="40" name="テキスト プレースホルダー 11"/>
          <p:cNvSpPr>
            <a:spLocks noGrp="1"/>
          </p:cNvSpPr>
          <p:nvPr>
            <p:ph type="body" sz="quarter" idx="25" hasCustomPrompt="1"/>
          </p:nvPr>
        </p:nvSpPr>
        <p:spPr>
          <a:xfrm>
            <a:off x="6802946" y="7258735"/>
            <a:ext cx="4725525" cy="773203"/>
          </a:xfrm>
        </p:spPr>
        <p:txBody>
          <a:bodyPr anchor="t">
            <a:noAutofit/>
          </a:bodyPr>
          <a:lstStyle>
            <a:lvl1pPr algn="ctr">
              <a:lnSpc>
                <a:spcPct val="120000"/>
              </a:lnSpc>
              <a:defRPr sz="3200" spc="300">
                <a:solidFill>
                  <a:schemeClr val="accent1"/>
                </a:solidFill>
                <a:latin typeface="+mj-lt"/>
              </a:defRPr>
            </a:lvl1pPr>
          </a:lstStyle>
          <a:p>
            <a:pPr lvl="0"/>
            <a:r>
              <a:rPr lang="en-US" altLang="ja-JP" dirty="0"/>
              <a:t>TEXT HERE</a:t>
            </a:r>
            <a:endParaRPr lang="en-US" dirty="0"/>
          </a:p>
        </p:txBody>
      </p:sp>
      <p:sp>
        <p:nvSpPr>
          <p:cNvPr id="41" name="図プレースホルダー 7"/>
          <p:cNvSpPr>
            <a:spLocks noGrp="1"/>
          </p:cNvSpPr>
          <p:nvPr>
            <p:ph type="pic" sz="quarter" idx="26" hasCustomPrompt="1"/>
          </p:nvPr>
        </p:nvSpPr>
        <p:spPr>
          <a:xfrm>
            <a:off x="13553697" y="5638555"/>
            <a:ext cx="1530170" cy="1530170"/>
          </a:xfrm>
        </p:spPr>
        <p:txBody>
          <a:bodyPr>
            <a:normAutofit/>
          </a:bodyPr>
          <a:lstStyle>
            <a:lvl1pPr>
              <a:defRPr sz="1600"/>
            </a:lvl1pPr>
          </a:lstStyle>
          <a:p>
            <a:r>
              <a:rPr kumimoji="1" lang="en-US" altLang="ja-JP" dirty="0"/>
              <a:t>ICON</a:t>
            </a:r>
            <a:endParaRPr kumimoji="1" lang="ja-JP" altLang="en-US" dirty="0"/>
          </a:p>
        </p:txBody>
      </p:sp>
      <p:sp>
        <p:nvSpPr>
          <p:cNvPr id="42" name="テキスト プレースホルダー 11"/>
          <p:cNvSpPr>
            <a:spLocks noGrp="1"/>
          </p:cNvSpPr>
          <p:nvPr>
            <p:ph type="body" sz="quarter" idx="27" hasCustomPrompt="1"/>
          </p:nvPr>
        </p:nvSpPr>
        <p:spPr>
          <a:xfrm>
            <a:off x="11978521" y="7838165"/>
            <a:ext cx="4725525" cy="1580810"/>
          </a:xfrm>
        </p:spPr>
        <p:txBody>
          <a:bodyPr anchor="t">
            <a:noAutofit/>
          </a:bodyPr>
          <a:lstStyle>
            <a:lvl1pPr algn="ctr">
              <a:lnSpc>
                <a:spcPct val="120000"/>
              </a:lnSpc>
              <a:defRPr sz="2000">
                <a:solidFill>
                  <a:schemeClr val="tx1"/>
                </a:solidFill>
                <a:latin typeface="+mn-lt"/>
              </a:defRPr>
            </a:lvl1pPr>
          </a:lstStyle>
          <a:p>
            <a:pPr lvl="0"/>
            <a:r>
              <a:rPr lang="en-US" altLang="ja-JP" dirty="0"/>
              <a:t>Text Here</a:t>
            </a:r>
            <a:endParaRPr lang="en-US" dirty="0"/>
          </a:p>
        </p:txBody>
      </p:sp>
      <p:sp>
        <p:nvSpPr>
          <p:cNvPr id="43" name="テキスト プレースホルダー 11"/>
          <p:cNvSpPr>
            <a:spLocks noGrp="1"/>
          </p:cNvSpPr>
          <p:nvPr>
            <p:ph type="body" sz="quarter" idx="28" hasCustomPrompt="1"/>
          </p:nvPr>
        </p:nvSpPr>
        <p:spPr>
          <a:xfrm>
            <a:off x="11978521" y="7258735"/>
            <a:ext cx="4725525" cy="773203"/>
          </a:xfrm>
        </p:spPr>
        <p:txBody>
          <a:bodyPr anchor="t">
            <a:noAutofit/>
          </a:bodyPr>
          <a:lstStyle>
            <a:lvl1pPr algn="ctr">
              <a:lnSpc>
                <a:spcPct val="120000"/>
              </a:lnSpc>
              <a:defRPr sz="32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4165972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left)">
                                      <p:cBhvr>
                                        <p:cTn id="7" dur="500"/>
                                        <p:tgtEl>
                                          <p:spTgt spid="32"/>
                                        </p:tgtEl>
                                      </p:cBhvr>
                                    </p:animEffect>
                                  </p:childTnLst>
                                </p:cTn>
                              </p:par>
                            </p:childTnLst>
                          </p:cTn>
                        </p:par>
                        <p:par>
                          <p:cTn id="8" fill="hold">
                            <p:stCondLst>
                              <p:cond delay="500"/>
                            </p:stCondLst>
                            <p:childTnLst>
                              <p:par>
                                <p:cTn id="9" presetID="2" presetClass="entr" presetSubtype="9" decel="100000" fill="hold" grpId="0" nodeType="afterEffect">
                                  <p:stCondLst>
                                    <p:cond delay="500"/>
                                  </p:stCondLst>
                                  <p:iterate type="lt">
                                    <p:tmPct val="10000"/>
                                  </p:iterate>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0-#ppt_w/2"/>
                                          </p:val>
                                        </p:tav>
                                        <p:tav tm="100000">
                                          <p:val>
                                            <p:strVal val="#ppt_x"/>
                                          </p:val>
                                        </p:tav>
                                      </p:tavLst>
                                    </p:anim>
                                    <p:anim calcmode="lin" valueType="num">
                                      <p:cBhvr additive="base">
                                        <p:cTn id="12" dur="500" fill="hold"/>
                                        <p:tgtEl>
                                          <p:spTgt spid="33"/>
                                        </p:tgtEl>
                                        <p:attrNameLst>
                                          <p:attrName>ppt_y</p:attrName>
                                        </p:attrNameLst>
                                      </p:cBhvr>
                                      <p:tavLst>
                                        <p:tav tm="0">
                                          <p:val>
                                            <p:strVal val="0-#ppt_h/2"/>
                                          </p:val>
                                        </p:tav>
                                        <p:tav tm="100000">
                                          <p:val>
                                            <p:strVal val="#ppt_y"/>
                                          </p:val>
                                        </p:tav>
                                      </p:tavLst>
                                    </p:anim>
                                  </p:childTnLst>
                                </p:cTn>
                              </p:par>
                            </p:childTnLst>
                          </p:cTn>
                        </p:par>
                        <p:par>
                          <p:cTn id="13" fill="hold">
                            <p:stCondLst>
                              <p:cond delay="1850"/>
                            </p:stCondLst>
                            <p:childTnLst>
                              <p:par>
                                <p:cTn id="14" presetID="2" presetClass="entr" presetSubtype="2" decel="100000" fill="hold" grpId="0" nodeType="afterEffect">
                                  <p:stCondLst>
                                    <p:cond delay="0"/>
                                  </p:stCondLst>
                                  <p:iterate type="wd">
                                    <p:tmPct val="10000"/>
                                  </p:iterate>
                                  <p:childTnLst>
                                    <p:set>
                                      <p:cBhvr>
                                        <p:cTn id="15" dur="1" fill="hold">
                                          <p:stCondLst>
                                            <p:cond delay="0"/>
                                          </p:stCondLst>
                                        </p:cTn>
                                        <p:tgtEl>
                                          <p:spTgt spid="34"/>
                                        </p:tgtEl>
                                        <p:attrNameLst>
                                          <p:attrName>style.visibility</p:attrName>
                                        </p:attrNameLst>
                                      </p:cBhvr>
                                      <p:to>
                                        <p:strVal val="visible"/>
                                      </p:to>
                                    </p:set>
                                    <p:anim calcmode="lin" valueType="num">
                                      <p:cBhvr additive="base">
                                        <p:cTn id="16" dur="500" fill="hold"/>
                                        <p:tgtEl>
                                          <p:spTgt spid="34"/>
                                        </p:tgtEl>
                                        <p:attrNameLst>
                                          <p:attrName>ppt_x</p:attrName>
                                        </p:attrNameLst>
                                      </p:cBhvr>
                                      <p:tavLst>
                                        <p:tav tm="0">
                                          <p:val>
                                            <p:strVal val="1+#ppt_w/2"/>
                                          </p:val>
                                        </p:tav>
                                        <p:tav tm="100000">
                                          <p:val>
                                            <p:strVal val="#ppt_x"/>
                                          </p:val>
                                        </p:tav>
                                      </p:tavLst>
                                    </p:anim>
                                    <p:anim calcmode="lin" valueType="num">
                                      <p:cBhvr additive="base">
                                        <p:cTn id="17" dur="500" fill="hold"/>
                                        <p:tgtEl>
                                          <p:spTgt spid="34"/>
                                        </p:tgtEl>
                                        <p:attrNameLst>
                                          <p:attrName>ppt_y</p:attrName>
                                        </p:attrNameLst>
                                      </p:cBhvr>
                                      <p:tavLst>
                                        <p:tav tm="0">
                                          <p:val>
                                            <p:strVal val="#ppt_y"/>
                                          </p:val>
                                        </p:tav>
                                        <p:tav tm="100000">
                                          <p:val>
                                            <p:strVal val="#ppt_y"/>
                                          </p:val>
                                        </p:tav>
                                      </p:tavLst>
                                    </p:anim>
                                  </p:childTnLst>
                                </p:cTn>
                              </p:par>
                            </p:childTnLst>
                          </p:cTn>
                        </p:par>
                        <p:par>
                          <p:cTn id="18" fill="hold">
                            <p:stCondLst>
                              <p:cond delay="2400"/>
                            </p:stCondLst>
                            <p:childTnLst>
                              <p:par>
                                <p:cTn id="19" presetID="10" presetClass="entr" presetSubtype="0" fill="hold" grpId="0" nodeType="afterEffect">
                                  <p:stCondLst>
                                    <p:cond delay="250"/>
                                  </p:stCondLst>
                                  <p:childTnLst>
                                    <p:set>
                                      <p:cBhvr>
                                        <p:cTn id="20" dur="1" fill="hold">
                                          <p:stCondLst>
                                            <p:cond delay="0"/>
                                          </p:stCondLst>
                                        </p:cTn>
                                        <p:tgtEl>
                                          <p:spTgt spid="35"/>
                                        </p:tgtEl>
                                        <p:attrNameLst>
                                          <p:attrName>style.visibility</p:attrName>
                                        </p:attrNameLst>
                                      </p:cBhvr>
                                      <p:to>
                                        <p:strVal val="visible"/>
                                      </p:to>
                                    </p:set>
                                    <p:animEffect transition="in" filter="fade">
                                      <p:cBhvr>
                                        <p:cTn id="21" dur="500"/>
                                        <p:tgtEl>
                                          <p:spTgt spid="35"/>
                                        </p:tgtEl>
                                      </p:cBhvr>
                                    </p:animEffect>
                                  </p:childTnLst>
                                </p:cTn>
                              </p:par>
                              <p:par>
                                <p:cTn id="22" presetID="2" presetClass="entr" presetSubtype="4" decel="100000" fill="hold" grpId="0" nodeType="withEffect">
                                  <p:stCondLst>
                                    <p:cond delay="250"/>
                                  </p:stCondLst>
                                  <p:childTnLst>
                                    <p:set>
                                      <p:cBhvr>
                                        <p:cTn id="23" dur="1" fill="hold">
                                          <p:stCondLst>
                                            <p:cond delay="0"/>
                                          </p:stCondLst>
                                        </p:cTn>
                                        <p:tgtEl>
                                          <p:spTgt spid="37"/>
                                        </p:tgtEl>
                                        <p:attrNameLst>
                                          <p:attrName>style.visibility</p:attrName>
                                        </p:attrNameLst>
                                      </p:cBhvr>
                                      <p:to>
                                        <p:strVal val="visible"/>
                                      </p:to>
                                    </p:set>
                                    <p:anim calcmode="lin" valueType="num">
                                      <p:cBhvr additive="base">
                                        <p:cTn id="24" dur="500" fill="hold"/>
                                        <p:tgtEl>
                                          <p:spTgt spid="37"/>
                                        </p:tgtEl>
                                        <p:attrNameLst>
                                          <p:attrName>ppt_x</p:attrName>
                                        </p:attrNameLst>
                                      </p:cBhvr>
                                      <p:tavLst>
                                        <p:tav tm="0">
                                          <p:val>
                                            <p:strVal val="#ppt_x"/>
                                          </p:val>
                                        </p:tav>
                                        <p:tav tm="100000">
                                          <p:val>
                                            <p:strVal val="#ppt_x"/>
                                          </p:val>
                                        </p:tav>
                                      </p:tavLst>
                                    </p:anim>
                                    <p:anim calcmode="lin" valueType="num">
                                      <p:cBhvr additive="base">
                                        <p:cTn id="25" dur="500" fill="hold"/>
                                        <p:tgtEl>
                                          <p:spTgt spid="37"/>
                                        </p:tgtEl>
                                        <p:attrNameLst>
                                          <p:attrName>ppt_y</p:attrName>
                                        </p:attrNameLst>
                                      </p:cBhvr>
                                      <p:tavLst>
                                        <p:tav tm="0">
                                          <p:val>
                                            <p:strVal val="1+#ppt_h/2"/>
                                          </p:val>
                                        </p:tav>
                                        <p:tav tm="100000">
                                          <p:val>
                                            <p:strVal val="#ppt_y"/>
                                          </p:val>
                                        </p:tav>
                                      </p:tavLst>
                                    </p:anim>
                                  </p:childTnLst>
                                </p:cTn>
                              </p:par>
                              <p:par>
                                <p:cTn id="26" presetID="2" presetClass="entr" presetSubtype="4" decel="100000" fill="hold" grpId="0" nodeType="withEffect">
                                  <p:stCondLst>
                                    <p:cond delay="250"/>
                                  </p:stCondLst>
                                  <p:childTnLst>
                                    <p:set>
                                      <p:cBhvr>
                                        <p:cTn id="27" dur="1" fill="hold">
                                          <p:stCondLst>
                                            <p:cond delay="0"/>
                                          </p:stCondLst>
                                        </p:cTn>
                                        <p:tgtEl>
                                          <p:spTgt spid="36"/>
                                        </p:tgtEl>
                                        <p:attrNameLst>
                                          <p:attrName>style.visibility</p:attrName>
                                        </p:attrNameLst>
                                      </p:cBhvr>
                                      <p:to>
                                        <p:strVal val="visible"/>
                                      </p:to>
                                    </p:set>
                                    <p:anim calcmode="lin" valueType="num">
                                      <p:cBhvr additive="base">
                                        <p:cTn id="28" dur="500" fill="hold"/>
                                        <p:tgtEl>
                                          <p:spTgt spid="36"/>
                                        </p:tgtEl>
                                        <p:attrNameLst>
                                          <p:attrName>ppt_x</p:attrName>
                                        </p:attrNameLst>
                                      </p:cBhvr>
                                      <p:tavLst>
                                        <p:tav tm="0">
                                          <p:val>
                                            <p:strVal val="#ppt_x"/>
                                          </p:val>
                                        </p:tav>
                                        <p:tav tm="100000">
                                          <p:val>
                                            <p:strVal val="#ppt_x"/>
                                          </p:val>
                                        </p:tav>
                                      </p:tavLst>
                                    </p:anim>
                                    <p:anim calcmode="lin" valueType="num">
                                      <p:cBhvr additive="base">
                                        <p:cTn id="29" dur="500" fill="hold"/>
                                        <p:tgtEl>
                                          <p:spTgt spid="36"/>
                                        </p:tgtEl>
                                        <p:attrNameLst>
                                          <p:attrName>ppt_y</p:attrName>
                                        </p:attrNameLst>
                                      </p:cBhvr>
                                      <p:tavLst>
                                        <p:tav tm="0">
                                          <p:val>
                                            <p:strVal val="1+#ppt_h/2"/>
                                          </p:val>
                                        </p:tav>
                                        <p:tav tm="100000">
                                          <p:val>
                                            <p:strVal val="#ppt_y"/>
                                          </p:val>
                                        </p:tav>
                                      </p:tavLst>
                                    </p:anim>
                                  </p:childTnLst>
                                </p:cTn>
                              </p:par>
                            </p:childTnLst>
                          </p:cTn>
                        </p:par>
                        <p:par>
                          <p:cTn id="30" fill="hold">
                            <p:stCondLst>
                              <p:cond delay="3150"/>
                            </p:stCondLst>
                            <p:childTnLst>
                              <p:par>
                                <p:cTn id="31" presetID="10" presetClass="entr" presetSubtype="0" fill="hold" grpId="0" nodeType="afterEffect">
                                  <p:stCondLst>
                                    <p:cond delay="500"/>
                                  </p:stCondLst>
                                  <p:childTnLst>
                                    <p:set>
                                      <p:cBhvr>
                                        <p:cTn id="32" dur="1" fill="hold">
                                          <p:stCondLst>
                                            <p:cond delay="0"/>
                                          </p:stCondLst>
                                        </p:cTn>
                                        <p:tgtEl>
                                          <p:spTgt spid="38"/>
                                        </p:tgtEl>
                                        <p:attrNameLst>
                                          <p:attrName>style.visibility</p:attrName>
                                        </p:attrNameLst>
                                      </p:cBhvr>
                                      <p:to>
                                        <p:strVal val="visible"/>
                                      </p:to>
                                    </p:set>
                                    <p:animEffect transition="in" filter="fade">
                                      <p:cBhvr>
                                        <p:cTn id="33" dur="500"/>
                                        <p:tgtEl>
                                          <p:spTgt spid="38"/>
                                        </p:tgtEl>
                                      </p:cBhvr>
                                    </p:animEffect>
                                  </p:childTnLst>
                                </p:cTn>
                              </p:par>
                              <p:par>
                                <p:cTn id="34" presetID="2" presetClass="entr" presetSubtype="4" decel="100000" fill="hold" grpId="0" nodeType="withEffect">
                                  <p:stCondLst>
                                    <p:cond delay="500"/>
                                  </p:stCondLst>
                                  <p:childTnLst>
                                    <p:set>
                                      <p:cBhvr>
                                        <p:cTn id="35" dur="1" fill="hold">
                                          <p:stCondLst>
                                            <p:cond delay="0"/>
                                          </p:stCondLst>
                                        </p:cTn>
                                        <p:tgtEl>
                                          <p:spTgt spid="40"/>
                                        </p:tgtEl>
                                        <p:attrNameLst>
                                          <p:attrName>style.visibility</p:attrName>
                                        </p:attrNameLst>
                                      </p:cBhvr>
                                      <p:to>
                                        <p:strVal val="visible"/>
                                      </p:to>
                                    </p:set>
                                    <p:anim calcmode="lin" valueType="num">
                                      <p:cBhvr additive="base">
                                        <p:cTn id="36" dur="500" fill="hold"/>
                                        <p:tgtEl>
                                          <p:spTgt spid="40"/>
                                        </p:tgtEl>
                                        <p:attrNameLst>
                                          <p:attrName>ppt_x</p:attrName>
                                        </p:attrNameLst>
                                      </p:cBhvr>
                                      <p:tavLst>
                                        <p:tav tm="0">
                                          <p:val>
                                            <p:strVal val="#ppt_x"/>
                                          </p:val>
                                        </p:tav>
                                        <p:tav tm="100000">
                                          <p:val>
                                            <p:strVal val="#ppt_x"/>
                                          </p:val>
                                        </p:tav>
                                      </p:tavLst>
                                    </p:anim>
                                    <p:anim calcmode="lin" valueType="num">
                                      <p:cBhvr additive="base">
                                        <p:cTn id="37" dur="500" fill="hold"/>
                                        <p:tgtEl>
                                          <p:spTgt spid="40"/>
                                        </p:tgtEl>
                                        <p:attrNameLst>
                                          <p:attrName>ppt_y</p:attrName>
                                        </p:attrNameLst>
                                      </p:cBhvr>
                                      <p:tavLst>
                                        <p:tav tm="0">
                                          <p:val>
                                            <p:strVal val="1+#ppt_h/2"/>
                                          </p:val>
                                        </p:tav>
                                        <p:tav tm="100000">
                                          <p:val>
                                            <p:strVal val="#ppt_y"/>
                                          </p:val>
                                        </p:tav>
                                      </p:tavLst>
                                    </p:anim>
                                  </p:childTnLst>
                                </p:cTn>
                              </p:par>
                              <p:par>
                                <p:cTn id="38" presetID="2" presetClass="entr" presetSubtype="4" decel="100000" fill="hold" grpId="0" nodeType="withEffect">
                                  <p:stCondLst>
                                    <p:cond delay="50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fill="hold"/>
                                        <p:tgtEl>
                                          <p:spTgt spid="39"/>
                                        </p:tgtEl>
                                        <p:attrNameLst>
                                          <p:attrName>ppt_x</p:attrName>
                                        </p:attrNameLst>
                                      </p:cBhvr>
                                      <p:tavLst>
                                        <p:tav tm="0">
                                          <p:val>
                                            <p:strVal val="#ppt_x"/>
                                          </p:val>
                                        </p:tav>
                                        <p:tav tm="100000">
                                          <p:val>
                                            <p:strVal val="#ppt_x"/>
                                          </p:val>
                                        </p:tav>
                                      </p:tavLst>
                                    </p:anim>
                                    <p:anim calcmode="lin" valueType="num">
                                      <p:cBhvr additive="base">
                                        <p:cTn id="41" dur="500" fill="hold"/>
                                        <p:tgtEl>
                                          <p:spTgt spid="39"/>
                                        </p:tgtEl>
                                        <p:attrNameLst>
                                          <p:attrName>ppt_y</p:attrName>
                                        </p:attrNameLst>
                                      </p:cBhvr>
                                      <p:tavLst>
                                        <p:tav tm="0">
                                          <p:val>
                                            <p:strVal val="1+#ppt_h/2"/>
                                          </p:val>
                                        </p:tav>
                                        <p:tav tm="100000">
                                          <p:val>
                                            <p:strVal val="#ppt_y"/>
                                          </p:val>
                                        </p:tav>
                                      </p:tavLst>
                                    </p:anim>
                                  </p:childTnLst>
                                </p:cTn>
                              </p:par>
                            </p:childTnLst>
                          </p:cTn>
                        </p:par>
                        <p:par>
                          <p:cTn id="42" fill="hold">
                            <p:stCondLst>
                              <p:cond delay="4150"/>
                            </p:stCondLst>
                            <p:childTnLst>
                              <p:par>
                                <p:cTn id="43" presetID="10" presetClass="entr" presetSubtype="0" fill="hold" grpId="0" nodeType="afterEffect">
                                  <p:stCondLst>
                                    <p:cond delay="50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childTnLst>
                                </p:cTn>
                              </p:par>
                              <p:par>
                                <p:cTn id="46" presetID="2" presetClass="entr" presetSubtype="4" decel="100000" fill="hold" grpId="0" nodeType="withEffect">
                                  <p:stCondLst>
                                    <p:cond delay="500"/>
                                  </p:stCondLst>
                                  <p:childTnLst>
                                    <p:set>
                                      <p:cBhvr>
                                        <p:cTn id="47" dur="1" fill="hold">
                                          <p:stCondLst>
                                            <p:cond delay="0"/>
                                          </p:stCondLst>
                                        </p:cTn>
                                        <p:tgtEl>
                                          <p:spTgt spid="43"/>
                                        </p:tgtEl>
                                        <p:attrNameLst>
                                          <p:attrName>style.visibility</p:attrName>
                                        </p:attrNameLst>
                                      </p:cBhvr>
                                      <p:to>
                                        <p:strVal val="visible"/>
                                      </p:to>
                                    </p:set>
                                    <p:anim calcmode="lin" valueType="num">
                                      <p:cBhvr additive="base">
                                        <p:cTn id="48" dur="500" fill="hold"/>
                                        <p:tgtEl>
                                          <p:spTgt spid="43"/>
                                        </p:tgtEl>
                                        <p:attrNameLst>
                                          <p:attrName>ppt_x</p:attrName>
                                        </p:attrNameLst>
                                      </p:cBhvr>
                                      <p:tavLst>
                                        <p:tav tm="0">
                                          <p:val>
                                            <p:strVal val="#ppt_x"/>
                                          </p:val>
                                        </p:tav>
                                        <p:tav tm="100000">
                                          <p:val>
                                            <p:strVal val="#ppt_x"/>
                                          </p:val>
                                        </p:tav>
                                      </p:tavLst>
                                    </p:anim>
                                    <p:anim calcmode="lin" valueType="num">
                                      <p:cBhvr additive="base">
                                        <p:cTn id="49" dur="500" fill="hold"/>
                                        <p:tgtEl>
                                          <p:spTgt spid="43"/>
                                        </p:tgtEl>
                                        <p:attrNameLst>
                                          <p:attrName>ppt_y</p:attrName>
                                        </p:attrNameLst>
                                      </p:cBhvr>
                                      <p:tavLst>
                                        <p:tav tm="0">
                                          <p:val>
                                            <p:strVal val="1+#ppt_h/2"/>
                                          </p:val>
                                        </p:tav>
                                        <p:tav tm="100000">
                                          <p:val>
                                            <p:strVal val="#ppt_y"/>
                                          </p:val>
                                        </p:tav>
                                      </p:tavLst>
                                    </p:anim>
                                  </p:childTnLst>
                                </p:cTn>
                              </p:par>
                              <p:par>
                                <p:cTn id="50" presetID="2" presetClass="entr" presetSubtype="4" decel="100000" fill="hold" grpId="0" nodeType="withEffect">
                                  <p:stCondLst>
                                    <p:cond delay="50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500" fill="hold"/>
                                        <p:tgtEl>
                                          <p:spTgt spid="42"/>
                                        </p:tgtEl>
                                        <p:attrNameLst>
                                          <p:attrName>ppt_x</p:attrName>
                                        </p:attrNameLst>
                                      </p:cBhvr>
                                      <p:tavLst>
                                        <p:tav tm="0">
                                          <p:val>
                                            <p:strVal val="#ppt_x"/>
                                          </p:val>
                                        </p:tav>
                                        <p:tav tm="100000">
                                          <p:val>
                                            <p:strVal val="#ppt_x"/>
                                          </p:val>
                                        </p:tav>
                                      </p:tavLst>
                                    </p:anim>
                                    <p:anim calcmode="lin" valueType="num">
                                      <p:cBhvr additive="base">
                                        <p:cTn id="53"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p:tmplLst>
          <p:tmpl>
            <p:tnLst>
              <p:par>
                <p:cTn presetID="2" presetClass="entr" presetSubtype="9" decel="100000" fill="hold" nodeType="afterEffect">
                  <p:stCondLst>
                    <p:cond delay="500"/>
                  </p:stCondLst>
                  <p:iterate type="lt">
                    <p:tmPct val="10000"/>
                  </p:iterate>
                  <p:childTnLst>
                    <p:set>
                      <p:cBhvr>
                        <p:cTn dur="1" fill="hold">
                          <p:stCondLst>
                            <p:cond delay="0"/>
                          </p:stCondLst>
                        </p:cTn>
                        <p:tgtEl>
                          <p:spTgt spid="33"/>
                        </p:tgtEl>
                        <p:attrNameLst>
                          <p:attrName>style.visibility</p:attrName>
                        </p:attrNameLst>
                      </p:cBhvr>
                      <p:to>
                        <p:strVal val="visible"/>
                      </p:to>
                    </p:set>
                    <p:anim calcmode="lin" valueType="num">
                      <p:cBhvr additive="base">
                        <p:cTn dur="500" fill="hold"/>
                        <p:tgtEl>
                          <p:spTgt spid="33"/>
                        </p:tgtEl>
                        <p:attrNameLst>
                          <p:attrName>ppt_x</p:attrName>
                        </p:attrNameLst>
                      </p:cBhvr>
                      <p:tavLst>
                        <p:tav tm="0">
                          <p:val>
                            <p:strVal val="0-#ppt_w/2"/>
                          </p:val>
                        </p:tav>
                        <p:tav tm="100000">
                          <p:val>
                            <p:strVal val="#ppt_x"/>
                          </p:val>
                        </p:tav>
                      </p:tavLst>
                    </p:anim>
                    <p:anim calcmode="lin" valueType="num">
                      <p:cBhvr additive="base">
                        <p:cTn dur="500" fill="hold"/>
                        <p:tgtEl>
                          <p:spTgt spid="33"/>
                        </p:tgtEl>
                        <p:attrNameLst>
                          <p:attrName>ppt_y</p:attrName>
                        </p:attrNameLst>
                      </p:cBhvr>
                      <p:tavLst>
                        <p:tav tm="0">
                          <p:val>
                            <p:strVal val="0-#ppt_h/2"/>
                          </p:val>
                        </p:tav>
                        <p:tav tm="100000">
                          <p:val>
                            <p:strVal val="#ppt_y"/>
                          </p:val>
                        </p:tav>
                      </p:tavLst>
                    </p:anim>
                  </p:childTnLst>
                </p:cTn>
              </p:par>
            </p:tnLst>
          </p:tmpl>
        </p:tmplLst>
      </p:bldP>
      <p:bldP spid="34" grpId="0"/>
      <p:bldP spid="35" grpId="0"/>
      <p:bldP spid="36" grpId="0"/>
      <p:bldP spid="37" grpId="0"/>
      <p:bldP spid="38" grpId="0"/>
      <p:bldP spid="39" grpId="0"/>
      <p:bldP spid="40" grpId="0"/>
      <p:bldP spid="41" grpId="0"/>
      <p:bldP spid="42" grpId="0"/>
      <p:bldP spid="43" grpId="0"/>
    </p:bldLst>
  </p:timing>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Phone and Picture">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9" name="図プレースホルダー 8"/>
          <p:cNvSpPr>
            <a:spLocks noGrp="1"/>
          </p:cNvSpPr>
          <p:nvPr>
            <p:ph type="pic" sz="quarter" idx="12" hasCustomPrompt="1"/>
          </p:nvPr>
        </p:nvSpPr>
        <p:spPr>
          <a:xfrm>
            <a:off x="0" y="-1"/>
            <a:ext cx="18286413" cy="6583661"/>
          </a:xfrm>
        </p:spPr>
        <p:txBody>
          <a:bodyPr/>
          <a:lstStyle>
            <a:lvl1pPr>
              <a:defRPr baseline="0"/>
            </a:lvl1pPr>
          </a:lstStyle>
          <a:p>
            <a:r>
              <a:rPr kumimoji="1" lang="en-US" altLang="ja-JP" dirty="0"/>
              <a:t>Add an image</a:t>
            </a:r>
            <a:endParaRPr kumimoji="1" lang="ja-JP" altLang="en-US" dirty="0"/>
          </a:p>
        </p:txBody>
      </p:sp>
      <p:sp>
        <p:nvSpPr>
          <p:cNvPr id="13" name="テキスト プレースホルダー 12"/>
          <p:cNvSpPr>
            <a:spLocks noGrp="1"/>
          </p:cNvSpPr>
          <p:nvPr>
            <p:ph type="body" sz="quarter" idx="14" hasCustomPrompt="1"/>
          </p:nvPr>
        </p:nvSpPr>
        <p:spPr>
          <a:xfrm>
            <a:off x="0" y="4063290"/>
            <a:ext cx="18286413" cy="765175"/>
          </a:xfrm>
          <a:solidFill>
            <a:schemeClr val="accent1">
              <a:alpha val="69000"/>
            </a:schemeClr>
          </a:solidFill>
        </p:spPr>
        <p:txBody>
          <a:bodyPr/>
          <a:lstStyle/>
          <a:p>
            <a:pPr lvl="0"/>
            <a:r>
              <a:rPr kumimoji="1" lang="en-US" altLang="ja-JP" dirty="0"/>
              <a:t> </a:t>
            </a:r>
            <a:endParaRPr kumimoji="1" lang="ja-JP" altLang="en-US" dirty="0"/>
          </a:p>
        </p:txBody>
      </p:sp>
      <p:sp>
        <p:nvSpPr>
          <p:cNvPr id="14" name="テキスト プレースホルダー 12"/>
          <p:cNvSpPr>
            <a:spLocks noGrp="1"/>
          </p:cNvSpPr>
          <p:nvPr>
            <p:ph type="body" sz="quarter" idx="15" hasCustomPrompt="1"/>
          </p:nvPr>
        </p:nvSpPr>
        <p:spPr>
          <a:xfrm>
            <a:off x="0" y="4828951"/>
            <a:ext cx="18286413" cy="1754709"/>
          </a:xfrm>
          <a:solidFill>
            <a:schemeClr val="tx2">
              <a:alpha val="69000"/>
            </a:schemeClr>
          </a:solidFill>
        </p:spPr>
        <p:txBody>
          <a:bodyPr/>
          <a:lstStyle/>
          <a:p>
            <a:pPr lvl="0"/>
            <a:r>
              <a:rPr kumimoji="1" lang="en-US" altLang="ja-JP" dirty="0"/>
              <a:t> </a:t>
            </a:r>
            <a:endParaRPr kumimoji="1" lang="ja-JP" altLang="en-US" dirty="0"/>
          </a:p>
        </p:txBody>
      </p:sp>
      <p:sp>
        <p:nvSpPr>
          <p:cNvPr id="11" name="テキスト プレースホルダー 10"/>
          <p:cNvSpPr>
            <a:spLocks noGrp="1"/>
          </p:cNvSpPr>
          <p:nvPr>
            <p:ph type="body" sz="quarter" idx="13" hasCustomPrompt="1"/>
          </p:nvPr>
        </p:nvSpPr>
        <p:spPr>
          <a:xfrm>
            <a:off x="1311688" y="823020"/>
            <a:ext cx="3691058" cy="5757015"/>
          </a:xfrm>
          <a:blipFill dpi="0" rotWithShape="1">
            <a:blip r:embed="rId2"/>
            <a:srcRect/>
            <a:stretch>
              <a:fillRect b="-27424"/>
            </a:stretch>
          </a:blipFill>
        </p:spPr>
        <p:txBody>
          <a:bodyPr/>
          <a:lstStyle/>
          <a:p>
            <a:pPr lvl="0"/>
            <a:r>
              <a:rPr kumimoji="1" lang="en-US" altLang="ja-JP" dirty="0"/>
              <a:t> </a:t>
            </a:r>
            <a:endParaRPr kumimoji="1" lang="ja-JP" altLang="en-US" dirty="0"/>
          </a:p>
        </p:txBody>
      </p:sp>
      <p:sp>
        <p:nvSpPr>
          <p:cNvPr id="15" name="テキスト プレースホルダー 11"/>
          <p:cNvSpPr>
            <a:spLocks noGrp="1"/>
          </p:cNvSpPr>
          <p:nvPr>
            <p:ph type="body" sz="quarter" idx="17" hasCustomPrompt="1"/>
          </p:nvPr>
        </p:nvSpPr>
        <p:spPr>
          <a:xfrm>
            <a:off x="5137761" y="4052646"/>
            <a:ext cx="12421380" cy="773203"/>
          </a:xfrm>
        </p:spPr>
        <p:txBody>
          <a:bodyPr anchor="t">
            <a:noAutofit/>
          </a:bodyPr>
          <a:lstStyle>
            <a:lvl1pPr algn="l">
              <a:lnSpc>
                <a:spcPct val="120000"/>
              </a:lnSpc>
              <a:defRPr sz="3200" spc="300">
                <a:solidFill>
                  <a:schemeClr val="bg1"/>
                </a:solidFill>
                <a:latin typeface="+mj-lt"/>
              </a:defRPr>
            </a:lvl1pPr>
          </a:lstStyle>
          <a:p>
            <a:pPr lvl="0"/>
            <a:r>
              <a:rPr lang="en-US" altLang="ja-JP" dirty="0"/>
              <a:t>TEXT HERE</a:t>
            </a:r>
            <a:endParaRPr lang="en-US" dirty="0"/>
          </a:p>
        </p:txBody>
      </p:sp>
      <p:sp>
        <p:nvSpPr>
          <p:cNvPr id="16" name="テキスト プレースホルダー 11"/>
          <p:cNvSpPr>
            <a:spLocks noGrp="1"/>
          </p:cNvSpPr>
          <p:nvPr>
            <p:ph type="body" sz="quarter" idx="16" hasCustomPrompt="1"/>
          </p:nvPr>
        </p:nvSpPr>
        <p:spPr>
          <a:xfrm>
            <a:off x="5137761" y="4880358"/>
            <a:ext cx="12421380" cy="1658297"/>
          </a:xfrm>
        </p:spPr>
        <p:txBody>
          <a:bodyPr anchor="t">
            <a:noAutofit/>
          </a:bodyPr>
          <a:lstStyle>
            <a:lvl1pPr algn="l">
              <a:lnSpc>
                <a:spcPct val="120000"/>
              </a:lnSpc>
              <a:defRPr sz="2000">
                <a:solidFill>
                  <a:schemeClr val="bg1"/>
                </a:solidFill>
                <a:latin typeface="+mn-lt"/>
              </a:defRPr>
            </a:lvl1pPr>
          </a:lstStyle>
          <a:p>
            <a:pPr lvl="0"/>
            <a:r>
              <a:rPr lang="en-US" altLang="ja-JP" dirty="0"/>
              <a:t>Text Here</a:t>
            </a:r>
            <a:endParaRPr lang="en-US" dirty="0"/>
          </a:p>
        </p:txBody>
      </p:sp>
      <p:sp>
        <p:nvSpPr>
          <p:cNvPr id="22" name="図プレースホルダー 21"/>
          <p:cNvSpPr>
            <a:spLocks noGrp="1"/>
          </p:cNvSpPr>
          <p:nvPr>
            <p:ph type="pic" sz="quarter" idx="40" hasCustomPrompt="1"/>
          </p:nvPr>
        </p:nvSpPr>
        <p:spPr>
          <a:xfrm>
            <a:off x="1582417" y="1767765"/>
            <a:ext cx="3149600" cy="4816475"/>
          </a:xfrm>
        </p:spPr>
        <p:txBody>
          <a:bodyPr/>
          <a:lstStyle>
            <a:lvl1pPr>
              <a:defRPr/>
            </a:lvl1pPr>
          </a:lstStyle>
          <a:p>
            <a:r>
              <a:rPr kumimoji="1" lang="en-US" altLang="ja-JP" dirty="0"/>
              <a:t>Add an image</a:t>
            </a:r>
            <a:endParaRPr kumimoji="1" lang="ja-JP" altLang="en-US" dirty="0"/>
          </a:p>
        </p:txBody>
      </p:sp>
      <p:sp>
        <p:nvSpPr>
          <p:cNvPr id="24" name="テキスト プレースホルダー 11"/>
          <p:cNvSpPr>
            <a:spLocks noGrp="1"/>
          </p:cNvSpPr>
          <p:nvPr>
            <p:ph type="body" sz="quarter" idx="38" hasCustomPrompt="1"/>
          </p:nvPr>
        </p:nvSpPr>
        <p:spPr>
          <a:xfrm>
            <a:off x="2842148" y="6619890"/>
            <a:ext cx="12612643" cy="1224261"/>
          </a:xfrm>
        </p:spPr>
        <p:txBody>
          <a:bodyPr anchor="b">
            <a:noAutofit/>
          </a:bodyPr>
          <a:lstStyle>
            <a:lvl1pPr algn="ctr">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cxnSp>
        <p:nvCxnSpPr>
          <p:cNvPr id="25" name="直線コネクタ 24"/>
          <p:cNvCxnSpPr/>
          <p:nvPr userDrawn="1"/>
        </p:nvCxnSpPr>
        <p:spPr>
          <a:xfrm flipH="1" flipV="1">
            <a:off x="3332956" y="7853145"/>
            <a:ext cx="11620500"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6" name="テキスト プレースホルダー 11"/>
          <p:cNvSpPr>
            <a:spLocks noGrp="1"/>
          </p:cNvSpPr>
          <p:nvPr>
            <p:ph type="body" sz="quarter" idx="39" hasCustomPrompt="1"/>
          </p:nvPr>
        </p:nvSpPr>
        <p:spPr>
          <a:xfrm>
            <a:off x="2097255" y="7975591"/>
            <a:ext cx="14102428" cy="1539112"/>
          </a:xfrm>
        </p:spPr>
        <p:txBody>
          <a:bodyPr anchor="t">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735787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randombar(horizontal)">
                                      <p:cBhvr>
                                        <p:cTn id="11" dur="500"/>
                                        <p:tgtEl>
                                          <p:spTgt spid="11"/>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randombar(horizontal)">
                                      <p:cBhvr>
                                        <p:cTn id="14" dur="500"/>
                                        <p:tgtEl>
                                          <p:spTgt spid="22"/>
                                        </p:tgtEl>
                                      </p:cBhvr>
                                    </p:animEffect>
                                  </p:childTnLst>
                                </p:cTn>
                              </p:par>
                            </p:childTnLst>
                          </p:cTn>
                        </p:par>
                        <p:par>
                          <p:cTn id="15" fill="hold">
                            <p:stCondLst>
                              <p:cond delay="1000"/>
                            </p:stCondLst>
                            <p:childTnLst>
                              <p:par>
                                <p:cTn id="16" presetID="10" presetClass="entr" presetSubtype="0" fill="hold" grpId="0" nodeType="afterEffect">
                                  <p:stCondLst>
                                    <p:cond delay="25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par>
                                <p:cTn id="22" presetID="10" presetClass="entr" presetSubtype="0" fill="hold" grpId="0" nodeType="withEffect">
                                  <p:stCondLst>
                                    <p:cond delay="25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par>
                                <p:cTn id="25" presetID="10" presetClass="entr" presetSubtype="0" fill="hold" grpId="0" nodeType="withEffect">
                                  <p:stCondLst>
                                    <p:cond delay="25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par>
                          <p:cTn id="28" fill="hold">
                            <p:stCondLst>
                              <p:cond delay="1750"/>
                            </p:stCondLst>
                            <p:childTnLst>
                              <p:par>
                                <p:cTn id="29" presetID="2" presetClass="entr" presetSubtype="4" decel="100000" fill="hold" grpId="0" nodeType="afterEffect">
                                  <p:stCondLst>
                                    <p:cond delay="500"/>
                                  </p:stCondLst>
                                  <p:iterate type="wd">
                                    <p:tmPct val="10000"/>
                                  </p:iterate>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ppt_x"/>
                                          </p:val>
                                        </p:tav>
                                        <p:tav tm="100000">
                                          <p:val>
                                            <p:strVal val="#ppt_x"/>
                                          </p:val>
                                        </p:tav>
                                      </p:tavLst>
                                    </p:anim>
                                    <p:anim calcmode="lin" valueType="num">
                                      <p:cBhvr additive="base">
                                        <p:cTn id="32" dur="500" fill="hold"/>
                                        <p:tgtEl>
                                          <p:spTgt spid="24"/>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16" presetClass="entr" presetSubtype="37"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barn(outVertical)">
                                      <p:cBhvr>
                                        <p:cTn id="36" dur="500"/>
                                        <p:tgtEl>
                                          <p:spTgt spid="25"/>
                                        </p:tgtEl>
                                      </p:cBhvr>
                                    </p:animEffect>
                                  </p:childTnLst>
                                </p:cTn>
                              </p:par>
                            </p:childTnLst>
                          </p:cTn>
                        </p:par>
                        <p:par>
                          <p:cTn id="37" fill="hold">
                            <p:stCondLst>
                              <p:cond delay="3300"/>
                            </p:stCondLst>
                            <p:childTnLst>
                              <p:par>
                                <p:cTn id="38" presetID="2" presetClass="entr" presetSubtype="4" decel="100000"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additive="base">
                                        <p:cTn id="40" dur="500" fill="hold"/>
                                        <p:tgtEl>
                                          <p:spTgt spid="26"/>
                                        </p:tgtEl>
                                        <p:attrNameLst>
                                          <p:attrName>ppt_x</p:attrName>
                                        </p:attrNameLst>
                                      </p:cBhvr>
                                      <p:tavLst>
                                        <p:tav tm="0">
                                          <p:val>
                                            <p:strVal val="#ppt_x"/>
                                          </p:val>
                                        </p:tav>
                                        <p:tav tm="100000">
                                          <p:val>
                                            <p:strVal val="#ppt_x"/>
                                          </p:val>
                                        </p:tav>
                                      </p:tavLst>
                                    </p:anim>
                                    <p:anim calcmode="lin" valueType="num">
                                      <p:cBhvr additive="base">
                                        <p:cTn id="41"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animBg="1">
        <p:tmplLst>
          <p:tmpl>
            <p:tnLst>
              <p:par>
                <p:cTn presetID="10" presetClass="entr" presetSubtype="0" fill="hold" nodeType="afterEffect">
                  <p:stCondLst>
                    <p:cond delay="25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14" grpId="0" animBg="1">
        <p:tmplLst>
          <p:tmpl>
            <p:tnLst>
              <p:par>
                <p:cTn presetID="10" presetClass="entr" presetSubtype="0" fill="hold" nodeType="withEffect">
                  <p:stCondLst>
                    <p:cond delay="25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P spid="11" grpId="0" animBg="1">
        <p:tmplLst>
          <p:tmpl>
            <p:tnLst>
              <p:par>
                <p:cTn presetID="14" presetClass="entr" presetSubtype="10" fill="hold" nodeType="after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randombar(horizontal)">
                      <p:cBhvr>
                        <p:cTn dur="500"/>
                        <p:tgtEl>
                          <p:spTgt spid="11"/>
                        </p:tgtEl>
                      </p:cBhvr>
                    </p:animEffect>
                  </p:childTnLst>
                </p:cTn>
              </p:par>
            </p:tnLst>
          </p:tmpl>
        </p:tmplLst>
      </p:bldP>
      <p:bldP spid="15" grpId="0">
        <p:tmplLst>
          <p:tmpl>
            <p:tnLst>
              <p:par>
                <p:cTn presetID="10" presetClass="entr" presetSubtype="0" fill="hold" nodeType="withEffect">
                  <p:stCondLst>
                    <p:cond delay="25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P spid="16" grpId="0">
        <p:tmplLst>
          <p:tmpl>
            <p:tnLst>
              <p:par>
                <p:cTn presetID="10" presetClass="entr" presetSubtype="0" fill="hold" nodeType="withEffect">
                  <p:stCondLst>
                    <p:cond delay="25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22" grpId="0"/>
      <p:bldP spid="24" grpId="0">
        <p:tmplLst>
          <p:tmpl>
            <p:tnLst>
              <p:par>
                <p:cTn presetID="2" presetClass="entr" presetSubtype="4" decel="100000" fill="hold" nodeType="afterEffect">
                  <p:stCondLst>
                    <p:cond delay="500"/>
                  </p:stCondLst>
                  <p:iterate type="wd">
                    <p:tmPct val="10000"/>
                  </p:iterate>
                  <p:childTnLst>
                    <p:set>
                      <p:cBhvr>
                        <p:cTn dur="1" fill="hold">
                          <p:stCondLst>
                            <p:cond delay="0"/>
                          </p:stCondLst>
                        </p:cTn>
                        <p:tgtEl>
                          <p:spTgt spid="24"/>
                        </p:tgtEl>
                        <p:attrNameLst>
                          <p:attrName>style.visibility</p:attrName>
                        </p:attrNameLst>
                      </p:cBhvr>
                      <p:to>
                        <p:strVal val="visible"/>
                      </p:to>
                    </p:set>
                    <p:anim calcmode="lin" valueType="num">
                      <p:cBhvr additive="base">
                        <p:cTn dur="500" fill="hold"/>
                        <p:tgtEl>
                          <p:spTgt spid="24"/>
                        </p:tgtEl>
                        <p:attrNameLst>
                          <p:attrName>ppt_x</p:attrName>
                        </p:attrNameLst>
                      </p:cBhvr>
                      <p:tavLst>
                        <p:tav tm="0">
                          <p:val>
                            <p:strVal val="#ppt_x"/>
                          </p:val>
                        </p:tav>
                        <p:tav tm="100000">
                          <p:val>
                            <p:strVal val="#ppt_x"/>
                          </p:val>
                        </p:tav>
                      </p:tavLst>
                    </p:anim>
                    <p:anim calcmode="lin" valueType="num">
                      <p:cBhvr additive="base">
                        <p:cTn dur="500" fill="hold"/>
                        <p:tgtEl>
                          <p:spTgt spid="24"/>
                        </p:tgtEl>
                        <p:attrNameLst>
                          <p:attrName>ppt_y</p:attrName>
                        </p:attrNameLst>
                      </p:cBhvr>
                      <p:tavLst>
                        <p:tav tm="0">
                          <p:val>
                            <p:strVal val="1+#ppt_h/2"/>
                          </p:val>
                        </p:tav>
                        <p:tav tm="100000">
                          <p:val>
                            <p:strVal val="#ppt_y"/>
                          </p:val>
                        </p:tav>
                      </p:tavLst>
                    </p:anim>
                  </p:childTnLst>
                </p:cTn>
              </p:par>
            </p:tnLst>
          </p:tmpl>
        </p:tmplLst>
      </p:bldP>
      <p:bldP spid="26" grpId="0">
        <p:tmplLst>
          <p:tmpl>
            <p:tnLst>
              <p:par>
                <p:cTn presetID="2" presetClass="entr" presetSubtype="4" decel="100000" fill="hold" nodeType="afterEffect">
                  <p:stCondLst>
                    <p:cond delay="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fill="hold"/>
                        <p:tgtEl>
                          <p:spTgt spid="26"/>
                        </p:tgtEl>
                        <p:attrNameLst>
                          <p:attrName>ppt_x</p:attrName>
                        </p:attrNameLst>
                      </p:cBhvr>
                      <p:tavLst>
                        <p:tav tm="0">
                          <p:val>
                            <p:strVal val="#ppt_x"/>
                          </p:val>
                        </p:tav>
                        <p:tav tm="100000">
                          <p:val>
                            <p:strVal val="#ppt_x"/>
                          </p:val>
                        </p:tav>
                      </p:tavLst>
                    </p:anim>
                    <p:anim calcmode="lin" valueType="num">
                      <p:cBhvr additive="base">
                        <p:cTn dur="500" fill="hold"/>
                        <p:tgtEl>
                          <p:spTgt spid="26"/>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2 Images">
    <p:spTree>
      <p:nvGrpSpPr>
        <p:cNvPr id="1" name=""/>
        <p:cNvGrpSpPr/>
        <p:nvPr/>
      </p:nvGrpSpPr>
      <p:grpSpPr>
        <a:xfrm>
          <a:off x="0" y="0"/>
          <a:ext cx="0" cy="0"/>
          <a:chOff x="0" y="0"/>
          <a:chExt cx="0" cy="0"/>
        </a:xfrm>
      </p:grpSpPr>
      <p:sp>
        <p:nvSpPr>
          <p:cNvPr id="9" name="正方形/長方形 8"/>
          <p:cNvSpPr/>
          <p:nvPr userDrawn="1"/>
        </p:nvSpPr>
        <p:spPr>
          <a:xfrm>
            <a:off x="-14757" y="3291830"/>
            <a:ext cx="18286413" cy="3291830"/>
          </a:xfrm>
          <a:prstGeom prst="rect">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3" name="正方形/長方形 22"/>
          <p:cNvSpPr/>
          <p:nvPr userDrawn="1"/>
        </p:nvSpPr>
        <p:spPr>
          <a:xfrm>
            <a:off x="-7192" y="3722610"/>
            <a:ext cx="18286413" cy="2430270"/>
          </a:xfrm>
          <a:prstGeom prst="rect">
            <a:avLst/>
          </a:prstGeom>
          <a:solidFill>
            <a:schemeClr val="accent1">
              <a:lumMod val="40000"/>
              <a:lumOff val="6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5" name="正方形/長方形 4"/>
          <p:cNvSpPr/>
          <p:nvPr userDrawn="1"/>
        </p:nvSpPr>
        <p:spPr>
          <a:xfrm>
            <a:off x="-1" y="0"/>
            <a:ext cx="18286413" cy="3291830"/>
          </a:xfrm>
          <a:prstGeom prst="rect">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2" name="正方形/長方形 21"/>
          <p:cNvSpPr/>
          <p:nvPr userDrawn="1"/>
        </p:nvSpPr>
        <p:spPr>
          <a:xfrm>
            <a:off x="0" y="417975"/>
            <a:ext cx="18271655" cy="2430270"/>
          </a:xfrm>
          <a:prstGeom prst="rect">
            <a:avLst/>
          </a:prstGeom>
          <a:solidFill>
            <a:schemeClr val="accent1">
              <a:lumMod val="40000"/>
              <a:lumOff val="6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4" name="図プレースホルダー 13"/>
          <p:cNvSpPr>
            <a:spLocks noGrp="1"/>
          </p:cNvSpPr>
          <p:nvPr>
            <p:ph type="pic" sz="quarter" idx="13" hasCustomPrompt="1"/>
          </p:nvPr>
        </p:nvSpPr>
        <p:spPr>
          <a:xfrm>
            <a:off x="9143206" y="3291830"/>
            <a:ext cx="9139924" cy="3291830"/>
          </a:xfrm>
          <a:custGeom>
            <a:avLst/>
            <a:gdLst/>
            <a:ahLst/>
            <a:cxnLst/>
            <a:rect l="l" t="t" r="r" b="b"/>
            <a:pathLst>
              <a:path w="9139924" h="3291830">
                <a:moveTo>
                  <a:pt x="0" y="0"/>
                </a:moveTo>
                <a:lnTo>
                  <a:pt x="1305146" y="0"/>
                </a:lnTo>
                <a:lnTo>
                  <a:pt x="9139924" y="0"/>
                </a:lnTo>
                <a:lnTo>
                  <a:pt x="9139924" y="3291830"/>
                </a:lnTo>
                <a:lnTo>
                  <a:pt x="1305146" y="3291830"/>
                </a:lnTo>
                <a:close/>
              </a:path>
            </a:pathLst>
          </a:custGeom>
        </p:spPr>
        <p:txBody>
          <a:bodyPr/>
          <a:lstStyle>
            <a:lvl1pPr>
              <a:defRPr baseline="0"/>
            </a:lvl1pPr>
          </a:lstStyle>
          <a:p>
            <a:r>
              <a:rPr kumimoji="1" lang="en-US" altLang="ja-JP" dirty="0"/>
              <a:t> Add an image</a:t>
            </a:r>
            <a:endParaRPr kumimoji="1" lang="ja-JP" altLang="en-US" dirty="0"/>
          </a:p>
        </p:txBody>
      </p:sp>
      <p:sp>
        <p:nvSpPr>
          <p:cNvPr id="11" name="図プレースホルダー 10"/>
          <p:cNvSpPr>
            <a:spLocks noGrp="1"/>
          </p:cNvSpPr>
          <p:nvPr>
            <p:ph type="pic" sz="quarter" idx="12" hasCustomPrompt="1"/>
          </p:nvPr>
        </p:nvSpPr>
        <p:spPr>
          <a:xfrm>
            <a:off x="1" y="0"/>
            <a:ext cx="9139924" cy="3291830"/>
          </a:xfrm>
          <a:custGeom>
            <a:avLst/>
            <a:gdLst/>
            <a:ahLst/>
            <a:cxnLst/>
            <a:rect l="l" t="t" r="r" b="b"/>
            <a:pathLst>
              <a:path w="9139924" h="3291830">
                <a:moveTo>
                  <a:pt x="0" y="0"/>
                </a:moveTo>
                <a:lnTo>
                  <a:pt x="7834778" y="0"/>
                </a:lnTo>
                <a:lnTo>
                  <a:pt x="9139924" y="3291830"/>
                </a:lnTo>
                <a:lnTo>
                  <a:pt x="7834778" y="3291830"/>
                </a:lnTo>
                <a:lnTo>
                  <a:pt x="0" y="3291830"/>
                </a:lnTo>
                <a:close/>
              </a:path>
            </a:pathLst>
          </a:cu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 Add an image</a:t>
            </a:r>
            <a:endParaRPr kumimoji="1" lang="ja-JP" altLang="en-US" dirty="0"/>
          </a:p>
          <a:p>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15" name="テキスト プレースホルダー 11"/>
          <p:cNvSpPr>
            <a:spLocks noGrp="1"/>
          </p:cNvSpPr>
          <p:nvPr>
            <p:ph type="body" sz="quarter" idx="38" hasCustomPrompt="1"/>
          </p:nvPr>
        </p:nvSpPr>
        <p:spPr>
          <a:xfrm>
            <a:off x="2842148" y="6619890"/>
            <a:ext cx="12612643" cy="1224261"/>
          </a:xfrm>
        </p:spPr>
        <p:txBody>
          <a:bodyPr anchor="b">
            <a:noAutofit/>
          </a:bodyPr>
          <a:lstStyle>
            <a:lvl1pPr algn="ctr">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cxnSp>
        <p:nvCxnSpPr>
          <p:cNvPr id="16" name="直線コネクタ 15"/>
          <p:cNvCxnSpPr/>
          <p:nvPr userDrawn="1"/>
        </p:nvCxnSpPr>
        <p:spPr>
          <a:xfrm flipH="1" flipV="1">
            <a:off x="3332956" y="7853145"/>
            <a:ext cx="11620500"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7" name="テキスト プレースホルダー 11"/>
          <p:cNvSpPr>
            <a:spLocks noGrp="1"/>
          </p:cNvSpPr>
          <p:nvPr>
            <p:ph type="body" sz="quarter" idx="39" hasCustomPrompt="1"/>
          </p:nvPr>
        </p:nvSpPr>
        <p:spPr>
          <a:xfrm>
            <a:off x="2097255" y="7975591"/>
            <a:ext cx="14102428" cy="1539112"/>
          </a:xfrm>
        </p:spPr>
        <p:txBody>
          <a:bodyPr anchor="t">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sp>
        <p:nvSpPr>
          <p:cNvPr id="18" name="テキスト プレースホルダー 11"/>
          <p:cNvSpPr>
            <a:spLocks noGrp="1"/>
          </p:cNvSpPr>
          <p:nvPr>
            <p:ph type="body" sz="quarter" idx="16" hasCustomPrompt="1"/>
          </p:nvPr>
        </p:nvSpPr>
        <p:spPr>
          <a:xfrm>
            <a:off x="9150226" y="1177425"/>
            <a:ext cx="8498925" cy="1445796"/>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9" name="テキスト プレースホルダー 11"/>
          <p:cNvSpPr>
            <a:spLocks noGrp="1"/>
          </p:cNvSpPr>
          <p:nvPr>
            <p:ph type="body" sz="quarter" idx="17" hasCustomPrompt="1"/>
          </p:nvPr>
        </p:nvSpPr>
        <p:spPr>
          <a:xfrm>
            <a:off x="9150226" y="597995"/>
            <a:ext cx="8498925"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20" name="テキスト プレースホルダー 11"/>
          <p:cNvSpPr>
            <a:spLocks noGrp="1"/>
          </p:cNvSpPr>
          <p:nvPr>
            <p:ph type="body" sz="quarter" idx="40" hasCustomPrompt="1"/>
          </p:nvPr>
        </p:nvSpPr>
        <p:spPr>
          <a:xfrm>
            <a:off x="599276" y="4513430"/>
            <a:ext cx="8498925" cy="1395156"/>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1" name="テキスト プレースホルダー 11"/>
          <p:cNvSpPr>
            <a:spLocks noGrp="1"/>
          </p:cNvSpPr>
          <p:nvPr>
            <p:ph type="body" sz="quarter" idx="41" hasCustomPrompt="1"/>
          </p:nvPr>
        </p:nvSpPr>
        <p:spPr>
          <a:xfrm>
            <a:off x="599276" y="3934000"/>
            <a:ext cx="8498925"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1253979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2" presetClass="entr" presetSubtype="8" fill="hold" grpId="0" nodeType="afterEffect">
                                  <p:stCondLst>
                                    <p:cond delay="250"/>
                                  </p:stCondLst>
                                  <p:childTnLst>
                                    <p:set>
                                      <p:cBhvr>
                                        <p:cTn id="14" dur="1" fill="hold">
                                          <p:stCondLst>
                                            <p:cond delay="0"/>
                                          </p:stCondLst>
                                        </p:cTn>
                                        <p:tgtEl>
                                          <p:spTgt spid="19"/>
                                        </p:tgtEl>
                                        <p:attrNameLst>
                                          <p:attrName>style.visibility</p:attrName>
                                        </p:attrNameLst>
                                      </p:cBhvr>
                                      <p:to>
                                        <p:strVal val="visible"/>
                                      </p:to>
                                    </p:set>
                                    <p:animEffect transition="in" filter="wipe(left)">
                                      <p:cBhvr>
                                        <p:cTn id="15" dur="500"/>
                                        <p:tgtEl>
                                          <p:spTgt spid="19"/>
                                        </p:tgtEl>
                                      </p:cBhvr>
                                    </p:animEffect>
                                  </p:childTnLst>
                                </p:cTn>
                              </p:par>
                              <p:par>
                                <p:cTn id="16" presetID="22" presetClass="entr" presetSubtype="8" fill="hold" grpId="0" nodeType="withEffect">
                                  <p:stCondLst>
                                    <p:cond delay="250"/>
                                  </p:stCondLst>
                                  <p:childTnLst>
                                    <p:set>
                                      <p:cBhvr>
                                        <p:cTn id="17" dur="1" fill="hold">
                                          <p:stCondLst>
                                            <p:cond delay="0"/>
                                          </p:stCondLst>
                                        </p:cTn>
                                        <p:tgtEl>
                                          <p:spTgt spid="18"/>
                                        </p:tgtEl>
                                        <p:attrNameLst>
                                          <p:attrName>style.visibility</p:attrName>
                                        </p:attrNameLst>
                                      </p:cBhvr>
                                      <p:to>
                                        <p:strVal val="visible"/>
                                      </p:to>
                                    </p:set>
                                    <p:animEffect transition="in" filter="wipe(left)">
                                      <p:cBhvr>
                                        <p:cTn id="18" dur="500"/>
                                        <p:tgtEl>
                                          <p:spTgt spid="18"/>
                                        </p:tgtEl>
                                      </p:cBhvr>
                                    </p:animEffect>
                                  </p:childTnLst>
                                </p:cTn>
                              </p:par>
                            </p:childTnLst>
                          </p:cTn>
                        </p:par>
                        <p:par>
                          <p:cTn id="19" fill="hold">
                            <p:stCondLst>
                              <p:cond delay="1750"/>
                            </p:stCondLst>
                            <p:childTnLst>
                              <p:par>
                                <p:cTn id="20" presetID="22" presetClass="entr" presetSubtype="2" fill="hold" grpId="0" nodeType="afterEffect">
                                  <p:stCondLst>
                                    <p:cond delay="750"/>
                                  </p:stCondLst>
                                  <p:childTnLst>
                                    <p:set>
                                      <p:cBhvr>
                                        <p:cTn id="21" dur="1" fill="hold">
                                          <p:stCondLst>
                                            <p:cond delay="0"/>
                                          </p:stCondLst>
                                        </p:cTn>
                                        <p:tgtEl>
                                          <p:spTgt spid="14"/>
                                        </p:tgtEl>
                                        <p:attrNameLst>
                                          <p:attrName>style.visibility</p:attrName>
                                        </p:attrNameLst>
                                      </p:cBhvr>
                                      <p:to>
                                        <p:strVal val="visible"/>
                                      </p:to>
                                    </p:set>
                                    <p:animEffect transition="in" filter="wipe(right)">
                                      <p:cBhvr>
                                        <p:cTn id="22" dur="500"/>
                                        <p:tgtEl>
                                          <p:spTgt spid="14"/>
                                        </p:tgtEl>
                                      </p:cBhvr>
                                    </p:animEffect>
                                  </p:childTnLst>
                                </p:cTn>
                              </p:par>
                            </p:childTnLst>
                          </p:cTn>
                        </p:par>
                        <p:par>
                          <p:cTn id="23" fill="hold">
                            <p:stCondLst>
                              <p:cond delay="3000"/>
                            </p:stCondLst>
                            <p:childTnLst>
                              <p:par>
                                <p:cTn id="24" presetID="22" presetClass="entr" presetSubtype="2"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right)">
                                      <p:cBhvr>
                                        <p:cTn id="26" dur="500"/>
                                        <p:tgtEl>
                                          <p:spTgt spid="23"/>
                                        </p:tgtEl>
                                      </p:cBhvr>
                                    </p:animEffect>
                                  </p:childTnLst>
                                </p:cTn>
                              </p:par>
                            </p:childTnLst>
                          </p:cTn>
                        </p:par>
                        <p:par>
                          <p:cTn id="27" fill="hold">
                            <p:stCondLst>
                              <p:cond delay="3500"/>
                            </p:stCondLst>
                            <p:childTnLst>
                              <p:par>
                                <p:cTn id="28" presetID="22" presetClass="entr" presetSubtype="2" fill="hold" grpId="0" nodeType="afterEffect">
                                  <p:stCondLst>
                                    <p:cond delay="250"/>
                                  </p:stCondLst>
                                  <p:childTnLst>
                                    <p:set>
                                      <p:cBhvr>
                                        <p:cTn id="29" dur="1" fill="hold">
                                          <p:stCondLst>
                                            <p:cond delay="0"/>
                                          </p:stCondLst>
                                        </p:cTn>
                                        <p:tgtEl>
                                          <p:spTgt spid="21"/>
                                        </p:tgtEl>
                                        <p:attrNameLst>
                                          <p:attrName>style.visibility</p:attrName>
                                        </p:attrNameLst>
                                      </p:cBhvr>
                                      <p:to>
                                        <p:strVal val="visible"/>
                                      </p:to>
                                    </p:set>
                                    <p:animEffect transition="in" filter="wipe(right)">
                                      <p:cBhvr>
                                        <p:cTn id="30" dur="500"/>
                                        <p:tgtEl>
                                          <p:spTgt spid="21"/>
                                        </p:tgtEl>
                                      </p:cBhvr>
                                    </p:animEffect>
                                  </p:childTnLst>
                                </p:cTn>
                              </p:par>
                              <p:par>
                                <p:cTn id="31" presetID="22" presetClass="entr" presetSubtype="2" fill="hold" grpId="0" nodeType="withEffect">
                                  <p:stCondLst>
                                    <p:cond delay="250"/>
                                  </p:stCondLst>
                                  <p:childTnLst>
                                    <p:set>
                                      <p:cBhvr>
                                        <p:cTn id="32" dur="1" fill="hold">
                                          <p:stCondLst>
                                            <p:cond delay="0"/>
                                          </p:stCondLst>
                                        </p:cTn>
                                        <p:tgtEl>
                                          <p:spTgt spid="20"/>
                                        </p:tgtEl>
                                        <p:attrNameLst>
                                          <p:attrName>style.visibility</p:attrName>
                                        </p:attrNameLst>
                                      </p:cBhvr>
                                      <p:to>
                                        <p:strVal val="visible"/>
                                      </p:to>
                                    </p:set>
                                    <p:animEffect transition="in" filter="wipe(right)">
                                      <p:cBhvr>
                                        <p:cTn id="33" dur="500"/>
                                        <p:tgtEl>
                                          <p:spTgt spid="20"/>
                                        </p:tgtEl>
                                      </p:cBhvr>
                                    </p:animEffect>
                                  </p:childTnLst>
                                </p:cTn>
                              </p:par>
                            </p:childTnLst>
                          </p:cTn>
                        </p:par>
                        <p:par>
                          <p:cTn id="34" fill="hold">
                            <p:stCondLst>
                              <p:cond delay="4250"/>
                            </p:stCondLst>
                            <p:childTnLst>
                              <p:par>
                                <p:cTn id="35" presetID="2" presetClass="entr" presetSubtype="4" decel="100000" fill="hold" grpId="0" nodeType="afterEffect">
                                  <p:stCondLst>
                                    <p:cond delay="500"/>
                                  </p:stCondLst>
                                  <p:iterate type="wd">
                                    <p:tmPct val="10000"/>
                                  </p:iterate>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childTnLst>
                          </p:cTn>
                        </p:par>
                        <p:par>
                          <p:cTn id="39" fill="hold">
                            <p:stCondLst>
                              <p:cond delay="5300"/>
                            </p:stCondLst>
                            <p:childTnLst>
                              <p:par>
                                <p:cTn id="40" presetID="16" presetClass="entr" presetSubtype="37"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barn(outVertical)">
                                      <p:cBhvr>
                                        <p:cTn id="42" dur="500"/>
                                        <p:tgtEl>
                                          <p:spTgt spid="16"/>
                                        </p:tgtEl>
                                      </p:cBhvr>
                                    </p:animEffect>
                                  </p:childTnLst>
                                </p:cTn>
                              </p:par>
                            </p:childTnLst>
                          </p:cTn>
                        </p:par>
                        <p:par>
                          <p:cTn id="43" fill="hold">
                            <p:stCondLst>
                              <p:cond delay="5800"/>
                            </p:stCondLst>
                            <p:childTnLst>
                              <p:par>
                                <p:cTn id="44" presetID="2" presetClass="entr" presetSubtype="4" decel="100000"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 fill="hold"/>
                                        <p:tgtEl>
                                          <p:spTgt spid="17"/>
                                        </p:tgtEl>
                                        <p:attrNameLst>
                                          <p:attrName>ppt_x</p:attrName>
                                        </p:attrNameLst>
                                      </p:cBhvr>
                                      <p:tavLst>
                                        <p:tav tm="0">
                                          <p:val>
                                            <p:strVal val="#ppt_x"/>
                                          </p:val>
                                        </p:tav>
                                        <p:tav tm="100000">
                                          <p:val>
                                            <p:strVal val="#ppt_x"/>
                                          </p:val>
                                        </p:tav>
                                      </p:tavLst>
                                    </p:anim>
                                    <p:anim calcmode="lin" valueType="num">
                                      <p:cBhvr additive="base">
                                        <p:cTn id="4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2" grpId="0" animBg="1"/>
      <p:bldP spid="14" grpId="0"/>
      <p:bldP spid="11" grpId="0"/>
      <p:bldP spid="15" grpId="0">
        <p:tmplLst>
          <p:tmpl>
            <p:tnLst>
              <p:par>
                <p:cTn presetID="2" presetClass="entr" presetSubtype="4" decel="100000" fill="hold" nodeType="afterEffect">
                  <p:stCondLst>
                    <p:cond delay="500"/>
                  </p:stCondLst>
                  <p:iterate type="wd">
                    <p:tmPct val="10000"/>
                  </p:iterate>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ppt_x"/>
                          </p:val>
                        </p:tav>
                        <p:tav tm="100000">
                          <p:val>
                            <p:strVal val="#ppt_x"/>
                          </p:val>
                        </p:tav>
                      </p:tavLst>
                    </p:anim>
                    <p:anim calcmode="lin" valueType="num">
                      <p:cBhvr additive="base">
                        <p:cTn dur="500" fill="hold"/>
                        <p:tgtEl>
                          <p:spTgt spid="15"/>
                        </p:tgtEl>
                        <p:attrNameLst>
                          <p:attrName>ppt_y</p:attrName>
                        </p:attrNameLst>
                      </p:cBhvr>
                      <p:tavLst>
                        <p:tav tm="0">
                          <p:val>
                            <p:strVal val="1+#ppt_h/2"/>
                          </p:val>
                        </p:tav>
                        <p:tav tm="100000">
                          <p:val>
                            <p:strVal val="#ppt_y"/>
                          </p:val>
                        </p:tav>
                      </p:tavLst>
                    </p:anim>
                  </p:childTnLst>
                </p:cTn>
              </p:par>
            </p:tnLst>
          </p:tmpl>
        </p:tmplLst>
      </p:bldP>
      <p:bldP spid="17" grpId="0">
        <p:tmplLst>
          <p:tmpl>
            <p:tnLst>
              <p:par>
                <p:cTn presetID="2" presetClass="entr" presetSubtype="4" decel="100000" fill="hold" nodeType="after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500" fill="hold"/>
                        <p:tgtEl>
                          <p:spTgt spid="17"/>
                        </p:tgtEl>
                        <p:attrNameLst>
                          <p:attrName>ppt_x</p:attrName>
                        </p:attrNameLst>
                      </p:cBhvr>
                      <p:tavLst>
                        <p:tav tm="0">
                          <p:val>
                            <p:strVal val="#ppt_x"/>
                          </p:val>
                        </p:tav>
                        <p:tav tm="100000">
                          <p:val>
                            <p:strVal val="#ppt_x"/>
                          </p:val>
                        </p:tav>
                      </p:tavLst>
                    </p:anim>
                    <p:anim calcmode="lin" valueType="num">
                      <p:cBhvr additive="base">
                        <p:cTn dur="500" fill="hold"/>
                        <p:tgtEl>
                          <p:spTgt spid="17"/>
                        </p:tgtEl>
                        <p:attrNameLst>
                          <p:attrName>ppt_y</p:attrName>
                        </p:attrNameLst>
                      </p:cBhvr>
                      <p:tavLst>
                        <p:tav tm="0">
                          <p:val>
                            <p:strVal val="1+#ppt_h/2"/>
                          </p:val>
                        </p:tav>
                        <p:tav tm="100000">
                          <p:val>
                            <p:strVal val="#ppt_y"/>
                          </p:val>
                        </p:tav>
                      </p:tavLst>
                    </p:anim>
                  </p:childTnLst>
                </p:cTn>
              </p:par>
            </p:tnLst>
          </p:tmpl>
        </p:tmplLst>
      </p:bldP>
      <p:bldP spid="18" grpId="0">
        <p:tmplLst>
          <p:tmpl>
            <p:tnLst>
              <p:par>
                <p:cTn presetID="22" presetClass="entr" presetSubtype="8" fill="hold" nodeType="withEffect">
                  <p:stCondLst>
                    <p:cond delay="250"/>
                  </p:stCondLst>
                  <p:childTnLst>
                    <p:set>
                      <p:cBhvr>
                        <p:cTn dur="1" fill="hold">
                          <p:stCondLst>
                            <p:cond delay="0"/>
                          </p:stCondLst>
                        </p:cTn>
                        <p:tgtEl>
                          <p:spTgt spid="18"/>
                        </p:tgtEl>
                        <p:attrNameLst>
                          <p:attrName>style.visibility</p:attrName>
                        </p:attrNameLst>
                      </p:cBhvr>
                      <p:to>
                        <p:strVal val="visible"/>
                      </p:to>
                    </p:set>
                    <p:animEffect transition="in" filter="wipe(left)">
                      <p:cBhvr>
                        <p:cTn dur="500"/>
                        <p:tgtEl>
                          <p:spTgt spid="18"/>
                        </p:tgtEl>
                      </p:cBhvr>
                    </p:animEffect>
                  </p:childTnLst>
                </p:cTn>
              </p:par>
            </p:tnLst>
          </p:tmpl>
        </p:tmplLst>
      </p:bldP>
      <p:bldP spid="19" grpId="0">
        <p:tmplLst>
          <p:tmpl>
            <p:tnLst>
              <p:par>
                <p:cTn presetID="22" presetClass="entr" presetSubtype="8" fill="hold" nodeType="afterEffect">
                  <p:stCondLst>
                    <p:cond delay="250"/>
                  </p:stCondLst>
                  <p:childTnLst>
                    <p:set>
                      <p:cBhvr>
                        <p:cTn dur="1" fill="hold">
                          <p:stCondLst>
                            <p:cond delay="0"/>
                          </p:stCondLst>
                        </p:cTn>
                        <p:tgtEl>
                          <p:spTgt spid="19"/>
                        </p:tgtEl>
                        <p:attrNameLst>
                          <p:attrName>style.visibility</p:attrName>
                        </p:attrNameLst>
                      </p:cBhvr>
                      <p:to>
                        <p:strVal val="visible"/>
                      </p:to>
                    </p:set>
                    <p:animEffect transition="in" filter="wipe(left)">
                      <p:cBhvr>
                        <p:cTn dur="500"/>
                        <p:tgtEl>
                          <p:spTgt spid="19"/>
                        </p:tgtEl>
                      </p:cBhvr>
                    </p:animEffect>
                  </p:childTnLst>
                </p:cTn>
              </p:par>
            </p:tnLst>
          </p:tmpl>
        </p:tmplLst>
      </p:bldP>
      <p:bldP spid="20" grpId="0">
        <p:tmplLst>
          <p:tmpl>
            <p:tnLst>
              <p:par>
                <p:cTn presetID="22" presetClass="entr" presetSubtype="2" fill="hold" nodeType="withEffect">
                  <p:stCondLst>
                    <p:cond delay="250"/>
                  </p:stCondLst>
                  <p:childTnLst>
                    <p:set>
                      <p:cBhvr>
                        <p:cTn dur="1" fill="hold">
                          <p:stCondLst>
                            <p:cond delay="0"/>
                          </p:stCondLst>
                        </p:cTn>
                        <p:tgtEl>
                          <p:spTgt spid="20"/>
                        </p:tgtEl>
                        <p:attrNameLst>
                          <p:attrName>style.visibility</p:attrName>
                        </p:attrNameLst>
                      </p:cBhvr>
                      <p:to>
                        <p:strVal val="visible"/>
                      </p:to>
                    </p:set>
                    <p:animEffect transition="in" filter="wipe(right)">
                      <p:cBhvr>
                        <p:cTn dur="500"/>
                        <p:tgtEl>
                          <p:spTgt spid="20"/>
                        </p:tgtEl>
                      </p:cBhvr>
                    </p:animEffect>
                  </p:childTnLst>
                </p:cTn>
              </p:par>
            </p:tnLst>
          </p:tmpl>
        </p:tmplLst>
      </p:bldP>
      <p:bldP spid="21" grpId="0">
        <p:tmplLst>
          <p:tmpl>
            <p:tnLst>
              <p:par>
                <p:cTn presetID="22" presetClass="entr" presetSubtype="2" fill="hold" nodeType="afterEffect">
                  <p:stCondLst>
                    <p:cond delay="250"/>
                  </p:stCondLst>
                  <p:childTnLst>
                    <p:set>
                      <p:cBhvr>
                        <p:cTn dur="1" fill="hold">
                          <p:stCondLst>
                            <p:cond delay="0"/>
                          </p:stCondLst>
                        </p:cTn>
                        <p:tgtEl>
                          <p:spTgt spid="21"/>
                        </p:tgtEl>
                        <p:attrNameLst>
                          <p:attrName>style.visibility</p:attrName>
                        </p:attrNameLst>
                      </p:cBhvr>
                      <p:to>
                        <p:strVal val="visible"/>
                      </p:to>
                    </p:set>
                    <p:animEffect transition="in" filter="wipe(right)">
                      <p:cBhvr>
                        <p:cTn dur="500"/>
                        <p:tgtEl>
                          <p:spTgt spid="21"/>
                        </p:tgtEl>
                      </p:cBhvr>
                    </p:animEffect>
                  </p:childTnLst>
                </p:cTn>
              </p:par>
            </p:tnLst>
          </p:tmpl>
        </p:tmplLst>
      </p:bldP>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 Big Images">
    <p:spTree>
      <p:nvGrpSpPr>
        <p:cNvPr id="1" name=""/>
        <p:cNvGrpSpPr/>
        <p:nvPr/>
      </p:nvGrpSpPr>
      <p:grpSpPr>
        <a:xfrm>
          <a:off x="0" y="0"/>
          <a:ext cx="0" cy="0"/>
          <a:chOff x="0" y="0"/>
          <a:chExt cx="0" cy="0"/>
        </a:xfrm>
      </p:grpSpPr>
      <p:sp>
        <p:nvSpPr>
          <p:cNvPr id="8" name="図プレースホルダー 7"/>
          <p:cNvSpPr>
            <a:spLocks noGrp="1"/>
          </p:cNvSpPr>
          <p:nvPr>
            <p:ph type="pic" sz="quarter" idx="12" hasCustomPrompt="1"/>
          </p:nvPr>
        </p:nvSpPr>
        <p:spPr>
          <a:xfrm>
            <a:off x="0" y="0"/>
            <a:ext cx="10425055" cy="6583660"/>
          </a:xfrm>
          <a:custGeom>
            <a:avLst/>
            <a:gdLst/>
            <a:ahLst/>
            <a:cxnLst/>
            <a:rect l="l" t="t" r="r" b="b"/>
            <a:pathLst>
              <a:path w="10425055" h="6583660">
                <a:moveTo>
                  <a:pt x="0" y="0"/>
                </a:moveTo>
                <a:lnTo>
                  <a:pt x="7859770" y="0"/>
                </a:lnTo>
                <a:lnTo>
                  <a:pt x="10425055" y="6583660"/>
                </a:lnTo>
                <a:lnTo>
                  <a:pt x="7859770" y="6583660"/>
                </a:lnTo>
                <a:lnTo>
                  <a:pt x="0" y="6583660"/>
                </a:lnTo>
                <a:close/>
              </a:path>
            </a:pathLst>
          </a:custGeom>
        </p:spPr>
        <p:txBody>
          <a:bodyPr/>
          <a:lstStyle>
            <a:lvl1pPr>
              <a:defRPr/>
            </a:lvl1pPr>
          </a:lstStyle>
          <a:p>
            <a:r>
              <a:rPr kumimoji="1" lang="en-US" altLang="ja-JP" dirty="0"/>
              <a:t>Add an image</a:t>
            </a:r>
            <a:endParaRPr kumimoji="1" lang="ja-JP" altLang="en-US" dirty="0"/>
          </a:p>
        </p:txBody>
      </p:sp>
      <p:sp>
        <p:nvSpPr>
          <p:cNvPr id="22" name="図プレースホルダー 21"/>
          <p:cNvSpPr>
            <a:spLocks noGrp="1"/>
          </p:cNvSpPr>
          <p:nvPr>
            <p:ph type="pic" sz="quarter" idx="40" hasCustomPrompt="1"/>
          </p:nvPr>
        </p:nvSpPr>
        <p:spPr>
          <a:xfrm>
            <a:off x="5461000" y="3221875"/>
            <a:ext cx="3951609" cy="788150"/>
          </a:xfrm>
          <a:custGeom>
            <a:avLst/>
            <a:gdLst/>
            <a:ahLst/>
            <a:cxnLst/>
            <a:rect l="l" t="t" r="r" b="b"/>
            <a:pathLst>
              <a:path w="3951609" h="788150">
                <a:moveTo>
                  <a:pt x="0" y="0"/>
                </a:moveTo>
                <a:lnTo>
                  <a:pt x="3644829" y="0"/>
                </a:lnTo>
                <a:lnTo>
                  <a:pt x="3951609" y="788150"/>
                </a:lnTo>
                <a:lnTo>
                  <a:pt x="3644829" y="788150"/>
                </a:lnTo>
                <a:lnTo>
                  <a:pt x="306780" y="788150"/>
                </a:lnTo>
                <a:close/>
              </a:path>
            </a:pathLst>
          </a:custGeom>
          <a:solidFill>
            <a:schemeClr val="accent1">
              <a:alpha val="69000"/>
            </a:schemeClr>
          </a:solidFill>
        </p:spPr>
        <p:txBody>
          <a:bodyPr/>
          <a:lstStyle/>
          <a:p>
            <a:r>
              <a:rPr kumimoji="1" lang="en-US" altLang="ja-JP" dirty="0"/>
              <a:t> </a:t>
            </a:r>
            <a:endParaRPr kumimoji="1" lang="ja-JP" altLang="en-US" dirty="0"/>
          </a:p>
        </p:txBody>
      </p:sp>
      <p:sp>
        <p:nvSpPr>
          <p:cNvPr id="12" name="図プレースホルダー 11"/>
          <p:cNvSpPr>
            <a:spLocks noGrp="1"/>
          </p:cNvSpPr>
          <p:nvPr>
            <p:ph type="pic" sz="quarter" idx="13" hasCustomPrompt="1"/>
          </p:nvPr>
        </p:nvSpPr>
        <p:spPr>
          <a:xfrm>
            <a:off x="7838062" y="-2"/>
            <a:ext cx="10448350" cy="6583660"/>
          </a:xfrm>
          <a:custGeom>
            <a:avLst/>
            <a:gdLst/>
            <a:ahLst/>
            <a:cxnLst/>
            <a:rect l="l" t="t" r="r" b="b"/>
            <a:pathLst>
              <a:path w="10448350" h="6583660">
                <a:moveTo>
                  <a:pt x="0" y="0"/>
                </a:moveTo>
                <a:lnTo>
                  <a:pt x="2565285" y="0"/>
                </a:lnTo>
                <a:lnTo>
                  <a:pt x="10425054" y="0"/>
                </a:lnTo>
                <a:lnTo>
                  <a:pt x="10425054" y="1"/>
                </a:lnTo>
                <a:lnTo>
                  <a:pt x="10448350" y="1"/>
                </a:lnTo>
                <a:lnTo>
                  <a:pt x="10448350" y="6583660"/>
                </a:lnTo>
                <a:lnTo>
                  <a:pt x="10425054" y="6583660"/>
                </a:lnTo>
                <a:lnTo>
                  <a:pt x="9000998" y="6583660"/>
                </a:lnTo>
                <a:lnTo>
                  <a:pt x="2565285" y="6583660"/>
                </a:lnTo>
                <a:close/>
              </a:path>
            </a:pathLst>
          </a:cu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 Add an image</a:t>
            </a:r>
            <a:endParaRPr kumimoji="1" lang="ja-JP" altLang="en-US" dirty="0"/>
          </a:p>
          <a:p>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13" name="テキスト プレースホルダー 11"/>
          <p:cNvSpPr>
            <a:spLocks noGrp="1"/>
          </p:cNvSpPr>
          <p:nvPr>
            <p:ph type="body" sz="quarter" idx="38" hasCustomPrompt="1"/>
          </p:nvPr>
        </p:nvSpPr>
        <p:spPr>
          <a:xfrm>
            <a:off x="2842148" y="6619890"/>
            <a:ext cx="12612643" cy="1224261"/>
          </a:xfrm>
        </p:spPr>
        <p:txBody>
          <a:bodyPr anchor="b">
            <a:noAutofit/>
          </a:bodyPr>
          <a:lstStyle>
            <a:lvl1pPr algn="ctr">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cxnSp>
        <p:nvCxnSpPr>
          <p:cNvPr id="14" name="直線コネクタ 13"/>
          <p:cNvCxnSpPr/>
          <p:nvPr userDrawn="1"/>
        </p:nvCxnSpPr>
        <p:spPr>
          <a:xfrm flipH="1" flipV="1">
            <a:off x="3332956" y="7853145"/>
            <a:ext cx="11620500"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15" name="テキスト プレースホルダー 11"/>
          <p:cNvSpPr>
            <a:spLocks noGrp="1"/>
          </p:cNvSpPr>
          <p:nvPr>
            <p:ph type="body" sz="quarter" idx="39" hasCustomPrompt="1"/>
          </p:nvPr>
        </p:nvSpPr>
        <p:spPr>
          <a:xfrm>
            <a:off x="2097255" y="7975591"/>
            <a:ext cx="14102428" cy="1539112"/>
          </a:xfrm>
        </p:spPr>
        <p:txBody>
          <a:bodyPr anchor="t">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sp>
        <p:nvSpPr>
          <p:cNvPr id="23" name="テキスト プレースホルダー 11"/>
          <p:cNvSpPr>
            <a:spLocks noGrp="1"/>
          </p:cNvSpPr>
          <p:nvPr>
            <p:ph type="body" sz="quarter" idx="41" hasCustomPrompt="1"/>
          </p:nvPr>
        </p:nvSpPr>
        <p:spPr>
          <a:xfrm>
            <a:off x="5746750" y="3228975"/>
            <a:ext cx="3381375" cy="771525"/>
          </a:xfrm>
        </p:spPr>
        <p:txBody>
          <a:bodyPr anchor="ctr">
            <a:noAutofit/>
          </a:bodyPr>
          <a:lstStyle>
            <a:lvl1pPr algn="ctr">
              <a:lnSpc>
                <a:spcPct val="100000"/>
              </a:lnSpc>
              <a:spcBef>
                <a:spcPts val="0"/>
              </a:spcBef>
              <a:defRPr sz="2800" spc="300" baseline="0">
                <a:solidFill>
                  <a:schemeClr val="bg1"/>
                </a:solidFill>
                <a:latin typeface="+mj-lt"/>
              </a:defRPr>
            </a:lvl1pPr>
          </a:lstStyle>
          <a:p>
            <a:pPr lvl="0"/>
            <a:r>
              <a:rPr lang="en-US" altLang="ja-JP" dirty="0"/>
              <a:t>TEXT HERE</a:t>
            </a:r>
            <a:endParaRPr lang="en-US" dirty="0"/>
          </a:p>
        </p:txBody>
      </p:sp>
      <p:sp>
        <p:nvSpPr>
          <p:cNvPr id="24" name="図プレースホルダー 21"/>
          <p:cNvSpPr>
            <a:spLocks noGrp="1"/>
          </p:cNvSpPr>
          <p:nvPr>
            <p:ph type="pic" sz="quarter" idx="42" hasCustomPrompt="1"/>
          </p:nvPr>
        </p:nvSpPr>
        <p:spPr>
          <a:xfrm>
            <a:off x="8777288" y="2424950"/>
            <a:ext cx="3951609" cy="788150"/>
          </a:xfrm>
          <a:custGeom>
            <a:avLst/>
            <a:gdLst/>
            <a:ahLst/>
            <a:cxnLst/>
            <a:rect l="l" t="t" r="r" b="b"/>
            <a:pathLst>
              <a:path w="3951609" h="788150">
                <a:moveTo>
                  <a:pt x="0" y="0"/>
                </a:moveTo>
                <a:lnTo>
                  <a:pt x="3644829" y="0"/>
                </a:lnTo>
                <a:lnTo>
                  <a:pt x="3951609" y="788150"/>
                </a:lnTo>
                <a:lnTo>
                  <a:pt x="3644829" y="788150"/>
                </a:lnTo>
                <a:lnTo>
                  <a:pt x="306780" y="788150"/>
                </a:lnTo>
                <a:close/>
              </a:path>
            </a:pathLst>
          </a:custGeom>
          <a:solidFill>
            <a:schemeClr val="accent1">
              <a:alpha val="69000"/>
            </a:schemeClr>
          </a:solidFill>
        </p:spPr>
        <p:txBody>
          <a:bodyPr/>
          <a:lstStyle/>
          <a:p>
            <a:r>
              <a:rPr kumimoji="1" lang="en-US" altLang="ja-JP" dirty="0"/>
              <a:t> </a:t>
            </a:r>
            <a:endParaRPr kumimoji="1" lang="ja-JP" altLang="en-US" dirty="0"/>
          </a:p>
        </p:txBody>
      </p:sp>
      <p:sp>
        <p:nvSpPr>
          <p:cNvPr id="25" name="テキスト プレースホルダー 11"/>
          <p:cNvSpPr>
            <a:spLocks noGrp="1"/>
          </p:cNvSpPr>
          <p:nvPr>
            <p:ph type="body" sz="quarter" idx="43" hasCustomPrompt="1"/>
          </p:nvPr>
        </p:nvSpPr>
        <p:spPr>
          <a:xfrm>
            <a:off x="9063038" y="2432050"/>
            <a:ext cx="3381375" cy="771525"/>
          </a:xfrm>
        </p:spPr>
        <p:txBody>
          <a:bodyPr anchor="ctr">
            <a:noAutofit/>
          </a:bodyPr>
          <a:lstStyle>
            <a:lvl1pPr algn="ctr">
              <a:lnSpc>
                <a:spcPct val="100000"/>
              </a:lnSpc>
              <a:spcBef>
                <a:spcPts val="0"/>
              </a:spcBef>
              <a:defRPr sz="2800" spc="300" baseline="0">
                <a:solidFill>
                  <a:schemeClr val="bg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3212519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3">
                                            <p:txEl>
                                              <p:pRg st="0" end="0"/>
                                            </p:txEl>
                                          </p:spTgt>
                                        </p:tgtEl>
                                        <p:attrNameLst>
                                          <p:attrName>style.visibility</p:attrName>
                                        </p:attrNameLst>
                                      </p:cBhvr>
                                      <p:to>
                                        <p:strVal val="visible"/>
                                      </p:to>
                                    </p:set>
                                    <p:animEffect transition="in" filter="wipe(right)">
                                      <p:cBhvr>
                                        <p:cTn id="11" dur="500"/>
                                        <p:tgtEl>
                                          <p:spTgt spid="23">
                                            <p:txEl>
                                              <p:pRg st="0" end="0"/>
                                            </p:txEl>
                                          </p:spTgt>
                                        </p:tgtEl>
                                      </p:cBhvr>
                                    </p:animEffect>
                                  </p:childTnLst>
                                </p:cTn>
                              </p:par>
                              <p:par>
                                <p:cTn id="12" presetID="22" presetClass="entr" presetSubtype="2"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wipe(right)">
                                      <p:cBhvr>
                                        <p:cTn id="14" dur="500"/>
                                        <p:tgtEl>
                                          <p:spTgt spid="22"/>
                                        </p:tgtEl>
                                      </p:cBhvr>
                                    </p:animEffect>
                                  </p:childTnLst>
                                </p:cTn>
                              </p:par>
                            </p:childTnLst>
                          </p:cTn>
                        </p:par>
                        <p:par>
                          <p:cTn id="15" fill="hold">
                            <p:stCondLst>
                              <p:cond delay="1000"/>
                            </p:stCondLst>
                            <p:childTnLst>
                              <p:par>
                                <p:cTn id="16" presetID="22" presetClass="entr" presetSubtype="2" fill="hold" grpId="0" nodeType="afterEffect">
                                  <p:stCondLst>
                                    <p:cond delay="500"/>
                                  </p:stCondLst>
                                  <p:childTnLst>
                                    <p:set>
                                      <p:cBhvr>
                                        <p:cTn id="17" dur="1" fill="hold">
                                          <p:stCondLst>
                                            <p:cond delay="0"/>
                                          </p:stCondLst>
                                        </p:cTn>
                                        <p:tgtEl>
                                          <p:spTgt spid="12"/>
                                        </p:tgtEl>
                                        <p:attrNameLst>
                                          <p:attrName>style.visibility</p:attrName>
                                        </p:attrNameLst>
                                      </p:cBhvr>
                                      <p:to>
                                        <p:strVal val="visible"/>
                                      </p:to>
                                    </p:set>
                                    <p:animEffect transition="in" filter="wipe(right)">
                                      <p:cBhvr>
                                        <p:cTn id="18" dur="500"/>
                                        <p:tgtEl>
                                          <p:spTgt spid="12"/>
                                        </p:tgtEl>
                                      </p:cBhvr>
                                    </p:animEffect>
                                  </p:childTnLst>
                                </p:cTn>
                              </p:par>
                            </p:childTnLst>
                          </p:cTn>
                        </p:par>
                        <p:par>
                          <p:cTn id="19" fill="hold">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wipe(left)">
                                      <p:cBhvr>
                                        <p:cTn id="22" dur="500"/>
                                        <p:tgtEl>
                                          <p:spTgt spid="25">
                                            <p:txEl>
                                              <p:pRg st="0" end="0"/>
                                            </p:txEl>
                                          </p:spTgt>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wipe(left)">
                                      <p:cBhvr>
                                        <p:cTn id="25" dur="500"/>
                                        <p:tgtEl>
                                          <p:spTgt spid="24"/>
                                        </p:tgtEl>
                                      </p:cBhvr>
                                    </p:animEffect>
                                  </p:childTnLst>
                                </p:cTn>
                              </p:par>
                            </p:childTnLst>
                          </p:cTn>
                        </p:par>
                        <p:par>
                          <p:cTn id="26" fill="hold">
                            <p:stCondLst>
                              <p:cond delay="2500"/>
                            </p:stCondLst>
                            <p:childTnLst>
                              <p:par>
                                <p:cTn id="27" presetID="2" presetClass="entr" presetSubtype="4" decel="100000" fill="hold" grpId="0" nodeType="afterEffect">
                                  <p:stCondLst>
                                    <p:cond delay="500"/>
                                  </p:stCondLst>
                                  <p:iterate type="wd">
                                    <p:tmPct val="10000"/>
                                  </p:iterate>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childTnLst>
                          </p:cTn>
                        </p:par>
                        <p:par>
                          <p:cTn id="31" fill="hold">
                            <p:stCondLst>
                              <p:cond delay="3550"/>
                            </p:stCondLst>
                            <p:childTnLst>
                              <p:par>
                                <p:cTn id="32" presetID="16" presetClass="entr" presetSubtype="37"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outVertical)">
                                      <p:cBhvr>
                                        <p:cTn id="34" dur="500"/>
                                        <p:tgtEl>
                                          <p:spTgt spid="14"/>
                                        </p:tgtEl>
                                      </p:cBhvr>
                                    </p:animEffect>
                                  </p:childTnLst>
                                </p:cTn>
                              </p:par>
                            </p:childTnLst>
                          </p:cTn>
                        </p:par>
                        <p:par>
                          <p:cTn id="35" fill="hold">
                            <p:stCondLst>
                              <p:cond delay="4050"/>
                            </p:stCondLst>
                            <p:childTnLst>
                              <p:par>
                                <p:cTn id="36" presetID="2" presetClass="entr" presetSubtype="4" decel="100000"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ppt_x"/>
                                          </p:val>
                                        </p:tav>
                                        <p:tav tm="100000">
                                          <p:val>
                                            <p:strVal val="#ppt_x"/>
                                          </p:val>
                                        </p:tav>
                                      </p:tavLst>
                                    </p:anim>
                                    <p:anim calcmode="lin" valueType="num">
                                      <p:cBhvr additive="base">
                                        <p:cTn id="39"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2" grpId="0" animBg="1"/>
      <p:bldP spid="12" grpId="0"/>
      <p:bldP spid="13" grpId="0">
        <p:tmplLst>
          <p:tmpl>
            <p:tnLst>
              <p:par>
                <p:cTn presetID="2" presetClass="entr" presetSubtype="4" decel="100000" fill="hold" nodeType="afterEffect">
                  <p:stCondLst>
                    <p:cond delay="500"/>
                  </p:stCondLst>
                  <p:iterate type="wd">
                    <p:tmPct val="10000"/>
                  </p:iterate>
                  <p:childTnLst>
                    <p:set>
                      <p:cBhvr>
                        <p:cTn dur="1" fill="hold">
                          <p:stCondLst>
                            <p:cond delay="0"/>
                          </p:stCondLst>
                        </p:cTn>
                        <p:tgtEl>
                          <p:spTgt spid="13"/>
                        </p:tgtEl>
                        <p:attrNameLst>
                          <p:attrName>style.visibility</p:attrName>
                        </p:attrNameLst>
                      </p:cBhvr>
                      <p:to>
                        <p:strVal val="visible"/>
                      </p:to>
                    </p:set>
                    <p:anim calcmode="lin" valueType="num">
                      <p:cBhvr additive="base">
                        <p:cTn dur="500" fill="hold"/>
                        <p:tgtEl>
                          <p:spTgt spid="13"/>
                        </p:tgtEl>
                        <p:attrNameLst>
                          <p:attrName>ppt_x</p:attrName>
                        </p:attrNameLst>
                      </p:cBhvr>
                      <p:tavLst>
                        <p:tav tm="0">
                          <p:val>
                            <p:strVal val="#ppt_x"/>
                          </p:val>
                        </p:tav>
                        <p:tav tm="100000">
                          <p:val>
                            <p:strVal val="#ppt_x"/>
                          </p:val>
                        </p:tav>
                      </p:tavLst>
                    </p:anim>
                    <p:anim calcmode="lin" valueType="num">
                      <p:cBhvr additive="base">
                        <p:cTn dur="500" fill="hold"/>
                        <p:tgtEl>
                          <p:spTgt spid="13"/>
                        </p:tgtEl>
                        <p:attrNameLst>
                          <p:attrName>ppt_y</p:attrName>
                        </p:attrNameLst>
                      </p:cBhvr>
                      <p:tavLst>
                        <p:tav tm="0">
                          <p:val>
                            <p:strVal val="1+#ppt_h/2"/>
                          </p:val>
                        </p:tav>
                        <p:tav tm="100000">
                          <p:val>
                            <p:strVal val="#ppt_y"/>
                          </p:val>
                        </p:tav>
                      </p:tavLst>
                    </p:anim>
                  </p:childTnLst>
                </p:cTn>
              </p:par>
            </p:tnLst>
          </p:tmpl>
        </p:tmplLst>
      </p:bldP>
      <p:bldP spid="15" grpId="0">
        <p:tmplLst>
          <p:tmpl>
            <p:tnLst>
              <p:par>
                <p:cTn presetID="2" presetClass="entr" presetSubtype="4" decel="100000"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ppt_x"/>
                          </p:val>
                        </p:tav>
                        <p:tav tm="100000">
                          <p:val>
                            <p:strVal val="#ppt_x"/>
                          </p:val>
                        </p:tav>
                      </p:tavLst>
                    </p:anim>
                    <p:anim calcmode="lin" valueType="num">
                      <p:cBhvr additive="base">
                        <p:cTn dur="500" fill="hold"/>
                        <p:tgtEl>
                          <p:spTgt spid="15"/>
                        </p:tgtEl>
                        <p:attrNameLst>
                          <p:attrName>ppt_y</p:attrName>
                        </p:attrNameLst>
                      </p:cBhvr>
                      <p:tavLst>
                        <p:tav tm="0">
                          <p:val>
                            <p:strVal val="1+#ppt_h/2"/>
                          </p:val>
                        </p:tav>
                        <p:tav tm="100000">
                          <p:val>
                            <p:strVal val="#ppt_y"/>
                          </p:val>
                        </p:tav>
                      </p:tavLst>
                    </p:anim>
                  </p:childTnLst>
                </p:cTn>
              </p:par>
            </p:tnLst>
          </p:tmpl>
        </p:tmplLst>
      </p:bldP>
      <p:bldP spid="23" grpId="0" build="p">
        <p:tmplLst>
          <p:tmpl lvl="1">
            <p:tnLst>
              <p:par>
                <p:cTn presetID="22" presetClass="entr" presetSubtype="2" fill="hold" nodeType="after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wipe(right)">
                      <p:cBhvr>
                        <p:cTn dur="500"/>
                        <p:tgtEl>
                          <p:spTgt spid="23"/>
                        </p:tgtEl>
                      </p:cBhvr>
                    </p:animEffect>
                  </p:childTnLst>
                </p:cTn>
              </p:par>
            </p:tnLst>
          </p:tmpl>
        </p:tmplLst>
      </p:bldP>
      <p:bldP spid="24" grpId="0" animBg="1"/>
      <p:bldP spid="25" grpId="0" build="p">
        <p:tmplLst>
          <p:tmpl lvl="1">
            <p:tnLst>
              <p:par>
                <p:cTn presetID="22" presetClass="entr" presetSubtype="8" fill="hold" nodeType="afterEffect">
                  <p:stCondLst>
                    <p:cond delay="0"/>
                  </p:stCondLst>
                  <p:childTnLst>
                    <p:set>
                      <p:cBhvr>
                        <p:cTn dur="1" fill="hold">
                          <p:stCondLst>
                            <p:cond delay="0"/>
                          </p:stCondLst>
                        </p:cTn>
                        <p:tgtEl>
                          <p:spTgt spid="25"/>
                        </p:tgtEl>
                        <p:attrNameLst>
                          <p:attrName>style.visibility</p:attrName>
                        </p:attrNameLst>
                      </p:cBhvr>
                      <p:to>
                        <p:strVal val="visible"/>
                      </p:to>
                    </p:set>
                    <p:animEffect transition="in" filter="wipe(left)">
                      <p:cBhvr>
                        <p:cTn dur="500"/>
                        <p:tgtEl>
                          <p:spTgt spid="25"/>
                        </p:tgtEl>
                      </p:cBhvr>
                    </p:animEffect>
                  </p:childTnLst>
                </p:cTn>
              </p:par>
            </p:tnLst>
          </p:tmpl>
        </p:tmplLst>
      </p:bldP>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World Map 1">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pic>
        <p:nvPicPr>
          <p:cNvPr id="2" name="図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06954" y="1016929"/>
            <a:ext cx="13127627" cy="6236485"/>
          </a:xfrm>
          <a:prstGeom prst="rect">
            <a:avLst/>
          </a:prstGeom>
        </p:spPr>
      </p:pic>
      <p:sp>
        <p:nvSpPr>
          <p:cNvPr id="5" name="テキスト プレースホルダー 11"/>
          <p:cNvSpPr>
            <a:spLocks noGrp="1"/>
          </p:cNvSpPr>
          <p:nvPr>
            <p:ph type="body" sz="quarter" idx="38" hasCustomPrompt="1"/>
          </p:nvPr>
        </p:nvSpPr>
        <p:spPr>
          <a:xfrm>
            <a:off x="2842148" y="6619890"/>
            <a:ext cx="12612643" cy="1224261"/>
          </a:xfrm>
        </p:spPr>
        <p:txBody>
          <a:bodyPr anchor="b">
            <a:noAutofit/>
          </a:bodyPr>
          <a:lstStyle>
            <a:lvl1pPr algn="ctr">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cxnSp>
        <p:nvCxnSpPr>
          <p:cNvPr id="6" name="直線コネクタ 5"/>
          <p:cNvCxnSpPr/>
          <p:nvPr userDrawn="1"/>
        </p:nvCxnSpPr>
        <p:spPr>
          <a:xfrm flipH="1" flipV="1">
            <a:off x="3332956" y="7853145"/>
            <a:ext cx="11620500"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7" name="テキスト プレースホルダー 11"/>
          <p:cNvSpPr>
            <a:spLocks noGrp="1"/>
          </p:cNvSpPr>
          <p:nvPr>
            <p:ph type="body" sz="quarter" idx="39" hasCustomPrompt="1"/>
          </p:nvPr>
        </p:nvSpPr>
        <p:spPr>
          <a:xfrm>
            <a:off x="2097255" y="7975591"/>
            <a:ext cx="14102428" cy="1539112"/>
          </a:xfrm>
        </p:spPr>
        <p:txBody>
          <a:bodyPr anchor="t">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sp>
        <p:nvSpPr>
          <p:cNvPr id="8" name="涙形 7"/>
          <p:cNvSpPr/>
          <p:nvPr userDrawn="1"/>
        </p:nvSpPr>
        <p:spPr>
          <a:xfrm rot="8100000">
            <a:off x="3189655" y="1155774"/>
            <a:ext cx="1396314" cy="1396314"/>
          </a:xfrm>
          <a:prstGeom prst="teardrop">
            <a:avLst/>
          </a:prstGeom>
          <a:solidFill>
            <a:schemeClr val="accent1">
              <a:alpha val="7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9" name="涙形 8"/>
          <p:cNvSpPr/>
          <p:nvPr userDrawn="1"/>
        </p:nvSpPr>
        <p:spPr>
          <a:xfrm rot="8100000">
            <a:off x="4761885" y="3760571"/>
            <a:ext cx="1396314" cy="1396314"/>
          </a:xfrm>
          <a:prstGeom prst="teardrop">
            <a:avLst/>
          </a:prstGeom>
          <a:solidFill>
            <a:schemeClr val="accent1">
              <a:alpha val="7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涙形 9"/>
          <p:cNvSpPr/>
          <p:nvPr userDrawn="1"/>
        </p:nvSpPr>
        <p:spPr>
          <a:xfrm rot="8100000">
            <a:off x="7802845" y="634312"/>
            <a:ext cx="1396314" cy="1396314"/>
          </a:xfrm>
          <a:prstGeom prst="teardrop">
            <a:avLst/>
          </a:prstGeom>
          <a:solidFill>
            <a:schemeClr val="accent1">
              <a:alpha val="7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1" name="涙形 10"/>
          <p:cNvSpPr/>
          <p:nvPr userDrawn="1"/>
        </p:nvSpPr>
        <p:spPr>
          <a:xfrm rot="8100000">
            <a:off x="11596370" y="1306115"/>
            <a:ext cx="1396314" cy="1396314"/>
          </a:xfrm>
          <a:prstGeom prst="teardrop">
            <a:avLst/>
          </a:prstGeom>
          <a:solidFill>
            <a:schemeClr val="accent1">
              <a:alpha val="7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2" name="涙形 11"/>
          <p:cNvSpPr/>
          <p:nvPr userDrawn="1"/>
        </p:nvSpPr>
        <p:spPr>
          <a:xfrm rot="8100000">
            <a:off x="8000551" y="3090913"/>
            <a:ext cx="1396314" cy="1396314"/>
          </a:xfrm>
          <a:prstGeom prst="teardrop">
            <a:avLst/>
          </a:prstGeom>
          <a:solidFill>
            <a:schemeClr val="accent1">
              <a:alpha val="7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3" name="涙形 12"/>
          <p:cNvSpPr/>
          <p:nvPr userDrawn="1"/>
        </p:nvSpPr>
        <p:spPr>
          <a:xfrm rot="8100000">
            <a:off x="13128605" y="4180702"/>
            <a:ext cx="1396314" cy="1396314"/>
          </a:xfrm>
          <a:prstGeom prst="teardrop">
            <a:avLst/>
          </a:prstGeom>
          <a:solidFill>
            <a:schemeClr val="accent1">
              <a:alpha val="7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4" name="テキスト プレースホルダー 11"/>
          <p:cNvSpPr>
            <a:spLocks noGrp="1"/>
          </p:cNvSpPr>
          <p:nvPr>
            <p:ph type="body" sz="quarter" idx="40" hasCustomPrompt="1"/>
          </p:nvPr>
        </p:nvSpPr>
        <p:spPr>
          <a:xfrm>
            <a:off x="611633" y="1652503"/>
            <a:ext cx="2440485" cy="1034754"/>
          </a:xfrm>
        </p:spPr>
        <p:txBody>
          <a:bodyPr anchor="ctr">
            <a:noAutofit/>
          </a:bodyPr>
          <a:lstStyle>
            <a:lvl1pPr algn="r">
              <a:lnSpc>
                <a:spcPct val="120000"/>
              </a:lnSpc>
              <a:defRPr sz="2000">
                <a:solidFill>
                  <a:schemeClr val="tx1"/>
                </a:solidFill>
                <a:latin typeface="+mn-lt"/>
              </a:defRPr>
            </a:lvl1pPr>
          </a:lstStyle>
          <a:p>
            <a:pPr lvl="0"/>
            <a:r>
              <a:rPr lang="en-US" altLang="ja-JP" dirty="0"/>
              <a:t>Text Here</a:t>
            </a:r>
            <a:endParaRPr lang="en-US" dirty="0"/>
          </a:p>
        </p:txBody>
      </p:sp>
      <p:sp>
        <p:nvSpPr>
          <p:cNvPr id="15" name="テキスト プレースホルダー 11"/>
          <p:cNvSpPr>
            <a:spLocks noGrp="1"/>
          </p:cNvSpPr>
          <p:nvPr>
            <p:ph type="body" sz="quarter" idx="41" hasCustomPrompt="1"/>
          </p:nvPr>
        </p:nvSpPr>
        <p:spPr>
          <a:xfrm>
            <a:off x="2112711" y="4108746"/>
            <a:ext cx="2440485" cy="1034754"/>
          </a:xfrm>
        </p:spPr>
        <p:txBody>
          <a:bodyPr anchor="ctr">
            <a:noAutofit/>
          </a:bodyPr>
          <a:lstStyle>
            <a:lvl1pPr algn="r">
              <a:lnSpc>
                <a:spcPct val="120000"/>
              </a:lnSpc>
              <a:defRPr sz="2000">
                <a:solidFill>
                  <a:schemeClr val="tx1"/>
                </a:solidFill>
                <a:latin typeface="+mn-lt"/>
              </a:defRPr>
            </a:lvl1pPr>
          </a:lstStyle>
          <a:p>
            <a:pPr lvl="0"/>
            <a:r>
              <a:rPr lang="en-US" altLang="ja-JP" dirty="0"/>
              <a:t>Text Here</a:t>
            </a:r>
            <a:endParaRPr lang="en-US" dirty="0"/>
          </a:p>
        </p:txBody>
      </p:sp>
      <p:sp>
        <p:nvSpPr>
          <p:cNvPr id="16" name="テキスト プレースホルダー 11"/>
          <p:cNvSpPr>
            <a:spLocks noGrp="1"/>
          </p:cNvSpPr>
          <p:nvPr>
            <p:ph type="body" sz="quarter" idx="42" hasCustomPrompt="1"/>
          </p:nvPr>
        </p:nvSpPr>
        <p:spPr>
          <a:xfrm>
            <a:off x="5227143" y="944025"/>
            <a:ext cx="2440485" cy="1034754"/>
          </a:xfrm>
        </p:spPr>
        <p:txBody>
          <a:bodyPr anchor="ctr">
            <a:noAutofit/>
          </a:bodyPr>
          <a:lstStyle>
            <a:lvl1pPr algn="r">
              <a:lnSpc>
                <a:spcPct val="120000"/>
              </a:lnSpc>
              <a:defRPr sz="2000">
                <a:solidFill>
                  <a:schemeClr val="tx1"/>
                </a:solidFill>
                <a:latin typeface="+mn-lt"/>
              </a:defRPr>
            </a:lvl1pPr>
          </a:lstStyle>
          <a:p>
            <a:pPr lvl="0"/>
            <a:r>
              <a:rPr lang="en-US" altLang="ja-JP" dirty="0"/>
              <a:t>Text Here</a:t>
            </a:r>
            <a:endParaRPr lang="en-US" dirty="0"/>
          </a:p>
        </p:txBody>
      </p:sp>
      <p:sp>
        <p:nvSpPr>
          <p:cNvPr id="17" name="テキスト プレースホルダー 11"/>
          <p:cNvSpPr>
            <a:spLocks noGrp="1"/>
          </p:cNvSpPr>
          <p:nvPr>
            <p:ph type="body" sz="quarter" idx="43" hasCustomPrompt="1"/>
          </p:nvPr>
        </p:nvSpPr>
        <p:spPr>
          <a:xfrm>
            <a:off x="9488346" y="3741660"/>
            <a:ext cx="2440485" cy="1034754"/>
          </a:xfrm>
        </p:spPr>
        <p:txBody>
          <a:bodyPr anchor="ctr">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8" name="テキスト プレースホルダー 11"/>
          <p:cNvSpPr>
            <a:spLocks noGrp="1"/>
          </p:cNvSpPr>
          <p:nvPr>
            <p:ph type="body" sz="quarter" idx="44" hasCustomPrompt="1"/>
          </p:nvPr>
        </p:nvSpPr>
        <p:spPr>
          <a:xfrm>
            <a:off x="13082603" y="1595703"/>
            <a:ext cx="2440485" cy="1034754"/>
          </a:xfrm>
        </p:spPr>
        <p:txBody>
          <a:bodyPr anchor="ctr">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9" name="テキスト プレースホルダー 11"/>
          <p:cNvSpPr>
            <a:spLocks noGrp="1"/>
          </p:cNvSpPr>
          <p:nvPr>
            <p:ph type="body" sz="quarter" idx="45" hasCustomPrompt="1"/>
          </p:nvPr>
        </p:nvSpPr>
        <p:spPr>
          <a:xfrm>
            <a:off x="14595806" y="4361482"/>
            <a:ext cx="2440485" cy="1034754"/>
          </a:xfrm>
        </p:spPr>
        <p:txBody>
          <a:bodyPr anchor="ctr">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0" name="テキスト プレースホルダー 11"/>
          <p:cNvSpPr>
            <a:spLocks noGrp="1"/>
          </p:cNvSpPr>
          <p:nvPr>
            <p:ph type="body" sz="quarter" idx="46" hasCustomPrompt="1"/>
          </p:nvPr>
        </p:nvSpPr>
        <p:spPr>
          <a:xfrm>
            <a:off x="3314987" y="1076656"/>
            <a:ext cx="1157711" cy="1504721"/>
          </a:xfrm>
        </p:spPr>
        <p:txBody>
          <a:bodyPr anchor="ctr">
            <a:noAutofit/>
          </a:bodyPr>
          <a:lstStyle>
            <a:lvl1pPr algn="ctr">
              <a:lnSpc>
                <a:spcPct val="120000"/>
              </a:lnSpc>
              <a:defRPr sz="4400">
                <a:solidFill>
                  <a:schemeClr val="bg1"/>
                </a:solidFill>
                <a:latin typeface="+mj-lt"/>
              </a:defRPr>
            </a:lvl1pPr>
          </a:lstStyle>
          <a:p>
            <a:pPr lvl="0"/>
            <a:r>
              <a:rPr lang="en-US" altLang="ja-JP" dirty="0"/>
              <a:t>00</a:t>
            </a:r>
            <a:endParaRPr lang="en-US" dirty="0"/>
          </a:p>
        </p:txBody>
      </p:sp>
      <p:sp>
        <p:nvSpPr>
          <p:cNvPr id="21" name="テキスト プレースホルダー 11"/>
          <p:cNvSpPr>
            <a:spLocks noGrp="1"/>
          </p:cNvSpPr>
          <p:nvPr>
            <p:ph type="body" sz="quarter" idx="47" hasCustomPrompt="1"/>
          </p:nvPr>
        </p:nvSpPr>
        <p:spPr>
          <a:xfrm>
            <a:off x="4875156" y="3681453"/>
            <a:ext cx="1157711" cy="1504721"/>
          </a:xfrm>
        </p:spPr>
        <p:txBody>
          <a:bodyPr anchor="ctr">
            <a:noAutofit/>
          </a:bodyPr>
          <a:lstStyle>
            <a:lvl1pPr algn="ctr">
              <a:lnSpc>
                <a:spcPct val="120000"/>
              </a:lnSpc>
              <a:defRPr sz="4400">
                <a:solidFill>
                  <a:schemeClr val="bg1"/>
                </a:solidFill>
                <a:latin typeface="+mj-lt"/>
              </a:defRPr>
            </a:lvl1pPr>
          </a:lstStyle>
          <a:p>
            <a:pPr lvl="0"/>
            <a:r>
              <a:rPr lang="en-US" altLang="ja-JP" dirty="0"/>
              <a:t>00</a:t>
            </a:r>
            <a:endParaRPr lang="en-US" dirty="0"/>
          </a:p>
        </p:txBody>
      </p:sp>
      <p:sp>
        <p:nvSpPr>
          <p:cNvPr id="22" name="テキスト プレースホルダー 11"/>
          <p:cNvSpPr>
            <a:spLocks noGrp="1"/>
          </p:cNvSpPr>
          <p:nvPr>
            <p:ph type="body" sz="quarter" idx="48" hasCustomPrompt="1"/>
          </p:nvPr>
        </p:nvSpPr>
        <p:spPr>
          <a:xfrm>
            <a:off x="7922146" y="559279"/>
            <a:ext cx="1157711" cy="1504721"/>
          </a:xfrm>
        </p:spPr>
        <p:txBody>
          <a:bodyPr anchor="ctr">
            <a:noAutofit/>
          </a:bodyPr>
          <a:lstStyle>
            <a:lvl1pPr algn="ctr">
              <a:lnSpc>
                <a:spcPct val="120000"/>
              </a:lnSpc>
              <a:defRPr sz="4400">
                <a:solidFill>
                  <a:schemeClr val="bg1"/>
                </a:solidFill>
                <a:latin typeface="+mj-lt"/>
              </a:defRPr>
            </a:lvl1pPr>
          </a:lstStyle>
          <a:p>
            <a:pPr lvl="0"/>
            <a:r>
              <a:rPr lang="en-US" altLang="ja-JP" dirty="0"/>
              <a:t>00</a:t>
            </a:r>
            <a:endParaRPr lang="en-US" dirty="0"/>
          </a:p>
        </p:txBody>
      </p:sp>
      <p:sp>
        <p:nvSpPr>
          <p:cNvPr id="23" name="テキスト プレースホルダー 11"/>
          <p:cNvSpPr>
            <a:spLocks noGrp="1"/>
          </p:cNvSpPr>
          <p:nvPr>
            <p:ph type="body" sz="quarter" idx="49" hasCustomPrompt="1"/>
          </p:nvPr>
        </p:nvSpPr>
        <p:spPr>
          <a:xfrm>
            <a:off x="8119852" y="3011795"/>
            <a:ext cx="1157711" cy="1504721"/>
          </a:xfrm>
        </p:spPr>
        <p:txBody>
          <a:bodyPr anchor="ctr">
            <a:noAutofit/>
          </a:bodyPr>
          <a:lstStyle>
            <a:lvl1pPr algn="ctr">
              <a:lnSpc>
                <a:spcPct val="120000"/>
              </a:lnSpc>
              <a:defRPr sz="4400">
                <a:solidFill>
                  <a:schemeClr val="bg1"/>
                </a:solidFill>
                <a:latin typeface="+mj-lt"/>
              </a:defRPr>
            </a:lvl1pPr>
          </a:lstStyle>
          <a:p>
            <a:pPr lvl="0"/>
            <a:r>
              <a:rPr lang="en-US" altLang="ja-JP" dirty="0"/>
              <a:t>00</a:t>
            </a:r>
            <a:endParaRPr lang="en-US" dirty="0"/>
          </a:p>
        </p:txBody>
      </p:sp>
      <p:sp>
        <p:nvSpPr>
          <p:cNvPr id="24" name="テキスト プレースホルダー 11"/>
          <p:cNvSpPr>
            <a:spLocks noGrp="1"/>
          </p:cNvSpPr>
          <p:nvPr>
            <p:ph type="body" sz="quarter" idx="50" hasCustomPrompt="1"/>
          </p:nvPr>
        </p:nvSpPr>
        <p:spPr>
          <a:xfrm>
            <a:off x="11718778" y="1226997"/>
            <a:ext cx="1157711" cy="1504721"/>
          </a:xfrm>
        </p:spPr>
        <p:txBody>
          <a:bodyPr anchor="ctr">
            <a:noAutofit/>
          </a:bodyPr>
          <a:lstStyle>
            <a:lvl1pPr algn="ctr">
              <a:lnSpc>
                <a:spcPct val="120000"/>
              </a:lnSpc>
              <a:defRPr sz="4400">
                <a:solidFill>
                  <a:schemeClr val="bg1"/>
                </a:solidFill>
                <a:latin typeface="+mj-lt"/>
              </a:defRPr>
            </a:lvl1pPr>
          </a:lstStyle>
          <a:p>
            <a:pPr lvl="0"/>
            <a:r>
              <a:rPr lang="en-US" altLang="ja-JP" dirty="0"/>
              <a:t>00</a:t>
            </a:r>
            <a:endParaRPr lang="en-US" dirty="0"/>
          </a:p>
        </p:txBody>
      </p:sp>
      <p:sp>
        <p:nvSpPr>
          <p:cNvPr id="25" name="テキスト プレースホルダー 11"/>
          <p:cNvSpPr>
            <a:spLocks noGrp="1"/>
          </p:cNvSpPr>
          <p:nvPr>
            <p:ph type="body" sz="quarter" idx="51" hasCustomPrompt="1"/>
          </p:nvPr>
        </p:nvSpPr>
        <p:spPr>
          <a:xfrm>
            <a:off x="13247906" y="4101584"/>
            <a:ext cx="1157711" cy="1504721"/>
          </a:xfrm>
        </p:spPr>
        <p:txBody>
          <a:bodyPr anchor="ctr">
            <a:noAutofit/>
          </a:bodyPr>
          <a:lstStyle>
            <a:lvl1pPr algn="ctr">
              <a:lnSpc>
                <a:spcPct val="120000"/>
              </a:lnSpc>
              <a:defRPr sz="4400">
                <a:solidFill>
                  <a:schemeClr val="bg1"/>
                </a:solidFill>
                <a:latin typeface="+mj-lt"/>
              </a:defRPr>
            </a:lvl1pPr>
          </a:lstStyle>
          <a:p>
            <a:pPr lvl="0"/>
            <a:r>
              <a:rPr lang="en-US" altLang="ja-JP" dirty="0"/>
              <a:t>00</a:t>
            </a:r>
            <a:endParaRPr lang="en-US" dirty="0"/>
          </a:p>
        </p:txBody>
      </p:sp>
    </p:spTree>
    <p:extLst>
      <p:ext uri="{BB962C8B-B14F-4D97-AF65-F5344CB8AC3E}">
        <p14:creationId xmlns:p14="http://schemas.microsoft.com/office/powerpoint/2010/main" val="3819747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
                                        <p:tgtEl>
                                          <p:spTgt spid="2"/>
                                        </p:tgtEl>
                                      </p:cBhvr>
                                    </p:animEffect>
                                  </p:childTnLst>
                                </p:cTn>
                              </p:par>
                            </p:childTnLst>
                          </p:cTn>
                        </p:par>
                        <p:par>
                          <p:cTn id="8" fill="hold">
                            <p:stCondLst>
                              <p:cond delay="500"/>
                            </p:stCondLst>
                            <p:childTnLst>
                              <p:par>
                                <p:cTn id="9" presetID="2" presetClass="entr" presetSubtype="4" decel="100000" fill="hold" grpId="0" nodeType="afterEffect">
                                  <p:stCondLst>
                                    <p:cond delay="0"/>
                                  </p:stCondLst>
                                  <p:iterate type="wd">
                                    <p:tmPct val="1000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par>
                          <p:cTn id="13" fill="hold">
                            <p:stCondLst>
                              <p:cond delay="1050"/>
                            </p:stCondLst>
                            <p:childTnLst>
                              <p:par>
                                <p:cTn id="14" presetID="16" presetClass="entr" presetSubtype="37"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outVertical)">
                                      <p:cBhvr>
                                        <p:cTn id="16" dur="500"/>
                                        <p:tgtEl>
                                          <p:spTgt spid="6"/>
                                        </p:tgtEl>
                                      </p:cBhvr>
                                    </p:animEffect>
                                  </p:childTnLst>
                                </p:cTn>
                              </p:par>
                            </p:childTnLst>
                          </p:cTn>
                        </p:par>
                        <p:par>
                          <p:cTn id="17" fill="hold">
                            <p:stCondLst>
                              <p:cond delay="1550"/>
                            </p:stCondLst>
                            <p:childTnLst>
                              <p:par>
                                <p:cTn id="18" presetID="2" presetClass="entr" presetSubtype="4" decel="10000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par>
                          <p:cTn id="22" fill="hold">
                            <p:stCondLst>
                              <p:cond delay="2050"/>
                            </p:stCondLst>
                            <p:childTnLst>
                              <p:par>
                                <p:cTn id="23" presetID="2" presetClass="entr" presetSubtype="1" decel="10000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1" decel="100000" fill="hold" grpId="0" nodeType="withEffect">
                                  <p:stCondLst>
                                    <p:cond delay="0"/>
                                  </p:stCondLst>
                                  <p:childTnLst>
                                    <p:set>
                                      <p:cBhvr>
                                        <p:cTn id="28" dur="1" fill="hold">
                                          <p:stCondLst>
                                            <p:cond delay="0"/>
                                          </p:stCondLst>
                                        </p:cTn>
                                        <p:tgtEl>
                                          <p:spTgt spid="20">
                                            <p:txEl>
                                              <p:pRg st="0" end="0"/>
                                            </p:txEl>
                                          </p:spTgt>
                                        </p:tgtEl>
                                        <p:attrNameLst>
                                          <p:attrName>style.visibility</p:attrName>
                                        </p:attrNameLst>
                                      </p:cBhvr>
                                      <p:to>
                                        <p:strVal val="visible"/>
                                      </p:to>
                                    </p:set>
                                    <p:anim calcmode="lin" valueType="num">
                                      <p:cBhvr additive="base">
                                        <p:cTn id="29" dur="500" fill="hold"/>
                                        <p:tgtEl>
                                          <p:spTgt spid="20">
                                            <p:txEl>
                                              <p:pRg st="0" end="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0">
                                            <p:txEl>
                                              <p:pRg st="0" end="0"/>
                                            </p:txEl>
                                          </p:spTgt>
                                        </p:tgtEl>
                                        <p:attrNameLst>
                                          <p:attrName>ppt_y</p:attrName>
                                        </p:attrNameLst>
                                      </p:cBhvr>
                                      <p:tavLst>
                                        <p:tav tm="0">
                                          <p:val>
                                            <p:strVal val="0-#ppt_h/2"/>
                                          </p:val>
                                        </p:tav>
                                        <p:tav tm="100000">
                                          <p:val>
                                            <p:strVal val="#ppt_y"/>
                                          </p:val>
                                        </p:tav>
                                      </p:tavLst>
                                    </p:anim>
                                  </p:childTnLst>
                                </p:cTn>
                              </p:par>
                            </p:childTnLst>
                          </p:cTn>
                        </p:par>
                        <p:par>
                          <p:cTn id="31" fill="hold">
                            <p:stCondLst>
                              <p:cond delay="2550"/>
                            </p:stCondLst>
                            <p:childTnLst>
                              <p:par>
                                <p:cTn id="32" presetID="2" presetClass="entr" presetSubtype="8" decel="10000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0-#ppt_w/2"/>
                                          </p:val>
                                        </p:tav>
                                        <p:tav tm="100000">
                                          <p:val>
                                            <p:strVal val="#ppt_x"/>
                                          </p:val>
                                        </p:tav>
                                      </p:tavLst>
                                    </p:anim>
                                    <p:anim calcmode="lin" valueType="num">
                                      <p:cBhvr additive="base">
                                        <p:cTn id="35" dur="500" fill="hold"/>
                                        <p:tgtEl>
                                          <p:spTgt spid="14"/>
                                        </p:tgtEl>
                                        <p:attrNameLst>
                                          <p:attrName>ppt_y</p:attrName>
                                        </p:attrNameLst>
                                      </p:cBhvr>
                                      <p:tavLst>
                                        <p:tav tm="0">
                                          <p:val>
                                            <p:strVal val="#ppt_y"/>
                                          </p:val>
                                        </p:tav>
                                        <p:tav tm="100000">
                                          <p:val>
                                            <p:strVal val="#ppt_y"/>
                                          </p:val>
                                        </p:tav>
                                      </p:tavLst>
                                    </p:anim>
                                  </p:childTnLst>
                                </p:cTn>
                              </p:par>
                            </p:childTnLst>
                          </p:cTn>
                        </p:par>
                        <p:par>
                          <p:cTn id="36" fill="hold">
                            <p:stCondLst>
                              <p:cond delay="3050"/>
                            </p:stCondLst>
                            <p:childTnLst>
                              <p:par>
                                <p:cTn id="37" presetID="2" presetClass="entr" presetSubtype="1" decel="10000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ppt_x"/>
                                          </p:val>
                                        </p:tav>
                                        <p:tav tm="100000">
                                          <p:val>
                                            <p:strVal val="#ppt_x"/>
                                          </p:val>
                                        </p:tav>
                                      </p:tavLst>
                                    </p:anim>
                                    <p:anim calcmode="lin" valueType="num">
                                      <p:cBhvr additive="base">
                                        <p:cTn id="40" dur="500" fill="hold"/>
                                        <p:tgtEl>
                                          <p:spTgt spid="9"/>
                                        </p:tgtEl>
                                        <p:attrNameLst>
                                          <p:attrName>ppt_y</p:attrName>
                                        </p:attrNameLst>
                                      </p:cBhvr>
                                      <p:tavLst>
                                        <p:tav tm="0">
                                          <p:val>
                                            <p:strVal val="0-#ppt_h/2"/>
                                          </p:val>
                                        </p:tav>
                                        <p:tav tm="100000">
                                          <p:val>
                                            <p:strVal val="#ppt_y"/>
                                          </p:val>
                                        </p:tav>
                                      </p:tavLst>
                                    </p:anim>
                                  </p:childTnLst>
                                </p:cTn>
                              </p:par>
                              <p:par>
                                <p:cTn id="41" presetID="2" presetClass="entr" presetSubtype="1" decel="100000" fill="hold" grpId="0" nodeType="withEffect">
                                  <p:stCondLst>
                                    <p:cond delay="0"/>
                                  </p:stCondLst>
                                  <p:childTnLst>
                                    <p:set>
                                      <p:cBhvr>
                                        <p:cTn id="42" dur="1" fill="hold">
                                          <p:stCondLst>
                                            <p:cond delay="0"/>
                                          </p:stCondLst>
                                        </p:cTn>
                                        <p:tgtEl>
                                          <p:spTgt spid="21">
                                            <p:txEl>
                                              <p:pRg st="0" end="0"/>
                                            </p:txEl>
                                          </p:spTgt>
                                        </p:tgtEl>
                                        <p:attrNameLst>
                                          <p:attrName>style.visibility</p:attrName>
                                        </p:attrNameLst>
                                      </p:cBhvr>
                                      <p:to>
                                        <p:strVal val="visible"/>
                                      </p:to>
                                    </p:set>
                                    <p:anim calcmode="lin" valueType="num">
                                      <p:cBhvr additive="base">
                                        <p:cTn id="43"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1">
                                            <p:txEl>
                                              <p:pRg st="0" end="0"/>
                                            </p:txEl>
                                          </p:spTgt>
                                        </p:tgtEl>
                                        <p:attrNameLst>
                                          <p:attrName>ppt_y</p:attrName>
                                        </p:attrNameLst>
                                      </p:cBhvr>
                                      <p:tavLst>
                                        <p:tav tm="0">
                                          <p:val>
                                            <p:strVal val="0-#ppt_h/2"/>
                                          </p:val>
                                        </p:tav>
                                        <p:tav tm="100000">
                                          <p:val>
                                            <p:strVal val="#ppt_y"/>
                                          </p:val>
                                        </p:tav>
                                      </p:tavLst>
                                    </p:anim>
                                  </p:childTnLst>
                                </p:cTn>
                              </p:par>
                            </p:childTnLst>
                          </p:cTn>
                        </p:par>
                        <p:par>
                          <p:cTn id="45" fill="hold">
                            <p:stCondLst>
                              <p:cond delay="3550"/>
                            </p:stCondLst>
                            <p:childTnLst>
                              <p:par>
                                <p:cTn id="46" presetID="2" presetClass="entr" presetSubtype="8" decel="100000"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additive="base">
                                        <p:cTn id="48" dur="500" fill="hold"/>
                                        <p:tgtEl>
                                          <p:spTgt spid="15"/>
                                        </p:tgtEl>
                                        <p:attrNameLst>
                                          <p:attrName>ppt_x</p:attrName>
                                        </p:attrNameLst>
                                      </p:cBhvr>
                                      <p:tavLst>
                                        <p:tav tm="0">
                                          <p:val>
                                            <p:strVal val="0-#ppt_w/2"/>
                                          </p:val>
                                        </p:tav>
                                        <p:tav tm="100000">
                                          <p:val>
                                            <p:strVal val="#ppt_x"/>
                                          </p:val>
                                        </p:tav>
                                      </p:tavLst>
                                    </p:anim>
                                    <p:anim calcmode="lin" valueType="num">
                                      <p:cBhvr additive="base">
                                        <p:cTn id="49" dur="500" fill="hold"/>
                                        <p:tgtEl>
                                          <p:spTgt spid="15"/>
                                        </p:tgtEl>
                                        <p:attrNameLst>
                                          <p:attrName>ppt_y</p:attrName>
                                        </p:attrNameLst>
                                      </p:cBhvr>
                                      <p:tavLst>
                                        <p:tav tm="0">
                                          <p:val>
                                            <p:strVal val="#ppt_y"/>
                                          </p:val>
                                        </p:tav>
                                        <p:tav tm="100000">
                                          <p:val>
                                            <p:strVal val="#ppt_y"/>
                                          </p:val>
                                        </p:tav>
                                      </p:tavLst>
                                    </p:anim>
                                  </p:childTnLst>
                                </p:cTn>
                              </p:par>
                            </p:childTnLst>
                          </p:cTn>
                        </p:par>
                        <p:par>
                          <p:cTn id="50" fill="hold">
                            <p:stCondLst>
                              <p:cond delay="4050"/>
                            </p:stCondLst>
                            <p:childTnLst>
                              <p:par>
                                <p:cTn id="51" presetID="2" presetClass="entr" presetSubtype="1" decel="100000" fill="hold" grpId="0"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500" fill="hold"/>
                                        <p:tgtEl>
                                          <p:spTgt spid="10"/>
                                        </p:tgtEl>
                                        <p:attrNameLst>
                                          <p:attrName>ppt_x</p:attrName>
                                        </p:attrNameLst>
                                      </p:cBhvr>
                                      <p:tavLst>
                                        <p:tav tm="0">
                                          <p:val>
                                            <p:strVal val="#ppt_x"/>
                                          </p:val>
                                        </p:tav>
                                        <p:tav tm="100000">
                                          <p:val>
                                            <p:strVal val="#ppt_x"/>
                                          </p:val>
                                        </p:tav>
                                      </p:tavLst>
                                    </p:anim>
                                    <p:anim calcmode="lin" valueType="num">
                                      <p:cBhvr additive="base">
                                        <p:cTn id="54" dur="5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1" decel="100000" fill="hold" grpId="0" nodeType="withEffect">
                                  <p:stCondLst>
                                    <p:cond delay="0"/>
                                  </p:stCondLst>
                                  <p:childTnLst>
                                    <p:set>
                                      <p:cBhvr>
                                        <p:cTn id="56" dur="1" fill="hold">
                                          <p:stCondLst>
                                            <p:cond delay="0"/>
                                          </p:stCondLst>
                                        </p:cTn>
                                        <p:tgtEl>
                                          <p:spTgt spid="22">
                                            <p:txEl>
                                              <p:pRg st="0" end="0"/>
                                            </p:txEl>
                                          </p:spTgt>
                                        </p:tgtEl>
                                        <p:attrNameLst>
                                          <p:attrName>style.visibility</p:attrName>
                                        </p:attrNameLst>
                                      </p:cBhvr>
                                      <p:to>
                                        <p:strVal val="visible"/>
                                      </p:to>
                                    </p:set>
                                    <p:anim calcmode="lin" valueType="num">
                                      <p:cBhvr additive="base">
                                        <p:cTn id="57"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22">
                                            <p:txEl>
                                              <p:pRg st="0" end="0"/>
                                            </p:txEl>
                                          </p:spTgt>
                                        </p:tgtEl>
                                        <p:attrNameLst>
                                          <p:attrName>ppt_y</p:attrName>
                                        </p:attrNameLst>
                                      </p:cBhvr>
                                      <p:tavLst>
                                        <p:tav tm="0">
                                          <p:val>
                                            <p:strVal val="0-#ppt_h/2"/>
                                          </p:val>
                                        </p:tav>
                                        <p:tav tm="100000">
                                          <p:val>
                                            <p:strVal val="#ppt_y"/>
                                          </p:val>
                                        </p:tav>
                                      </p:tavLst>
                                    </p:anim>
                                  </p:childTnLst>
                                </p:cTn>
                              </p:par>
                            </p:childTnLst>
                          </p:cTn>
                        </p:par>
                        <p:par>
                          <p:cTn id="59" fill="hold">
                            <p:stCondLst>
                              <p:cond delay="4550"/>
                            </p:stCondLst>
                            <p:childTnLst>
                              <p:par>
                                <p:cTn id="60" presetID="2" presetClass="entr" presetSubtype="8" decel="100000" fill="hold" grpId="0" nodeType="after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 fill="hold"/>
                                        <p:tgtEl>
                                          <p:spTgt spid="16"/>
                                        </p:tgtEl>
                                        <p:attrNameLst>
                                          <p:attrName>ppt_x</p:attrName>
                                        </p:attrNameLst>
                                      </p:cBhvr>
                                      <p:tavLst>
                                        <p:tav tm="0">
                                          <p:val>
                                            <p:strVal val="0-#ppt_w/2"/>
                                          </p:val>
                                        </p:tav>
                                        <p:tav tm="100000">
                                          <p:val>
                                            <p:strVal val="#ppt_x"/>
                                          </p:val>
                                        </p:tav>
                                      </p:tavLst>
                                    </p:anim>
                                    <p:anim calcmode="lin" valueType="num">
                                      <p:cBhvr additive="base">
                                        <p:cTn id="63" dur="500" fill="hold"/>
                                        <p:tgtEl>
                                          <p:spTgt spid="16"/>
                                        </p:tgtEl>
                                        <p:attrNameLst>
                                          <p:attrName>ppt_y</p:attrName>
                                        </p:attrNameLst>
                                      </p:cBhvr>
                                      <p:tavLst>
                                        <p:tav tm="0">
                                          <p:val>
                                            <p:strVal val="#ppt_y"/>
                                          </p:val>
                                        </p:tav>
                                        <p:tav tm="100000">
                                          <p:val>
                                            <p:strVal val="#ppt_y"/>
                                          </p:val>
                                        </p:tav>
                                      </p:tavLst>
                                    </p:anim>
                                  </p:childTnLst>
                                </p:cTn>
                              </p:par>
                            </p:childTnLst>
                          </p:cTn>
                        </p:par>
                        <p:par>
                          <p:cTn id="64" fill="hold">
                            <p:stCondLst>
                              <p:cond delay="5050"/>
                            </p:stCondLst>
                            <p:childTnLst>
                              <p:par>
                                <p:cTn id="65" presetID="2" presetClass="entr" presetSubtype="1" decel="100000"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ppt_x"/>
                                          </p:val>
                                        </p:tav>
                                        <p:tav tm="100000">
                                          <p:val>
                                            <p:strVal val="#ppt_x"/>
                                          </p:val>
                                        </p:tav>
                                      </p:tavLst>
                                    </p:anim>
                                    <p:anim calcmode="lin" valueType="num">
                                      <p:cBhvr additive="base">
                                        <p:cTn id="68" dur="500" fill="hold"/>
                                        <p:tgtEl>
                                          <p:spTgt spid="12"/>
                                        </p:tgtEl>
                                        <p:attrNameLst>
                                          <p:attrName>ppt_y</p:attrName>
                                        </p:attrNameLst>
                                      </p:cBhvr>
                                      <p:tavLst>
                                        <p:tav tm="0">
                                          <p:val>
                                            <p:strVal val="0-#ppt_h/2"/>
                                          </p:val>
                                        </p:tav>
                                        <p:tav tm="100000">
                                          <p:val>
                                            <p:strVal val="#ppt_y"/>
                                          </p:val>
                                        </p:tav>
                                      </p:tavLst>
                                    </p:anim>
                                  </p:childTnLst>
                                </p:cTn>
                              </p:par>
                              <p:par>
                                <p:cTn id="69" presetID="2" presetClass="entr" presetSubtype="1" decel="100000" fill="hold" grpId="0" nodeType="withEffect">
                                  <p:stCondLst>
                                    <p:cond delay="0"/>
                                  </p:stCondLst>
                                  <p:childTnLst>
                                    <p:set>
                                      <p:cBhvr>
                                        <p:cTn id="70" dur="1" fill="hold">
                                          <p:stCondLst>
                                            <p:cond delay="0"/>
                                          </p:stCondLst>
                                        </p:cTn>
                                        <p:tgtEl>
                                          <p:spTgt spid="23">
                                            <p:txEl>
                                              <p:pRg st="0" end="0"/>
                                            </p:txEl>
                                          </p:spTgt>
                                        </p:tgtEl>
                                        <p:attrNameLst>
                                          <p:attrName>style.visibility</p:attrName>
                                        </p:attrNameLst>
                                      </p:cBhvr>
                                      <p:to>
                                        <p:strVal val="visible"/>
                                      </p:to>
                                    </p:set>
                                    <p:anim calcmode="lin" valueType="num">
                                      <p:cBhvr additive="base">
                                        <p:cTn id="71" dur="500" fill="hold"/>
                                        <p:tgtEl>
                                          <p:spTgt spid="23">
                                            <p:txEl>
                                              <p:pRg st="0" end="0"/>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23">
                                            <p:txEl>
                                              <p:pRg st="0" end="0"/>
                                            </p:txEl>
                                          </p:spTgt>
                                        </p:tgtEl>
                                        <p:attrNameLst>
                                          <p:attrName>ppt_y</p:attrName>
                                        </p:attrNameLst>
                                      </p:cBhvr>
                                      <p:tavLst>
                                        <p:tav tm="0">
                                          <p:val>
                                            <p:strVal val="0-#ppt_h/2"/>
                                          </p:val>
                                        </p:tav>
                                        <p:tav tm="100000">
                                          <p:val>
                                            <p:strVal val="#ppt_y"/>
                                          </p:val>
                                        </p:tav>
                                      </p:tavLst>
                                    </p:anim>
                                  </p:childTnLst>
                                </p:cTn>
                              </p:par>
                            </p:childTnLst>
                          </p:cTn>
                        </p:par>
                        <p:par>
                          <p:cTn id="73" fill="hold">
                            <p:stCondLst>
                              <p:cond delay="5550"/>
                            </p:stCondLst>
                            <p:childTnLst>
                              <p:par>
                                <p:cTn id="74" presetID="2" presetClass="entr" presetSubtype="2" decel="100000"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500" fill="hold"/>
                                        <p:tgtEl>
                                          <p:spTgt spid="17"/>
                                        </p:tgtEl>
                                        <p:attrNameLst>
                                          <p:attrName>ppt_x</p:attrName>
                                        </p:attrNameLst>
                                      </p:cBhvr>
                                      <p:tavLst>
                                        <p:tav tm="0">
                                          <p:val>
                                            <p:strVal val="1+#ppt_w/2"/>
                                          </p:val>
                                        </p:tav>
                                        <p:tav tm="100000">
                                          <p:val>
                                            <p:strVal val="#ppt_x"/>
                                          </p:val>
                                        </p:tav>
                                      </p:tavLst>
                                    </p:anim>
                                    <p:anim calcmode="lin" valueType="num">
                                      <p:cBhvr additive="base">
                                        <p:cTn id="77" dur="500" fill="hold"/>
                                        <p:tgtEl>
                                          <p:spTgt spid="17"/>
                                        </p:tgtEl>
                                        <p:attrNameLst>
                                          <p:attrName>ppt_y</p:attrName>
                                        </p:attrNameLst>
                                      </p:cBhvr>
                                      <p:tavLst>
                                        <p:tav tm="0">
                                          <p:val>
                                            <p:strVal val="#ppt_y"/>
                                          </p:val>
                                        </p:tav>
                                        <p:tav tm="100000">
                                          <p:val>
                                            <p:strVal val="#ppt_y"/>
                                          </p:val>
                                        </p:tav>
                                      </p:tavLst>
                                    </p:anim>
                                  </p:childTnLst>
                                </p:cTn>
                              </p:par>
                            </p:childTnLst>
                          </p:cTn>
                        </p:par>
                        <p:par>
                          <p:cTn id="78" fill="hold">
                            <p:stCondLst>
                              <p:cond delay="6050"/>
                            </p:stCondLst>
                            <p:childTnLst>
                              <p:par>
                                <p:cTn id="79" presetID="2" presetClass="entr" presetSubtype="1" decel="100000" fill="hold" grpId="0" nodeType="after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500" fill="hold"/>
                                        <p:tgtEl>
                                          <p:spTgt spid="11"/>
                                        </p:tgtEl>
                                        <p:attrNameLst>
                                          <p:attrName>ppt_x</p:attrName>
                                        </p:attrNameLst>
                                      </p:cBhvr>
                                      <p:tavLst>
                                        <p:tav tm="0">
                                          <p:val>
                                            <p:strVal val="#ppt_x"/>
                                          </p:val>
                                        </p:tav>
                                        <p:tav tm="100000">
                                          <p:val>
                                            <p:strVal val="#ppt_x"/>
                                          </p:val>
                                        </p:tav>
                                      </p:tavLst>
                                    </p:anim>
                                    <p:anim calcmode="lin" valueType="num">
                                      <p:cBhvr additive="base">
                                        <p:cTn id="82" dur="5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1" decel="100000" fill="hold" grpId="0" nodeType="withEffect">
                                  <p:stCondLst>
                                    <p:cond delay="0"/>
                                  </p:stCondLst>
                                  <p:childTnLst>
                                    <p:set>
                                      <p:cBhvr>
                                        <p:cTn id="84" dur="1" fill="hold">
                                          <p:stCondLst>
                                            <p:cond delay="0"/>
                                          </p:stCondLst>
                                        </p:cTn>
                                        <p:tgtEl>
                                          <p:spTgt spid="24">
                                            <p:txEl>
                                              <p:pRg st="0" end="0"/>
                                            </p:txEl>
                                          </p:spTgt>
                                        </p:tgtEl>
                                        <p:attrNameLst>
                                          <p:attrName>style.visibility</p:attrName>
                                        </p:attrNameLst>
                                      </p:cBhvr>
                                      <p:to>
                                        <p:strVal val="visible"/>
                                      </p:to>
                                    </p:set>
                                    <p:anim calcmode="lin" valueType="num">
                                      <p:cBhvr additive="base">
                                        <p:cTn id="85" dur="500" fill="hold"/>
                                        <p:tgtEl>
                                          <p:spTgt spid="24">
                                            <p:txEl>
                                              <p:pRg st="0" end="0"/>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24">
                                            <p:txEl>
                                              <p:pRg st="0" end="0"/>
                                            </p:txEl>
                                          </p:spTgt>
                                        </p:tgtEl>
                                        <p:attrNameLst>
                                          <p:attrName>ppt_y</p:attrName>
                                        </p:attrNameLst>
                                      </p:cBhvr>
                                      <p:tavLst>
                                        <p:tav tm="0">
                                          <p:val>
                                            <p:strVal val="0-#ppt_h/2"/>
                                          </p:val>
                                        </p:tav>
                                        <p:tav tm="100000">
                                          <p:val>
                                            <p:strVal val="#ppt_y"/>
                                          </p:val>
                                        </p:tav>
                                      </p:tavLst>
                                    </p:anim>
                                  </p:childTnLst>
                                </p:cTn>
                              </p:par>
                            </p:childTnLst>
                          </p:cTn>
                        </p:par>
                        <p:par>
                          <p:cTn id="87" fill="hold">
                            <p:stCondLst>
                              <p:cond delay="6550"/>
                            </p:stCondLst>
                            <p:childTnLst>
                              <p:par>
                                <p:cTn id="88" presetID="2" presetClass="entr" presetSubtype="2" decel="100000" fill="hold" grpId="0" nodeType="afterEffect">
                                  <p:stCondLst>
                                    <p:cond delay="0"/>
                                  </p:stCondLst>
                                  <p:childTnLst>
                                    <p:set>
                                      <p:cBhvr>
                                        <p:cTn id="89" dur="1" fill="hold">
                                          <p:stCondLst>
                                            <p:cond delay="0"/>
                                          </p:stCondLst>
                                        </p:cTn>
                                        <p:tgtEl>
                                          <p:spTgt spid="18"/>
                                        </p:tgtEl>
                                        <p:attrNameLst>
                                          <p:attrName>style.visibility</p:attrName>
                                        </p:attrNameLst>
                                      </p:cBhvr>
                                      <p:to>
                                        <p:strVal val="visible"/>
                                      </p:to>
                                    </p:set>
                                    <p:anim calcmode="lin" valueType="num">
                                      <p:cBhvr additive="base">
                                        <p:cTn id="90" dur="500" fill="hold"/>
                                        <p:tgtEl>
                                          <p:spTgt spid="18"/>
                                        </p:tgtEl>
                                        <p:attrNameLst>
                                          <p:attrName>ppt_x</p:attrName>
                                        </p:attrNameLst>
                                      </p:cBhvr>
                                      <p:tavLst>
                                        <p:tav tm="0">
                                          <p:val>
                                            <p:strVal val="1+#ppt_w/2"/>
                                          </p:val>
                                        </p:tav>
                                        <p:tav tm="100000">
                                          <p:val>
                                            <p:strVal val="#ppt_x"/>
                                          </p:val>
                                        </p:tav>
                                      </p:tavLst>
                                    </p:anim>
                                    <p:anim calcmode="lin" valueType="num">
                                      <p:cBhvr additive="base">
                                        <p:cTn id="91" dur="500" fill="hold"/>
                                        <p:tgtEl>
                                          <p:spTgt spid="18"/>
                                        </p:tgtEl>
                                        <p:attrNameLst>
                                          <p:attrName>ppt_y</p:attrName>
                                        </p:attrNameLst>
                                      </p:cBhvr>
                                      <p:tavLst>
                                        <p:tav tm="0">
                                          <p:val>
                                            <p:strVal val="#ppt_y"/>
                                          </p:val>
                                        </p:tav>
                                        <p:tav tm="100000">
                                          <p:val>
                                            <p:strVal val="#ppt_y"/>
                                          </p:val>
                                        </p:tav>
                                      </p:tavLst>
                                    </p:anim>
                                  </p:childTnLst>
                                </p:cTn>
                              </p:par>
                            </p:childTnLst>
                          </p:cTn>
                        </p:par>
                        <p:par>
                          <p:cTn id="92" fill="hold">
                            <p:stCondLst>
                              <p:cond delay="7050"/>
                            </p:stCondLst>
                            <p:childTnLst>
                              <p:par>
                                <p:cTn id="93" presetID="2" presetClass="entr" presetSubtype="1" decel="100000" fill="hold" grpId="0" nodeType="afterEffect">
                                  <p:stCondLst>
                                    <p:cond delay="0"/>
                                  </p:stCondLst>
                                  <p:childTnLst>
                                    <p:set>
                                      <p:cBhvr>
                                        <p:cTn id="94" dur="1" fill="hold">
                                          <p:stCondLst>
                                            <p:cond delay="0"/>
                                          </p:stCondLst>
                                        </p:cTn>
                                        <p:tgtEl>
                                          <p:spTgt spid="13"/>
                                        </p:tgtEl>
                                        <p:attrNameLst>
                                          <p:attrName>style.visibility</p:attrName>
                                        </p:attrNameLst>
                                      </p:cBhvr>
                                      <p:to>
                                        <p:strVal val="visible"/>
                                      </p:to>
                                    </p:set>
                                    <p:anim calcmode="lin" valueType="num">
                                      <p:cBhvr additive="base">
                                        <p:cTn id="95" dur="500" fill="hold"/>
                                        <p:tgtEl>
                                          <p:spTgt spid="13"/>
                                        </p:tgtEl>
                                        <p:attrNameLst>
                                          <p:attrName>ppt_x</p:attrName>
                                        </p:attrNameLst>
                                      </p:cBhvr>
                                      <p:tavLst>
                                        <p:tav tm="0">
                                          <p:val>
                                            <p:strVal val="#ppt_x"/>
                                          </p:val>
                                        </p:tav>
                                        <p:tav tm="100000">
                                          <p:val>
                                            <p:strVal val="#ppt_x"/>
                                          </p:val>
                                        </p:tav>
                                      </p:tavLst>
                                    </p:anim>
                                    <p:anim calcmode="lin" valueType="num">
                                      <p:cBhvr additive="base">
                                        <p:cTn id="96" dur="500" fill="hold"/>
                                        <p:tgtEl>
                                          <p:spTgt spid="13"/>
                                        </p:tgtEl>
                                        <p:attrNameLst>
                                          <p:attrName>ppt_y</p:attrName>
                                        </p:attrNameLst>
                                      </p:cBhvr>
                                      <p:tavLst>
                                        <p:tav tm="0">
                                          <p:val>
                                            <p:strVal val="0-#ppt_h/2"/>
                                          </p:val>
                                        </p:tav>
                                        <p:tav tm="100000">
                                          <p:val>
                                            <p:strVal val="#ppt_y"/>
                                          </p:val>
                                        </p:tav>
                                      </p:tavLst>
                                    </p:anim>
                                  </p:childTnLst>
                                </p:cTn>
                              </p:par>
                              <p:par>
                                <p:cTn id="97" presetID="2" presetClass="entr" presetSubtype="1" decel="100000" fill="hold" grpId="0" nodeType="withEffect">
                                  <p:stCondLst>
                                    <p:cond delay="0"/>
                                  </p:stCondLst>
                                  <p:childTnLst>
                                    <p:set>
                                      <p:cBhvr>
                                        <p:cTn id="98" dur="1" fill="hold">
                                          <p:stCondLst>
                                            <p:cond delay="0"/>
                                          </p:stCondLst>
                                        </p:cTn>
                                        <p:tgtEl>
                                          <p:spTgt spid="25">
                                            <p:txEl>
                                              <p:pRg st="0" end="0"/>
                                            </p:txEl>
                                          </p:spTgt>
                                        </p:tgtEl>
                                        <p:attrNameLst>
                                          <p:attrName>style.visibility</p:attrName>
                                        </p:attrNameLst>
                                      </p:cBhvr>
                                      <p:to>
                                        <p:strVal val="visible"/>
                                      </p:to>
                                    </p:set>
                                    <p:anim calcmode="lin" valueType="num">
                                      <p:cBhvr additive="base">
                                        <p:cTn id="99" dur="500" fill="hold"/>
                                        <p:tgtEl>
                                          <p:spTgt spid="25">
                                            <p:txEl>
                                              <p:pRg st="0" end="0"/>
                                            </p:txEl>
                                          </p:spTgt>
                                        </p:tgtEl>
                                        <p:attrNameLst>
                                          <p:attrName>ppt_x</p:attrName>
                                        </p:attrNameLst>
                                      </p:cBhvr>
                                      <p:tavLst>
                                        <p:tav tm="0">
                                          <p:val>
                                            <p:strVal val="#ppt_x"/>
                                          </p:val>
                                        </p:tav>
                                        <p:tav tm="100000">
                                          <p:val>
                                            <p:strVal val="#ppt_x"/>
                                          </p:val>
                                        </p:tav>
                                      </p:tavLst>
                                    </p:anim>
                                    <p:anim calcmode="lin" valueType="num">
                                      <p:cBhvr additive="base">
                                        <p:cTn id="100" dur="500" fill="hold"/>
                                        <p:tgtEl>
                                          <p:spTgt spid="25">
                                            <p:txEl>
                                              <p:pRg st="0" end="0"/>
                                            </p:txEl>
                                          </p:spTgt>
                                        </p:tgtEl>
                                        <p:attrNameLst>
                                          <p:attrName>ppt_y</p:attrName>
                                        </p:attrNameLst>
                                      </p:cBhvr>
                                      <p:tavLst>
                                        <p:tav tm="0">
                                          <p:val>
                                            <p:strVal val="0-#ppt_h/2"/>
                                          </p:val>
                                        </p:tav>
                                        <p:tav tm="100000">
                                          <p:val>
                                            <p:strVal val="#ppt_y"/>
                                          </p:val>
                                        </p:tav>
                                      </p:tavLst>
                                    </p:anim>
                                  </p:childTnLst>
                                </p:cTn>
                              </p:par>
                            </p:childTnLst>
                          </p:cTn>
                        </p:par>
                        <p:par>
                          <p:cTn id="101" fill="hold">
                            <p:stCondLst>
                              <p:cond delay="7550"/>
                            </p:stCondLst>
                            <p:childTnLst>
                              <p:par>
                                <p:cTn id="102" presetID="2" presetClass="entr" presetSubtype="2" decel="100000" fill="hold" grpId="0" nodeType="afterEffect">
                                  <p:stCondLst>
                                    <p:cond delay="0"/>
                                  </p:stCondLst>
                                  <p:childTnLst>
                                    <p:set>
                                      <p:cBhvr>
                                        <p:cTn id="103" dur="1" fill="hold">
                                          <p:stCondLst>
                                            <p:cond delay="0"/>
                                          </p:stCondLst>
                                        </p:cTn>
                                        <p:tgtEl>
                                          <p:spTgt spid="19"/>
                                        </p:tgtEl>
                                        <p:attrNameLst>
                                          <p:attrName>style.visibility</p:attrName>
                                        </p:attrNameLst>
                                      </p:cBhvr>
                                      <p:to>
                                        <p:strVal val="visible"/>
                                      </p:to>
                                    </p:set>
                                    <p:anim calcmode="lin" valueType="num">
                                      <p:cBhvr additive="base">
                                        <p:cTn id="104" dur="500" fill="hold"/>
                                        <p:tgtEl>
                                          <p:spTgt spid="19"/>
                                        </p:tgtEl>
                                        <p:attrNameLst>
                                          <p:attrName>ppt_x</p:attrName>
                                        </p:attrNameLst>
                                      </p:cBhvr>
                                      <p:tavLst>
                                        <p:tav tm="0">
                                          <p:val>
                                            <p:strVal val="1+#ppt_w/2"/>
                                          </p:val>
                                        </p:tav>
                                        <p:tav tm="100000">
                                          <p:val>
                                            <p:strVal val="#ppt_x"/>
                                          </p:val>
                                        </p:tav>
                                      </p:tavLst>
                                    </p:anim>
                                    <p:anim calcmode="lin" valueType="num">
                                      <p:cBhvr additive="base">
                                        <p:cTn id="105"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tmplLst>
          <p:tmpl>
            <p:tnLst>
              <p:par>
                <p:cTn presetID="2" presetClass="entr" presetSubtype="4" decel="100000" fill="hold" nodeType="afterEffect">
                  <p:stCondLst>
                    <p:cond delay="0"/>
                  </p:stCondLst>
                  <p:iterate type="wd">
                    <p:tmPct val="10000"/>
                  </p:iterate>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ppt_x"/>
                          </p:val>
                        </p:tav>
                        <p:tav tm="100000">
                          <p:val>
                            <p:strVal val="#ppt_x"/>
                          </p:val>
                        </p:tav>
                      </p:tavLst>
                    </p:anim>
                    <p:anim calcmode="lin" valueType="num">
                      <p:cBhvr additive="base">
                        <p:cTn dur="500" fill="hold"/>
                        <p:tgtEl>
                          <p:spTgt spid="5"/>
                        </p:tgtEl>
                        <p:attrNameLst>
                          <p:attrName>ppt_y</p:attrName>
                        </p:attrNameLst>
                      </p:cBhvr>
                      <p:tavLst>
                        <p:tav tm="0">
                          <p:val>
                            <p:strVal val="1+#ppt_h/2"/>
                          </p:val>
                        </p:tav>
                        <p:tav tm="100000">
                          <p:val>
                            <p:strVal val="#ppt_y"/>
                          </p:val>
                        </p:tav>
                      </p:tavLst>
                    </p:anim>
                  </p:childTnLst>
                </p:cTn>
              </p:par>
            </p:tnLst>
          </p:tmpl>
        </p:tmplLst>
      </p:bldP>
      <p:bldP spid="7" grpId="0">
        <p:tmplLst>
          <p:tmpl>
            <p:tnLst>
              <p:par>
                <p:cTn presetID="2" presetClass="entr" presetSubtype="4" decel="100000" fill="hold" nodeType="after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500" fill="hold"/>
                        <p:tgtEl>
                          <p:spTgt spid="7"/>
                        </p:tgtEl>
                        <p:attrNameLst>
                          <p:attrName>ppt_x</p:attrName>
                        </p:attrNameLst>
                      </p:cBhvr>
                      <p:tavLst>
                        <p:tav tm="0">
                          <p:val>
                            <p:strVal val="#ppt_x"/>
                          </p:val>
                        </p:tav>
                        <p:tav tm="100000">
                          <p:val>
                            <p:strVal val="#ppt_x"/>
                          </p:val>
                        </p:tav>
                      </p:tavLst>
                    </p:anim>
                    <p:anim calcmode="lin" valueType="num">
                      <p:cBhvr additive="base">
                        <p:cTn dur="500" fill="hold"/>
                        <p:tgtEl>
                          <p:spTgt spid="7"/>
                        </p:tgtEl>
                        <p:attrNameLst>
                          <p:attrName>ppt_y</p:attrName>
                        </p:attrNameLst>
                      </p:cBhvr>
                      <p:tavLst>
                        <p:tav tm="0">
                          <p:val>
                            <p:strVal val="1+#ppt_h/2"/>
                          </p:val>
                        </p:tav>
                        <p:tav tm="100000">
                          <p:val>
                            <p:strVal val="#ppt_y"/>
                          </p:val>
                        </p:tav>
                      </p:tavLst>
                    </p:anim>
                  </p:childTnLst>
                </p:cTn>
              </p:par>
            </p:tnLst>
          </p:tmpl>
        </p:tmplLst>
      </p:bldP>
      <p:bldP spid="8" grpId="0" animBg="1"/>
      <p:bldP spid="9" grpId="0" animBg="1"/>
      <p:bldP spid="10" grpId="0" animBg="1"/>
      <p:bldP spid="11" grpId="0" animBg="1"/>
      <p:bldP spid="12" grpId="0" animBg="1"/>
      <p:bldP spid="13" grpId="0" animBg="1"/>
      <p:bldP spid="14" grpId="0">
        <p:tmplLst>
          <p:tmpl>
            <p:tnLst>
              <p:par>
                <p:cTn presetID="2" presetClass="entr" presetSubtype="8" decel="10000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500" fill="hold"/>
                        <p:tgtEl>
                          <p:spTgt spid="14"/>
                        </p:tgtEl>
                        <p:attrNameLst>
                          <p:attrName>ppt_x</p:attrName>
                        </p:attrNameLst>
                      </p:cBhvr>
                      <p:tavLst>
                        <p:tav tm="0">
                          <p:val>
                            <p:strVal val="0-#ppt_w/2"/>
                          </p:val>
                        </p:tav>
                        <p:tav tm="100000">
                          <p:val>
                            <p:strVal val="#ppt_x"/>
                          </p:val>
                        </p:tav>
                      </p:tavLst>
                    </p:anim>
                    <p:anim calcmode="lin" valueType="num">
                      <p:cBhvr additive="base">
                        <p:cTn dur="500" fill="hold"/>
                        <p:tgtEl>
                          <p:spTgt spid="14"/>
                        </p:tgtEl>
                        <p:attrNameLst>
                          <p:attrName>ppt_y</p:attrName>
                        </p:attrNameLst>
                      </p:cBhvr>
                      <p:tavLst>
                        <p:tav tm="0">
                          <p:val>
                            <p:strVal val="#ppt_y"/>
                          </p:val>
                        </p:tav>
                        <p:tav tm="100000">
                          <p:val>
                            <p:strVal val="#ppt_y"/>
                          </p:val>
                        </p:tav>
                      </p:tavLst>
                    </p:anim>
                  </p:childTnLst>
                </p:cTn>
              </p:par>
            </p:tnLst>
          </p:tmpl>
        </p:tmplLst>
      </p:bldP>
      <p:bldP spid="15" grpId="0">
        <p:tmplLst>
          <p:tmpl>
            <p:tnLst>
              <p:par>
                <p:cTn presetID="2" presetClass="entr" presetSubtype="8" decel="100000"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0-#ppt_w/2"/>
                          </p:val>
                        </p:tav>
                        <p:tav tm="100000">
                          <p:val>
                            <p:strVal val="#ppt_x"/>
                          </p:val>
                        </p:tav>
                      </p:tavLst>
                    </p:anim>
                    <p:anim calcmode="lin" valueType="num">
                      <p:cBhvr additive="base">
                        <p:cTn dur="500" fill="hold"/>
                        <p:tgtEl>
                          <p:spTgt spid="15"/>
                        </p:tgtEl>
                        <p:attrNameLst>
                          <p:attrName>ppt_y</p:attrName>
                        </p:attrNameLst>
                      </p:cBhvr>
                      <p:tavLst>
                        <p:tav tm="0">
                          <p:val>
                            <p:strVal val="#ppt_y"/>
                          </p:val>
                        </p:tav>
                        <p:tav tm="100000">
                          <p:val>
                            <p:strVal val="#ppt_y"/>
                          </p:val>
                        </p:tav>
                      </p:tavLst>
                    </p:anim>
                  </p:childTnLst>
                </p:cTn>
              </p:par>
            </p:tnLst>
          </p:tmpl>
        </p:tmplLst>
      </p:bldP>
      <p:bldP spid="16" grpId="0">
        <p:tmplLst>
          <p:tmpl>
            <p:tnLst>
              <p:par>
                <p:cTn presetID="2" presetClass="entr" presetSubtype="8" decel="100000" fill="hold" nodeType="afterEffect">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0-#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P spid="17" grpId="0">
        <p:tmplLst>
          <p:tmpl>
            <p:tnLst>
              <p:par>
                <p:cTn presetID="2" presetClass="entr" presetSubtype="2" decel="100000" fill="hold" nodeType="after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500" fill="hold"/>
                        <p:tgtEl>
                          <p:spTgt spid="17"/>
                        </p:tgtEl>
                        <p:attrNameLst>
                          <p:attrName>ppt_x</p:attrName>
                        </p:attrNameLst>
                      </p:cBhvr>
                      <p:tavLst>
                        <p:tav tm="0">
                          <p:val>
                            <p:strVal val="1+#ppt_w/2"/>
                          </p:val>
                        </p:tav>
                        <p:tav tm="100000">
                          <p:val>
                            <p:strVal val="#ppt_x"/>
                          </p:val>
                        </p:tav>
                      </p:tavLst>
                    </p:anim>
                    <p:anim calcmode="lin" valueType="num">
                      <p:cBhvr additive="base">
                        <p:cTn dur="500" fill="hold"/>
                        <p:tgtEl>
                          <p:spTgt spid="17"/>
                        </p:tgtEl>
                        <p:attrNameLst>
                          <p:attrName>ppt_y</p:attrName>
                        </p:attrNameLst>
                      </p:cBhvr>
                      <p:tavLst>
                        <p:tav tm="0">
                          <p:val>
                            <p:strVal val="#ppt_y"/>
                          </p:val>
                        </p:tav>
                        <p:tav tm="100000">
                          <p:val>
                            <p:strVal val="#ppt_y"/>
                          </p:val>
                        </p:tav>
                      </p:tavLst>
                    </p:anim>
                  </p:childTnLst>
                </p:cTn>
              </p:par>
            </p:tnLst>
          </p:tmpl>
        </p:tmplLst>
      </p:bldP>
      <p:bldP spid="18" grpId="0">
        <p:tmplLst>
          <p:tmpl>
            <p:tnLst>
              <p:par>
                <p:cTn presetID="2" presetClass="entr" presetSubtype="2" decel="100000" fill="hold" nodeType="after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fill="hold"/>
                        <p:tgtEl>
                          <p:spTgt spid="18"/>
                        </p:tgtEl>
                        <p:attrNameLst>
                          <p:attrName>ppt_x</p:attrName>
                        </p:attrNameLst>
                      </p:cBhvr>
                      <p:tavLst>
                        <p:tav tm="0">
                          <p:val>
                            <p:strVal val="1+#ppt_w/2"/>
                          </p:val>
                        </p:tav>
                        <p:tav tm="100000">
                          <p:val>
                            <p:strVal val="#ppt_x"/>
                          </p:val>
                        </p:tav>
                      </p:tavLst>
                    </p:anim>
                    <p:anim calcmode="lin" valueType="num">
                      <p:cBhvr additive="base">
                        <p:cTn dur="500" fill="hold"/>
                        <p:tgtEl>
                          <p:spTgt spid="18"/>
                        </p:tgtEl>
                        <p:attrNameLst>
                          <p:attrName>ppt_y</p:attrName>
                        </p:attrNameLst>
                      </p:cBhvr>
                      <p:tavLst>
                        <p:tav tm="0">
                          <p:val>
                            <p:strVal val="#ppt_y"/>
                          </p:val>
                        </p:tav>
                        <p:tav tm="100000">
                          <p:val>
                            <p:strVal val="#ppt_y"/>
                          </p:val>
                        </p:tav>
                      </p:tavLst>
                    </p:anim>
                  </p:childTnLst>
                </p:cTn>
              </p:par>
            </p:tnLst>
          </p:tmpl>
        </p:tmplLst>
      </p:bldP>
      <p:bldP spid="19" grpId="0">
        <p:tmplLst>
          <p:tmpl>
            <p:tnLst>
              <p:par>
                <p:cTn presetID="2" presetClass="entr" presetSubtype="2" decel="100000" fill="hold" nodeType="after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500" fill="hold"/>
                        <p:tgtEl>
                          <p:spTgt spid="19"/>
                        </p:tgtEl>
                        <p:attrNameLst>
                          <p:attrName>ppt_x</p:attrName>
                        </p:attrNameLst>
                      </p:cBhvr>
                      <p:tavLst>
                        <p:tav tm="0">
                          <p:val>
                            <p:strVal val="1+#ppt_w/2"/>
                          </p:val>
                        </p:tav>
                        <p:tav tm="100000">
                          <p:val>
                            <p:strVal val="#ppt_x"/>
                          </p:val>
                        </p:tav>
                      </p:tavLst>
                    </p:anim>
                    <p:anim calcmode="lin" valueType="num">
                      <p:cBhvr additive="base">
                        <p:cTn dur="500" fill="hold"/>
                        <p:tgtEl>
                          <p:spTgt spid="19"/>
                        </p:tgtEl>
                        <p:attrNameLst>
                          <p:attrName>ppt_y</p:attrName>
                        </p:attrNameLst>
                      </p:cBhvr>
                      <p:tavLst>
                        <p:tav tm="0">
                          <p:val>
                            <p:strVal val="#ppt_y"/>
                          </p:val>
                        </p:tav>
                        <p:tav tm="100000">
                          <p:val>
                            <p:strVal val="#ppt_y"/>
                          </p:val>
                        </p:tav>
                      </p:tavLst>
                    </p:anim>
                  </p:childTnLst>
                </p:cTn>
              </p:par>
            </p:tnLst>
          </p:tmpl>
        </p:tmplLst>
      </p:bldP>
      <p:bldP spid="20" grpId="0" build="p">
        <p:tmplLst>
          <p:tmpl lvl="1">
            <p:tnLst>
              <p:par>
                <p:cTn presetID="2" presetClass="entr" presetSubtype="1" decel="10000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fill="hold"/>
                        <p:tgtEl>
                          <p:spTgt spid="20"/>
                        </p:tgtEl>
                        <p:attrNameLst>
                          <p:attrName>ppt_x</p:attrName>
                        </p:attrNameLst>
                      </p:cBhvr>
                      <p:tavLst>
                        <p:tav tm="0">
                          <p:val>
                            <p:strVal val="#ppt_x"/>
                          </p:val>
                        </p:tav>
                        <p:tav tm="100000">
                          <p:val>
                            <p:strVal val="#ppt_x"/>
                          </p:val>
                        </p:tav>
                      </p:tavLst>
                    </p:anim>
                    <p:anim calcmode="lin" valueType="num">
                      <p:cBhvr additive="base">
                        <p:cTn dur="500" fill="hold"/>
                        <p:tgtEl>
                          <p:spTgt spid="20"/>
                        </p:tgtEl>
                        <p:attrNameLst>
                          <p:attrName>ppt_y</p:attrName>
                        </p:attrNameLst>
                      </p:cBhvr>
                      <p:tavLst>
                        <p:tav tm="0">
                          <p:val>
                            <p:strVal val="0-#ppt_h/2"/>
                          </p:val>
                        </p:tav>
                        <p:tav tm="100000">
                          <p:val>
                            <p:strVal val="#ppt_y"/>
                          </p:val>
                        </p:tav>
                      </p:tavLst>
                    </p:anim>
                  </p:childTnLst>
                </p:cTn>
              </p:par>
            </p:tnLst>
          </p:tmpl>
        </p:tmplLst>
      </p:bldP>
      <p:bldP spid="21" grpId="0" build="p">
        <p:tmplLst>
          <p:tmpl lvl="1">
            <p:tnLst>
              <p:par>
                <p:cTn presetID="2" presetClass="entr" presetSubtype="1" decel="10000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fill="hold"/>
                        <p:tgtEl>
                          <p:spTgt spid="21"/>
                        </p:tgtEl>
                        <p:attrNameLst>
                          <p:attrName>ppt_x</p:attrName>
                        </p:attrNameLst>
                      </p:cBhvr>
                      <p:tavLst>
                        <p:tav tm="0">
                          <p:val>
                            <p:strVal val="#ppt_x"/>
                          </p:val>
                        </p:tav>
                        <p:tav tm="100000">
                          <p:val>
                            <p:strVal val="#ppt_x"/>
                          </p:val>
                        </p:tav>
                      </p:tavLst>
                    </p:anim>
                    <p:anim calcmode="lin" valueType="num">
                      <p:cBhvr additive="base">
                        <p:cTn dur="500" fill="hold"/>
                        <p:tgtEl>
                          <p:spTgt spid="21"/>
                        </p:tgtEl>
                        <p:attrNameLst>
                          <p:attrName>ppt_y</p:attrName>
                        </p:attrNameLst>
                      </p:cBhvr>
                      <p:tavLst>
                        <p:tav tm="0">
                          <p:val>
                            <p:strVal val="0-#ppt_h/2"/>
                          </p:val>
                        </p:tav>
                        <p:tav tm="100000">
                          <p:val>
                            <p:strVal val="#ppt_y"/>
                          </p:val>
                        </p:tav>
                      </p:tavLst>
                    </p:anim>
                  </p:childTnLst>
                </p:cTn>
              </p:par>
            </p:tnLst>
          </p:tmpl>
        </p:tmplLst>
      </p:bldP>
      <p:bldP spid="22" grpId="0" build="p">
        <p:tmplLst>
          <p:tmpl lvl="1">
            <p:tnLst>
              <p:par>
                <p:cTn presetID="2" presetClass="entr" presetSubtype="1" decel="10000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fill="hold"/>
                        <p:tgtEl>
                          <p:spTgt spid="22"/>
                        </p:tgtEl>
                        <p:attrNameLst>
                          <p:attrName>ppt_x</p:attrName>
                        </p:attrNameLst>
                      </p:cBhvr>
                      <p:tavLst>
                        <p:tav tm="0">
                          <p:val>
                            <p:strVal val="#ppt_x"/>
                          </p:val>
                        </p:tav>
                        <p:tav tm="100000">
                          <p:val>
                            <p:strVal val="#ppt_x"/>
                          </p:val>
                        </p:tav>
                      </p:tavLst>
                    </p:anim>
                    <p:anim calcmode="lin" valueType="num">
                      <p:cBhvr additive="base">
                        <p:cTn dur="500" fill="hold"/>
                        <p:tgtEl>
                          <p:spTgt spid="22"/>
                        </p:tgtEl>
                        <p:attrNameLst>
                          <p:attrName>ppt_y</p:attrName>
                        </p:attrNameLst>
                      </p:cBhvr>
                      <p:tavLst>
                        <p:tav tm="0">
                          <p:val>
                            <p:strVal val="0-#ppt_h/2"/>
                          </p:val>
                        </p:tav>
                        <p:tav tm="100000">
                          <p:val>
                            <p:strVal val="#ppt_y"/>
                          </p:val>
                        </p:tav>
                      </p:tavLst>
                    </p:anim>
                  </p:childTnLst>
                </p:cTn>
              </p:par>
            </p:tnLst>
          </p:tmpl>
        </p:tmplLst>
      </p:bldP>
      <p:bldP spid="23" grpId="0" build="p">
        <p:tmplLst>
          <p:tmpl lvl="1">
            <p:tnLst>
              <p:par>
                <p:cTn presetID="2" presetClass="entr" presetSubtype="1" decel="10000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 calcmode="lin" valueType="num">
                      <p:cBhvr additive="base">
                        <p:cTn dur="500" fill="hold"/>
                        <p:tgtEl>
                          <p:spTgt spid="23"/>
                        </p:tgtEl>
                        <p:attrNameLst>
                          <p:attrName>ppt_x</p:attrName>
                        </p:attrNameLst>
                      </p:cBhvr>
                      <p:tavLst>
                        <p:tav tm="0">
                          <p:val>
                            <p:strVal val="#ppt_x"/>
                          </p:val>
                        </p:tav>
                        <p:tav tm="100000">
                          <p:val>
                            <p:strVal val="#ppt_x"/>
                          </p:val>
                        </p:tav>
                      </p:tavLst>
                    </p:anim>
                    <p:anim calcmode="lin" valueType="num">
                      <p:cBhvr additive="base">
                        <p:cTn dur="500" fill="hold"/>
                        <p:tgtEl>
                          <p:spTgt spid="23"/>
                        </p:tgtEl>
                        <p:attrNameLst>
                          <p:attrName>ppt_y</p:attrName>
                        </p:attrNameLst>
                      </p:cBhvr>
                      <p:tavLst>
                        <p:tav tm="0">
                          <p:val>
                            <p:strVal val="0-#ppt_h/2"/>
                          </p:val>
                        </p:tav>
                        <p:tav tm="100000">
                          <p:val>
                            <p:strVal val="#ppt_y"/>
                          </p:val>
                        </p:tav>
                      </p:tavLst>
                    </p:anim>
                  </p:childTnLst>
                </p:cTn>
              </p:par>
            </p:tnLst>
          </p:tmpl>
        </p:tmplLst>
      </p:bldP>
      <p:bldP spid="24" grpId="0" build="p">
        <p:tmplLst>
          <p:tmpl lvl="1">
            <p:tnLst>
              <p:par>
                <p:cTn presetID="2" presetClass="entr" presetSubtype="1" decel="100000"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fill="hold"/>
                        <p:tgtEl>
                          <p:spTgt spid="24"/>
                        </p:tgtEl>
                        <p:attrNameLst>
                          <p:attrName>ppt_x</p:attrName>
                        </p:attrNameLst>
                      </p:cBhvr>
                      <p:tavLst>
                        <p:tav tm="0">
                          <p:val>
                            <p:strVal val="#ppt_x"/>
                          </p:val>
                        </p:tav>
                        <p:tav tm="100000">
                          <p:val>
                            <p:strVal val="#ppt_x"/>
                          </p:val>
                        </p:tav>
                      </p:tavLst>
                    </p:anim>
                    <p:anim calcmode="lin" valueType="num">
                      <p:cBhvr additive="base">
                        <p:cTn dur="500" fill="hold"/>
                        <p:tgtEl>
                          <p:spTgt spid="24"/>
                        </p:tgtEl>
                        <p:attrNameLst>
                          <p:attrName>ppt_y</p:attrName>
                        </p:attrNameLst>
                      </p:cBhvr>
                      <p:tavLst>
                        <p:tav tm="0">
                          <p:val>
                            <p:strVal val="0-#ppt_h/2"/>
                          </p:val>
                        </p:tav>
                        <p:tav tm="100000">
                          <p:val>
                            <p:strVal val="#ppt_y"/>
                          </p:val>
                        </p:tav>
                      </p:tavLst>
                    </p:anim>
                  </p:childTnLst>
                </p:cTn>
              </p:par>
            </p:tnLst>
          </p:tmpl>
        </p:tmplLst>
      </p:bldP>
      <p:bldP spid="25" grpId="0" build="p">
        <p:tmplLst>
          <p:tmpl lvl="1">
            <p:tnLst>
              <p:par>
                <p:cTn presetID="2" presetClass="entr" presetSubtype="1" decel="100000" fill="hold" nodeType="withEffect">
                  <p:stCondLst>
                    <p:cond delay="0"/>
                  </p:stCondLst>
                  <p:childTnLst>
                    <p:set>
                      <p:cBhvr>
                        <p:cTn dur="1" fill="hold">
                          <p:stCondLst>
                            <p:cond delay="0"/>
                          </p:stCondLst>
                        </p:cTn>
                        <p:tgtEl>
                          <p:spTgt spid="25"/>
                        </p:tgtEl>
                        <p:attrNameLst>
                          <p:attrName>style.visibility</p:attrName>
                        </p:attrNameLst>
                      </p:cBhvr>
                      <p:to>
                        <p:strVal val="visible"/>
                      </p:to>
                    </p:set>
                    <p:anim calcmode="lin" valueType="num">
                      <p:cBhvr additive="base">
                        <p:cTn dur="500" fill="hold"/>
                        <p:tgtEl>
                          <p:spTgt spid="25"/>
                        </p:tgtEl>
                        <p:attrNameLst>
                          <p:attrName>ppt_x</p:attrName>
                        </p:attrNameLst>
                      </p:cBhvr>
                      <p:tavLst>
                        <p:tav tm="0">
                          <p:val>
                            <p:strVal val="#ppt_x"/>
                          </p:val>
                        </p:tav>
                        <p:tav tm="100000">
                          <p:val>
                            <p:strVal val="#ppt_x"/>
                          </p:val>
                        </p:tav>
                      </p:tavLst>
                    </p:anim>
                    <p:anim calcmode="lin" valueType="num">
                      <p:cBhvr additive="base">
                        <p:cTn dur="500" fill="hold"/>
                        <p:tgtEl>
                          <p:spTgt spid="25"/>
                        </p:tgtEl>
                        <p:attrNameLst>
                          <p:attrName>ppt_y</p:attrName>
                        </p:attrNameLst>
                      </p:cBhvr>
                      <p:tavLst>
                        <p:tav tm="0">
                          <p:val>
                            <p:strVal val="0-#ppt_h/2"/>
                          </p:val>
                        </p:tav>
                        <p:tav tm="100000">
                          <p:val>
                            <p:strVal val="#ppt_y"/>
                          </p:val>
                        </p:tav>
                      </p:tavLst>
                    </p:anim>
                  </p:childTnLst>
                </p:cTn>
              </p:par>
            </p:tnLst>
          </p:tmpl>
        </p:tmplLst>
      </p:bldP>
    </p:bld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World Map 2">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pic>
        <p:nvPicPr>
          <p:cNvPr id="2" name="図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406954" y="1016929"/>
            <a:ext cx="13127627" cy="6236485"/>
          </a:xfrm>
          <a:prstGeom prst="rect">
            <a:avLst/>
          </a:prstGeom>
        </p:spPr>
      </p:pic>
      <p:sp>
        <p:nvSpPr>
          <p:cNvPr id="5" name="テキスト プレースホルダー 11"/>
          <p:cNvSpPr>
            <a:spLocks noGrp="1"/>
          </p:cNvSpPr>
          <p:nvPr>
            <p:ph type="body" sz="quarter" idx="38" hasCustomPrompt="1"/>
          </p:nvPr>
        </p:nvSpPr>
        <p:spPr>
          <a:xfrm>
            <a:off x="2842148" y="6619890"/>
            <a:ext cx="12612643" cy="1224261"/>
          </a:xfrm>
        </p:spPr>
        <p:txBody>
          <a:bodyPr anchor="b">
            <a:noAutofit/>
          </a:bodyPr>
          <a:lstStyle>
            <a:lvl1pPr algn="ctr">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cxnSp>
        <p:nvCxnSpPr>
          <p:cNvPr id="6" name="直線コネクタ 5"/>
          <p:cNvCxnSpPr/>
          <p:nvPr userDrawn="1"/>
        </p:nvCxnSpPr>
        <p:spPr>
          <a:xfrm flipH="1" flipV="1">
            <a:off x="3332956" y="7853145"/>
            <a:ext cx="11620500"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7" name="テキスト プレースホルダー 11"/>
          <p:cNvSpPr>
            <a:spLocks noGrp="1"/>
          </p:cNvSpPr>
          <p:nvPr>
            <p:ph type="body" sz="quarter" idx="39" hasCustomPrompt="1"/>
          </p:nvPr>
        </p:nvSpPr>
        <p:spPr>
          <a:xfrm>
            <a:off x="2097255" y="7975591"/>
            <a:ext cx="14102428" cy="1539112"/>
          </a:xfrm>
        </p:spPr>
        <p:txBody>
          <a:bodyPr anchor="t">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552182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500"/>
                                        <p:tgtEl>
                                          <p:spTgt spid="2"/>
                                        </p:tgtEl>
                                      </p:cBhvr>
                                    </p:animEffect>
                                  </p:childTnLst>
                                </p:cTn>
                              </p:par>
                            </p:childTnLst>
                          </p:cTn>
                        </p:par>
                        <p:par>
                          <p:cTn id="8" fill="hold">
                            <p:stCondLst>
                              <p:cond delay="500"/>
                            </p:stCondLst>
                            <p:childTnLst>
                              <p:par>
                                <p:cTn id="9" presetID="2" presetClass="entr" presetSubtype="4" decel="100000" fill="hold" grpId="0" nodeType="afterEffect">
                                  <p:stCondLst>
                                    <p:cond delay="0"/>
                                  </p:stCondLst>
                                  <p:iterate type="wd">
                                    <p:tmPct val="1000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par>
                          <p:cTn id="13" fill="hold">
                            <p:stCondLst>
                              <p:cond delay="1050"/>
                            </p:stCondLst>
                            <p:childTnLst>
                              <p:par>
                                <p:cTn id="14" presetID="16" presetClass="entr" presetSubtype="37"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outVertical)">
                                      <p:cBhvr>
                                        <p:cTn id="16" dur="500"/>
                                        <p:tgtEl>
                                          <p:spTgt spid="6"/>
                                        </p:tgtEl>
                                      </p:cBhvr>
                                    </p:animEffect>
                                  </p:childTnLst>
                                </p:cTn>
                              </p:par>
                            </p:childTnLst>
                          </p:cTn>
                        </p:par>
                        <p:par>
                          <p:cTn id="17" fill="hold">
                            <p:stCondLst>
                              <p:cond delay="1550"/>
                            </p:stCondLst>
                            <p:childTnLst>
                              <p:par>
                                <p:cTn id="18" presetID="2" presetClass="entr" presetSubtype="4" decel="10000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ppt_x"/>
                                          </p:val>
                                        </p:tav>
                                        <p:tav tm="100000">
                                          <p:val>
                                            <p:strVal val="#ppt_x"/>
                                          </p:val>
                                        </p:tav>
                                      </p:tavLst>
                                    </p:anim>
                                    <p:anim calcmode="lin" valueType="num">
                                      <p:cBhvr additive="base">
                                        <p:cTn id="21"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tmplLst>
          <p:tmpl>
            <p:tnLst>
              <p:par>
                <p:cTn presetID="2" presetClass="entr" presetSubtype="4" decel="100000" fill="hold" nodeType="afterEffect">
                  <p:stCondLst>
                    <p:cond delay="0"/>
                  </p:stCondLst>
                  <p:iterate type="wd">
                    <p:tmPct val="10000"/>
                  </p:iterate>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ppt_x"/>
                          </p:val>
                        </p:tav>
                        <p:tav tm="100000">
                          <p:val>
                            <p:strVal val="#ppt_x"/>
                          </p:val>
                        </p:tav>
                      </p:tavLst>
                    </p:anim>
                    <p:anim calcmode="lin" valueType="num">
                      <p:cBhvr additive="base">
                        <p:cTn dur="500" fill="hold"/>
                        <p:tgtEl>
                          <p:spTgt spid="5"/>
                        </p:tgtEl>
                        <p:attrNameLst>
                          <p:attrName>ppt_y</p:attrName>
                        </p:attrNameLst>
                      </p:cBhvr>
                      <p:tavLst>
                        <p:tav tm="0">
                          <p:val>
                            <p:strVal val="1+#ppt_h/2"/>
                          </p:val>
                        </p:tav>
                        <p:tav tm="100000">
                          <p:val>
                            <p:strVal val="#ppt_y"/>
                          </p:val>
                        </p:tav>
                      </p:tavLst>
                    </p:anim>
                  </p:childTnLst>
                </p:cTn>
              </p:par>
            </p:tnLst>
          </p:tmpl>
        </p:tmplLst>
      </p:bldP>
      <p:bldP spid="7" grpId="0">
        <p:tmplLst>
          <p:tmpl>
            <p:tnLst>
              <p:par>
                <p:cTn presetID="2" presetClass="entr" presetSubtype="4" decel="100000" fill="hold" nodeType="after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500" fill="hold"/>
                        <p:tgtEl>
                          <p:spTgt spid="7"/>
                        </p:tgtEl>
                        <p:attrNameLst>
                          <p:attrName>ppt_x</p:attrName>
                        </p:attrNameLst>
                      </p:cBhvr>
                      <p:tavLst>
                        <p:tav tm="0">
                          <p:val>
                            <p:strVal val="#ppt_x"/>
                          </p:val>
                        </p:tav>
                        <p:tav tm="100000">
                          <p:val>
                            <p:strVal val="#ppt_x"/>
                          </p:val>
                        </p:tav>
                      </p:tavLst>
                    </p:anim>
                    <p:anim calcmode="lin" valueType="num">
                      <p:cBhvr additive="base">
                        <p:cTn dur="500" fill="hold"/>
                        <p:tgtEl>
                          <p:spTgt spid="7"/>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Icon and Text">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テキスト プレースホルダー 11"/>
          <p:cNvSpPr>
            <a:spLocks noGrp="1"/>
          </p:cNvSpPr>
          <p:nvPr>
            <p:ph type="body" sz="quarter" idx="39" hasCustomPrompt="1"/>
          </p:nvPr>
        </p:nvSpPr>
        <p:spPr>
          <a:xfrm>
            <a:off x="2097255" y="4558434"/>
            <a:ext cx="14102428" cy="1935215"/>
          </a:xfrm>
        </p:spPr>
        <p:txBody>
          <a:bodyPr anchor="t">
            <a:noAutofit/>
          </a:bodyPr>
          <a:lstStyle>
            <a:lvl1pPr algn="ctr">
              <a:lnSpc>
                <a:spcPct val="120000"/>
              </a:lnSpc>
              <a:spcBef>
                <a:spcPts val="0"/>
              </a:spcBef>
              <a:defRPr sz="2400">
                <a:solidFill>
                  <a:schemeClr val="accent1"/>
                </a:solidFill>
                <a:latin typeface="+mn-lt"/>
              </a:defRPr>
            </a:lvl1pPr>
          </a:lstStyle>
          <a:p>
            <a:pPr lvl="0"/>
            <a:r>
              <a:rPr lang="en-US" altLang="ja-JP" dirty="0"/>
              <a:t>Text Here</a:t>
            </a:r>
            <a:endParaRPr lang="en-US" dirty="0"/>
          </a:p>
        </p:txBody>
      </p:sp>
      <p:sp>
        <p:nvSpPr>
          <p:cNvPr id="6" name="図プレースホルダー 7"/>
          <p:cNvSpPr>
            <a:spLocks noGrp="1"/>
          </p:cNvSpPr>
          <p:nvPr>
            <p:ph type="pic" sz="quarter" idx="18" hasCustomPrompt="1"/>
          </p:nvPr>
        </p:nvSpPr>
        <p:spPr>
          <a:xfrm>
            <a:off x="8357297" y="2938255"/>
            <a:ext cx="1550994" cy="1550994"/>
          </a:xfrm>
        </p:spPr>
        <p:txBody>
          <a:bodyPr>
            <a:normAutofit/>
          </a:bodyPr>
          <a:lstStyle>
            <a:lvl1pPr>
              <a:defRPr sz="1600"/>
            </a:lvl1pPr>
          </a:lstStyle>
          <a:p>
            <a:r>
              <a:rPr kumimoji="1" lang="en-US" altLang="ja-JP" dirty="0"/>
              <a:t>ICON</a:t>
            </a:r>
            <a:endParaRPr kumimoji="1" lang="ja-JP" altLang="en-US" dirty="0"/>
          </a:p>
        </p:txBody>
      </p:sp>
    </p:spTree>
    <p:extLst>
      <p:ext uri="{BB962C8B-B14F-4D97-AF65-F5344CB8AC3E}">
        <p14:creationId xmlns:p14="http://schemas.microsoft.com/office/powerpoint/2010/main" val="722412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 presetClass="entr" presetSubtype="4" decel="10000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tmplLst>
          <p:tmpl>
            <p:tnLst>
              <p:par>
                <p:cTn presetID="2" presetClass="entr" presetSubtype="4" decel="10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ppt_x"/>
                          </p:val>
                        </p:tav>
                        <p:tav tm="100000">
                          <p:val>
                            <p:strVal val="#ppt_x"/>
                          </p:val>
                        </p:tav>
                      </p:tavLst>
                    </p:anim>
                    <p:anim calcmode="lin" valueType="num">
                      <p:cBhvr additive="base">
                        <p:cTn dur="500" fill="hold"/>
                        <p:tgtEl>
                          <p:spTgt spid="5"/>
                        </p:tgtEl>
                        <p:attrNameLst>
                          <p:attrName>ppt_y</p:attrName>
                        </p:attrNameLst>
                      </p:cBhvr>
                      <p:tavLst>
                        <p:tav tm="0">
                          <p:val>
                            <p:strVal val="1+#ppt_h/2"/>
                          </p:val>
                        </p:tav>
                        <p:tav tm="100000">
                          <p:val>
                            <p:strVal val="#ppt_y"/>
                          </p:val>
                        </p:tav>
                      </p:tavLst>
                    </p:anim>
                  </p:childTnLst>
                </p:cTn>
              </p:par>
            </p:tnLst>
          </p:tmpl>
        </p:tmplLst>
      </p:bldP>
      <p:bldP spid="6" grpId="0"/>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Warning">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テキスト プレースホルダー 11"/>
          <p:cNvSpPr>
            <a:spLocks noGrp="1"/>
          </p:cNvSpPr>
          <p:nvPr>
            <p:ph type="body" sz="quarter" idx="39" hasCustomPrompt="1"/>
          </p:nvPr>
        </p:nvSpPr>
        <p:spPr>
          <a:xfrm>
            <a:off x="2097255" y="2623220"/>
            <a:ext cx="14102428" cy="6300700"/>
          </a:xfrm>
        </p:spPr>
        <p:txBody>
          <a:bodyPr anchor="t">
            <a:noAutofit/>
          </a:bodyPr>
          <a:lstStyle>
            <a:lvl1pPr marL="432000" indent="-432000" algn="l">
              <a:lnSpc>
                <a:spcPct val="120000"/>
              </a:lnSpc>
              <a:spcBef>
                <a:spcPts val="1200"/>
              </a:spcBef>
              <a:buFont typeface="Wingdings" panose="05000000000000000000" pitchFamily="2" charset="2"/>
              <a:buChar char="u"/>
              <a:defRPr sz="2400">
                <a:solidFill>
                  <a:schemeClr val="tx1"/>
                </a:solidFill>
                <a:latin typeface="+mn-lt"/>
              </a:defRPr>
            </a:lvl1pPr>
            <a:lvl2pPr marL="900000" indent="-432000">
              <a:buFont typeface="Wingdings" panose="05000000000000000000" pitchFamily="2" charset="2"/>
              <a:buChar char="l"/>
              <a:defRPr sz="2400">
                <a:solidFill>
                  <a:schemeClr val="tx1">
                    <a:lumMod val="60000"/>
                    <a:lumOff val="40000"/>
                  </a:schemeClr>
                </a:solidFill>
              </a:defRPr>
            </a:lvl2pPr>
          </a:lstStyle>
          <a:p>
            <a:pPr lvl="0"/>
            <a:r>
              <a:rPr lang="en-US" altLang="ja-JP" dirty="0"/>
              <a:t>Text Here</a:t>
            </a:r>
          </a:p>
          <a:p>
            <a:pPr lvl="1"/>
            <a:r>
              <a:rPr lang="en-US" dirty="0"/>
              <a:t>ssss</a:t>
            </a:r>
          </a:p>
        </p:txBody>
      </p:sp>
      <p:sp>
        <p:nvSpPr>
          <p:cNvPr id="6" name="図プレースホルダー 7"/>
          <p:cNvSpPr>
            <a:spLocks noGrp="1"/>
          </p:cNvSpPr>
          <p:nvPr>
            <p:ph type="pic" sz="quarter" idx="18" hasCustomPrompt="1"/>
          </p:nvPr>
        </p:nvSpPr>
        <p:spPr>
          <a:xfrm>
            <a:off x="8357297" y="1003040"/>
            <a:ext cx="1550994" cy="1550994"/>
          </a:xfrm>
        </p:spPr>
        <p:txBody>
          <a:bodyPr>
            <a:normAutofit/>
          </a:bodyPr>
          <a:lstStyle>
            <a:lvl1pPr>
              <a:defRPr sz="1600"/>
            </a:lvl1pPr>
          </a:lstStyle>
          <a:p>
            <a:r>
              <a:rPr kumimoji="1" lang="en-US" altLang="ja-JP" dirty="0"/>
              <a:t>ICON</a:t>
            </a:r>
            <a:endParaRPr kumimoji="1" lang="ja-JP" altLang="en-US" dirty="0"/>
          </a:p>
        </p:txBody>
      </p:sp>
    </p:spTree>
    <p:extLst>
      <p:ext uri="{BB962C8B-B14F-4D97-AF65-F5344CB8AC3E}">
        <p14:creationId xmlns:p14="http://schemas.microsoft.com/office/powerpoint/2010/main" val="1415971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 presetClass="entr" presetSubtype="4" decel="10000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tmplLst>
          <p:tmpl>
            <p:tnLst>
              <p:par>
                <p:cTn presetID="2" presetClass="entr" presetSubtype="4" decel="10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ppt_x"/>
                          </p:val>
                        </p:tav>
                        <p:tav tm="100000">
                          <p:val>
                            <p:strVal val="#ppt_x"/>
                          </p:val>
                        </p:tav>
                      </p:tavLst>
                    </p:anim>
                    <p:anim calcmode="lin" valueType="num">
                      <p:cBhvr additive="base">
                        <p:cTn dur="500" fill="hold"/>
                        <p:tgtEl>
                          <p:spTgt spid="5"/>
                        </p:tgtEl>
                        <p:attrNameLst>
                          <p:attrName>ppt_y</p:attrName>
                        </p:attrNameLst>
                      </p:cBhvr>
                      <p:tavLst>
                        <p:tav tm="0">
                          <p:val>
                            <p:strVal val="1+#ppt_h/2"/>
                          </p:val>
                        </p:tav>
                        <p:tav tm="100000">
                          <p:val>
                            <p:strVal val="#ppt_y"/>
                          </p:val>
                        </p:tav>
                      </p:tavLst>
                    </p:anim>
                  </p:childTnLst>
                </p:cTn>
              </p:par>
            </p:tnLst>
          </p:tmpl>
        </p:tmplLst>
      </p:bldP>
      <p:bldP spid="6" grpId="0"/>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Bottom Title Only">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テキスト プレースホルダー 11"/>
          <p:cNvSpPr>
            <a:spLocks noGrp="1"/>
          </p:cNvSpPr>
          <p:nvPr>
            <p:ph type="body" sz="quarter" idx="38" hasCustomPrompt="1"/>
          </p:nvPr>
        </p:nvSpPr>
        <p:spPr>
          <a:xfrm>
            <a:off x="2842148" y="6619890"/>
            <a:ext cx="12612643" cy="1224261"/>
          </a:xfrm>
        </p:spPr>
        <p:txBody>
          <a:bodyPr anchor="b">
            <a:noAutofit/>
          </a:bodyPr>
          <a:lstStyle>
            <a:lvl1pPr algn="ctr">
              <a:lnSpc>
                <a:spcPct val="100000"/>
              </a:lnSpc>
              <a:spcBef>
                <a:spcPts val="0"/>
              </a:spcBef>
              <a:defRPr sz="5400" spc="600" baseline="0">
                <a:solidFill>
                  <a:schemeClr val="accent1"/>
                </a:solidFill>
                <a:latin typeface="+mj-lt"/>
              </a:defRPr>
            </a:lvl1pPr>
          </a:lstStyle>
          <a:p>
            <a:pPr lvl="0"/>
            <a:r>
              <a:rPr lang="en-US" altLang="ja-JP" dirty="0"/>
              <a:t>TEXT HERE</a:t>
            </a:r>
            <a:endParaRPr lang="en-US" dirty="0"/>
          </a:p>
        </p:txBody>
      </p:sp>
      <p:cxnSp>
        <p:nvCxnSpPr>
          <p:cNvPr id="6" name="直線コネクタ 5"/>
          <p:cNvCxnSpPr/>
          <p:nvPr userDrawn="1"/>
        </p:nvCxnSpPr>
        <p:spPr>
          <a:xfrm flipH="1" flipV="1">
            <a:off x="3332956" y="7853145"/>
            <a:ext cx="11620500"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7" name="テキスト プレースホルダー 11"/>
          <p:cNvSpPr>
            <a:spLocks noGrp="1"/>
          </p:cNvSpPr>
          <p:nvPr>
            <p:ph type="body" sz="quarter" idx="39" hasCustomPrompt="1"/>
          </p:nvPr>
        </p:nvSpPr>
        <p:spPr>
          <a:xfrm>
            <a:off x="2097255" y="7975591"/>
            <a:ext cx="14102428" cy="1539112"/>
          </a:xfrm>
        </p:spPr>
        <p:txBody>
          <a:bodyPr anchor="t">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3628027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50"/>
                            </p:stCondLst>
                            <p:childTnLst>
                              <p:par>
                                <p:cTn id="10" presetID="16" presetClass="entr" presetSubtype="37"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outVertical)">
                                      <p:cBhvr>
                                        <p:cTn id="12" dur="500"/>
                                        <p:tgtEl>
                                          <p:spTgt spid="6"/>
                                        </p:tgtEl>
                                      </p:cBhvr>
                                    </p:animEffect>
                                  </p:childTnLst>
                                </p:cTn>
                              </p:par>
                            </p:childTnLst>
                          </p:cTn>
                        </p:par>
                        <p:par>
                          <p:cTn id="13" fill="hold">
                            <p:stCondLst>
                              <p:cond delay="1050"/>
                            </p:stCondLst>
                            <p:childTnLst>
                              <p:par>
                                <p:cTn id="14" presetID="2" presetClass="entr" presetSubtype="4" decel="10000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tmplLst>
          <p:tmpl>
            <p:tnLst>
              <p:par>
                <p:cTn presetID="2" presetClass="entr" presetSubtype="4" decel="100000" fill="hold" nodeType="afterEffect">
                  <p:stCondLst>
                    <p:cond delay="0"/>
                  </p:stCondLst>
                  <p:iterate type="wd">
                    <p:tmPct val="10000"/>
                  </p:iterate>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ppt_x"/>
                          </p:val>
                        </p:tav>
                        <p:tav tm="100000">
                          <p:val>
                            <p:strVal val="#ppt_x"/>
                          </p:val>
                        </p:tav>
                      </p:tavLst>
                    </p:anim>
                    <p:anim calcmode="lin" valueType="num">
                      <p:cBhvr additive="base">
                        <p:cTn dur="500" fill="hold"/>
                        <p:tgtEl>
                          <p:spTgt spid="5"/>
                        </p:tgtEl>
                        <p:attrNameLst>
                          <p:attrName>ppt_y</p:attrName>
                        </p:attrNameLst>
                      </p:cBhvr>
                      <p:tavLst>
                        <p:tav tm="0">
                          <p:val>
                            <p:strVal val="1+#ppt_h/2"/>
                          </p:val>
                        </p:tav>
                        <p:tav tm="100000">
                          <p:val>
                            <p:strVal val="#ppt_y"/>
                          </p:val>
                        </p:tav>
                      </p:tavLst>
                    </p:anim>
                  </p:childTnLst>
                </p:cTn>
              </p:par>
            </p:tnLst>
          </p:tmpl>
        </p:tmplLst>
      </p:bldP>
      <p:bldP spid="7" grpId="0">
        <p:tmplLst>
          <p:tmpl>
            <p:tnLst>
              <p:par>
                <p:cTn presetID="2" presetClass="entr" presetSubtype="4" decel="100000" fill="hold" nodeType="after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500" fill="hold"/>
                        <p:tgtEl>
                          <p:spTgt spid="7"/>
                        </p:tgtEl>
                        <p:attrNameLst>
                          <p:attrName>ppt_x</p:attrName>
                        </p:attrNameLst>
                      </p:cBhvr>
                      <p:tavLst>
                        <p:tav tm="0">
                          <p:val>
                            <p:strVal val="#ppt_x"/>
                          </p:val>
                        </p:tav>
                        <p:tav tm="100000">
                          <p:val>
                            <p:strVal val="#ppt_x"/>
                          </p:val>
                        </p:tav>
                      </p:tavLst>
                    </p:anim>
                    <p:anim calcmode="lin" valueType="num">
                      <p:cBhvr additive="base">
                        <p:cTn dur="500" fill="hold"/>
                        <p:tgtEl>
                          <p:spTgt spid="7"/>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No Contents">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Tree>
    <p:extLst>
      <p:ext uri="{BB962C8B-B14F-4D97-AF65-F5344CB8AC3E}">
        <p14:creationId xmlns:p14="http://schemas.microsoft.com/office/powerpoint/2010/main" val="399130110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Nothin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933576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 Column">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5" name="テキスト プレースホルダー 11"/>
          <p:cNvSpPr>
            <a:spLocks noGrp="1"/>
          </p:cNvSpPr>
          <p:nvPr>
            <p:ph type="body" sz="quarter" idx="14" hasCustomPrompt="1"/>
          </p:nvPr>
        </p:nvSpPr>
        <p:spPr>
          <a:xfrm>
            <a:off x="1096312" y="2803240"/>
            <a:ext cx="16057784" cy="1043694"/>
          </a:xfrm>
        </p:spPr>
        <p:txBody>
          <a:bodyPr anchor="b">
            <a:noAutofit/>
          </a:bodyPr>
          <a:lstStyle>
            <a:lvl1pPr algn="l">
              <a:defRPr sz="5400" spc="300">
                <a:solidFill>
                  <a:schemeClr val="accent1"/>
                </a:solidFill>
                <a:latin typeface="+mj-lt"/>
              </a:defRPr>
            </a:lvl1pPr>
          </a:lstStyle>
          <a:p>
            <a:pPr lvl="0"/>
            <a:r>
              <a:rPr lang="en-US" altLang="ja-JP" dirty="0"/>
              <a:t>TEXT HERE</a:t>
            </a:r>
            <a:endParaRPr lang="en-US" dirty="0"/>
          </a:p>
        </p:txBody>
      </p:sp>
      <p:sp>
        <p:nvSpPr>
          <p:cNvPr id="6" name="テキスト プレースホルダー 11"/>
          <p:cNvSpPr>
            <a:spLocks noGrp="1"/>
          </p:cNvSpPr>
          <p:nvPr>
            <p:ph type="body" sz="quarter" idx="15" hasCustomPrompt="1"/>
          </p:nvPr>
        </p:nvSpPr>
        <p:spPr>
          <a:xfrm>
            <a:off x="1096312" y="4063380"/>
            <a:ext cx="16057784" cy="3240360"/>
          </a:xfrm>
        </p:spPr>
        <p:txBody>
          <a:bodyPr anchor="t">
            <a:noAutofit/>
          </a:bodyPr>
          <a:lstStyle>
            <a:lvl1pPr algn="l">
              <a:lnSpc>
                <a:spcPct val="120000"/>
              </a:lnSpc>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1231594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decel="100000" fill="hold" grpId="0" nodeType="after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tmplLst>
          <p:tmpl>
            <p:tnLst>
              <p:par>
                <p:cTn presetID="2" presetClass="entr" presetSubtype="9" decel="100000" fill="hold" nodeType="afterEffect">
                  <p:stCondLst>
                    <p:cond delay="0"/>
                  </p:stCondLst>
                  <p:iterate type="wd">
                    <p:tmPct val="10000"/>
                  </p:iterate>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0-#ppt_w/2"/>
                          </p:val>
                        </p:tav>
                        <p:tav tm="100000">
                          <p:val>
                            <p:strVal val="#ppt_x"/>
                          </p:val>
                        </p:tav>
                      </p:tavLst>
                    </p:anim>
                    <p:anim calcmode="lin" valueType="num">
                      <p:cBhvr additive="base">
                        <p:cTn dur="500" fill="hold"/>
                        <p:tgtEl>
                          <p:spTgt spid="5"/>
                        </p:tgtEl>
                        <p:attrNameLst>
                          <p:attrName>ppt_y</p:attrName>
                        </p:attrNameLst>
                      </p:cBhvr>
                      <p:tavLst>
                        <p:tav tm="0">
                          <p:val>
                            <p:strVal val="0-#ppt_h/2"/>
                          </p:val>
                        </p:tav>
                        <p:tav tm="100000">
                          <p:val>
                            <p:strVal val="#ppt_y"/>
                          </p:val>
                        </p:tav>
                      </p:tavLst>
                    </p:anim>
                  </p:childTnLst>
                </p:cTn>
              </p:par>
            </p:tnLst>
          </p:tmpl>
        </p:tmplLst>
      </p:bldP>
      <p:bldP spid="6" grpId="0">
        <p:tmplLst>
          <p:tmpl>
            <p:tnLst>
              <p:par>
                <p:cTn presetID="2" presetClass="entr" presetSubtype="4"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500" fill="hold"/>
                        <p:tgtEl>
                          <p:spTgt spid="6"/>
                        </p:tgtEl>
                        <p:attrNameLst>
                          <p:attrName>ppt_x</p:attrName>
                        </p:attrNameLst>
                      </p:cBhvr>
                      <p:tavLst>
                        <p:tav tm="0">
                          <p:val>
                            <p:strVal val="#ppt_x"/>
                          </p:val>
                        </p:tav>
                        <p:tav tm="100000">
                          <p:val>
                            <p:strVal val="#ppt_x"/>
                          </p:val>
                        </p:tav>
                      </p:tavLst>
                    </p:anim>
                    <p:anim calcmode="lin" valueType="num">
                      <p:cBhvr additive="base">
                        <p:cTn dur="500" fill="hold"/>
                        <p:tgtEl>
                          <p:spTgt spid="6"/>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2 Column">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5" name="テキスト プレースホルダー 11"/>
          <p:cNvSpPr>
            <a:spLocks noGrp="1"/>
          </p:cNvSpPr>
          <p:nvPr>
            <p:ph type="body" sz="quarter" idx="14" hasCustomPrompt="1"/>
          </p:nvPr>
        </p:nvSpPr>
        <p:spPr>
          <a:xfrm>
            <a:off x="1096312" y="1948145"/>
            <a:ext cx="7641849" cy="1043694"/>
          </a:xfrm>
        </p:spPr>
        <p:txBody>
          <a:bodyPr anchor="b">
            <a:noAutofit/>
          </a:bodyPr>
          <a:lstStyle>
            <a:lvl1pPr algn="l">
              <a:defRPr sz="3600" spc="300">
                <a:solidFill>
                  <a:schemeClr val="accent1"/>
                </a:solidFill>
                <a:latin typeface="+mj-lt"/>
              </a:defRPr>
            </a:lvl1pPr>
          </a:lstStyle>
          <a:p>
            <a:pPr lvl="0"/>
            <a:r>
              <a:rPr lang="en-US" altLang="ja-JP" dirty="0"/>
              <a:t>TEXT HERE</a:t>
            </a:r>
            <a:endParaRPr lang="en-US" dirty="0"/>
          </a:p>
        </p:txBody>
      </p:sp>
      <p:sp>
        <p:nvSpPr>
          <p:cNvPr id="6" name="テキスト プレースホルダー 11"/>
          <p:cNvSpPr>
            <a:spLocks noGrp="1"/>
          </p:cNvSpPr>
          <p:nvPr>
            <p:ph type="body" sz="quarter" idx="15" hasCustomPrompt="1"/>
          </p:nvPr>
        </p:nvSpPr>
        <p:spPr>
          <a:xfrm>
            <a:off x="1096312" y="3036843"/>
            <a:ext cx="7641849" cy="5895655"/>
          </a:xfrm>
        </p:spPr>
        <p:txBody>
          <a:bodyPr anchor="t">
            <a:noAutofit/>
          </a:bodyPr>
          <a:lstStyle>
            <a:lvl1pPr algn="l">
              <a:lnSpc>
                <a:spcPct val="120000"/>
              </a:lnSpc>
              <a:spcBef>
                <a:spcPts val="1200"/>
              </a:spcBef>
              <a:defRPr sz="2000">
                <a:solidFill>
                  <a:schemeClr val="tx1"/>
                </a:solidFill>
                <a:latin typeface="+mn-lt"/>
              </a:defRPr>
            </a:lvl1pPr>
          </a:lstStyle>
          <a:p>
            <a:pPr lvl="0"/>
            <a:r>
              <a:rPr lang="en-US" altLang="ja-JP" dirty="0"/>
              <a:t>Text Here</a:t>
            </a:r>
            <a:endParaRPr lang="en-US" dirty="0"/>
          </a:p>
        </p:txBody>
      </p:sp>
      <p:sp>
        <p:nvSpPr>
          <p:cNvPr id="7" name="テキスト プレースホルダー 11"/>
          <p:cNvSpPr>
            <a:spLocks noGrp="1"/>
          </p:cNvSpPr>
          <p:nvPr>
            <p:ph type="body" sz="quarter" idx="16" hasCustomPrompt="1"/>
          </p:nvPr>
        </p:nvSpPr>
        <p:spPr>
          <a:xfrm>
            <a:off x="9503246" y="1948145"/>
            <a:ext cx="7641849" cy="1043694"/>
          </a:xfrm>
        </p:spPr>
        <p:txBody>
          <a:bodyPr anchor="b">
            <a:noAutofit/>
          </a:bodyPr>
          <a:lstStyle>
            <a:lvl1pPr algn="l">
              <a:defRPr sz="3600" spc="300">
                <a:solidFill>
                  <a:schemeClr val="accent1"/>
                </a:solidFill>
                <a:latin typeface="+mj-lt"/>
              </a:defRPr>
            </a:lvl1pPr>
          </a:lstStyle>
          <a:p>
            <a:pPr lvl="0"/>
            <a:r>
              <a:rPr lang="en-US" altLang="ja-JP" dirty="0"/>
              <a:t>TEXT HERE</a:t>
            </a:r>
            <a:endParaRPr lang="en-US" dirty="0"/>
          </a:p>
        </p:txBody>
      </p:sp>
      <p:sp>
        <p:nvSpPr>
          <p:cNvPr id="8" name="テキスト プレースホルダー 11"/>
          <p:cNvSpPr>
            <a:spLocks noGrp="1"/>
          </p:cNvSpPr>
          <p:nvPr>
            <p:ph type="body" sz="quarter" idx="17" hasCustomPrompt="1"/>
          </p:nvPr>
        </p:nvSpPr>
        <p:spPr>
          <a:xfrm>
            <a:off x="9503246" y="3036843"/>
            <a:ext cx="7641849" cy="5895655"/>
          </a:xfrm>
        </p:spPr>
        <p:txBody>
          <a:bodyPr anchor="t">
            <a:noAutofit/>
          </a:bodyPr>
          <a:lstStyle>
            <a:lvl1pPr algn="l">
              <a:lnSpc>
                <a:spcPct val="120000"/>
              </a:lnSpc>
              <a:spcBef>
                <a:spcPts val="1200"/>
              </a:spcBef>
              <a:defRPr sz="2000">
                <a:solidFill>
                  <a:schemeClr val="tx1"/>
                </a:solidFill>
                <a:latin typeface="+mn-lt"/>
              </a:defRPr>
            </a:lvl1pPr>
          </a:lstStyle>
          <a:p>
            <a:pPr lvl="0"/>
            <a:r>
              <a:rPr lang="en-US" altLang="ja-JP" dirty="0"/>
              <a:t>Text Here</a:t>
            </a:r>
            <a:endParaRPr lang="en-US" dirty="0"/>
          </a:p>
        </p:txBody>
      </p:sp>
      <p:sp>
        <p:nvSpPr>
          <p:cNvPr id="9" name="正方形/長方形 8"/>
          <p:cNvSpPr/>
          <p:nvPr userDrawn="1"/>
        </p:nvSpPr>
        <p:spPr>
          <a:xfrm>
            <a:off x="907291" y="2343636"/>
            <a:ext cx="72000" cy="135015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正方形/長方形 9"/>
          <p:cNvSpPr/>
          <p:nvPr userDrawn="1"/>
        </p:nvSpPr>
        <p:spPr>
          <a:xfrm>
            <a:off x="9323226" y="2353190"/>
            <a:ext cx="72000" cy="135015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1380612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8" decel="100000" fill="hold" grpId="0" nodeType="afterEffect">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0-#ppt_w/2"/>
                                          </p:val>
                                        </p:tav>
                                        <p:tav tm="100000">
                                          <p:val>
                                            <p:strVal val="#ppt_x"/>
                                          </p:val>
                                        </p:tav>
                                      </p:tavLst>
                                    </p:anim>
                                    <p:anim calcmode="lin" valueType="num">
                                      <p:cBhvr additive="base">
                                        <p:cTn id="21" dur="500" fill="hold"/>
                                        <p:tgtEl>
                                          <p:spTgt spid="10"/>
                                        </p:tgtEl>
                                        <p:attrNameLst>
                                          <p:attrName>ppt_y</p:attrName>
                                        </p:attrNameLst>
                                      </p:cBhvr>
                                      <p:tavLst>
                                        <p:tav tm="0">
                                          <p:val>
                                            <p:strVal val="#ppt_y"/>
                                          </p:val>
                                        </p:tav>
                                        <p:tav tm="100000">
                                          <p:val>
                                            <p:strVal val="#ppt_y"/>
                                          </p:val>
                                        </p:tav>
                                      </p:tavLst>
                                    </p:anim>
                                  </p:childTnLst>
                                </p:cTn>
                              </p:par>
                              <p:par>
                                <p:cTn id="22" presetID="2" presetClass="entr" presetSubtype="2" decel="100000" fill="hold" grpId="0" nodeType="withEffect">
                                  <p:stCondLst>
                                    <p:cond delay="50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par>
                                <p:cTn id="26" presetID="2" presetClass="entr" presetSubtype="4" decel="100000" fill="hold" grpId="0" nodeType="withEffect">
                                  <p:stCondLst>
                                    <p:cond delay="50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ppt_x"/>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tmplLst>
          <p:tmpl>
            <p:tnLst>
              <p:par>
                <p:cTn presetID="2" presetClass="entr" presetSubtype="2" decel="100000" fill="hold" nodeType="with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1+#ppt_w/2"/>
                          </p:val>
                        </p:tav>
                        <p:tav tm="100000">
                          <p:val>
                            <p:strVal val="#ppt_x"/>
                          </p:val>
                        </p:tav>
                      </p:tavLst>
                    </p:anim>
                    <p:anim calcmode="lin" valueType="num">
                      <p:cBhvr additive="base">
                        <p:cTn dur="500" fill="hold"/>
                        <p:tgtEl>
                          <p:spTgt spid="5"/>
                        </p:tgtEl>
                        <p:attrNameLst>
                          <p:attrName>ppt_y</p:attrName>
                        </p:attrNameLst>
                      </p:cBhvr>
                      <p:tavLst>
                        <p:tav tm="0">
                          <p:val>
                            <p:strVal val="#ppt_y"/>
                          </p:val>
                        </p:tav>
                        <p:tav tm="100000">
                          <p:val>
                            <p:strVal val="#ppt_y"/>
                          </p:val>
                        </p:tav>
                      </p:tavLst>
                    </p:anim>
                  </p:childTnLst>
                </p:cTn>
              </p:par>
            </p:tnLst>
          </p:tmpl>
        </p:tmplLst>
      </p:bldP>
      <p:bldP spid="6" grpId="0">
        <p:tmplLst>
          <p:tmpl>
            <p:tnLst>
              <p:par>
                <p:cTn presetID="2" presetClass="entr" presetSubtype="4" decel="100000" fill="hold" nodeType="with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500" fill="hold"/>
                        <p:tgtEl>
                          <p:spTgt spid="6"/>
                        </p:tgtEl>
                        <p:attrNameLst>
                          <p:attrName>ppt_x</p:attrName>
                        </p:attrNameLst>
                      </p:cBhvr>
                      <p:tavLst>
                        <p:tav tm="0">
                          <p:val>
                            <p:strVal val="#ppt_x"/>
                          </p:val>
                        </p:tav>
                        <p:tav tm="100000">
                          <p:val>
                            <p:strVal val="#ppt_x"/>
                          </p:val>
                        </p:tav>
                      </p:tavLst>
                    </p:anim>
                    <p:anim calcmode="lin" valueType="num">
                      <p:cBhvr additive="base">
                        <p:cTn dur="500" fill="hold"/>
                        <p:tgtEl>
                          <p:spTgt spid="6"/>
                        </p:tgtEl>
                        <p:attrNameLst>
                          <p:attrName>ppt_y</p:attrName>
                        </p:attrNameLst>
                      </p:cBhvr>
                      <p:tavLst>
                        <p:tav tm="0">
                          <p:val>
                            <p:strVal val="1+#ppt_h/2"/>
                          </p:val>
                        </p:tav>
                        <p:tav tm="100000">
                          <p:val>
                            <p:strVal val="#ppt_y"/>
                          </p:val>
                        </p:tav>
                      </p:tavLst>
                    </p:anim>
                  </p:childTnLst>
                </p:cTn>
              </p:par>
            </p:tnLst>
          </p:tmpl>
        </p:tmplLst>
      </p:bldP>
      <p:bldP spid="7" grpId="0">
        <p:tmplLst>
          <p:tmpl>
            <p:tnLst>
              <p:par>
                <p:cTn presetID="2" presetClass="entr" presetSubtype="2" decel="100000" fill="hold" nodeType="withEffect">
                  <p:stCondLst>
                    <p:cond delay="50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500" fill="hold"/>
                        <p:tgtEl>
                          <p:spTgt spid="7"/>
                        </p:tgtEl>
                        <p:attrNameLst>
                          <p:attrName>ppt_x</p:attrName>
                        </p:attrNameLst>
                      </p:cBhvr>
                      <p:tavLst>
                        <p:tav tm="0">
                          <p:val>
                            <p:strVal val="1+#ppt_w/2"/>
                          </p:val>
                        </p:tav>
                        <p:tav tm="100000">
                          <p:val>
                            <p:strVal val="#ppt_x"/>
                          </p:val>
                        </p:tav>
                      </p:tavLst>
                    </p:anim>
                    <p:anim calcmode="lin" valueType="num">
                      <p:cBhvr additive="base">
                        <p:cTn dur="500" fill="hold"/>
                        <p:tgtEl>
                          <p:spTgt spid="7"/>
                        </p:tgtEl>
                        <p:attrNameLst>
                          <p:attrName>ppt_y</p:attrName>
                        </p:attrNameLst>
                      </p:cBhvr>
                      <p:tavLst>
                        <p:tav tm="0">
                          <p:val>
                            <p:strVal val="#ppt_y"/>
                          </p:val>
                        </p:tav>
                        <p:tav tm="100000">
                          <p:val>
                            <p:strVal val="#ppt_y"/>
                          </p:val>
                        </p:tav>
                      </p:tavLst>
                    </p:anim>
                  </p:childTnLst>
                </p:cTn>
              </p:par>
            </p:tnLst>
          </p:tmpl>
        </p:tmplLst>
      </p:bldP>
      <p:bldP spid="8" grpId="0">
        <p:tmplLst>
          <p:tmpl>
            <p:tnLst>
              <p:par>
                <p:cTn presetID="2" presetClass="entr" presetSubtype="4" decel="100000" fill="hold" nodeType="withEffect">
                  <p:stCondLst>
                    <p:cond delay="500"/>
                  </p:stCondLst>
                  <p:childTnLst>
                    <p:set>
                      <p:cBhvr>
                        <p:cTn dur="1" fill="hold">
                          <p:stCondLst>
                            <p:cond delay="0"/>
                          </p:stCondLst>
                        </p:cTn>
                        <p:tgtEl>
                          <p:spTgt spid="8"/>
                        </p:tgtEl>
                        <p:attrNameLst>
                          <p:attrName>style.visibility</p:attrName>
                        </p:attrNameLst>
                      </p:cBhvr>
                      <p:to>
                        <p:strVal val="visible"/>
                      </p:to>
                    </p:set>
                    <p:anim calcmode="lin" valueType="num">
                      <p:cBhvr additive="base">
                        <p:cTn dur="500" fill="hold"/>
                        <p:tgtEl>
                          <p:spTgt spid="8"/>
                        </p:tgtEl>
                        <p:attrNameLst>
                          <p:attrName>ppt_x</p:attrName>
                        </p:attrNameLst>
                      </p:cBhvr>
                      <p:tavLst>
                        <p:tav tm="0">
                          <p:val>
                            <p:strVal val="#ppt_x"/>
                          </p:val>
                        </p:tav>
                        <p:tav tm="100000">
                          <p:val>
                            <p:strVal val="#ppt_x"/>
                          </p:val>
                        </p:tav>
                      </p:tavLst>
                    </p:anim>
                    <p:anim calcmode="lin" valueType="num">
                      <p:cBhvr additive="base">
                        <p:cTn dur="500" fill="hold"/>
                        <p:tgtEl>
                          <p:spTgt spid="8"/>
                        </p:tgtEl>
                        <p:attrNameLst>
                          <p:attrName>ppt_y</p:attrName>
                        </p:attrNameLst>
                      </p:cBhvr>
                      <p:tavLst>
                        <p:tav tm="0">
                          <p:val>
                            <p:strVal val="1+#ppt_h/2"/>
                          </p:val>
                        </p:tav>
                        <p:tav tm="100000">
                          <p:val>
                            <p:strVal val="#ppt_y"/>
                          </p:val>
                        </p:tav>
                      </p:tavLst>
                    </p:anim>
                  </p:childTnLst>
                </p:cTn>
              </p:par>
            </p:tnLst>
          </p:tmpl>
        </p:tmplLst>
      </p:bldP>
      <p:bldP spid="9" grpId="0" animBg="1"/>
      <p:bldP spid="10" grpId="0" animBg="1"/>
    </p:bld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3 Images - Horizontal">
    <p:spTree>
      <p:nvGrpSpPr>
        <p:cNvPr id="1" name=""/>
        <p:cNvGrpSpPr/>
        <p:nvPr/>
      </p:nvGrpSpPr>
      <p:grpSpPr>
        <a:xfrm>
          <a:off x="0" y="0"/>
          <a:ext cx="0" cy="0"/>
          <a:chOff x="0" y="0"/>
          <a:chExt cx="0" cy="0"/>
        </a:xfrm>
      </p:grpSpPr>
      <p:sp>
        <p:nvSpPr>
          <p:cNvPr id="24" name="正方形/長方形 23"/>
          <p:cNvSpPr/>
          <p:nvPr userDrawn="1"/>
        </p:nvSpPr>
        <p:spPr>
          <a:xfrm>
            <a:off x="1596993" y="7033710"/>
            <a:ext cx="4185465" cy="2340260"/>
          </a:xfrm>
          <a:prstGeom prst="rect">
            <a:avLst/>
          </a:prstGeom>
          <a:solidFill>
            <a:schemeClr val="accent1">
              <a:lumMod val="20000"/>
              <a:lumOff val="80000"/>
              <a:alpha val="3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正方形/長方形 22"/>
          <p:cNvSpPr/>
          <p:nvPr userDrawn="1"/>
        </p:nvSpPr>
        <p:spPr>
          <a:xfrm>
            <a:off x="1596993" y="4423420"/>
            <a:ext cx="4185465" cy="2340260"/>
          </a:xfrm>
          <a:prstGeom prst="rect">
            <a:avLst/>
          </a:prstGeom>
          <a:solidFill>
            <a:schemeClr val="accent1">
              <a:lumMod val="20000"/>
              <a:lumOff val="80000"/>
              <a:alpha val="3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 name="正方形/長方形 4"/>
          <p:cNvSpPr/>
          <p:nvPr userDrawn="1"/>
        </p:nvSpPr>
        <p:spPr>
          <a:xfrm>
            <a:off x="1596993" y="1768125"/>
            <a:ext cx="4185465" cy="2340260"/>
          </a:xfrm>
          <a:prstGeom prst="rect">
            <a:avLst/>
          </a:prstGeom>
          <a:solidFill>
            <a:schemeClr val="accent1">
              <a:lumMod val="20000"/>
              <a:lumOff val="80000"/>
              <a:alpha val="3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10" name="図プレースホルダー 9"/>
          <p:cNvSpPr>
            <a:spLocks noGrp="1"/>
          </p:cNvSpPr>
          <p:nvPr>
            <p:ph type="pic" sz="quarter" idx="12" hasCustomPrompt="1"/>
          </p:nvPr>
        </p:nvSpPr>
        <p:spPr>
          <a:xfrm>
            <a:off x="1740034" y="1933890"/>
            <a:ext cx="3899383" cy="2008731"/>
          </a:xfrm>
          <a:prstGeom prst="rect">
            <a:avLst/>
          </a:prstGeom>
        </p:spPr>
        <p:txBody>
          <a:bodyPr/>
          <a:lstStyle>
            <a:lvl1pPr>
              <a:defRPr baseline="0"/>
            </a:lvl1pPr>
          </a:lstStyle>
          <a:p>
            <a:r>
              <a:rPr kumimoji="1" lang="en-US" altLang="ja-JP" dirty="0"/>
              <a:t>Add an image</a:t>
            </a:r>
            <a:endParaRPr kumimoji="1" lang="ja-JP" altLang="en-US" dirty="0"/>
          </a:p>
        </p:txBody>
      </p:sp>
      <p:sp>
        <p:nvSpPr>
          <p:cNvPr id="14" name="図プレースホルダー 9"/>
          <p:cNvSpPr>
            <a:spLocks noGrp="1"/>
          </p:cNvSpPr>
          <p:nvPr>
            <p:ph type="pic" sz="quarter" idx="13" hasCustomPrompt="1"/>
          </p:nvPr>
        </p:nvSpPr>
        <p:spPr>
          <a:xfrm>
            <a:off x="1740034" y="4589185"/>
            <a:ext cx="3899383" cy="2008731"/>
          </a:xfrm>
          <a:prstGeom prst="rect">
            <a:avLst/>
          </a:prstGeom>
        </p:spPr>
        <p:txBody>
          <a:bodyPr/>
          <a:lstStyle/>
          <a:p>
            <a:r>
              <a:rPr kumimoji="1" lang="en-US" altLang="ja-JP" dirty="0"/>
              <a:t>Add an image</a:t>
            </a:r>
            <a:endParaRPr kumimoji="1" lang="ja-JP" altLang="en-US" dirty="0"/>
          </a:p>
        </p:txBody>
      </p:sp>
      <p:sp>
        <p:nvSpPr>
          <p:cNvPr id="16" name="図プレースホルダー 9"/>
          <p:cNvSpPr>
            <a:spLocks noGrp="1"/>
          </p:cNvSpPr>
          <p:nvPr>
            <p:ph type="pic" sz="quarter" idx="14" hasCustomPrompt="1"/>
          </p:nvPr>
        </p:nvSpPr>
        <p:spPr>
          <a:xfrm>
            <a:off x="1740034" y="7199475"/>
            <a:ext cx="3899383" cy="2008731"/>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17" name="テキスト プレースホルダー 11"/>
          <p:cNvSpPr>
            <a:spLocks noGrp="1"/>
          </p:cNvSpPr>
          <p:nvPr>
            <p:ph type="body" sz="quarter" idx="15" hasCustomPrompt="1"/>
          </p:nvPr>
        </p:nvSpPr>
        <p:spPr>
          <a:xfrm>
            <a:off x="6026230" y="2347555"/>
            <a:ext cx="10677816" cy="1744121"/>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8" name="テキスト プレースホルダー 11"/>
          <p:cNvSpPr>
            <a:spLocks noGrp="1"/>
          </p:cNvSpPr>
          <p:nvPr>
            <p:ph type="body" sz="quarter" idx="16" hasCustomPrompt="1"/>
          </p:nvPr>
        </p:nvSpPr>
        <p:spPr>
          <a:xfrm>
            <a:off x="6026230" y="1768125"/>
            <a:ext cx="10677816"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19" name="テキスト プレースホルダー 11"/>
          <p:cNvSpPr>
            <a:spLocks noGrp="1"/>
          </p:cNvSpPr>
          <p:nvPr>
            <p:ph type="body" sz="quarter" idx="17" hasCustomPrompt="1"/>
          </p:nvPr>
        </p:nvSpPr>
        <p:spPr>
          <a:xfrm>
            <a:off x="6026230" y="5005227"/>
            <a:ext cx="10677816" cy="1744121"/>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0" name="テキスト プレースホルダー 11"/>
          <p:cNvSpPr>
            <a:spLocks noGrp="1"/>
          </p:cNvSpPr>
          <p:nvPr>
            <p:ph type="body" sz="quarter" idx="18" hasCustomPrompt="1"/>
          </p:nvPr>
        </p:nvSpPr>
        <p:spPr>
          <a:xfrm>
            <a:off x="6026230" y="4425797"/>
            <a:ext cx="10677816"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21" name="テキスト プレースホルダー 11"/>
          <p:cNvSpPr>
            <a:spLocks noGrp="1"/>
          </p:cNvSpPr>
          <p:nvPr>
            <p:ph type="body" sz="quarter" idx="19" hasCustomPrompt="1"/>
          </p:nvPr>
        </p:nvSpPr>
        <p:spPr>
          <a:xfrm>
            <a:off x="6026230" y="7629849"/>
            <a:ext cx="10677816" cy="1744121"/>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2" name="テキスト プレースホルダー 11"/>
          <p:cNvSpPr>
            <a:spLocks noGrp="1"/>
          </p:cNvSpPr>
          <p:nvPr>
            <p:ph type="body" sz="quarter" idx="20" hasCustomPrompt="1"/>
          </p:nvPr>
        </p:nvSpPr>
        <p:spPr>
          <a:xfrm>
            <a:off x="6026230" y="7050419"/>
            <a:ext cx="10677816"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4014755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childTnLst>
                          </p:cTn>
                        </p:par>
                        <p:par>
                          <p:cTn id="17" fill="hold">
                            <p:stCondLst>
                              <p:cond delay="500"/>
                            </p:stCondLst>
                            <p:childTnLst>
                              <p:par>
                                <p:cTn id="18" presetID="10" presetClass="entr" presetSubtype="0" fill="hold" grpId="0" nodeType="afterEffect">
                                  <p:stCondLst>
                                    <p:cond delay="50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par>
                                <p:cTn id="27" presetID="10" presetClass="entr" presetSubtype="0" fill="hold" grpId="0" nodeType="withEffect">
                                  <p:stCondLst>
                                    <p:cond delay="50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childTnLst>
                          </p:cTn>
                        </p:par>
                        <p:par>
                          <p:cTn id="30" fill="hold">
                            <p:stCondLst>
                              <p:cond delay="1500"/>
                            </p:stCondLst>
                            <p:childTnLst>
                              <p:par>
                                <p:cTn id="31" presetID="10" presetClass="entr" presetSubtype="0" fill="hold" grpId="0" nodeType="afterEffect">
                                  <p:stCondLst>
                                    <p:cond delay="500"/>
                                  </p:stCondLst>
                                  <p:childTnLst>
                                    <p:set>
                                      <p:cBhvr>
                                        <p:cTn id="32" dur="1" fill="hold">
                                          <p:stCondLst>
                                            <p:cond delay="0"/>
                                          </p:stCondLst>
                                        </p:cTn>
                                        <p:tgtEl>
                                          <p:spTgt spid="24"/>
                                        </p:tgtEl>
                                        <p:attrNameLst>
                                          <p:attrName>style.visibility</p:attrName>
                                        </p:attrNameLst>
                                      </p:cBhvr>
                                      <p:to>
                                        <p:strVal val="visible"/>
                                      </p:to>
                                    </p:set>
                                    <p:animEffect transition="in" filter="fade">
                                      <p:cBhvr>
                                        <p:cTn id="33" dur="500"/>
                                        <p:tgtEl>
                                          <p:spTgt spid="24"/>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par>
                                <p:cTn id="37" presetID="10" presetClass="entr" presetSubtype="0" fill="hold" grpId="0" nodeType="withEffect">
                                  <p:stCondLst>
                                    <p:cond delay="50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3" grpId="0" animBg="1"/>
      <p:bldP spid="5" grpId="0" animBg="1"/>
      <p:bldP spid="10" grpId="0"/>
      <p:bldP spid="14" grpId="0"/>
      <p:bldP spid="16" grpId="0"/>
      <p:bldP spid="17" grpId="0">
        <p:tmplLst>
          <p:tmpl>
            <p:tnLst>
              <p:par>
                <p:cTn presetID="10" presetClass="entr" presetSubtype="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Lst>
      </p:bldP>
      <p:bldP spid="18" grpId="0">
        <p:tmplLst>
          <p:tmpl>
            <p:tnLst>
              <p:par>
                <p:cTn presetID="10" presetClass="entr" presetSubtype="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fade">
                      <p:cBhvr>
                        <p:cTn dur="500"/>
                        <p:tgtEl>
                          <p:spTgt spid="18"/>
                        </p:tgtEl>
                      </p:cBhvr>
                    </p:animEffect>
                  </p:childTnLst>
                </p:cTn>
              </p:par>
            </p:tnLst>
          </p:tmpl>
        </p:tmplLst>
      </p:bldP>
      <p:bldP spid="19" grpId="0">
        <p:tmplLst>
          <p:tmpl>
            <p:tnLst>
              <p:par>
                <p:cTn presetID="10" presetClass="entr" presetSubtype="0" fill="hold" nodeType="withEffect">
                  <p:stCondLst>
                    <p:cond delay="50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childTnLst>
                </p:cTn>
              </p:par>
            </p:tnLst>
          </p:tmpl>
        </p:tmplLst>
      </p:bldP>
      <p:bldP spid="20" grpId="0">
        <p:tmplLst>
          <p:tmpl>
            <p:tnLst>
              <p:par>
                <p:cTn presetID="10" presetClass="entr" presetSubtype="0" fill="hold" nodeType="withEffect">
                  <p:stCondLst>
                    <p:cond delay="50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1" grpId="0">
        <p:tmplLst>
          <p:tmpl>
            <p:tnLst>
              <p:par>
                <p:cTn presetID="10" presetClass="entr" presetSubtype="0" fill="hold" nodeType="withEffect">
                  <p:stCondLst>
                    <p:cond delay="50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Lst>
      </p:bldP>
      <p:bldP spid="22" grpId="0">
        <p:tmplLst>
          <p:tmpl>
            <p:tnLst>
              <p:par>
                <p:cTn presetID="10" presetClass="entr" presetSubtype="0" fill="hold" nodeType="withEffect">
                  <p:stCondLst>
                    <p:cond delay="50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5" name="テキスト プレースホルダー 11"/>
          <p:cNvSpPr>
            <a:spLocks noGrp="1"/>
          </p:cNvSpPr>
          <p:nvPr>
            <p:ph type="body" sz="quarter" idx="14" hasCustomPrompt="1"/>
          </p:nvPr>
        </p:nvSpPr>
        <p:spPr>
          <a:xfrm>
            <a:off x="1096312" y="1948145"/>
            <a:ext cx="5171868" cy="1043694"/>
          </a:xfrm>
        </p:spPr>
        <p:txBody>
          <a:bodyPr anchor="b">
            <a:noAutofit/>
          </a:bodyPr>
          <a:lstStyle>
            <a:lvl1pPr algn="l">
              <a:defRPr sz="3600" spc="300">
                <a:solidFill>
                  <a:schemeClr val="accent1"/>
                </a:solidFill>
                <a:latin typeface="+mj-lt"/>
              </a:defRPr>
            </a:lvl1pPr>
          </a:lstStyle>
          <a:p>
            <a:pPr lvl="0"/>
            <a:r>
              <a:rPr lang="en-US" altLang="ja-JP" dirty="0"/>
              <a:t>TEXT HERE</a:t>
            </a:r>
            <a:endParaRPr lang="en-US" dirty="0"/>
          </a:p>
        </p:txBody>
      </p:sp>
      <p:sp>
        <p:nvSpPr>
          <p:cNvPr id="6" name="テキスト プレースホルダー 11"/>
          <p:cNvSpPr>
            <a:spLocks noGrp="1"/>
          </p:cNvSpPr>
          <p:nvPr>
            <p:ph type="body" sz="quarter" idx="15" hasCustomPrompt="1"/>
          </p:nvPr>
        </p:nvSpPr>
        <p:spPr>
          <a:xfrm>
            <a:off x="1096312" y="3036843"/>
            <a:ext cx="5171868" cy="5895655"/>
          </a:xfrm>
        </p:spPr>
        <p:txBody>
          <a:bodyPr anchor="t">
            <a:noAutofit/>
          </a:bodyPr>
          <a:lstStyle>
            <a:lvl1pPr algn="l">
              <a:lnSpc>
                <a:spcPct val="120000"/>
              </a:lnSpc>
              <a:spcBef>
                <a:spcPts val="1200"/>
              </a:spcBef>
              <a:defRPr sz="2000">
                <a:solidFill>
                  <a:schemeClr val="tx1"/>
                </a:solidFill>
                <a:latin typeface="+mn-lt"/>
              </a:defRPr>
            </a:lvl1pPr>
          </a:lstStyle>
          <a:p>
            <a:pPr lvl="0"/>
            <a:r>
              <a:rPr lang="en-US" altLang="ja-JP" dirty="0"/>
              <a:t>Text Here</a:t>
            </a:r>
            <a:endParaRPr lang="en-US" dirty="0"/>
          </a:p>
        </p:txBody>
      </p:sp>
      <p:sp>
        <p:nvSpPr>
          <p:cNvPr id="9" name="テキスト プレースホルダー 11"/>
          <p:cNvSpPr>
            <a:spLocks noGrp="1"/>
          </p:cNvSpPr>
          <p:nvPr>
            <p:ph type="body" sz="quarter" idx="16" hasCustomPrompt="1"/>
          </p:nvPr>
        </p:nvSpPr>
        <p:spPr>
          <a:xfrm>
            <a:off x="6532916" y="1984572"/>
            <a:ext cx="5171868" cy="1043694"/>
          </a:xfrm>
        </p:spPr>
        <p:txBody>
          <a:bodyPr anchor="b">
            <a:noAutofit/>
          </a:bodyPr>
          <a:lstStyle>
            <a:lvl1pPr algn="l">
              <a:defRPr sz="3600" spc="300">
                <a:solidFill>
                  <a:schemeClr val="accent1"/>
                </a:solidFill>
                <a:latin typeface="+mj-lt"/>
              </a:defRPr>
            </a:lvl1pPr>
          </a:lstStyle>
          <a:p>
            <a:pPr lvl="0"/>
            <a:r>
              <a:rPr lang="en-US" altLang="ja-JP" dirty="0"/>
              <a:t>TEXT HERE</a:t>
            </a:r>
            <a:endParaRPr lang="en-US" dirty="0"/>
          </a:p>
        </p:txBody>
      </p:sp>
      <p:sp>
        <p:nvSpPr>
          <p:cNvPr id="10" name="テキスト プレースホルダー 11"/>
          <p:cNvSpPr>
            <a:spLocks noGrp="1"/>
          </p:cNvSpPr>
          <p:nvPr>
            <p:ph type="body" sz="quarter" idx="17" hasCustomPrompt="1"/>
          </p:nvPr>
        </p:nvSpPr>
        <p:spPr>
          <a:xfrm>
            <a:off x="6532916" y="3073270"/>
            <a:ext cx="5171868" cy="5895655"/>
          </a:xfrm>
        </p:spPr>
        <p:txBody>
          <a:bodyPr anchor="t">
            <a:noAutofit/>
          </a:bodyPr>
          <a:lstStyle>
            <a:lvl1pPr algn="l">
              <a:lnSpc>
                <a:spcPct val="120000"/>
              </a:lnSpc>
              <a:spcBef>
                <a:spcPts val="1200"/>
              </a:spcBef>
              <a:defRPr sz="2000">
                <a:solidFill>
                  <a:schemeClr val="tx1"/>
                </a:solidFill>
                <a:latin typeface="+mn-lt"/>
              </a:defRPr>
            </a:lvl1pPr>
          </a:lstStyle>
          <a:p>
            <a:pPr lvl="0"/>
            <a:r>
              <a:rPr lang="en-US" altLang="ja-JP" dirty="0"/>
              <a:t>Text Here</a:t>
            </a:r>
            <a:endParaRPr lang="en-US" dirty="0"/>
          </a:p>
        </p:txBody>
      </p:sp>
      <p:sp>
        <p:nvSpPr>
          <p:cNvPr id="11" name="テキスト プレースホルダー 11"/>
          <p:cNvSpPr>
            <a:spLocks noGrp="1"/>
          </p:cNvSpPr>
          <p:nvPr>
            <p:ph type="body" sz="quarter" idx="18" hasCustomPrompt="1"/>
          </p:nvPr>
        </p:nvSpPr>
        <p:spPr>
          <a:xfrm>
            <a:off x="11978521" y="1984572"/>
            <a:ext cx="5171868" cy="1043694"/>
          </a:xfrm>
        </p:spPr>
        <p:txBody>
          <a:bodyPr anchor="b">
            <a:noAutofit/>
          </a:bodyPr>
          <a:lstStyle>
            <a:lvl1pPr algn="l">
              <a:defRPr sz="3600" spc="300">
                <a:solidFill>
                  <a:schemeClr val="accent1"/>
                </a:solidFill>
                <a:latin typeface="+mj-lt"/>
              </a:defRPr>
            </a:lvl1pPr>
          </a:lstStyle>
          <a:p>
            <a:pPr lvl="0"/>
            <a:r>
              <a:rPr lang="en-US" altLang="ja-JP" dirty="0"/>
              <a:t>TEXT HERE</a:t>
            </a:r>
            <a:endParaRPr lang="en-US" dirty="0"/>
          </a:p>
        </p:txBody>
      </p:sp>
      <p:sp>
        <p:nvSpPr>
          <p:cNvPr id="12" name="テキスト プレースホルダー 11"/>
          <p:cNvSpPr>
            <a:spLocks noGrp="1"/>
          </p:cNvSpPr>
          <p:nvPr>
            <p:ph type="body" sz="quarter" idx="19" hasCustomPrompt="1"/>
          </p:nvPr>
        </p:nvSpPr>
        <p:spPr>
          <a:xfrm>
            <a:off x="11978521" y="3073270"/>
            <a:ext cx="5171868" cy="5895655"/>
          </a:xfrm>
        </p:spPr>
        <p:txBody>
          <a:bodyPr anchor="t">
            <a:noAutofit/>
          </a:bodyPr>
          <a:lstStyle>
            <a:lvl1pPr algn="l">
              <a:lnSpc>
                <a:spcPct val="120000"/>
              </a:lnSpc>
              <a:spcBef>
                <a:spcPts val="1200"/>
              </a:spcBef>
              <a:defRPr sz="2000">
                <a:solidFill>
                  <a:schemeClr val="tx1"/>
                </a:solidFill>
                <a:latin typeface="+mn-lt"/>
              </a:defRPr>
            </a:lvl1pPr>
          </a:lstStyle>
          <a:p>
            <a:pPr lvl="0"/>
            <a:r>
              <a:rPr lang="en-US" altLang="ja-JP" dirty="0"/>
              <a:t>Text Here</a:t>
            </a:r>
            <a:endParaRPr lang="en-US" dirty="0"/>
          </a:p>
        </p:txBody>
      </p:sp>
      <p:sp>
        <p:nvSpPr>
          <p:cNvPr id="13" name="正方形/長方形 12"/>
          <p:cNvSpPr/>
          <p:nvPr userDrawn="1"/>
        </p:nvSpPr>
        <p:spPr>
          <a:xfrm>
            <a:off x="907291" y="2356902"/>
            <a:ext cx="72000" cy="135015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正方形/長方形 13"/>
          <p:cNvSpPr/>
          <p:nvPr userDrawn="1"/>
        </p:nvSpPr>
        <p:spPr>
          <a:xfrm>
            <a:off x="6352896" y="2356902"/>
            <a:ext cx="72000" cy="135015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正方形/長方形 14"/>
          <p:cNvSpPr/>
          <p:nvPr userDrawn="1"/>
        </p:nvSpPr>
        <p:spPr>
          <a:xfrm>
            <a:off x="11798501" y="2356902"/>
            <a:ext cx="72000" cy="135015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2705538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2" decel="100000"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8" decel="100000" fill="hold" grpId="0" nodeType="afterEffect">
                                  <p:stCondLst>
                                    <p:cond delay="50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fill="hold"/>
                                        <p:tgtEl>
                                          <p:spTgt spid="14"/>
                                        </p:tgtEl>
                                        <p:attrNameLst>
                                          <p:attrName>ppt_x</p:attrName>
                                        </p:attrNameLst>
                                      </p:cBhvr>
                                      <p:tavLst>
                                        <p:tav tm="0">
                                          <p:val>
                                            <p:strVal val="0-#ppt_w/2"/>
                                          </p:val>
                                        </p:tav>
                                        <p:tav tm="100000">
                                          <p:val>
                                            <p:strVal val="#ppt_x"/>
                                          </p:val>
                                        </p:tav>
                                      </p:tavLst>
                                    </p:anim>
                                    <p:anim calcmode="lin" valueType="num">
                                      <p:cBhvr additive="base">
                                        <p:cTn id="21" dur="500" fill="hold"/>
                                        <p:tgtEl>
                                          <p:spTgt spid="14"/>
                                        </p:tgtEl>
                                        <p:attrNameLst>
                                          <p:attrName>ppt_y</p:attrName>
                                        </p:attrNameLst>
                                      </p:cBhvr>
                                      <p:tavLst>
                                        <p:tav tm="0">
                                          <p:val>
                                            <p:strVal val="#ppt_y"/>
                                          </p:val>
                                        </p:tav>
                                        <p:tav tm="100000">
                                          <p:val>
                                            <p:strVal val="#ppt_y"/>
                                          </p:val>
                                        </p:tav>
                                      </p:tavLst>
                                    </p:anim>
                                  </p:childTnLst>
                                </p:cTn>
                              </p:par>
                              <p:par>
                                <p:cTn id="22" presetID="2" presetClass="entr" presetSubtype="2" decel="100000" fill="hold" grpId="0" nodeType="withEffect">
                                  <p:stCondLst>
                                    <p:cond delay="50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1+#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2" presetClass="entr" presetSubtype="4" decel="100000" fill="hold" grpId="0" nodeType="withEffect">
                                  <p:stCondLst>
                                    <p:cond delay="50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par>
                          <p:cTn id="30" fill="hold">
                            <p:stCondLst>
                              <p:cond delay="1500"/>
                            </p:stCondLst>
                            <p:childTnLst>
                              <p:par>
                                <p:cTn id="31" presetID="2" presetClass="entr" presetSubtype="8" decel="100000" fill="hold" grpId="0" nodeType="afterEffect">
                                  <p:stCondLst>
                                    <p:cond delay="5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0-#ppt_w/2"/>
                                          </p:val>
                                        </p:tav>
                                        <p:tav tm="100000">
                                          <p:val>
                                            <p:strVal val="#ppt_x"/>
                                          </p:val>
                                        </p:tav>
                                      </p:tavLst>
                                    </p:anim>
                                    <p:anim calcmode="lin" valueType="num">
                                      <p:cBhvr additive="base">
                                        <p:cTn id="34" dur="5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decel="100000" fill="hold" grpId="0" nodeType="withEffect">
                                  <p:stCondLst>
                                    <p:cond delay="50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1+#ppt_w/2"/>
                                          </p:val>
                                        </p:tav>
                                        <p:tav tm="100000">
                                          <p:val>
                                            <p:strVal val="#ppt_x"/>
                                          </p:val>
                                        </p:tav>
                                      </p:tavLst>
                                    </p:anim>
                                    <p:anim calcmode="lin" valueType="num">
                                      <p:cBhvr additive="base">
                                        <p:cTn id="38" dur="5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4" decel="100000" fill="hold" grpId="0" nodeType="withEffect">
                                  <p:stCondLst>
                                    <p:cond delay="50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P spid="10" grpId="0"/>
      <p:bldP spid="11" grpId="0"/>
      <p:bldP spid="12" grpId="0"/>
      <p:bldP spid="13" grpId="0" animBg="1"/>
      <p:bldP spid="14" grpId="0" animBg="1"/>
      <p:bldP spid="15" grpId="0" animBg="1"/>
    </p:bld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Loop 1">
    <p:spTree>
      <p:nvGrpSpPr>
        <p:cNvPr id="1" name=""/>
        <p:cNvGrpSpPr/>
        <p:nvPr/>
      </p:nvGrpSpPr>
      <p:grpSpPr>
        <a:xfrm>
          <a:off x="0" y="0"/>
          <a:ext cx="0" cy="0"/>
          <a:chOff x="0" y="0"/>
          <a:chExt cx="0" cy="0"/>
        </a:xfrm>
      </p:grpSpPr>
      <p:sp>
        <p:nvSpPr>
          <p:cNvPr id="32" name="円/楕円 31"/>
          <p:cNvSpPr/>
          <p:nvPr userDrawn="1"/>
        </p:nvSpPr>
        <p:spPr>
          <a:xfrm>
            <a:off x="6041205" y="2495277"/>
            <a:ext cx="6193030" cy="6193030"/>
          </a:xfrm>
          <a:prstGeom prst="ellipse">
            <a:avLst/>
          </a:prstGeom>
          <a:gradFill>
            <a:gsLst>
              <a:gs pos="100000">
                <a:schemeClr val="accent1">
                  <a:tint val="66000"/>
                  <a:satMod val="160000"/>
                  <a:alpha val="15000"/>
                </a:schemeClr>
              </a:gs>
              <a:gs pos="50000">
                <a:schemeClr val="accent1">
                  <a:tint val="44500"/>
                  <a:satMod val="160000"/>
                  <a:alpha val="14000"/>
                </a:schemeClr>
              </a:gs>
              <a:gs pos="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33" name="円/楕円 32"/>
          <p:cNvSpPr/>
          <p:nvPr userDrawn="1"/>
        </p:nvSpPr>
        <p:spPr>
          <a:xfrm>
            <a:off x="6982940" y="3437012"/>
            <a:ext cx="4309561" cy="4309561"/>
          </a:xfrm>
          <a:prstGeom prst="ellipse">
            <a:avLst/>
          </a:prstGeom>
          <a:gradFill>
            <a:gsLst>
              <a:gs pos="100000">
                <a:schemeClr val="accent1">
                  <a:tint val="66000"/>
                  <a:satMod val="160000"/>
                  <a:alpha val="38000"/>
                </a:schemeClr>
              </a:gs>
              <a:gs pos="42000">
                <a:schemeClr val="accent1">
                  <a:tint val="44500"/>
                  <a:satMod val="160000"/>
                  <a:alpha val="24000"/>
                </a:schemeClr>
              </a:gs>
              <a:gs pos="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8" name="ドーナツ 7"/>
          <p:cNvSpPr/>
          <p:nvPr userDrawn="1"/>
        </p:nvSpPr>
        <p:spPr>
          <a:xfrm>
            <a:off x="6398903" y="2849730"/>
            <a:ext cx="5461686" cy="5461686"/>
          </a:xfrm>
          <a:prstGeom prst="donut">
            <a:avLst>
              <a:gd name="adj" fmla="val 7805"/>
            </a:avLst>
          </a:prstGeom>
          <a:solidFill>
            <a:schemeClr val="bg1">
              <a:lumMod val="9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9" name="環状矢印 8"/>
          <p:cNvSpPr/>
          <p:nvPr userDrawn="1"/>
        </p:nvSpPr>
        <p:spPr>
          <a:xfrm>
            <a:off x="9143206" y="2833652"/>
            <a:ext cx="3024385" cy="2758140"/>
          </a:xfrm>
          <a:custGeom>
            <a:avLst/>
            <a:gdLst>
              <a:gd name="connsiteX0" fmla="*/ 3370992 w 6761982"/>
              <a:gd name="connsiteY0" fmla="*/ 634089 h 6761982"/>
              <a:gd name="connsiteX1" fmla="*/ 6093620 w 6761982"/>
              <a:gd name="connsiteY1" fmla="*/ 2948305 h 6761982"/>
              <a:gd name="connsiteX2" fmla="*/ 6709702 w 6761982"/>
              <a:gd name="connsiteY2" fmla="*/ 3039968 h 6761982"/>
              <a:gd name="connsiteX3" fmla="*/ 5889126 w 6761982"/>
              <a:gd name="connsiteY3" fmla="*/ 3754160 h 6761982"/>
              <a:gd name="connsiteX4" fmla="*/ 5037612 w 6761982"/>
              <a:gd name="connsiteY4" fmla="*/ 2791189 h 6761982"/>
              <a:gd name="connsiteX5" fmla="*/ 5651484 w 6761982"/>
              <a:gd name="connsiteY5" fmla="*/ 2882523 h 6761982"/>
              <a:gd name="connsiteX6" fmla="*/ 3372529 w 6761982"/>
              <a:gd name="connsiteY6" fmla="*/ 1056439 h 6761982"/>
              <a:gd name="connsiteX7" fmla="*/ 3370992 w 6761982"/>
              <a:gd name="connsiteY7" fmla="*/ 634089 h 6761982"/>
              <a:gd name="connsiteX0" fmla="*/ 0 w 3338710"/>
              <a:gd name="connsiteY0" fmla="*/ 19 h 2758140"/>
              <a:gd name="connsiteX1" fmla="*/ 2722628 w 3338710"/>
              <a:gd name="connsiteY1" fmla="*/ 2314235 h 2758140"/>
              <a:gd name="connsiteX2" fmla="*/ 3338710 w 3338710"/>
              <a:gd name="connsiteY2" fmla="*/ 2405898 h 2758140"/>
              <a:gd name="connsiteX3" fmla="*/ 2480034 w 3338710"/>
              <a:gd name="connsiteY3" fmla="*/ 2758140 h 2758140"/>
              <a:gd name="connsiteX4" fmla="*/ 1666620 w 3338710"/>
              <a:gd name="connsiteY4" fmla="*/ 2157119 h 2758140"/>
              <a:gd name="connsiteX5" fmla="*/ 2280492 w 3338710"/>
              <a:gd name="connsiteY5" fmla="*/ 2248453 h 2758140"/>
              <a:gd name="connsiteX6" fmla="*/ 1537 w 3338710"/>
              <a:gd name="connsiteY6" fmla="*/ 422369 h 2758140"/>
              <a:gd name="connsiteX7" fmla="*/ 0 w 3338710"/>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666620 w 3062485"/>
              <a:gd name="connsiteY4" fmla="*/ 2157119 h 2758140"/>
              <a:gd name="connsiteX5" fmla="*/ 2280492 w 3062485"/>
              <a:gd name="connsiteY5" fmla="*/ 2248453 h 2758140"/>
              <a:gd name="connsiteX6" fmla="*/ 1537 w 3062485"/>
              <a:gd name="connsiteY6" fmla="*/ 422369 h 2758140"/>
              <a:gd name="connsiteX7" fmla="*/ 0 w 3062485"/>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942845 w 3062485"/>
              <a:gd name="connsiteY4" fmla="*/ 2233319 h 2758140"/>
              <a:gd name="connsiteX5" fmla="*/ 2280492 w 3062485"/>
              <a:gd name="connsiteY5" fmla="*/ 2248453 h 2758140"/>
              <a:gd name="connsiteX6" fmla="*/ 1537 w 3062485"/>
              <a:gd name="connsiteY6" fmla="*/ 422369 h 2758140"/>
              <a:gd name="connsiteX7" fmla="*/ 0 w 3062485"/>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942845 w 3062485"/>
              <a:gd name="connsiteY4" fmla="*/ 2233319 h 2758140"/>
              <a:gd name="connsiteX5" fmla="*/ 2290017 w 3062485"/>
              <a:gd name="connsiteY5" fmla="*/ 2305603 h 2758140"/>
              <a:gd name="connsiteX6" fmla="*/ 1537 w 3062485"/>
              <a:gd name="connsiteY6" fmla="*/ 422369 h 2758140"/>
              <a:gd name="connsiteX7" fmla="*/ 0 w 3062485"/>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942845 w 3062485"/>
              <a:gd name="connsiteY4" fmla="*/ 2299994 h 2758140"/>
              <a:gd name="connsiteX5" fmla="*/ 2290017 w 3062485"/>
              <a:gd name="connsiteY5" fmla="*/ 2305603 h 2758140"/>
              <a:gd name="connsiteX6" fmla="*/ 1537 w 3062485"/>
              <a:gd name="connsiteY6" fmla="*/ 422369 h 2758140"/>
              <a:gd name="connsiteX7" fmla="*/ 0 w 3062485"/>
              <a:gd name="connsiteY7" fmla="*/ 19 h 2758140"/>
              <a:gd name="connsiteX0" fmla="*/ 0 w 3024385"/>
              <a:gd name="connsiteY0" fmla="*/ 19 h 2758140"/>
              <a:gd name="connsiteX1" fmla="*/ 2722628 w 3024385"/>
              <a:gd name="connsiteY1" fmla="*/ 2314235 h 2758140"/>
              <a:gd name="connsiteX2" fmla="*/ 3024385 w 3024385"/>
              <a:gd name="connsiteY2" fmla="*/ 2310648 h 2758140"/>
              <a:gd name="connsiteX3" fmla="*/ 2480034 w 3024385"/>
              <a:gd name="connsiteY3" fmla="*/ 2758140 h 2758140"/>
              <a:gd name="connsiteX4" fmla="*/ 194284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22628 w 3024385"/>
              <a:gd name="connsiteY1" fmla="*/ 2314235 h 2758140"/>
              <a:gd name="connsiteX2" fmla="*/ 3024385 w 3024385"/>
              <a:gd name="connsiteY2" fmla="*/ 2310648 h 2758140"/>
              <a:gd name="connsiteX3" fmla="*/ 2480034 w 3024385"/>
              <a:gd name="connsiteY3" fmla="*/ 2758140 h 2758140"/>
              <a:gd name="connsiteX4" fmla="*/ 196189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22628 w 3024385"/>
              <a:gd name="connsiteY1" fmla="*/ 2314235 h 2758140"/>
              <a:gd name="connsiteX2" fmla="*/ 3024385 w 3024385"/>
              <a:gd name="connsiteY2" fmla="*/ 2310648 h 2758140"/>
              <a:gd name="connsiteX3" fmla="*/ 2480034 w 3024385"/>
              <a:gd name="connsiteY3" fmla="*/ 2758140 h 2758140"/>
              <a:gd name="connsiteX4" fmla="*/ 196189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03578 w 3024385"/>
              <a:gd name="connsiteY1" fmla="*/ 2304710 h 2758140"/>
              <a:gd name="connsiteX2" fmla="*/ 3024385 w 3024385"/>
              <a:gd name="connsiteY2" fmla="*/ 2310648 h 2758140"/>
              <a:gd name="connsiteX3" fmla="*/ 2480034 w 3024385"/>
              <a:gd name="connsiteY3" fmla="*/ 2758140 h 2758140"/>
              <a:gd name="connsiteX4" fmla="*/ 196189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03578 w 3024385"/>
              <a:gd name="connsiteY1" fmla="*/ 2304710 h 2758140"/>
              <a:gd name="connsiteX2" fmla="*/ 3024385 w 3024385"/>
              <a:gd name="connsiteY2" fmla="*/ 2310648 h 2758140"/>
              <a:gd name="connsiteX3" fmla="*/ 2480034 w 3024385"/>
              <a:gd name="connsiteY3" fmla="*/ 2758140 h 2758140"/>
              <a:gd name="connsiteX4" fmla="*/ 1980945 w 3024385"/>
              <a:gd name="connsiteY4" fmla="*/ 2309519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03578 w 3024385"/>
              <a:gd name="connsiteY1" fmla="*/ 2304710 h 2758140"/>
              <a:gd name="connsiteX2" fmla="*/ 3024385 w 3024385"/>
              <a:gd name="connsiteY2" fmla="*/ 2310648 h 2758140"/>
              <a:gd name="connsiteX3" fmla="*/ 2508609 w 3024385"/>
              <a:gd name="connsiteY3" fmla="*/ 2758140 h 2758140"/>
              <a:gd name="connsiteX4" fmla="*/ 1980945 w 3024385"/>
              <a:gd name="connsiteY4" fmla="*/ 2309519 h 2758140"/>
              <a:gd name="connsiteX5" fmla="*/ 2290017 w 3024385"/>
              <a:gd name="connsiteY5" fmla="*/ 2305603 h 2758140"/>
              <a:gd name="connsiteX6" fmla="*/ 1537 w 3024385"/>
              <a:gd name="connsiteY6" fmla="*/ 422369 h 2758140"/>
              <a:gd name="connsiteX7" fmla="*/ 0 w 3024385"/>
              <a:gd name="connsiteY7" fmla="*/ 19 h 2758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24385" h="2758140">
                <a:moveTo>
                  <a:pt x="0" y="19"/>
                </a:moveTo>
                <a:cubicBezTo>
                  <a:pt x="1353828" y="-4909"/>
                  <a:pt x="2490326" y="967774"/>
                  <a:pt x="2703578" y="2304710"/>
                </a:cubicBezTo>
                <a:lnTo>
                  <a:pt x="3024385" y="2310648"/>
                </a:lnTo>
                <a:lnTo>
                  <a:pt x="2508609" y="2758140"/>
                </a:lnTo>
                <a:lnTo>
                  <a:pt x="1980945" y="2309519"/>
                </a:lnTo>
                <a:lnTo>
                  <a:pt x="2290017" y="2305603"/>
                </a:lnTo>
                <a:cubicBezTo>
                  <a:pt x="2055228" y="1236154"/>
                  <a:pt x="1096448" y="418384"/>
                  <a:pt x="1537" y="422369"/>
                </a:cubicBezTo>
                <a:cubicBezTo>
                  <a:pt x="1025" y="281586"/>
                  <a:pt x="512" y="140802"/>
                  <a:pt x="0" y="19"/>
                </a:cubicBezTo>
                <a:close/>
              </a:path>
            </a:pathLst>
          </a:custGeom>
          <a:solidFill>
            <a:schemeClr val="accent1">
              <a:lumMod val="40000"/>
              <a:lumOff val="6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2" name="環状矢印 8"/>
          <p:cNvSpPr/>
          <p:nvPr userDrawn="1"/>
        </p:nvSpPr>
        <p:spPr>
          <a:xfrm rot="5400000">
            <a:off x="8975161" y="5717445"/>
            <a:ext cx="3024385" cy="2758140"/>
          </a:xfrm>
          <a:custGeom>
            <a:avLst/>
            <a:gdLst>
              <a:gd name="connsiteX0" fmla="*/ 3370992 w 6761982"/>
              <a:gd name="connsiteY0" fmla="*/ 634089 h 6761982"/>
              <a:gd name="connsiteX1" fmla="*/ 6093620 w 6761982"/>
              <a:gd name="connsiteY1" fmla="*/ 2948305 h 6761982"/>
              <a:gd name="connsiteX2" fmla="*/ 6709702 w 6761982"/>
              <a:gd name="connsiteY2" fmla="*/ 3039968 h 6761982"/>
              <a:gd name="connsiteX3" fmla="*/ 5889126 w 6761982"/>
              <a:gd name="connsiteY3" fmla="*/ 3754160 h 6761982"/>
              <a:gd name="connsiteX4" fmla="*/ 5037612 w 6761982"/>
              <a:gd name="connsiteY4" fmla="*/ 2791189 h 6761982"/>
              <a:gd name="connsiteX5" fmla="*/ 5651484 w 6761982"/>
              <a:gd name="connsiteY5" fmla="*/ 2882523 h 6761982"/>
              <a:gd name="connsiteX6" fmla="*/ 3372529 w 6761982"/>
              <a:gd name="connsiteY6" fmla="*/ 1056439 h 6761982"/>
              <a:gd name="connsiteX7" fmla="*/ 3370992 w 6761982"/>
              <a:gd name="connsiteY7" fmla="*/ 634089 h 6761982"/>
              <a:gd name="connsiteX0" fmla="*/ 0 w 3338710"/>
              <a:gd name="connsiteY0" fmla="*/ 19 h 2758140"/>
              <a:gd name="connsiteX1" fmla="*/ 2722628 w 3338710"/>
              <a:gd name="connsiteY1" fmla="*/ 2314235 h 2758140"/>
              <a:gd name="connsiteX2" fmla="*/ 3338710 w 3338710"/>
              <a:gd name="connsiteY2" fmla="*/ 2405898 h 2758140"/>
              <a:gd name="connsiteX3" fmla="*/ 2480034 w 3338710"/>
              <a:gd name="connsiteY3" fmla="*/ 2758140 h 2758140"/>
              <a:gd name="connsiteX4" fmla="*/ 1666620 w 3338710"/>
              <a:gd name="connsiteY4" fmla="*/ 2157119 h 2758140"/>
              <a:gd name="connsiteX5" fmla="*/ 2280492 w 3338710"/>
              <a:gd name="connsiteY5" fmla="*/ 2248453 h 2758140"/>
              <a:gd name="connsiteX6" fmla="*/ 1537 w 3338710"/>
              <a:gd name="connsiteY6" fmla="*/ 422369 h 2758140"/>
              <a:gd name="connsiteX7" fmla="*/ 0 w 3338710"/>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666620 w 3062485"/>
              <a:gd name="connsiteY4" fmla="*/ 2157119 h 2758140"/>
              <a:gd name="connsiteX5" fmla="*/ 2280492 w 3062485"/>
              <a:gd name="connsiteY5" fmla="*/ 2248453 h 2758140"/>
              <a:gd name="connsiteX6" fmla="*/ 1537 w 3062485"/>
              <a:gd name="connsiteY6" fmla="*/ 422369 h 2758140"/>
              <a:gd name="connsiteX7" fmla="*/ 0 w 3062485"/>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942845 w 3062485"/>
              <a:gd name="connsiteY4" fmla="*/ 2233319 h 2758140"/>
              <a:gd name="connsiteX5" fmla="*/ 2280492 w 3062485"/>
              <a:gd name="connsiteY5" fmla="*/ 2248453 h 2758140"/>
              <a:gd name="connsiteX6" fmla="*/ 1537 w 3062485"/>
              <a:gd name="connsiteY6" fmla="*/ 422369 h 2758140"/>
              <a:gd name="connsiteX7" fmla="*/ 0 w 3062485"/>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942845 w 3062485"/>
              <a:gd name="connsiteY4" fmla="*/ 2233319 h 2758140"/>
              <a:gd name="connsiteX5" fmla="*/ 2290017 w 3062485"/>
              <a:gd name="connsiteY5" fmla="*/ 2305603 h 2758140"/>
              <a:gd name="connsiteX6" fmla="*/ 1537 w 3062485"/>
              <a:gd name="connsiteY6" fmla="*/ 422369 h 2758140"/>
              <a:gd name="connsiteX7" fmla="*/ 0 w 3062485"/>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942845 w 3062485"/>
              <a:gd name="connsiteY4" fmla="*/ 2299994 h 2758140"/>
              <a:gd name="connsiteX5" fmla="*/ 2290017 w 3062485"/>
              <a:gd name="connsiteY5" fmla="*/ 2305603 h 2758140"/>
              <a:gd name="connsiteX6" fmla="*/ 1537 w 3062485"/>
              <a:gd name="connsiteY6" fmla="*/ 422369 h 2758140"/>
              <a:gd name="connsiteX7" fmla="*/ 0 w 3062485"/>
              <a:gd name="connsiteY7" fmla="*/ 19 h 2758140"/>
              <a:gd name="connsiteX0" fmla="*/ 0 w 3024385"/>
              <a:gd name="connsiteY0" fmla="*/ 19 h 2758140"/>
              <a:gd name="connsiteX1" fmla="*/ 2722628 w 3024385"/>
              <a:gd name="connsiteY1" fmla="*/ 2314235 h 2758140"/>
              <a:gd name="connsiteX2" fmla="*/ 3024385 w 3024385"/>
              <a:gd name="connsiteY2" fmla="*/ 2310648 h 2758140"/>
              <a:gd name="connsiteX3" fmla="*/ 2480034 w 3024385"/>
              <a:gd name="connsiteY3" fmla="*/ 2758140 h 2758140"/>
              <a:gd name="connsiteX4" fmla="*/ 194284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22628 w 3024385"/>
              <a:gd name="connsiteY1" fmla="*/ 2314235 h 2758140"/>
              <a:gd name="connsiteX2" fmla="*/ 3024385 w 3024385"/>
              <a:gd name="connsiteY2" fmla="*/ 2310648 h 2758140"/>
              <a:gd name="connsiteX3" fmla="*/ 2480034 w 3024385"/>
              <a:gd name="connsiteY3" fmla="*/ 2758140 h 2758140"/>
              <a:gd name="connsiteX4" fmla="*/ 196189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22628 w 3024385"/>
              <a:gd name="connsiteY1" fmla="*/ 2314235 h 2758140"/>
              <a:gd name="connsiteX2" fmla="*/ 3024385 w 3024385"/>
              <a:gd name="connsiteY2" fmla="*/ 2310648 h 2758140"/>
              <a:gd name="connsiteX3" fmla="*/ 2480034 w 3024385"/>
              <a:gd name="connsiteY3" fmla="*/ 2758140 h 2758140"/>
              <a:gd name="connsiteX4" fmla="*/ 196189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03578 w 3024385"/>
              <a:gd name="connsiteY1" fmla="*/ 2304710 h 2758140"/>
              <a:gd name="connsiteX2" fmla="*/ 3024385 w 3024385"/>
              <a:gd name="connsiteY2" fmla="*/ 2310648 h 2758140"/>
              <a:gd name="connsiteX3" fmla="*/ 2480034 w 3024385"/>
              <a:gd name="connsiteY3" fmla="*/ 2758140 h 2758140"/>
              <a:gd name="connsiteX4" fmla="*/ 196189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03578 w 3024385"/>
              <a:gd name="connsiteY1" fmla="*/ 2304710 h 2758140"/>
              <a:gd name="connsiteX2" fmla="*/ 3024385 w 3024385"/>
              <a:gd name="connsiteY2" fmla="*/ 2310648 h 2758140"/>
              <a:gd name="connsiteX3" fmla="*/ 2480034 w 3024385"/>
              <a:gd name="connsiteY3" fmla="*/ 2758140 h 2758140"/>
              <a:gd name="connsiteX4" fmla="*/ 1980945 w 3024385"/>
              <a:gd name="connsiteY4" fmla="*/ 2309519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03578 w 3024385"/>
              <a:gd name="connsiteY1" fmla="*/ 2304710 h 2758140"/>
              <a:gd name="connsiteX2" fmla="*/ 3024385 w 3024385"/>
              <a:gd name="connsiteY2" fmla="*/ 2310648 h 2758140"/>
              <a:gd name="connsiteX3" fmla="*/ 2508609 w 3024385"/>
              <a:gd name="connsiteY3" fmla="*/ 2758140 h 2758140"/>
              <a:gd name="connsiteX4" fmla="*/ 1980945 w 3024385"/>
              <a:gd name="connsiteY4" fmla="*/ 2309519 h 2758140"/>
              <a:gd name="connsiteX5" fmla="*/ 2290017 w 3024385"/>
              <a:gd name="connsiteY5" fmla="*/ 2305603 h 2758140"/>
              <a:gd name="connsiteX6" fmla="*/ 1537 w 3024385"/>
              <a:gd name="connsiteY6" fmla="*/ 422369 h 2758140"/>
              <a:gd name="connsiteX7" fmla="*/ 0 w 3024385"/>
              <a:gd name="connsiteY7" fmla="*/ 19 h 2758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24385" h="2758140">
                <a:moveTo>
                  <a:pt x="0" y="19"/>
                </a:moveTo>
                <a:cubicBezTo>
                  <a:pt x="1353828" y="-4909"/>
                  <a:pt x="2490326" y="967774"/>
                  <a:pt x="2703578" y="2304710"/>
                </a:cubicBezTo>
                <a:lnTo>
                  <a:pt x="3024385" y="2310648"/>
                </a:lnTo>
                <a:lnTo>
                  <a:pt x="2508609" y="2758140"/>
                </a:lnTo>
                <a:lnTo>
                  <a:pt x="1980945" y="2309519"/>
                </a:lnTo>
                <a:lnTo>
                  <a:pt x="2290017" y="2305603"/>
                </a:lnTo>
                <a:cubicBezTo>
                  <a:pt x="2055228" y="1236154"/>
                  <a:pt x="1096448" y="418384"/>
                  <a:pt x="1537" y="422369"/>
                </a:cubicBezTo>
                <a:cubicBezTo>
                  <a:pt x="1025" y="281586"/>
                  <a:pt x="512" y="140802"/>
                  <a:pt x="0" y="19"/>
                </a:cubicBezTo>
                <a:close/>
              </a:path>
            </a:pathLst>
          </a:custGeom>
          <a:solidFill>
            <a:schemeClr val="accent1">
              <a:lumMod val="60000"/>
              <a:lumOff val="4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3" name="環状矢印 8"/>
          <p:cNvSpPr/>
          <p:nvPr userDrawn="1"/>
        </p:nvSpPr>
        <p:spPr>
          <a:xfrm rot="10800000">
            <a:off x="6112473" y="5582267"/>
            <a:ext cx="3024385" cy="2758140"/>
          </a:xfrm>
          <a:custGeom>
            <a:avLst/>
            <a:gdLst>
              <a:gd name="connsiteX0" fmla="*/ 3370992 w 6761982"/>
              <a:gd name="connsiteY0" fmla="*/ 634089 h 6761982"/>
              <a:gd name="connsiteX1" fmla="*/ 6093620 w 6761982"/>
              <a:gd name="connsiteY1" fmla="*/ 2948305 h 6761982"/>
              <a:gd name="connsiteX2" fmla="*/ 6709702 w 6761982"/>
              <a:gd name="connsiteY2" fmla="*/ 3039968 h 6761982"/>
              <a:gd name="connsiteX3" fmla="*/ 5889126 w 6761982"/>
              <a:gd name="connsiteY3" fmla="*/ 3754160 h 6761982"/>
              <a:gd name="connsiteX4" fmla="*/ 5037612 w 6761982"/>
              <a:gd name="connsiteY4" fmla="*/ 2791189 h 6761982"/>
              <a:gd name="connsiteX5" fmla="*/ 5651484 w 6761982"/>
              <a:gd name="connsiteY5" fmla="*/ 2882523 h 6761982"/>
              <a:gd name="connsiteX6" fmla="*/ 3372529 w 6761982"/>
              <a:gd name="connsiteY6" fmla="*/ 1056439 h 6761982"/>
              <a:gd name="connsiteX7" fmla="*/ 3370992 w 6761982"/>
              <a:gd name="connsiteY7" fmla="*/ 634089 h 6761982"/>
              <a:gd name="connsiteX0" fmla="*/ 0 w 3338710"/>
              <a:gd name="connsiteY0" fmla="*/ 19 h 2758140"/>
              <a:gd name="connsiteX1" fmla="*/ 2722628 w 3338710"/>
              <a:gd name="connsiteY1" fmla="*/ 2314235 h 2758140"/>
              <a:gd name="connsiteX2" fmla="*/ 3338710 w 3338710"/>
              <a:gd name="connsiteY2" fmla="*/ 2405898 h 2758140"/>
              <a:gd name="connsiteX3" fmla="*/ 2480034 w 3338710"/>
              <a:gd name="connsiteY3" fmla="*/ 2758140 h 2758140"/>
              <a:gd name="connsiteX4" fmla="*/ 1666620 w 3338710"/>
              <a:gd name="connsiteY4" fmla="*/ 2157119 h 2758140"/>
              <a:gd name="connsiteX5" fmla="*/ 2280492 w 3338710"/>
              <a:gd name="connsiteY5" fmla="*/ 2248453 h 2758140"/>
              <a:gd name="connsiteX6" fmla="*/ 1537 w 3338710"/>
              <a:gd name="connsiteY6" fmla="*/ 422369 h 2758140"/>
              <a:gd name="connsiteX7" fmla="*/ 0 w 3338710"/>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666620 w 3062485"/>
              <a:gd name="connsiteY4" fmla="*/ 2157119 h 2758140"/>
              <a:gd name="connsiteX5" fmla="*/ 2280492 w 3062485"/>
              <a:gd name="connsiteY5" fmla="*/ 2248453 h 2758140"/>
              <a:gd name="connsiteX6" fmla="*/ 1537 w 3062485"/>
              <a:gd name="connsiteY6" fmla="*/ 422369 h 2758140"/>
              <a:gd name="connsiteX7" fmla="*/ 0 w 3062485"/>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942845 w 3062485"/>
              <a:gd name="connsiteY4" fmla="*/ 2233319 h 2758140"/>
              <a:gd name="connsiteX5" fmla="*/ 2280492 w 3062485"/>
              <a:gd name="connsiteY5" fmla="*/ 2248453 h 2758140"/>
              <a:gd name="connsiteX6" fmla="*/ 1537 w 3062485"/>
              <a:gd name="connsiteY6" fmla="*/ 422369 h 2758140"/>
              <a:gd name="connsiteX7" fmla="*/ 0 w 3062485"/>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942845 w 3062485"/>
              <a:gd name="connsiteY4" fmla="*/ 2233319 h 2758140"/>
              <a:gd name="connsiteX5" fmla="*/ 2290017 w 3062485"/>
              <a:gd name="connsiteY5" fmla="*/ 2305603 h 2758140"/>
              <a:gd name="connsiteX6" fmla="*/ 1537 w 3062485"/>
              <a:gd name="connsiteY6" fmla="*/ 422369 h 2758140"/>
              <a:gd name="connsiteX7" fmla="*/ 0 w 3062485"/>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942845 w 3062485"/>
              <a:gd name="connsiteY4" fmla="*/ 2299994 h 2758140"/>
              <a:gd name="connsiteX5" fmla="*/ 2290017 w 3062485"/>
              <a:gd name="connsiteY5" fmla="*/ 2305603 h 2758140"/>
              <a:gd name="connsiteX6" fmla="*/ 1537 w 3062485"/>
              <a:gd name="connsiteY6" fmla="*/ 422369 h 2758140"/>
              <a:gd name="connsiteX7" fmla="*/ 0 w 3062485"/>
              <a:gd name="connsiteY7" fmla="*/ 19 h 2758140"/>
              <a:gd name="connsiteX0" fmla="*/ 0 w 3024385"/>
              <a:gd name="connsiteY0" fmla="*/ 19 h 2758140"/>
              <a:gd name="connsiteX1" fmla="*/ 2722628 w 3024385"/>
              <a:gd name="connsiteY1" fmla="*/ 2314235 h 2758140"/>
              <a:gd name="connsiteX2" fmla="*/ 3024385 w 3024385"/>
              <a:gd name="connsiteY2" fmla="*/ 2310648 h 2758140"/>
              <a:gd name="connsiteX3" fmla="*/ 2480034 w 3024385"/>
              <a:gd name="connsiteY3" fmla="*/ 2758140 h 2758140"/>
              <a:gd name="connsiteX4" fmla="*/ 194284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22628 w 3024385"/>
              <a:gd name="connsiteY1" fmla="*/ 2314235 h 2758140"/>
              <a:gd name="connsiteX2" fmla="*/ 3024385 w 3024385"/>
              <a:gd name="connsiteY2" fmla="*/ 2310648 h 2758140"/>
              <a:gd name="connsiteX3" fmla="*/ 2480034 w 3024385"/>
              <a:gd name="connsiteY3" fmla="*/ 2758140 h 2758140"/>
              <a:gd name="connsiteX4" fmla="*/ 196189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22628 w 3024385"/>
              <a:gd name="connsiteY1" fmla="*/ 2314235 h 2758140"/>
              <a:gd name="connsiteX2" fmla="*/ 3024385 w 3024385"/>
              <a:gd name="connsiteY2" fmla="*/ 2310648 h 2758140"/>
              <a:gd name="connsiteX3" fmla="*/ 2480034 w 3024385"/>
              <a:gd name="connsiteY3" fmla="*/ 2758140 h 2758140"/>
              <a:gd name="connsiteX4" fmla="*/ 196189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03578 w 3024385"/>
              <a:gd name="connsiteY1" fmla="*/ 2304710 h 2758140"/>
              <a:gd name="connsiteX2" fmla="*/ 3024385 w 3024385"/>
              <a:gd name="connsiteY2" fmla="*/ 2310648 h 2758140"/>
              <a:gd name="connsiteX3" fmla="*/ 2480034 w 3024385"/>
              <a:gd name="connsiteY3" fmla="*/ 2758140 h 2758140"/>
              <a:gd name="connsiteX4" fmla="*/ 196189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03578 w 3024385"/>
              <a:gd name="connsiteY1" fmla="*/ 2304710 h 2758140"/>
              <a:gd name="connsiteX2" fmla="*/ 3024385 w 3024385"/>
              <a:gd name="connsiteY2" fmla="*/ 2310648 h 2758140"/>
              <a:gd name="connsiteX3" fmla="*/ 2480034 w 3024385"/>
              <a:gd name="connsiteY3" fmla="*/ 2758140 h 2758140"/>
              <a:gd name="connsiteX4" fmla="*/ 1980945 w 3024385"/>
              <a:gd name="connsiteY4" fmla="*/ 2309519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03578 w 3024385"/>
              <a:gd name="connsiteY1" fmla="*/ 2304710 h 2758140"/>
              <a:gd name="connsiteX2" fmla="*/ 3024385 w 3024385"/>
              <a:gd name="connsiteY2" fmla="*/ 2310648 h 2758140"/>
              <a:gd name="connsiteX3" fmla="*/ 2508609 w 3024385"/>
              <a:gd name="connsiteY3" fmla="*/ 2758140 h 2758140"/>
              <a:gd name="connsiteX4" fmla="*/ 1980945 w 3024385"/>
              <a:gd name="connsiteY4" fmla="*/ 2309519 h 2758140"/>
              <a:gd name="connsiteX5" fmla="*/ 2290017 w 3024385"/>
              <a:gd name="connsiteY5" fmla="*/ 2305603 h 2758140"/>
              <a:gd name="connsiteX6" fmla="*/ 1537 w 3024385"/>
              <a:gd name="connsiteY6" fmla="*/ 422369 h 2758140"/>
              <a:gd name="connsiteX7" fmla="*/ 0 w 3024385"/>
              <a:gd name="connsiteY7" fmla="*/ 19 h 2758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24385" h="2758140">
                <a:moveTo>
                  <a:pt x="0" y="19"/>
                </a:moveTo>
                <a:cubicBezTo>
                  <a:pt x="1353828" y="-4909"/>
                  <a:pt x="2490326" y="967774"/>
                  <a:pt x="2703578" y="2304710"/>
                </a:cubicBezTo>
                <a:lnTo>
                  <a:pt x="3024385" y="2310648"/>
                </a:lnTo>
                <a:lnTo>
                  <a:pt x="2508609" y="2758140"/>
                </a:lnTo>
                <a:lnTo>
                  <a:pt x="1980945" y="2309519"/>
                </a:lnTo>
                <a:lnTo>
                  <a:pt x="2290017" y="2305603"/>
                </a:lnTo>
                <a:cubicBezTo>
                  <a:pt x="2055228" y="1236154"/>
                  <a:pt x="1096448" y="418384"/>
                  <a:pt x="1537" y="422369"/>
                </a:cubicBezTo>
                <a:cubicBezTo>
                  <a:pt x="1025" y="281586"/>
                  <a:pt x="512" y="140802"/>
                  <a:pt x="0" y="19"/>
                </a:cubicBezTo>
                <a:close/>
              </a:path>
            </a:pathLst>
          </a:cu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4" name="環状矢印 8"/>
          <p:cNvSpPr/>
          <p:nvPr userDrawn="1"/>
        </p:nvSpPr>
        <p:spPr>
          <a:xfrm rot="16200000">
            <a:off x="6255121" y="2679785"/>
            <a:ext cx="3024385" cy="2758140"/>
          </a:xfrm>
          <a:custGeom>
            <a:avLst/>
            <a:gdLst>
              <a:gd name="connsiteX0" fmla="*/ 3370992 w 6761982"/>
              <a:gd name="connsiteY0" fmla="*/ 634089 h 6761982"/>
              <a:gd name="connsiteX1" fmla="*/ 6093620 w 6761982"/>
              <a:gd name="connsiteY1" fmla="*/ 2948305 h 6761982"/>
              <a:gd name="connsiteX2" fmla="*/ 6709702 w 6761982"/>
              <a:gd name="connsiteY2" fmla="*/ 3039968 h 6761982"/>
              <a:gd name="connsiteX3" fmla="*/ 5889126 w 6761982"/>
              <a:gd name="connsiteY3" fmla="*/ 3754160 h 6761982"/>
              <a:gd name="connsiteX4" fmla="*/ 5037612 w 6761982"/>
              <a:gd name="connsiteY4" fmla="*/ 2791189 h 6761982"/>
              <a:gd name="connsiteX5" fmla="*/ 5651484 w 6761982"/>
              <a:gd name="connsiteY5" fmla="*/ 2882523 h 6761982"/>
              <a:gd name="connsiteX6" fmla="*/ 3372529 w 6761982"/>
              <a:gd name="connsiteY6" fmla="*/ 1056439 h 6761982"/>
              <a:gd name="connsiteX7" fmla="*/ 3370992 w 6761982"/>
              <a:gd name="connsiteY7" fmla="*/ 634089 h 6761982"/>
              <a:gd name="connsiteX0" fmla="*/ 0 w 3338710"/>
              <a:gd name="connsiteY0" fmla="*/ 19 h 2758140"/>
              <a:gd name="connsiteX1" fmla="*/ 2722628 w 3338710"/>
              <a:gd name="connsiteY1" fmla="*/ 2314235 h 2758140"/>
              <a:gd name="connsiteX2" fmla="*/ 3338710 w 3338710"/>
              <a:gd name="connsiteY2" fmla="*/ 2405898 h 2758140"/>
              <a:gd name="connsiteX3" fmla="*/ 2480034 w 3338710"/>
              <a:gd name="connsiteY3" fmla="*/ 2758140 h 2758140"/>
              <a:gd name="connsiteX4" fmla="*/ 1666620 w 3338710"/>
              <a:gd name="connsiteY4" fmla="*/ 2157119 h 2758140"/>
              <a:gd name="connsiteX5" fmla="*/ 2280492 w 3338710"/>
              <a:gd name="connsiteY5" fmla="*/ 2248453 h 2758140"/>
              <a:gd name="connsiteX6" fmla="*/ 1537 w 3338710"/>
              <a:gd name="connsiteY6" fmla="*/ 422369 h 2758140"/>
              <a:gd name="connsiteX7" fmla="*/ 0 w 3338710"/>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666620 w 3062485"/>
              <a:gd name="connsiteY4" fmla="*/ 2157119 h 2758140"/>
              <a:gd name="connsiteX5" fmla="*/ 2280492 w 3062485"/>
              <a:gd name="connsiteY5" fmla="*/ 2248453 h 2758140"/>
              <a:gd name="connsiteX6" fmla="*/ 1537 w 3062485"/>
              <a:gd name="connsiteY6" fmla="*/ 422369 h 2758140"/>
              <a:gd name="connsiteX7" fmla="*/ 0 w 3062485"/>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942845 w 3062485"/>
              <a:gd name="connsiteY4" fmla="*/ 2233319 h 2758140"/>
              <a:gd name="connsiteX5" fmla="*/ 2280492 w 3062485"/>
              <a:gd name="connsiteY5" fmla="*/ 2248453 h 2758140"/>
              <a:gd name="connsiteX6" fmla="*/ 1537 w 3062485"/>
              <a:gd name="connsiteY6" fmla="*/ 422369 h 2758140"/>
              <a:gd name="connsiteX7" fmla="*/ 0 w 3062485"/>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942845 w 3062485"/>
              <a:gd name="connsiteY4" fmla="*/ 2233319 h 2758140"/>
              <a:gd name="connsiteX5" fmla="*/ 2290017 w 3062485"/>
              <a:gd name="connsiteY5" fmla="*/ 2305603 h 2758140"/>
              <a:gd name="connsiteX6" fmla="*/ 1537 w 3062485"/>
              <a:gd name="connsiteY6" fmla="*/ 422369 h 2758140"/>
              <a:gd name="connsiteX7" fmla="*/ 0 w 3062485"/>
              <a:gd name="connsiteY7" fmla="*/ 19 h 2758140"/>
              <a:gd name="connsiteX0" fmla="*/ 0 w 3062485"/>
              <a:gd name="connsiteY0" fmla="*/ 19 h 2758140"/>
              <a:gd name="connsiteX1" fmla="*/ 2722628 w 3062485"/>
              <a:gd name="connsiteY1" fmla="*/ 2314235 h 2758140"/>
              <a:gd name="connsiteX2" fmla="*/ 3062485 w 3062485"/>
              <a:gd name="connsiteY2" fmla="*/ 2329698 h 2758140"/>
              <a:gd name="connsiteX3" fmla="*/ 2480034 w 3062485"/>
              <a:gd name="connsiteY3" fmla="*/ 2758140 h 2758140"/>
              <a:gd name="connsiteX4" fmla="*/ 1942845 w 3062485"/>
              <a:gd name="connsiteY4" fmla="*/ 2299994 h 2758140"/>
              <a:gd name="connsiteX5" fmla="*/ 2290017 w 3062485"/>
              <a:gd name="connsiteY5" fmla="*/ 2305603 h 2758140"/>
              <a:gd name="connsiteX6" fmla="*/ 1537 w 3062485"/>
              <a:gd name="connsiteY6" fmla="*/ 422369 h 2758140"/>
              <a:gd name="connsiteX7" fmla="*/ 0 w 3062485"/>
              <a:gd name="connsiteY7" fmla="*/ 19 h 2758140"/>
              <a:gd name="connsiteX0" fmla="*/ 0 w 3024385"/>
              <a:gd name="connsiteY0" fmla="*/ 19 h 2758140"/>
              <a:gd name="connsiteX1" fmla="*/ 2722628 w 3024385"/>
              <a:gd name="connsiteY1" fmla="*/ 2314235 h 2758140"/>
              <a:gd name="connsiteX2" fmla="*/ 3024385 w 3024385"/>
              <a:gd name="connsiteY2" fmla="*/ 2310648 h 2758140"/>
              <a:gd name="connsiteX3" fmla="*/ 2480034 w 3024385"/>
              <a:gd name="connsiteY3" fmla="*/ 2758140 h 2758140"/>
              <a:gd name="connsiteX4" fmla="*/ 194284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22628 w 3024385"/>
              <a:gd name="connsiteY1" fmla="*/ 2314235 h 2758140"/>
              <a:gd name="connsiteX2" fmla="*/ 3024385 w 3024385"/>
              <a:gd name="connsiteY2" fmla="*/ 2310648 h 2758140"/>
              <a:gd name="connsiteX3" fmla="*/ 2480034 w 3024385"/>
              <a:gd name="connsiteY3" fmla="*/ 2758140 h 2758140"/>
              <a:gd name="connsiteX4" fmla="*/ 196189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22628 w 3024385"/>
              <a:gd name="connsiteY1" fmla="*/ 2314235 h 2758140"/>
              <a:gd name="connsiteX2" fmla="*/ 3024385 w 3024385"/>
              <a:gd name="connsiteY2" fmla="*/ 2310648 h 2758140"/>
              <a:gd name="connsiteX3" fmla="*/ 2480034 w 3024385"/>
              <a:gd name="connsiteY3" fmla="*/ 2758140 h 2758140"/>
              <a:gd name="connsiteX4" fmla="*/ 196189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03578 w 3024385"/>
              <a:gd name="connsiteY1" fmla="*/ 2304710 h 2758140"/>
              <a:gd name="connsiteX2" fmla="*/ 3024385 w 3024385"/>
              <a:gd name="connsiteY2" fmla="*/ 2310648 h 2758140"/>
              <a:gd name="connsiteX3" fmla="*/ 2480034 w 3024385"/>
              <a:gd name="connsiteY3" fmla="*/ 2758140 h 2758140"/>
              <a:gd name="connsiteX4" fmla="*/ 1961895 w 3024385"/>
              <a:gd name="connsiteY4" fmla="*/ 2299994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03578 w 3024385"/>
              <a:gd name="connsiteY1" fmla="*/ 2304710 h 2758140"/>
              <a:gd name="connsiteX2" fmla="*/ 3024385 w 3024385"/>
              <a:gd name="connsiteY2" fmla="*/ 2310648 h 2758140"/>
              <a:gd name="connsiteX3" fmla="*/ 2480034 w 3024385"/>
              <a:gd name="connsiteY3" fmla="*/ 2758140 h 2758140"/>
              <a:gd name="connsiteX4" fmla="*/ 1980945 w 3024385"/>
              <a:gd name="connsiteY4" fmla="*/ 2309519 h 2758140"/>
              <a:gd name="connsiteX5" fmla="*/ 2290017 w 3024385"/>
              <a:gd name="connsiteY5" fmla="*/ 2305603 h 2758140"/>
              <a:gd name="connsiteX6" fmla="*/ 1537 w 3024385"/>
              <a:gd name="connsiteY6" fmla="*/ 422369 h 2758140"/>
              <a:gd name="connsiteX7" fmla="*/ 0 w 3024385"/>
              <a:gd name="connsiteY7" fmla="*/ 19 h 2758140"/>
              <a:gd name="connsiteX0" fmla="*/ 0 w 3024385"/>
              <a:gd name="connsiteY0" fmla="*/ 19 h 2758140"/>
              <a:gd name="connsiteX1" fmla="*/ 2703578 w 3024385"/>
              <a:gd name="connsiteY1" fmla="*/ 2304710 h 2758140"/>
              <a:gd name="connsiteX2" fmla="*/ 3024385 w 3024385"/>
              <a:gd name="connsiteY2" fmla="*/ 2310648 h 2758140"/>
              <a:gd name="connsiteX3" fmla="*/ 2508609 w 3024385"/>
              <a:gd name="connsiteY3" fmla="*/ 2758140 h 2758140"/>
              <a:gd name="connsiteX4" fmla="*/ 1980945 w 3024385"/>
              <a:gd name="connsiteY4" fmla="*/ 2309519 h 2758140"/>
              <a:gd name="connsiteX5" fmla="*/ 2290017 w 3024385"/>
              <a:gd name="connsiteY5" fmla="*/ 2305603 h 2758140"/>
              <a:gd name="connsiteX6" fmla="*/ 1537 w 3024385"/>
              <a:gd name="connsiteY6" fmla="*/ 422369 h 2758140"/>
              <a:gd name="connsiteX7" fmla="*/ 0 w 3024385"/>
              <a:gd name="connsiteY7" fmla="*/ 19 h 2758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24385" h="2758140">
                <a:moveTo>
                  <a:pt x="0" y="19"/>
                </a:moveTo>
                <a:cubicBezTo>
                  <a:pt x="1353828" y="-4909"/>
                  <a:pt x="2490326" y="967774"/>
                  <a:pt x="2703578" y="2304710"/>
                </a:cubicBezTo>
                <a:lnTo>
                  <a:pt x="3024385" y="2310648"/>
                </a:lnTo>
                <a:lnTo>
                  <a:pt x="2508609" y="2758140"/>
                </a:lnTo>
                <a:lnTo>
                  <a:pt x="1980945" y="2309519"/>
                </a:lnTo>
                <a:lnTo>
                  <a:pt x="2290017" y="2305603"/>
                </a:lnTo>
                <a:cubicBezTo>
                  <a:pt x="2055228" y="1236154"/>
                  <a:pt x="1096448" y="418384"/>
                  <a:pt x="1537" y="422369"/>
                </a:cubicBezTo>
                <a:cubicBezTo>
                  <a:pt x="1025" y="281586"/>
                  <a:pt x="512" y="140802"/>
                  <a:pt x="0" y="19"/>
                </a:cubicBezTo>
                <a:close/>
              </a:path>
            </a:pathLst>
          </a:custGeom>
          <a:solidFill>
            <a:schemeClr val="accent1">
              <a:lumMod val="7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6" name="円/楕円 15"/>
          <p:cNvSpPr/>
          <p:nvPr userDrawn="1"/>
        </p:nvSpPr>
        <p:spPr>
          <a:xfrm>
            <a:off x="10181969" y="3069064"/>
            <a:ext cx="1433384" cy="1433384"/>
          </a:xfrm>
          <a:prstGeom prst="ellipse">
            <a:avLst/>
          </a:prstGeom>
          <a:solidFill>
            <a:schemeClr val="accent1">
              <a:alpha val="59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円/楕円 16"/>
          <p:cNvSpPr/>
          <p:nvPr userDrawn="1"/>
        </p:nvSpPr>
        <p:spPr>
          <a:xfrm>
            <a:off x="10181969" y="6379823"/>
            <a:ext cx="1433384" cy="1433384"/>
          </a:xfrm>
          <a:prstGeom prst="ellipse">
            <a:avLst/>
          </a:prstGeom>
          <a:solidFill>
            <a:schemeClr val="accent1">
              <a:alpha val="59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円/楕円 17"/>
          <p:cNvSpPr/>
          <p:nvPr userDrawn="1"/>
        </p:nvSpPr>
        <p:spPr>
          <a:xfrm>
            <a:off x="6565558" y="3069064"/>
            <a:ext cx="1433384" cy="1433384"/>
          </a:xfrm>
          <a:prstGeom prst="ellipse">
            <a:avLst/>
          </a:prstGeom>
          <a:solidFill>
            <a:schemeClr val="accent1">
              <a:alpha val="59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円/楕円 18"/>
          <p:cNvSpPr/>
          <p:nvPr userDrawn="1"/>
        </p:nvSpPr>
        <p:spPr>
          <a:xfrm>
            <a:off x="6565558" y="6379823"/>
            <a:ext cx="1433384" cy="1433384"/>
          </a:xfrm>
          <a:prstGeom prst="ellipse">
            <a:avLst/>
          </a:prstGeom>
          <a:solidFill>
            <a:schemeClr val="accent1">
              <a:alpha val="59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図プレースホルダー 7"/>
          <p:cNvSpPr>
            <a:spLocks noGrp="1"/>
          </p:cNvSpPr>
          <p:nvPr>
            <p:ph type="pic" sz="quarter" idx="16" hasCustomPrompt="1"/>
          </p:nvPr>
        </p:nvSpPr>
        <p:spPr>
          <a:xfrm>
            <a:off x="10590604" y="3485051"/>
            <a:ext cx="616114" cy="616114"/>
          </a:xfrm>
        </p:spPr>
        <p:txBody>
          <a:bodyPr>
            <a:normAutofit/>
          </a:bodyPr>
          <a:lstStyle>
            <a:lvl1pPr>
              <a:defRPr sz="1600"/>
            </a:lvl1pPr>
          </a:lstStyle>
          <a:p>
            <a:r>
              <a:rPr kumimoji="1" lang="en-US" altLang="ja-JP" dirty="0"/>
              <a:t>ICON</a:t>
            </a:r>
            <a:endParaRPr kumimoji="1" lang="ja-JP" altLang="en-US" dirty="0"/>
          </a:p>
        </p:txBody>
      </p:sp>
      <p:sp>
        <p:nvSpPr>
          <p:cNvPr id="21" name="図プレースホルダー 7"/>
          <p:cNvSpPr>
            <a:spLocks noGrp="1"/>
          </p:cNvSpPr>
          <p:nvPr>
            <p:ph type="pic" sz="quarter" idx="17" hasCustomPrompt="1"/>
          </p:nvPr>
        </p:nvSpPr>
        <p:spPr>
          <a:xfrm>
            <a:off x="10590604" y="6788458"/>
            <a:ext cx="616114" cy="616114"/>
          </a:xfrm>
        </p:spPr>
        <p:txBody>
          <a:bodyPr>
            <a:normAutofit/>
          </a:bodyPr>
          <a:lstStyle>
            <a:lvl1pPr>
              <a:defRPr sz="1600"/>
            </a:lvl1pPr>
          </a:lstStyle>
          <a:p>
            <a:r>
              <a:rPr kumimoji="1" lang="en-US" altLang="ja-JP" dirty="0"/>
              <a:t>ICON</a:t>
            </a:r>
            <a:endParaRPr kumimoji="1" lang="ja-JP" altLang="en-US" dirty="0"/>
          </a:p>
        </p:txBody>
      </p:sp>
      <p:sp>
        <p:nvSpPr>
          <p:cNvPr id="22" name="図プレースホルダー 7"/>
          <p:cNvSpPr>
            <a:spLocks noGrp="1"/>
          </p:cNvSpPr>
          <p:nvPr>
            <p:ph type="pic" sz="quarter" idx="18" hasCustomPrompt="1"/>
          </p:nvPr>
        </p:nvSpPr>
        <p:spPr>
          <a:xfrm>
            <a:off x="6974193" y="3477699"/>
            <a:ext cx="616114" cy="616114"/>
          </a:xfrm>
        </p:spPr>
        <p:txBody>
          <a:bodyPr>
            <a:normAutofit/>
          </a:bodyPr>
          <a:lstStyle>
            <a:lvl1pPr>
              <a:defRPr sz="1600"/>
            </a:lvl1pPr>
          </a:lstStyle>
          <a:p>
            <a:r>
              <a:rPr kumimoji="1" lang="en-US" altLang="ja-JP" dirty="0"/>
              <a:t>ICON</a:t>
            </a:r>
            <a:endParaRPr kumimoji="1" lang="ja-JP" altLang="en-US" dirty="0"/>
          </a:p>
        </p:txBody>
      </p:sp>
      <p:sp>
        <p:nvSpPr>
          <p:cNvPr id="23" name="図プレースホルダー 7"/>
          <p:cNvSpPr>
            <a:spLocks noGrp="1"/>
          </p:cNvSpPr>
          <p:nvPr>
            <p:ph type="pic" sz="quarter" idx="19" hasCustomPrompt="1"/>
          </p:nvPr>
        </p:nvSpPr>
        <p:spPr>
          <a:xfrm>
            <a:off x="6974193" y="6781106"/>
            <a:ext cx="616114" cy="616114"/>
          </a:xfrm>
        </p:spPr>
        <p:txBody>
          <a:bodyPr>
            <a:normAutofit/>
          </a:bodyPr>
          <a:lstStyle>
            <a:lvl1pPr>
              <a:defRPr sz="1600"/>
            </a:lvl1pPr>
          </a:lstStyle>
          <a:p>
            <a:r>
              <a:rPr kumimoji="1" lang="en-US" altLang="ja-JP" dirty="0"/>
              <a:t>ICON</a:t>
            </a:r>
            <a:endParaRPr kumimoji="1" lang="ja-JP" altLang="en-US" dirty="0"/>
          </a:p>
        </p:txBody>
      </p:sp>
      <p:sp>
        <p:nvSpPr>
          <p:cNvPr id="24" name="テキスト プレースホルダー 11"/>
          <p:cNvSpPr>
            <a:spLocks noGrp="1"/>
          </p:cNvSpPr>
          <p:nvPr>
            <p:ph type="body" sz="quarter" idx="15" hasCustomPrompt="1"/>
          </p:nvPr>
        </p:nvSpPr>
        <p:spPr>
          <a:xfrm>
            <a:off x="12586361" y="3115954"/>
            <a:ext cx="4808864" cy="1744121"/>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5" name="テキスト プレースホルダー 11"/>
          <p:cNvSpPr>
            <a:spLocks noGrp="1"/>
          </p:cNvSpPr>
          <p:nvPr>
            <p:ph type="body" sz="quarter" idx="20" hasCustomPrompt="1"/>
          </p:nvPr>
        </p:nvSpPr>
        <p:spPr>
          <a:xfrm>
            <a:off x="12586361" y="2536524"/>
            <a:ext cx="4808864"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26" name="テキスト プレースホルダー 11"/>
          <p:cNvSpPr>
            <a:spLocks noGrp="1"/>
          </p:cNvSpPr>
          <p:nvPr>
            <p:ph type="body" sz="quarter" idx="21" hasCustomPrompt="1"/>
          </p:nvPr>
        </p:nvSpPr>
        <p:spPr>
          <a:xfrm>
            <a:off x="12586361" y="7005277"/>
            <a:ext cx="4808864" cy="1744121"/>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7" name="テキスト プレースホルダー 11"/>
          <p:cNvSpPr>
            <a:spLocks noGrp="1"/>
          </p:cNvSpPr>
          <p:nvPr>
            <p:ph type="body" sz="quarter" idx="22" hasCustomPrompt="1"/>
          </p:nvPr>
        </p:nvSpPr>
        <p:spPr>
          <a:xfrm>
            <a:off x="12586361" y="6425847"/>
            <a:ext cx="4808864"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28" name="テキスト プレースホルダー 11"/>
          <p:cNvSpPr>
            <a:spLocks noGrp="1"/>
          </p:cNvSpPr>
          <p:nvPr>
            <p:ph type="body" sz="quarter" idx="23" hasCustomPrompt="1"/>
          </p:nvPr>
        </p:nvSpPr>
        <p:spPr>
          <a:xfrm>
            <a:off x="938059" y="3118138"/>
            <a:ext cx="4808864" cy="1744121"/>
          </a:xfrm>
        </p:spPr>
        <p:txBody>
          <a:bodyPr anchor="t">
            <a:noAutofit/>
          </a:bodyPr>
          <a:lstStyle>
            <a:lvl1pPr algn="r">
              <a:lnSpc>
                <a:spcPct val="120000"/>
              </a:lnSpc>
              <a:defRPr sz="2000">
                <a:solidFill>
                  <a:schemeClr val="tx1"/>
                </a:solidFill>
                <a:latin typeface="+mn-lt"/>
              </a:defRPr>
            </a:lvl1pPr>
          </a:lstStyle>
          <a:p>
            <a:pPr lvl="0"/>
            <a:r>
              <a:rPr lang="en-US" altLang="ja-JP" dirty="0"/>
              <a:t>Text Here</a:t>
            </a:r>
            <a:endParaRPr lang="en-US" dirty="0"/>
          </a:p>
        </p:txBody>
      </p:sp>
      <p:sp>
        <p:nvSpPr>
          <p:cNvPr id="29" name="テキスト プレースホルダー 11"/>
          <p:cNvSpPr>
            <a:spLocks noGrp="1"/>
          </p:cNvSpPr>
          <p:nvPr>
            <p:ph type="body" sz="quarter" idx="24" hasCustomPrompt="1"/>
          </p:nvPr>
        </p:nvSpPr>
        <p:spPr>
          <a:xfrm>
            <a:off x="938059" y="2538708"/>
            <a:ext cx="4808864" cy="773203"/>
          </a:xfrm>
        </p:spPr>
        <p:txBody>
          <a:bodyPr anchor="t">
            <a:noAutofit/>
          </a:bodyPr>
          <a:lstStyle>
            <a:lvl1pPr algn="r">
              <a:lnSpc>
                <a:spcPct val="120000"/>
              </a:lnSpc>
              <a:defRPr sz="3200" spc="300">
                <a:solidFill>
                  <a:schemeClr val="accent1"/>
                </a:solidFill>
                <a:latin typeface="+mj-lt"/>
              </a:defRPr>
            </a:lvl1pPr>
          </a:lstStyle>
          <a:p>
            <a:pPr lvl="0"/>
            <a:r>
              <a:rPr lang="en-US" altLang="ja-JP" dirty="0"/>
              <a:t>Text Here</a:t>
            </a:r>
            <a:endParaRPr lang="en-US" dirty="0"/>
          </a:p>
        </p:txBody>
      </p:sp>
      <p:sp>
        <p:nvSpPr>
          <p:cNvPr id="30" name="テキスト プレースホルダー 11"/>
          <p:cNvSpPr>
            <a:spLocks noGrp="1"/>
          </p:cNvSpPr>
          <p:nvPr>
            <p:ph type="body" sz="quarter" idx="25" hasCustomPrompt="1"/>
          </p:nvPr>
        </p:nvSpPr>
        <p:spPr>
          <a:xfrm>
            <a:off x="938059" y="7007461"/>
            <a:ext cx="4808864" cy="1744121"/>
          </a:xfrm>
        </p:spPr>
        <p:txBody>
          <a:bodyPr anchor="t">
            <a:noAutofit/>
          </a:bodyPr>
          <a:lstStyle>
            <a:lvl1pPr algn="r">
              <a:lnSpc>
                <a:spcPct val="120000"/>
              </a:lnSpc>
              <a:defRPr sz="2000">
                <a:solidFill>
                  <a:schemeClr val="tx1"/>
                </a:solidFill>
                <a:latin typeface="+mn-lt"/>
              </a:defRPr>
            </a:lvl1pPr>
          </a:lstStyle>
          <a:p>
            <a:pPr lvl="0"/>
            <a:r>
              <a:rPr lang="en-US" altLang="ja-JP" dirty="0"/>
              <a:t>Text Here</a:t>
            </a:r>
            <a:endParaRPr lang="en-US" dirty="0"/>
          </a:p>
        </p:txBody>
      </p:sp>
      <p:sp>
        <p:nvSpPr>
          <p:cNvPr id="31" name="テキスト プレースホルダー 11"/>
          <p:cNvSpPr>
            <a:spLocks noGrp="1"/>
          </p:cNvSpPr>
          <p:nvPr>
            <p:ph type="body" sz="quarter" idx="26" hasCustomPrompt="1"/>
          </p:nvPr>
        </p:nvSpPr>
        <p:spPr>
          <a:xfrm>
            <a:off x="938059" y="6428031"/>
            <a:ext cx="4808864" cy="773203"/>
          </a:xfrm>
        </p:spPr>
        <p:txBody>
          <a:bodyPr anchor="t">
            <a:noAutofit/>
          </a:bodyPr>
          <a:lstStyle>
            <a:lvl1pPr algn="r">
              <a:lnSpc>
                <a:spcPct val="120000"/>
              </a:lnSpc>
              <a:defRPr sz="32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1587266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fade">
                                      <p:cBhvr>
                                        <p:cTn id="10" dur="500"/>
                                        <p:tgtEl>
                                          <p:spTgt spid="32"/>
                                        </p:tgtEl>
                                      </p:cBhvr>
                                    </p:animEffect>
                                  </p:childTnLst>
                                </p:cTn>
                              </p:par>
                            </p:childTnLst>
                          </p:cTn>
                        </p:par>
                        <p:par>
                          <p:cTn id="11" fill="hold">
                            <p:stCondLst>
                              <p:cond delay="500"/>
                            </p:stCondLst>
                            <p:childTnLst>
                              <p:par>
                                <p:cTn id="12" presetID="21" presetClass="entr" presetSubtype="1"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750"/>
                                        <p:tgtEl>
                                          <p:spTgt spid="8"/>
                                        </p:tgtEl>
                                      </p:cBhvr>
                                    </p:animEffect>
                                  </p:childTnLst>
                                </p:cTn>
                              </p:par>
                            </p:childTnLst>
                          </p:cTn>
                        </p:par>
                        <p:par>
                          <p:cTn id="15" fill="hold">
                            <p:stCondLst>
                              <p:cond delay="1250"/>
                            </p:stCondLst>
                            <p:childTnLst>
                              <p:par>
                                <p:cTn id="16" presetID="22" presetClass="entr" presetSubtype="8" fill="hold" grpId="0" nodeType="afterEffect">
                                  <p:stCondLst>
                                    <p:cond delay="500"/>
                                  </p:stCondLst>
                                  <p:childTnLst>
                                    <p:set>
                                      <p:cBhvr>
                                        <p:cTn id="17" dur="1" fill="hold">
                                          <p:stCondLst>
                                            <p:cond delay="0"/>
                                          </p:stCondLst>
                                        </p:cTn>
                                        <p:tgtEl>
                                          <p:spTgt spid="9"/>
                                        </p:tgtEl>
                                        <p:attrNameLst>
                                          <p:attrName>style.visibility</p:attrName>
                                        </p:attrNameLst>
                                      </p:cBhvr>
                                      <p:to>
                                        <p:strVal val="visible"/>
                                      </p:to>
                                    </p:set>
                                    <p:animEffect transition="in" filter="wipe(left)">
                                      <p:cBhvr>
                                        <p:cTn id="18" dur="500"/>
                                        <p:tgtEl>
                                          <p:spTgt spid="9"/>
                                        </p:tgtEl>
                                      </p:cBhvr>
                                    </p:animEffect>
                                  </p:childTnLst>
                                </p:cTn>
                              </p:par>
                            </p:childTnLst>
                          </p:cTn>
                        </p:par>
                        <p:par>
                          <p:cTn id="19" fill="hold">
                            <p:stCondLst>
                              <p:cond delay="2250"/>
                            </p:stCondLst>
                            <p:childTnLst>
                              <p:par>
                                <p:cTn id="20" presetID="10" presetClass="entr" presetSubtype="0"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par>
                          <p:cTn id="32" fill="hold">
                            <p:stCondLst>
                              <p:cond delay="2750"/>
                            </p:stCondLst>
                            <p:childTnLst>
                              <p:par>
                                <p:cTn id="33" presetID="22" presetClass="entr" presetSubtype="1" fill="hold" grpId="0" nodeType="afterEffect">
                                  <p:stCondLst>
                                    <p:cond delay="500"/>
                                  </p:stCondLst>
                                  <p:childTnLst>
                                    <p:set>
                                      <p:cBhvr>
                                        <p:cTn id="34" dur="1" fill="hold">
                                          <p:stCondLst>
                                            <p:cond delay="0"/>
                                          </p:stCondLst>
                                        </p:cTn>
                                        <p:tgtEl>
                                          <p:spTgt spid="12"/>
                                        </p:tgtEl>
                                        <p:attrNameLst>
                                          <p:attrName>style.visibility</p:attrName>
                                        </p:attrNameLst>
                                      </p:cBhvr>
                                      <p:to>
                                        <p:strVal val="visible"/>
                                      </p:to>
                                    </p:set>
                                    <p:animEffect transition="in" filter="wipe(up)">
                                      <p:cBhvr>
                                        <p:cTn id="35" dur="500"/>
                                        <p:tgtEl>
                                          <p:spTgt spid="12"/>
                                        </p:tgtEl>
                                      </p:cBhvr>
                                    </p:animEffect>
                                  </p:childTnLst>
                                </p:cTn>
                              </p:par>
                            </p:childTnLst>
                          </p:cTn>
                        </p:par>
                        <p:par>
                          <p:cTn id="36" fill="hold">
                            <p:stCondLst>
                              <p:cond delay="375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500"/>
                                        <p:tgtEl>
                                          <p:spTgt spid="1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fade">
                                      <p:cBhvr>
                                        <p:cTn id="48" dur="500"/>
                                        <p:tgtEl>
                                          <p:spTgt spid="27"/>
                                        </p:tgtEl>
                                      </p:cBhvr>
                                    </p:animEffect>
                                  </p:childTnLst>
                                </p:cTn>
                              </p:par>
                            </p:childTnLst>
                          </p:cTn>
                        </p:par>
                        <p:par>
                          <p:cTn id="49" fill="hold">
                            <p:stCondLst>
                              <p:cond delay="4250"/>
                            </p:stCondLst>
                            <p:childTnLst>
                              <p:par>
                                <p:cTn id="50" presetID="22" presetClass="entr" presetSubtype="2" fill="hold" grpId="0" nodeType="afterEffect">
                                  <p:stCondLst>
                                    <p:cond delay="500"/>
                                  </p:stCondLst>
                                  <p:childTnLst>
                                    <p:set>
                                      <p:cBhvr>
                                        <p:cTn id="51" dur="1" fill="hold">
                                          <p:stCondLst>
                                            <p:cond delay="0"/>
                                          </p:stCondLst>
                                        </p:cTn>
                                        <p:tgtEl>
                                          <p:spTgt spid="13"/>
                                        </p:tgtEl>
                                        <p:attrNameLst>
                                          <p:attrName>style.visibility</p:attrName>
                                        </p:attrNameLst>
                                      </p:cBhvr>
                                      <p:to>
                                        <p:strVal val="visible"/>
                                      </p:to>
                                    </p:set>
                                    <p:animEffect transition="in" filter="wipe(right)">
                                      <p:cBhvr>
                                        <p:cTn id="52" dur="500"/>
                                        <p:tgtEl>
                                          <p:spTgt spid="13"/>
                                        </p:tgtEl>
                                      </p:cBhvr>
                                    </p:animEffect>
                                  </p:childTnLst>
                                </p:cTn>
                              </p:par>
                            </p:childTnLst>
                          </p:cTn>
                        </p:par>
                        <p:par>
                          <p:cTn id="53" fill="hold">
                            <p:stCondLst>
                              <p:cond delay="5250"/>
                            </p:stCondLst>
                            <p:childTnLst>
                              <p:par>
                                <p:cTn id="54" presetID="10"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500"/>
                                        <p:tgtEl>
                                          <p:spTgt spid="19"/>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fade">
                                      <p:cBhvr>
                                        <p:cTn id="62" dur="500"/>
                                        <p:tgtEl>
                                          <p:spTgt spid="3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childTnLst>
                          </p:cTn>
                        </p:par>
                        <p:par>
                          <p:cTn id="66" fill="hold">
                            <p:stCondLst>
                              <p:cond delay="5750"/>
                            </p:stCondLst>
                            <p:childTnLst>
                              <p:par>
                                <p:cTn id="67" presetID="22" presetClass="entr" presetSubtype="4" fill="hold" grpId="0" nodeType="afterEffect">
                                  <p:stCondLst>
                                    <p:cond delay="500"/>
                                  </p:stCondLst>
                                  <p:childTnLst>
                                    <p:set>
                                      <p:cBhvr>
                                        <p:cTn id="68" dur="1" fill="hold">
                                          <p:stCondLst>
                                            <p:cond delay="0"/>
                                          </p:stCondLst>
                                        </p:cTn>
                                        <p:tgtEl>
                                          <p:spTgt spid="14"/>
                                        </p:tgtEl>
                                        <p:attrNameLst>
                                          <p:attrName>style.visibility</p:attrName>
                                        </p:attrNameLst>
                                      </p:cBhvr>
                                      <p:to>
                                        <p:strVal val="visible"/>
                                      </p:to>
                                    </p:set>
                                    <p:animEffect transition="in" filter="wipe(down)">
                                      <p:cBhvr>
                                        <p:cTn id="69" dur="500"/>
                                        <p:tgtEl>
                                          <p:spTgt spid="14"/>
                                        </p:tgtEl>
                                      </p:cBhvr>
                                    </p:animEffect>
                                  </p:childTnLst>
                                </p:cTn>
                              </p:par>
                            </p:childTnLst>
                          </p:cTn>
                        </p:par>
                        <p:par>
                          <p:cTn id="70" fill="hold">
                            <p:stCondLst>
                              <p:cond delay="6750"/>
                            </p:stCondLst>
                            <p:childTnLst>
                              <p:par>
                                <p:cTn id="71" presetID="10" presetClass="entr" presetSubtype="0" fill="hold" grpId="0" nodeType="after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Effect transition="in" filter="fade">
                                      <p:cBhvr>
                                        <p:cTn id="76" dur="500"/>
                                        <p:tgtEl>
                                          <p:spTgt spid="18"/>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fade">
                                      <p:cBhvr>
                                        <p:cTn id="79" dur="500"/>
                                        <p:tgtEl>
                                          <p:spTgt spid="28"/>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fade">
                                      <p:cBhvr>
                                        <p:cTn id="82"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8" grpId="0" animBg="1"/>
      <p:bldP spid="9" grpId="0" animBg="1"/>
      <p:bldP spid="12" grpId="0" animBg="1"/>
      <p:bldP spid="13" grpId="0" animBg="1"/>
      <p:bldP spid="14" grpId="0" animBg="1"/>
      <p:bldP spid="16" grpId="0" animBg="1"/>
      <p:bldP spid="17" grpId="0" animBg="1"/>
      <p:bldP spid="18" grpId="0" animBg="1"/>
      <p:bldP spid="19" grpId="0" animBg="1"/>
      <p:bldP spid="20" grpId="0"/>
      <p:bldP spid="21" grpId="0"/>
      <p:bldP spid="22" grpId="0"/>
      <p:bldP spid="23" grpId="0"/>
      <p:bldP spid="24" grpId="0">
        <p:tmplLst>
          <p:tmpl>
            <p:tnLst>
              <p:par>
                <p:cTn presetID="10" presetClass="entr" presetSubtype="0" fill="hold" nodeType="withEffect">
                  <p:stCondLst>
                    <p:cond delay="0"/>
                  </p:stCondLst>
                  <p:childTnLst>
                    <p:set>
                      <p:cBhvr>
                        <p:cTn dur="1" fill="hold">
                          <p:stCondLst>
                            <p:cond delay="0"/>
                          </p:stCondLst>
                        </p:cTn>
                        <p:tgtEl>
                          <p:spTgt spid="24"/>
                        </p:tgtEl>
                        <p:attrNameLst>
                          <p:attrName>style.visibility</p:attrName>
                        </p:attrNameLst>
                      </p:cBhvr>
                      <p:to>
                        <p:strVal val="visible"/>
                      </p:to>
                    </p:set>
                    <p:animEffect transition="in" filter="fade">
                      <p:cBhvr>
                        <p:cTn dur="500"/>
                        <p:tgtEl>
                          <p:spTgt spid="24"/>
                        </p:tgtEl>
                      </p:cBhvr>
                    </p:animEffect>
                  </p:childTnLst>
                </p:cTn>
              </p:par>
            </p:tnLst>
          </p:tmpl>
        </p:tmplLst>
      </p:bldP>
      <p:bldP spid="25" grpId="0">
        <p:tmplLst>
          <p:tmpl>
            <p:tnLst>
              <p:par>
                <p:cTn presetID="10" presetClass="entr" presetSubtype="0" fill="hold" nodeType="withEffect">
                  <p:stCondLst>
                    <p:cond delay="0"/>
                  </p:stCondLst>
                  <p:childTnLst>
                    <p:set>
                      <p:cBhvr>
                        <p:cTn dur="1" fill="hold">
                          <p:stCondLst>
                            <p:cond delay="0"/>
                          </p:stCondLst>
                        </p:cTn>
                        <p:tgtEl>
                          <p:spTgt spid="25"/>
                        </p:tgtEl>
                        <p:attrNameLst>
                          <p:attrName>style.visibility</p:attrName>
                        </p:attrNameLst>
                      </p:cBhvr>
                      <p:to>
                        <p:strVal val="visible"/>
                      </p:to>
                    </p:set>
                    <p:animEffect transition="in" filter="fade">
                      <p:cBhvr>
                        <p:cTn dur="500"/>
                        <p:tgtEl>
                          <p:spTgt spid="25"/>
                        </p:tgtEl>
                      </p:cBhvr>
                    </p:animEffect>
                  </p:childTnLst>
                </p:cTn>
              </p:par>
            </p:tnLst>
          </p:tmpl>
        </p:tmplLst>
      </p:bldP>
      <p:bldP spid="26" grpId="0">
        <p:tmplLst>
          <p:tmpl>
            <p:tnLst>
              <p:par>
                <p:cTn presetID="10" presetClass="entr" presetSubtype="0" fill="hold" nodeType="withEffect">
                  <p:stCondLst>
                    <p:cond delay="0"/>
                  </p:stCondLst>
                  <p:childTnLst>
                    <p:set>
                      <p:cBhvr>
                        <p:cTn dur="1" fill="hold">
                          <p:stCondLst>
                            <p:cond delay="0"/>
                          </p:stCondLst>
                        </p:cTn>
                        <p:tgtEl>
                          <p:spTgt spid="26"/>
                        </p:tgtEl>
                        <p:attrNameLst>
                          <p:attrName>style.visibility</p:attrName>
                        </p:attrNameLst>
                      </p:cBhvr>
                      <p:to>
                        <p:strVal val="visible"/>
                      </p:to>
                    </p:set>
                    <p:animEffect transition="in" filter="fade">
                      <p:cBhvr>
                        <p:cTn dur="500"/>
                        <p:tgtEl>
                          <p:spTgt spid="26"/>
                        </p:tgtEl>
                      </p:cBhvr>
                    </p:animEffect>
                  </p:childTnLst>
                </p:cTn>
              </p:par>
            </p:tnLst>
          </p:tmpl>
        </p:tmplLst>
      </p:bldP>
      <p:bldP spid="27" grpId="0">
        <p:tmplLst>
          <p:tmpl>
            <p:tnLst>
              <p:par>
                <p:cTn presetID="10" presetClass="entr" presetSubtype="0" fill="hold" nodeType="withEffect">
                  <p:stCondLst>
                    <p:cond delay="0"/>
                  </p:stCondLst>
                  <p:childTnLst>
                    <p:set>
                      <p:cBhvr>
                        <p:cTn dur="1" fill="hold">
                          <p:stCondLst>
                            <p:cond delay="0"/>
                          </p:stCondLst>
                        </p:cTn>
                        <p:tgtEl>
                          <p:spTgt spid="27"/>
                        </p:tgtEl>
                        <p:attrNameLst>
                          <p:attrName>style.visibility</p:attrName>
                        </p:attrNameLst>
                      </p:cBhvr>
                      <p:to>
                        <p:strVal val="visible"/>
                      </p:to>
                    </p:set>
                    <p:animEffect transition="in" filter="fade">
                      <p:cBhvr>
                        <p:cTn dur="500"/>
                        <p:tgtEl>
                          <p:spTgt spid="27"/>
                        </p:tgtEl>
                      </p:cBhvr>
                    </p:animEffect>
                  </p:childTnLst>
                </p:cTn>
              </p:par>
            </p:tnLst>
          </p:tmpl>
        </p:tmplLst>
      </p:bldP>
      <p:bldP spid="28" grpId="0">
        <p:tmplLst>
          <p:tmpl>
            <p:tnLst>
              <p:par>
                <p:cTn presetID="10" presetClass="entr" presetSubtype="0" fill="hold" nodeType="withEffect">
                  <p:stCondLst>
                    <p:cond delay="0"/>
                  </p:stCondLst>
                  <p:childTnLst>
                    <p:set>
                      <p:cBhvr>
                        <p:cTn dur="1" fill="hold">
                          <p:stCondLst>
                            <p:cond delay="0"/>
                          </p:stCondLst>
                        </p:cTn>
                        <p:tgtEl>
                          <p:spTgt spid="28"/>
                        </p:tgtEl>
                        <p:attrNameLst>
                          <p:attrName>style.visibility</p:attrName>
                        </p:attrNameLst>
                      </p:cBhvr>
                      <p:to>
                        <p:strVal val="visible"/>
                      </p:to>
                    </p:set>
                    <p:animEffect transition="in" filter="fade">
                      <p:cBhvr>
                        <p:cTn dur="500"/>
                        <p:tgtEl>
                          <p:spTgt spid="28"/>
                        </p:tgtEl>
                      </p:cBhvr>
                    </p:animEffect>
                  </p:childTnLst>
                </p:cTn>
              </p:par>
            </p:tnLst>
          </p:tmpl>
        </p:tmplLst>
      </p:bldP>
      <p:bldP spid="29" grpId="0">
        <p:tmplLst>
          <p:tmpl>
            <p:tnLst>
              <p:par>
                <p:cTn presetID="10" presetClass="entr" presetSubtype="0" fill="hold" nodeType="with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fade">
                      <p:cBhvr>
                        <p:cTn dur="500"/>
                        <p:tgtEl>
                          <p:spTgt spid="29"/>
                        </p:tgtEl>
                      </p:cBhvr>
                    </p:animEffect>
                  </p:childTnLst>
                </p:cTn>
              </p:par>
            </p:tnLst>
          </p:tmpl>
        </p:tmplLst>
      </p:bldP>
      <p:bldP spid="30" grpId="0">
        <p:tmplLst>
          <p:tmpl>
            <p:tnLst>
              <p:par>
                <p:cTn presetID="10" presetClass="entr" presetSubtype="0" fill="hold" nodeType="withEffect">
                  <p:stCondLst>
                    <p:cond delay="0"/>
                  </p:stCondLst>
                  <p:childTnLst>
                    <p:set>
                      <p:cBhvr>
                        <p:cTn dur="1" fill="hold">
                          <p:stCondLst>
                            <p:cond delay="0"/>
                          </p:stCondLst>
                        </p:cTn>
                        <p:tgtEl>
                          <p:spTgt spid="30"/>
                        </p:tgtEl>
                        <p:attrNameLst>
                          <p:attrName>style.visibility</p:attrName>
                        </p:attrNameLst>
                      </p:cBhvr>
                      <p:to>
                        <p:strVal val="visible"/>
                      </p:to>
                    </p:set>
                    <p:animEffect transition="in" filter="fade">
                      <p:cBhvr>
                        <p:cTn dur="500"/>
                        <p:tgtEl>
                          <p:spTgt spid="30"/>
                        </p:tgtEl>
                      </p:cBhvr>
                    </p:animEffect>
                  </p:childTnLst>
                </p:cTn>
              </p:par>
            </p:tnLst>
          </p:tmpl>
        </p:tmplLst>
      </p:bldP>
      <p:bldP spid="31" grpId="0">
        <p:tmplLst>
          <p:tmpl>
            <p:tnLst>
              <p:par>
                <p:cTn presetID="10" presetClass="entr" presetSubtype="0" fill="hold" nodeType="withEffect">
                  <p:stCondLst>
                    <p:cond delay="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2 Images - Virtical">
    <p:spTree>
      <p:nvGrpSpPr>
        <p:cNvPr id="1" name=""/>
        <p:cNvGrpSpPr/>
        <p:nvPr/>
      </p:nvGrpSpPr>
      <p:grpSpPr>
        <a:xfrm>
          <a:off x="0" y="0"/>
          <a:ext cx="0" cy="0"/>
          <a:chOff x="0" y="0"/>
          <a:chExt cx="0" cy="0"/>
        </a:xfrm>
      </p:grpSpPr>
      <p:sp>
        <p:nvSpPr>
          <p:cNvPr id="7" name="正方形/長方形 6"/>
          <p:cNvSpPr/>
          <p:nvPr userDrawn="1"/>
        </p:nvSpPr>
        <p:spPr>
          <a:xfrm>
            <a:off x="1509136" y="1811486"/>
            <a:ext cx="6671037" cy="3996190"/>
          </a:xfrm>
          <a:prstGeom prst="rect">
            <a:avLst/>
          </a:prstGeom>
          <a:solidFill>
            <a:schemeClr val="accent1">
              <a:lumMod val="20000"/>
              <a:lumOff val="80000"/>
              <a:alpha val="30000"/>
            </a:schemeClr>
          </a:solidFill>
          <a:ln w="12700" cmpd="thinThick">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図プレースホルダー 9"/>
          <p:cNvSpPr>
            <a:spLocks noGrp="1"/>
          </p:cNvSpPr>
          <p:nvPr>
            <p:ph type="pic" sz="quarter" idx="12" hasCustomPrompt="1"/>
          </p:nvPr>
        </p:nvSpPr>
        <p:spPr>
          <a:xfrm>
            <a:off x="1685611" y="1987943"/>
            <a:ext cx="6318086" cy="3643276"/>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11" name="正方形/長方形 10"/>
          <p:cNvSpPr/>
          <p:nvPr userDrawn="1"/>
        </p:nvSpPr>
        <p:spPr>
          <a:xfrm>
            <a:off x="10050168" y="1811486"/>
            <a:ext cx="6671037" cy="3996190"/>
          </a:xfrm>
          <a:prstGeom prst="rect">
            <a:avLst/>
          </a:prstGeom>
          <a:solidFill>
            <a:schemeClr val="accent1">
              <a:lumMod val="20000"/>
              <a:lumOff val="80000"/>
              <a:alpha val="30000"/>
            </a:schemeClr>
          </a:solidFill>
          <a:ln w="12700" cmpd="thinThick">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図プレースホルダー 9"/>
          <p:cNvSpPr>
            <a:spLocks noGrp="1"/>
          </p:cNvSpPr>
          <p:nvPr>
            <p:ph type="pic" sz="quarter" idx="13" hasCustomPrompt="1"/>
          </p:nvPr>
        </p:nvSpPr>
        <p:spPr>
          <a:xfrm>
            <a:off x="10226643" y="1987943"/>
            <a:ext cx="6318086" cy="3643276"/>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13" name="テキスト プレースホルダー 11"/>
          <p:cNvSpPr>
            <a:spLocks noGrp="1"/>
          </p:cNvSpPr>
          <p:nvPr>
            <p:ph type="body" sz="quarter" idx="15" hasCustomPrompt="1"/>
          </p:nvPr>
        </p:nvSpPr>
        <p:spPr>
          <a:xfrm>
            <a:off x="1083526" y="6660065"/>
            <a:ext cx="7393207" cy="2446865"/>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4" name="テキスト プレースホルダー 11"/>
          <p:cNvSpPr>
            <a:spLocks noGrp="1"/>
          </p:cNvSpPr>
          <p:nvPr>
            <p:ph type="body" sz="quarter" idx="16" hasCustomPrompt="1"/>
          </p:nvPr>
        </p:nvSpPr>
        <p:spPr>
          <a:xfrm>
            <a:off x="1083526" y="6080635"/>
            <a:ext cx="7393207"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15" name="テキスト プレースホルダー 11"/>
          <p:cNvSpPr>
            <a:spLocks noGrp="1"/>
          </p:cNvSpPr>
          <p:nvPr>
            <p:ph type="body" sz="quarter" idx="17" hasCustomPrompt="1"/>
          </p:nvPr>
        </p:nvSpPr>
        <p:spPr>
          <a:xfrm>
            <a:off x="9679458" y="6664184"/>
            <a:ext cx="7393207" cy="2446865"/>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6" name="テキスト プレースホルダー 11"/>
          <p:cNvSpPr>
            <a:spLocks noGrp="1"/>
          </p:cNvSpPr>
          <p:nvPr>
            <p:ph type="body" sz="quarter" idx="18" hasCustomPrompt="1"/>
          </p:nvPr>
        </p:nvSpPr>
        <p:spPr>
          <a:xfrm>
            <a:off x="9679458" y="6084754"/>
            <a:ext cx="7393207"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4021266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par>
                          <p:cTn id="11" fill="hold">
                            <p:stCondLst>
                              <p:cond delay="500"/>
                            </p:stCondLst>
                            <p:childTnLst>
                              <p:par>
                                <p:cTn id="12" presetID="2" presetClass="entr" presetSubtype="4" decel="100000"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4" decel="10000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ppt_x"/>
                                          </p:val>
                                        </p:tav>
                                        <p:tav tm="100000">
                                          <p:val>
                                            <p:strVal val="#ppt_x"/>
                                          </p:val>
                                        </p:tav>
                                      </p:tavLst>
                                    </p:anim>
                                    <p:anim calcmode="lin" valueType="num">
                                      <p:cBhvr additive="base">
                                        <p:cTn id="19" dur="500" fill="hold"/>
                                        <p:tgtEl>
                                          <p:spTgt spid="13"/>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10" presetClass="entr" presetSubtype="0" fill="hold" grpId="0" nodeType="afterEffect">
                                  <p:stCondLst>
                                    <p:cond delay="50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par>
                          <p:cTn id="27" fill="hold">
                            <p:stCondLst>
                              <p:cond delay="2000"/>
                            </p:stCondLst>
                            <p:childTnLst>
                              <p:par>
                                <p:cTn id="28" presetID="2" presetClass="entr" presetSubtype="4" decel="10000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decel="10000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ppt_x"/>
                                          </p:val>
                                        </p:tav>
                                        <p:tav tm="100000">
                                          <p:val>
                                            <p:strVal val="#ppt_x"/>
                                          </p:val>
                                        </p:tav>
                                      </p:tavLst>
                                    </p:anim>
                                    <p:anim calcmode="lin" valueType="num">
                                      <p:cBhvr additive="base">
                                        <p:cTn id="3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P spid="11" grpId="0" animBg="1"/>
      <p:bldP spid="12" grpId="0"/>
      <p:bldP spid="13" grpId="0">
        <p:tmplLst>
          <p:tmpl>
            <p:tnLst>
              <p:par>
                <p:cTn presetID="2" presetClass="entr" presetSubtype="4" decel="10000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 calcmode="lin" valueType="num">
                      <p:cBhvr additive="base">
                        <p:cTn dur="500" fill="hold"/>
                        <p:tgtEl>
                          <p:spTgt spid="13"/>
                        </p:tgtEl>
                        <p:attrNameLst>
                          <p:attrName>ppt_x</p:attrName>
                        </p:attrNameLst>
                      </p:cBhvr>
                      <p:tavLst>
                        <p:tav tm="0">
                          <p:val>
                            <p:strVal val="#ppt_x"/>
                          </p:val>
                        </p:tav>
                        <p:tav tm="100000">
                          <p:val>
                            <p:strVal val="#ppt_x"/>
                          </p:val>
                        </p:tav>
                      </p:tavLst>
                    </p:anim>
                    <p:anim calcmode="lin" valueType="num">
                      <p:cBhvr additive="base">
                        <p:cTn dur="500" fill="hold"/>
                        <p:tgtEl>
                          <p:spTgt spid="13"/>
                        </p:tgtEl>
                        <p:attrNameLst>
                          <p:attrName>ppt_y</p:attrName>
                        </p:attrNameLst>
                      </p:cBhvr>
                      <p:tavLst>
                        <p:tav tm="0">
                          <p:val>
                            <p:strVal val="1+#ppt_h/2"/>
                          </p:val>
                        </p:tav>
                        <p:tav tm="100000">
                          <p:val>
                            <p:strVal val="#ppt_y"/>
                          </p:val>
                        </p:tav>
                      </p:tavLst>
                    </p:anim>
                  </p:childTnLst>
                </p:cTn>
              </p:par>
            </p:tnLst>
          </p:tmpl>
        </p:tmplLst>
      </p:bldP>
      <p:bldP spid="14" grpId="0">
        <p:tmplLst>
          <p:tmpl>
            <p:tnLst>
              <p:par>
                <p:cTn presetID="2" presetClass="entr" presetSubtype="4" decel="10000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500" fill="hold"/>
                        <p:tgtEl>
                          <p:spTgt spid="14"/>
                        </p:tgtEl>
                        <p:attrNameLst>
                          <p:attrName>ppt_x</p:attrName>
                        </p:attrNameLst>
                      </p:cBhvr>
                      <p:tavLst>
                        <p:tav tm="0">
                          <p:val>
                            <p:strVal val="#ppt_x"/>
                          </p:val>
                        </p:tav>
                        <p:tav tm="100000">
                          <p:val>
                            <p:strVal val="#ppt_x"/>
                          </p:val>
                        </p:tav>
                      </p:tavLst>
                    </p:anim>
                    <p:anim calcmode="lin" valueType="num">
                      <p:cBhvr additive="base">
                        <p:cTn dur="500" fill="hold"/>
                        <p:tgtEl>
                          <p:spTgt spid="14"/>
                        </p:tgtEl>
                        <p:attrNameLst>
                          <p:attrName>ppt_y</p:attrName>
                        </p:attrNameLst>
                      </p:cBhvr>
                      <p:tavLst>
                        <p:tav tm="0">
                          <p:val>
                            <p:strVal val="1+#ppt_h/2"/>
                          </p:val>
                        </p:tav>
                        <p:tav tm="100000">
                          <p:val>
                            <p:strVal val="#ppt_y"/>
                          </p:val>
                        </p:tav>
                      </p:tavLst>
                    </p:anim>
                  </p:childTnLst>
                </p:cTn>
              </p:par>
            </p:tnLst>
          </p:tmpl>
        </p:tmplLst>
      </p:bldP>
      <p:bldP spid="15" grpId="0">
        <p:tmplLst>
          <p:tmpl>
            <p:tnLst>
              <p:par>
                <p:cTn presetID="2" presetClass="entr" presetSubtype="4" decel="100000"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ppt_x"/>
                          </p:val>
                        </p:tav>
                        <p:tav tm="100000">
                          <p:val>
                            <p:strVal val="#ppt_x"/>
                          </p:val>
                        </p:tav>
                      </p:tavLst>
                    </p:anim>
                    <p:anim calcmode="lin" valueType="num">
                      <p:cBhvr additive="base">
                        <p:cTn dur="500" fill="hold"/>
                        <p:tgtEl>
                          <p:spTgt spid="15"/>
                        </p:tgtEl>
                        <p:attrNameLst>
                          <p:attrName>ppt_y</p:attrName>
                        </p:attrNameLst>
                      </p:cBhvr>
                      <p:tavLst>
                        <p:tav tm="0">
                          <p:val>
                            <p:strVal val="1+#ppt_h/2"/>
                          </p:val>
                        </p:tav>
                        <p:tav tm="100000">
                          <p:val>
                            <p:strVal val="#ppt_y"/>
                          </p:val>
                        </p:tav>
                      </p:tavLst>
                    </p:anim>
                  </p:childTnLst>
                </p:cTn>
              </p:par>
            </p:tnLst>
          </p:tmpl>
        </p:tmplLst>
      </p:bldP>
      <p:bldP spid="16" grpId="0">
        <p:tmplLst>
          <p:tmpl>
            <p:tnLst>
              <p:par>
                <p:cTn presetID="2" presetClass="entr" presetSubtype="4" decel="10000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ppt_x"/>
                          </p:val>
                        </p:tav>
                        <p:tav tm="100000">
                          <p:val>
                            <p:strVal val="#ppt_x"/>
                          </p:val>
                        </p:tav>
                      </p:tavLst>
                    </p:anim>
                    <p:anim calcmode="lin" valueType="num">
                      <p:cBhvr additive="base">
                        <p:cTn dur="500" fill="hold"/>
                        <p:tgtEl>
                          <p:spTgt spid="16"/>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3 Images - Virtical">
    <p:spTree>
      <p:nvGrpSpPr>
        <p:cNvPr id="1" name=""/>
        <p:cNvGrpSpPr/>
        <p:nvPr/>
      </p:nvGrpSpPr>
      <p:grpSpPr>
        <a:xfrm>
          <a:off x="0" y="0"/>
          <a:ext cx="0" cy="0"/>
          <a:chOff x="0" y="0"/>
          <a:chExt cx="0" cy="0"/>
        </a:xfrm>
      </p:grpSpPr>
      <p:sp>
        <p:nvSpPr>
          <p:cNvPr id="7" name="正方形/長方形 6"/>
          <p:cNvSpPr/>
          <p:nvPr userDrawn="1"/>
        </p:nvSpPr>
        <p:spPr>
          <a:xfrm>
            <a:off x="637261" y="2174129"/>
            <a:ext cx="5588591" cy="3347766"/>
          </a:xfrm>
          <a:prstGeom prst="rect">
            <a:avLst/>
          </a:prstGeom>
          <a:solidFill>
            <a:schemeClr val="accent1">
              <a:lumMod val="20000"/>
              <a:lumOff val="80000"/>
              <a:alpha val="30000"/>
            </a:schemeClr>
          </a:solidFill>
          <a:ln w="12700" cmpd="thinThick">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図プレースホルダー 9"/>
          <p:cNvSpPr>
            <a:spLocks noGrp="1"/>
          </p:cNvSpPr>
          <p:nvPr>
            <p:ph type="pic" sz="quarter" idx="12" hasCustomPrompt="1"/>
          </p:nvPr>
        </p:nvSpPr>
        <p:spPr>
          <a:xfrm>
            <a:off x="812479" y="2337741"/>
            <a:ext cx="5238155" cy="3020542"/>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13" name="テキスト プレースホルダー 11"/>
          <p:cNvSpPr>
            <a:spLocks noGrp="1"/>
          </p:cNvSpPr>
          <p:nvPr>
            <p:ph type="body" sz="quarter" idx="15" hasCustomPrompt="1"/>
          </p:nvPr>
        </p:nvSpPr>
        <p:spPr>
          <a:xfrm>
            <a:off x="637261" y="6218944"/>
            <a:ext cx="5588591" cy="2705935"/>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4" name="テキスト プレースホルダー 11"/>
          <p:cNvSpPr>
            <a:spLocks noGrp="1"/>
          </p:cNvSpPr>
          <p:nvPr>
            <p:ph type="body" sz="quarter" idx="16" hasCustomPrompt="1"/>
          </p:nvPr>
        </p:nvSpPr>
        <p:spPr>
          <a:xfrm>
            <a:off x="637261" y="5639514"/>
            <a:ext cx="5588591"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17" name="正方形/長方形 16"/>
          <p:cNvSpPr/>
          <p:nvPr userDrawn="1"/>
        </p:nvSpPr>
        <p:spPr>
          <a:xfrm>
            <a:off x="6348117" y="2173170"/>
            <a:ext cx="5588591" cy="3347766"/>
          </a:xfrm>
          <a:prstGeom prst="rect">
            <a:avLst/>
          </a:prstGeom>
          <a:solidFill>
            <a:schemeClr val="accent1">
              <a:lumMod val="20000"/>
              <a:lumOff val="80000"/>
              <a:alpha val="30000"/>
            </a:schemeClr>
          </a:solidFill>
          <a:ln w="12700" cmpd="thinThick">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図プレースホルダー 9"/>
          <p:cNvSpPr>
            <a:spLocks noGrp="1"/>
          </p:cNvSpPr>
          <p:nvPr>
            <p:ph type="pic" sz="quarter" idx="17" hasCustomPrompt="1"/>
          </p:nvPr>
        </p:nvSpPr>
        <p:spPr>
          <a:xfrm>
            <a:off x="6523335" y="2336782"/>
            <a:ext cx="5238155" cy="3020542"/>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19" name="テキスト プレースホルダー 11"/>
          <p:cNvSpPr>
            <a:spLocks noGrp="1"/>
          </p:cNvSpPr>
          <p:nvPr>
            <p:ph type="body" sz="quarter" idx="18" hasCustomPrompt="1"/>
          </p:nvPr>
        </p:nvSpPr>
        <p:spPr>
          <a:xfrm>
            <a:off x="6348117" y="6217985"/>
            <a:ext cx="5588591" cy="2705935"/>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0" name="テキスト プレースホルダー 11"/>
          <p:cNvSpPr>
            <a:spLocks noGrp="1"/>
          </p:cNvSpPr>
          <p:nvPr>
            <p:ph type="body" sz="quarter" idx="19" hasCustomPrompt="1"/>
          </p:nvPr>
        </p:nvSpPr>
        <p:spPr>
          <a:xfrm>
            <a:off x="6348117" y="5638555"/>
            <a:ext cx="5588591"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21" name="正方形/長方形 20"/>
          <p:cNvSpPr/>
          <p:nvPr userDrawn="1"/>
        </p:nvSpPr>
        <p:spPr>
          <a:xfrm>
            <a:off x="12023526" y="2174129"/>
            <a:ext cx="5588591" cy="3347766"/>
          </a:xfrm>
          <a:prstGeom prst="rect">
            <a:avLst/>
          </a:prstGeom>
          <a:solidFill>
            <a:schemeClr val="accent1">
              <a:lumMod val="20000"/>
              <a:lumOff val="80000"/>
              <a:alpha val="30000"/>
            </a:schemeClr>
          </a:solidFill>
          <a:ln w="12700" cmpd="thinThick">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図プレースホルダー 9"/>
          <p:cNvSpPr>
            <a:spLocks noGrp="1"/>
          </p:cNvSpPr>
          <p:nvPr>
            <p:ph type="pic" sz="quarter" idx="20" hasCustomPrompt="1"/>
          </p:nvPr>
        </p:nvSpPr>
        <p:spPr>
          <a:xfrm>
            <a:off x="12198744" y="2337741"/>
            <a:ext cx="5238155" cy="3020542"/>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23" name="テキスト プレースホルダー 11"/>
          <p:cNvSpPr>
            <a:spLocks noGrp="1"/>
          </p:cNvSpPr>
          <p:nvPr>
            <p:ph type="body" sz="quarter" idx="21" hasCustomPrompt="1"/>
          </p:nvPr>
        </p:nvSpPr>
        <p:spPr>
          <a:xfrm>
            <a:off x="12023526" y="6218944"/>
            <a:ext cx="5588591" cy="2705935"/>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4" name="テキスト プレースホルダー 11"/>
          <p:cNvSpPr>
            <a:spLocks noGrp="1"/>
          </p:cNvSpPr>
          <p:nvPr>
            <p:ph type="body" sz="quarter" idx="22" hasCustomPrompt="1"/>
          </p:nvPr>
        </p:nvSpPr>
        <p:spPr>
          <a:xfrm>
            <a:off x="12023526" y="5639514"/>
            <a:ext cx="5588591"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3920952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par>
                          <p:cTn id="11" fill="hold">
                            <p:stCondLst>
                              <p:cond delay="500"/>
                            </p:stCondLst>
                            <p:childTnLst>
                              <p:par>
                                <p:cTn id="12" presetID="2" presetClass="entr" presetSubtype="4" decel="100000" fill="hold" grpId="0" nodeType="after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500" fill="hold"/>
                                        <p:tgtEl>
                                          <p:spTgt spid="13"/>
                                        </p:tgtEl>
                                        <p:attrNameLst>
                                          <p:attrName>ppt_x</p:attrName>
                                        </p:attrNameLst>
                                      </p:cBhvr>
                                      <p:tavLst>
                                        <p:tav tm="0">
                                          <p:val>
                                            <p:strVal val="#ppt_x"/>
                                          </p:val>
                                        </p:tav>
                                        <p:tav tm="100000">
                                          <p:val>
                                            <p:strVal val="#ppt_x"/>
                                          </p:val>
                                        </p:tav>
                                      </p:tavLst>
                                    </p:anim>
                                    <p:anim calcmode="lin" valueType="num">
                                      <p:cBhvr additive="base">
                                        <p:cTn id="15" dur="5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4" decel="10000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fill="hold"/>
                                        <p:tgtEl>
                                          <p:spTgt spid="14"/>
                                        </p:tgtEl>
                                        <p:attrNameLst>
                                          <p:attrName>ppt_x</p:attrName>
                                        </p:attrNameLst>
                                      </p:cBhvr>
                                      <p:tavLst>
                                        <p:tav tm="0">
                                          <p:val>
                                            <p:strVal val="#ppt_x"/>
                                          </p:val>
                                        </p:tav>
                                        <p:tav tm="100000">
                                          <p:val>
                                            <p:strVal val="#ppt_x"/>
                                          </p:val>
                                        </p:tav>
                                      </p:tavLst>
                                    </p:anim>
                                    <p:anim calcmode="lin" valueType="num">
                                      <p:cBhvr additive="base">
                                        <p:cTn id="19" dur="500" fill="hold"/>
                                        <p:tgtEl>
                                          <p:spTgt spid="14"/>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10" presetClass="entr" presetSubtype="0" fill="hold" grpId="0" nodeType="afterEffect">
                                  <p:stCondLst>
                                    <p:cond delay="50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childTnLst>
                                </p:cTn>
                              </p:par>
                            </p:childTnLst>
                          </p:cTn>
                        </p:par>
                        <p:par>
                          <p:cTn id="27" fill="hold">
                            <p:stCondLst>
                              <p:cond delay="2000"/>
                            </p:stCondLst>
                            <p:childTnLst>
                              <p:par>
                                <p:cTn id="28" presetID="2" presetClass="entr" presetSubtype="4" decel="100000" fill="hold" grpId="0" nodeType="after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decel="10000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par>
                          <p:cTn id="36" fill="hold">
                            <p:stCondLst>
                              <p:cond delay="2500"/>
                            </p:stCondLst>
                            <p:childTnLst>
                              <p:par>
                                <p:cTn id="37" presetID="10" presetClass="entr" presetSubtype="0" fill="hold" grpId="0" nodeType="afterEffect">
                                  <p:stCondLst>
                                    <p:cond delay="50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22"/>
                                        </p:tgtEl>
                                        <p:attrNameLst>
                                          <p:attrName>style.visibility</p:attrName>
                                        </p:attrNameLst>
                                      </p:cBhvr>
                                      <p:to>
                                        <p:strVal val="visible"/>
                                      </p:to>
                                    </p:set>
                                    <p:animEffect transition="in" filter="fade">
                                      <p:cBhvr>
                                        <p:cTn id="42" dur="500"/>
                                        <p:tgtEl>
                                          <p:spTgt spid="22"/>
                                        </p:tgtEl>
                                      </p:cBhvr>
                                    </p:animEffect>
                                  </p:childTnLst>
                                </p:cTn>
                              </p:par>
                            </p:childTnLst>
                          </p:cTn>
                        </p:par>
                        <p:par>
                          <p:cTn id="43" fill="hold">
                            <p:stCondLst>
                              <p:cond delay="3500"/>
                            </p:stCondLst>
                            <p:childTnLst>
                              <p:par>
                                <p:cTn id="44" presetID="2" presetClass="entr" presetSubtype="4" decel="100000" fill="hold" grpId="0" nodeType="after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500" fill="hold"/>
                                        <p:tgtEl>
                                          <p:spTgt spid="24"/>
                                        </p:tgtEl>
                                        <p:attrNameLst>
                                          <p:attrName>ppt_x</p:attrName>
                                        </p:attrNameLst>
                                      </p:cBhvr>
                                      <p:tavLst>
                                        <p:tav tm="0">
                                          <p:val>
                                            <p:strVal val="#ppt_x"/>
                                          </p:val>
                                        </p:tav>
                                        <p:tav tm="100000">
                                          <p:val>
                                            <p:strVal val="#ppt_x"/>
                                          </p:val>
                                        </p:tav>
                                      </p:tavLst>
                                    </p:anim>
                                    <p:anim calcmode="lin" valueType="num">
                                      <p:cBhvr additive="base">
                                        <p:cTn id="47" dur="500" fill="hold"/>
                                        <p:tgtEl>
                                          <p:spTgt spid="24"/>
                                        </p:tgtEl>
                                        <p:attrNameLst>
                                          <p:attrName>ppt_y</p:attrName>
                                        </p:attrNameLst>
                                      </p:cBhvr>
                                      <p:tavLst>
                                        <p:tav tm="0">
                                          <p:val>
                                            <p:strVal val="1+#ppt_h/2"/>
                                          </p:val>
                                        </p:tav>
                                        <p:tav tm="100000">
                                          <p:val>
                                            <p:strVal val="#ppt_y"/>
                                          </p:val>
                                        </p:tav>
                                      </p:tavLst>
                                    </p:anim>
                                  </p:childTnLst>
                                </p:cTn>
                              </p:par>
                              <p:par>
                                <p:cTn id="48" presetID="2" presetClass="entr" presetSubtype="4" decel="10000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500" fill="hold"/>
                                        <p:tgtEl>
                                          <p:spTgt spid="23"/>
                                        </p:tgtEl>
                                        <p:attrNameLst>
                                          <p:attrName>ppt_x</p:attrName>
                                        </p:attrNameLst>
                                      </p:cBhvr>
                                      <p:tavLst>
                                        <p:tav tm="0">
                                          <p:val>
                                            <p:strVal val="#ppt_x"/>
                                          </p:val>
                                        </p:tav>
                                        <p:tav tm="100000">
                                          <p:val>
                                            <p:strVal val="#ppt_x"/>
                                          </p:val>
                                        </p:tav>
                                      </p:tavLst>
                                    </p:anim>
                                    <p:anim calcmode="lin" valueType="num">
                                      <p:cBhvr additive="base">
                                        <p:cTn id="51"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P spid="13" grpId="0">
        <p:tmplLst>
          <p:tmpl>
            <p:tnLst>
              <p:par>
                <p:cTn presetID="2" presetClass="entr" presetSubtype="4" decel="100000" fill="hold" nodeType="afterEffect">
                  <p:stCondLst>
                    <p:cond delay="0"/>
                  </p:stCondLst>
                  <p:childTnLst>
                    <p:set>
                      <p:cBhvr>
                        <p:cTn dur="1" fill="hold">
                          <p:stCondLst>
                            <p:cond delay="0"/>
                          </p:stCondLst>
                        </p:cTn>
                        <p:tgtEl>
                          <p:spTgt spid="13"/>
                        </p:tgtEl>
                        <p:attrNameLst>
                          <p:attrName>style.visibility</p:attrName>
                        </p:attrNameLst>
                      </p:cBhvr>
                      <p:to>
                        <p:strVal val="visible"/>
                      </p:to>
                    </p:set>
                    <p:anim calcmode="lin" valueType="num">
                      <p:cBhvr additive="base">
                        <p:cTn dur="500" fill="hold"/>
                        <p:tgtEl>
                          <p:spTgt spid="13"/>
                        </p:tgtEl>
                        <p:attrNameLst>
                          <p:attrName>ppt_x</p:attrName>
                        </p:attrNameLst>
                      </p:cBhvr>
                      <p:tavLst>
                        <p:tav tm="0">
                          <p:val>
                            <p:strVal val="#ppt_x"/>
                          </p:val>
                        </p:tav>
                        <p:tav tm="100000">
                          <p:val>
                            <p:strVal val="#ppt_x"/>
                          </p:val>
                        </p:tav>
                      </p:tavLst>
                    </p:anim>
                    <p:anim calcmode="lin" valueType="num">
                      <p:cBhvr additive="base">
                        <p:cTn dur="500" fill="hold"/>
                        <p:tgtEl>
                          <p:spTgt spid="13"/>
                        </p:tgtEl>
                        <p:attrNameLst>
                          <p:attrName>ppt_y</p:attrName>
                        </p:attrNameLst>
                      </p:cBhvr>
                      <p:tavLst>
                        <p:tav tm="0">
                          <p:val>
                            <p:strVal val="1+#ppt_h/2"/>
                          </p:val>
                        </p:tav>
                        <p:tav tm="100000">
                          <p:val>
                            <p:strVal val="#ppt_y"/>
                          </p:val>
                        </p:tav>
                      </p:tavLst>
                    </p:anim>
                  </p:childTnLst>
                </p:cTn>
              </p:par>
            </p:tnLst>
          </p:tmpl>
        </p:tmplLst>
      </p:bldP>
      <p:bldP spid="14" grpId="0">
        <p:tmplLst>
          <p:tmpl>
            <p:tnLst>
              <p:par>
                <p:cTn presetID="2" presetClass="entr" presetSubtype="4" decel="100000" fill="hold" nodeType="withEffect">
                  <p:stCondLst>
                    <p:cond delay="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500" fill="hold"/>
                        <p:tgtEl>
                          <p:spTgt spid="14"/>
                        </p:tgtEl>
                        <p:attrNameLst>
                          <p:attrName>ppt_x</p:attrName>
                        </p:attrNameLst>
                      </p:cBhvr>
                      <p:tavLst>
                        <p:tav tm="0">
                          <p:val>
                            <p:strVal val="#ppt_x"/>
                          </p:val>
                        </p:tav>
                        <p:tav tm="100000">
                          <p:val>
                            <p:strVal val="#ppt_x"/>
                          </p:val>
                        </p:tav>
                      </p:tavLst>
                    </p:anim>
                    <p:anim calcmode="lin" valueType="num">
                      <p:cBhvr additive="base">
                        <p:cTn dur="500" fill="hold"/>
                        <p:tgtEl>
                          <p:spTgt spid="14"/>
                        </p:tgtEl>
                        <p:attrNameLst>
                          <p:attrName>ppt_y</p:attrName>
                        </p:attrNameLst>
                      </p:cBhvr>
                      <p:tavLst>
                        <p:tav tm="0">
                          <p:val>
                            <p:strVal val="1+#ppt_h/2"/>
                          </p:val>
                        </p:tav>
                        <p:tav tm="100000">
                          <p:val>
                            <p:strVal val="#ppt_y"/>
                          </p:val>
                        </p:tav>
                      </p:tavLst>
                    </p:anim>
                  </p:childTnLst>
                </p:cTn>
              </p:par>
            </p:tnLst>
          </p:tmpl>
        </p:tmplLst>
      </p:bldP>
      <p:bldP spid="17" grpId="0" animBg="1"/>
      <p:bldP spid="18" grpId="0"/>
      <p:bldP spid="19" grpId="0">
        <p:tmplLst>
          <p:tmpl>
            <p:tnLst>
              <p:par>
                <p:cTn presetID="2" presetClass="entr" presetSubtype="4" decel="10000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500" fill="hold"/>
                        <p:tgtEl>
                          <p:spTgt spid="19"/>
                        </p:tgtEl>
                        <p:attrNameLst>
                          <p:attrName>ppt_x</p:attrName>
                        </p:attrNameLst>
                      </p:cBhvr>
                      <p:tavLst>
                        <p:tav tm="0">
                          <p:val>
                            <p:strVal val="#ppt_x"/>
                          </p:val>
                        </p:tav>
                        <p:tav tm="100000">
                          <p:val>
                            <p:strVal val="#ppt_x"/>
                          </p:val>
                        </p:tav>
                      </p:tavLst>
                    </p:anim>
                    <p:anim calcmode="lin" valueType="num">
                      <p:cBhvr additive="base">
                        <p:cTn dur="500" fill="hold"/>
                        <p:tgtEl>
                          <p:spTgt spid="19"/>
                        </p:tgtEl>
                        <p:attrNameLst>
                          <p:attrName>ppt_y</p:attrName>
                        </p:attrNameLst>
                      </p:cBhvr>
                      <p:tavLst>
                        <p:tav tm="0">
                          <p:val>
                            <p:strVal val="1+#ppt_h/2"/>
                          </p:val>
                        </p:tav>
                        <p:tav tm="100000">
                          <p:val>
                            <p:strVal val="#ppt_y"/>
                          </p:val>
                        </p:tav>
                      </p:tavLst>
                    </p:anim>
                  </p:childTnLst>
                </p:cTn>
              </p:par>
            </p:tnLst>
          </p:tmpl>
        </p:tmplLst>
      </p:bldP>
      <p:bldP spid="20" grpId="0">
        <p:tmplLst>
          <p:tmpl>
            <p:tnLst>
              <p:par>
                <p:cTn presetID="2" presetClass="entr" presetSubtype="4" decel="10000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fill="hold"/>
                        <p:tgtEl>
                          <p:spTgt spid="20"/>
                        </p:tgtEl>
                        <p:attrNameLst>
                          <p:attrName>ppt_x</p:attrName>
                        </p:attrNameLst>
                      </p:cBhvr>
                      <p:tavLst>
                        <p:tav tm="0">
                          <p:val>
                            <p:strVal val="#ppt_x"/>
                          </p:val>
                        </p:tav>
                        <p:tav tm="100000">
                          <p:val>
                            <p:strVal val="#ppt_x"/>
                          </p:val>
                        </p:tav>
                      </p:tavLst>
                    </p:anim>
                    <p:anim calcmode="lin" valueType="num">
                      <p:cBhvr additive="base">
                        <p:cTn dur="500" fill="hold"/>
                        <p:tgtEl>
                          <p:spTgt spid="20"/>
                        </p:tgtEl>
                        <p:attrNameLst>
                          <p:attrName>ppt_y</p:attrName>
                        </p:attrNameLst>
                      </p:cBhvr>
                      <p:tavLst>
                        <p:tav tm="0">
                          <p:val>
                            <p:strVal val="1+#ppt_h/2"/>
                          </p:val>
                        </p:tav>
                        <p:tav tm="100000">
                          <p:val>
                            <p:strVal val="#ppt_y"/>
                          </p:val>
                        </p:tav>
                      </p:tavLst>
                    </p:anim>
                  </p:childTnLst>
                </p:cTn>
              </p:par>
            </p:tnLst>
          </p:tmpl>
        </p:tmplLst>
      </p:bldP>
      <p:bldP spid="21" grpId="0" animBg="1"/>
      <p:bldP spid="22" grpId="0"/>
      <p:bldP spid="23" grpId="0">
        <p:tmplLst>
          <p:tmpl>
            <p:tnLst>
              <p:par>
                <p:cTn presetID="2" presetClass="entr" presetSubtype="4" decel="10000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 calcmode="lin" valueType="num">
                      <p:cBhvr additive="base">
                        <p:cTn dur="500" fill="hold"/>
                        <p:tgtEl>
                          <p:spTgt spid="23"/>
                        </p:tgtEl>
                        <p:attrNameLst>
                          <p:attrName>ppt_x</p:attrName>
                        </p:attrNameLst>
                      </p:cBhvr>
                      <p:tavLst>
                        <p:tav tm="0">
                          <p:val>
                            <p:strVal val="#ppt_x"/>
                          </p:val>
                        </p:tav>
                        <p:tav tm="100000">
                          <p:val>
                            <p:strVal val="#ppt_x"/>
                          </p:val>
                        </p:tav>
                      </p:tavLst>
                    </p:anim>
                    <p:anim calcmode="lin" valueType="num">
                      <p:cBhvr additive="base">
                        <p:cTn dur="500" fill="hold"/>
                        <p:tgtEl>
                          <p:spTgt spid="23"/>
                        </p:tgtEl>
                        <p:attrNameLst>
                          <p:attrName>ppt_y</p:attrName>
                        </p:attrNameLst>
                      </p:cBhvr>
                      <p:tavLst>
                        <p:tav tm="0">
                          <p:val>
                            <p:strVal val="1+#ppt_h/2"/>
                          </p:val>
                        </p:tav>
                        <p:tav tm="100000">
                          <p:val>
                            <p:strVal val="#ppt_y"/>
                          </p:val>
                        </p:tav>
                      </p:tavLst>
                    </p:anim>
                  </p:childTnLst>
                </p:cTn>
              </p:par>
            </p:tnLst>
          </p:tmpl>
        </p:tmplLst>
      </p:bldP>
      <p:bldP spid="24" grpId="0">
        <p:tmplLst>
          <p:tmpl>
            <p:tnLst>
              <p:par>
                <p:cTn presetID="2" presetClass="entr" presetSubtype="4" decel="100000" fill="hold" nodeType="after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fill="hold"/>
                        <p:tgtEl>
                          <p:spTgt spid="24"/>
                        </p:tgtEl>
                        <p:attrNameLst>
                          <p:attrName>ppt_x</p:attrName>
                        </p:attrNameLst>
                      </p:cBhvr>
                      <p:tavLst>
                        <p:tav tm="0">
                          <p:val>
                            <p:strVal val="#ppt_x"/>
                          </p:val>
                        </p:tav>
                        <p:tav tm="100000">
                          <p:val>
                            <p:strVal val="#ppt_x"/>
                          </p:val>
                        </p:tav>
                      </p:tavLst>
                    </p:anim>
                    <p:anim calcmode="lin" valueType="num">
                      <p:cBhvr additive="base">
                        <p:cTn dur="500" fill="hold"/>
                        <p:tgtEl>
                          <p:spTgt spid="24"/>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1 Image">
    <p:spTree>
      <p:nvGrpSpPr>
        <p:cNvPr id="1" name=""/>
        <p:cNvGrpSpPr/>
        <p:nvPr/>
      </p:nvGrpSpPr>
      <p:grpSpPr>
        <a:xfrm>
          <a:off x="0" y="0"/>
          <a:ext cx="0" cy="0"/>
          <a:chOff x="0" y="0"/>
          <a:chExt cx="0" cy="0"/>
        </a:xfrm>
      </p:grpSpPr>
      <p:sp>
        <p:nvSpPr>
          <p:cNvPr id="8" name="正方形/長方形 7"/>
          <p:cNvSpPr/>
          <p:nvPr userDrawn="1"/>
        </p:nvSpPr>
        <p:spPr>
          <a:xfrm>
            <a:off x="-6324" y="1750729"/>
            <a:ext cx="18292737" cy="4877936"/>
          </a:xfrm>
          <a:prstGeom prst="rect">
            <a:avLst/>
          </a:prstGeom>
          <a:solidFill>
            <a:schemeClr val="accent1">
              <a:lumMod val="20000"/>
              <a:lumOff val="80000"/>
              <a:alpha val="30000"/>
            </a:schemeClr>
          </a:solidFill>
          <a:ln w="12700" cmpd="thinThick">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図プレースホルダー 9"/>
          <p:cNvSpPr>
            <a:spLocks noGrp="1"/>
          </p:cNvSpPr>
          <p:nvPr>
            <p:ph type="pic" sz="quarter" idx="12" hasCustomPrompt="1"/>
          </p:nvPr>
        </p:nvSpPr>
        <p:spPr>
          <a:xfrm>
            <a:off x="0" y="1903140"/>
            <a:ext cx="18267418" cy="4545505"/>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17"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18" name="テキスト プレースホルダー 11"/>
          <p:cNvSpPr>
            <a:spLocks noGrp="1"/>
          </p:cNvSpPr>
          <p:nvPr>
            <p:ph type="body" sz="quarter" idx="16" hasCustomPrompt="1"/>
          </p:nvPr>
        </p:nvSpPr>
        <p:spPr>
          <a:xfrm>
            <a:off x="3157541" y="7568135"/>
            <a:ext cx="11926325" cy="1625815"/>
          </a:xfrm>
        </p:spPr>
        <p:txBody>
          <a:bodyPr anchor="t">
            <a:noAutofit/>
          </a:bodyPr>
          <a:lstStyle>
            <a:lvl1pPr algn="ctr">
              <a:lnSpc>
                <a:spcPct val="120000"/>
              </a:lnSpc>
              <a:spcBef>
                <a:spcPts val="0"/>
              </a:spcBef>
              <a:defRPr sz="2000">
                <a:solidFill>
                  <a:schemeClr val="tx1"/>
                </a:solidFill>
                <a:latin typeface="+mn-lt"/>
              </a:defRPr>
            </a:lvl1pPr>
          </a:lstStyle>
          <a:p>
            <a:pPr lvl="0"/>
            <a:r>
              <a:rPr lang="en-US" altLang="ja-JP" dirty="0"/>
              <a:t>Text Here</a:t>
            </a:r>
            <a:endParaRPr lang="en-US" dirty="0"/>
          </a:p>
        </p:txBody>
      </p:sp>
      <p:sp>
        <p:nvSpPr>
          <p:cNvPr id="19" name="テキスト プレースホルダー 11"/>
          <p:cNvSpPr>
            <a:spLocks noGrp="1"/>
          </p:cNvSpPr>
          <p:nvPr>
            <p:ph type="body" sz="quarter" idx="17" hasCustomPrompt="1"/>
          </p:nvPr>
        </p:nvSpPr>
        <p:spPr>
          <a:xfrm>
            <a:off x="3157541" y="6898695"/>
            <a:ext cx="11926325" cy="773203"/>
          </a:xfrm>
        </p:spPr>
        <p:txBody>
          <a:bodyPr anchor="t">
            <a:noAutofit/>
          </a:bodyPr>
          <a:lstStyle>
            <a:lvl1pPr algn="ctr">
              <a:lnSpc>
                <a:spcPct val="120000"/>
              </a:lnSpc>
              <a:defRPr sz="32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2329797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500"/>
                                        <p:tgtEl>
                                          <p:spTgt spid="8"/>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500"/>
                                        <p:tgtEl>
                                          <p:spTgt spid="5"/>
                                        </p:tgtEl>
                                      </p:cBhvr>
                                    </p:animEffect>
                                  </p:childTnLst>
                                </p:cTn>
                              </p:par>
                            </p:childTnLst>
                          </p:cTn>
                        </p:par>
                        <p:par>
                          <p:cTn id="11" fill="hold">
                            <p:stCondLst>
                              <p:cond delay="500"/>
                            </p:stCondLst>
                            <p:childTnLst>
                              <p:par>
                                <p:cTn id="12" presetID="2" presetClass="entr" presetSubtype="4" decel="100000"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ppt_x"/>
                                          </p:val>
                                        </p:tav>
                                        <p:tav tm="100000">
                                          <p:val>
                                            <p:strVal val="#ppt_x"/>
                                          </p:val>
                                        </p:tav>
                                      </p:tavLst>
                                    </p:anim>
                                    <p:anim calcmode="lin" valueType="num">
                                      <p:cBhvr additive="base">
                                        <p:cTn id="15" dur="500" fill="hold"/>
                                        <p:tgtEl>
                                          <p:spTgt spid="19"/>
                                        </p:tgtEl>
                                        <p:attrNameLst>
                                          <p:attrName>ppt_y</p:attrName>
                                        </p:attrNameLst>
                                      </p:cBhvr>
                                      <p:tavLst>
                                        <p:tav tm="0">
                                          <p:val>
                                            <p:strVal val="1+#ppt_h/2"/>
                                          </p:val>
                                        </p:tav>
                                        <p:tav tm="100000">
                                          <p:val>
                                            <p:strVal val="#ppt_y"/>
                                          </p:val>
                                        </p:tav>
                                      </p:tavLst>
                                    </p:anim>
                                  </p:childTnLst>
                                </p:cTn>
                              </p:par>
                              <p:par>
                                <p:cTn id="16" presetID="2" presetClass="entr" presetSubtype="4" decel="100000" fill="hold" grpId="0" nodeType="withEffect">
                                  <p:stCondLst>
                                    <p:cond delay="0"/>
                                  </p:stCondLst>
                                  <p:childTnLst>
                                    <p:set>
                                      <p:cBhvr>
                                        <p:cTn id="17" dur="1" fill="hold">
                                          <p:stCondLst>
                                            <p:cond delay="0"/>
                                          </p:stCondLst>
                                        </p:cTn>
                                        <p:tgtEl>
                                          <p:spTgt spid="18"/>
                                        </p:tgtEl>
                                        <p:attrNameLst>
                                          <p:attrName>style.visibility</p:attrName>
                                        </p:attrNameLst>
                                      </p:cBhvr>
                                      <p:to>
                                        <p:strVal val="visible"/>
                                      </p:to>
                                    </p:set>
                                    <p:anim calcmode="lin" valueType="num">
                                      <p:cBhvr additive="base">
                                        <p:cTn id="18" dur="500" fill="hold"/>
                                        <p:tgtEl>
                                          <p:spTgt spid="18"/>
                                        </p:tgtEl>
                                        <p:attrNameLst>
                                          <p:attrName>ppt_x</p:attrName>
                                        </p:attrNameLst>
                                      </p:cBhvr>
                                      <p:tavLst>
                                        <p:tav tm="0">
                                          <p:val>
                                            <p:strVal val="#ppt_x"/>
                                          </p:val>
                                        </p:tav>
                                        <p:tav tm="100000">
                                          <p:val>
                                            <p:strVal val="#ppt_x"/>
                                          </p:val>
                                        </p:tav>
                                      </p:tavLst>
                                    </p:anim>
                                    <p:anim calcmode="lin" valueType="num">
                                      <p:cBhvr additive="base">
                                        <p:cTn id="1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p:bldP spid="18" grpId="0">
        <p:tmplLst>
          <p:tmpl>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fill="hold"/>
                        <p:tgtEl>
                          <p:spTgt spid="18"/>
                        </p:tgtEl>
                        <p:attrNameLst>
                          <p:attrName>ppt_x</p:attrName>
                        </p:attrNameLst>
                      </p:cBhvr>
                      <p:tavLst>
                        <p:tav tm="0">
                          <p:val>
                            <p:strVal val="#ppt_x"/>
                          </p:val>
                        </p:tav>
                        <p:tav tm="100000">
                          <p:val>
                            <p:strVal val="#ppt_x"/>
                          </p:val>
                        </p:tav>
                      </p:tavLst>
                    </p:anim>
                    <p:anim calcmode="lin" valueType="num">
                      <p:cBhvr additive="base">
                        <p:cTn dur="50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4" decel="100000" fill="hold" nodeType="after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500" fill="hold"/>
                        <p:tgtEl>
                          <p:spTgt spid="19"/>
                        </p:tgtEl>
                        <p:attrNameLst>
                          <p:attrName>ppt_x</p:attrName>
                        </p:attrNameLst>
                      </p:cBhvr>
                      <p:tavLst>
                        <p:tav tm="0">
                          <p:val>
                            <p:strVal val="#ppt_x"/>
                          </p:val>
                        </p:tav>
                        <p:tav tm="100000">
                          <p:val>
                            <p:strVal val="#ppt_x"/>
                          </p:val>
                        </p:tav>
                      </p:tavLst>
                    </p:anim>
                    <p:anim calcmode="lin" valueType="num">
                      <p:cBhvr additive="base">
                        <p:cTn dur="500" fill="hold"/>
                        <p:tgtEl>
                          <p:spTgt spid="19"/>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_4x4 Images">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図プレースホルダー 9"/>
          <p:cNvSpPr>
            <a:spLocks noGrp="1"/>
          </p:cNvSpPr>
          <p:nvPr>
            <p:ph type="pic" sz="quarter" idx="12" hasCustomPrompt="1"/>
          </p:nvPr>
        </p:nvSpPr>
        <p:spPr>
          <a:xfrm>
            <a:off x="772276" y="1588105"/>
            <a:ext cx="8010890" cy="2700300"/>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6" name="テキスト プレースホルダー 11"/>
          <p:cNvSpPr>
            <a:spLocks noGrp="1"/>
          </p:cNvSpPr>
          <p:nvPr>
            <p:ph type="body" sz="quarter" idx="15" hasCustomPrompt="1"/>
          </p:nvPr>
        </p:nvSpPr>
        <p:spPr>
          <a:xfrm>
            <a:off x="772276" y="4288405"/>
            <a:ext cx="8010890" cy="1170130"/>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7" name="図プレースホルダー 9"/>
          <p:cNvSpPr>
            <a:spLocks noGrp="1"/>
          </p:cNvSpPr>
          <p:nvPr>
            <p:ph type="pic" sz="quarter" idx="16" hasCustomPrompt="1"/>
          </p:nvPr>
        </p:nvSpPr>
        <p:spPr>
          <a:xfrm>
            <a:off x="9458241" y="1588105"/>
            <a:ext cx="8010890" cy="2700300"/>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8" name="テキスト プレースホルダー 11"/>
          <p:cNvSpPr>
            <a:spLocks noGrp="1"/>
          </p:cNvSpPr>
          <p:nvPr>
            <p:ph type="body" sz="quarter" idx="17" hasCustomPrompt="1"/>
          </p:nvPr>
        </p:nvSpPr>
        <p:spPr>
          <a:xfrm>
            <a:off x="9458241" y="4288405"/>
            <a:ext cx="8010890" cy="1170130"/>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13" name="図プレースホルダー 9"/>
          <p:cNvSpPr>
            <a:spLocks noGrp="1"/>
          </p:cNvSpPr>
          <p:nvPr>
            <p:ph type="pic" sz="quarter" idx="18" hasCustomPrompt="1"/>
          </p:nvPr>
        </p:nvSpPr>
        <p:spPr>
          <a:xfrm>
            <a:off x="772276" y="5548545"/>
            <a:ext cx="8010890" cy="2700300"/>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14" name="テキスト プレースホルダー 11"/>
          <p:cNvSpPr>
            <a:spLocks noGrp="1"/>
          </p:cNvSpPr>
          <p:nvPr>
            <p:ph type="body" sz="quarter" idx="19" hasCustomPrompt="1"/>
          </p:nvPr>
        </p:nvSpPr>
        <p:spPr>
          <a:xfrm>
            <a:off x="772276" y="8248845"/>
            <a:ext cx="8010890" cy="1170130"/>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15" name="図プレースホルダー 9"/>
          <p:cNvSpPr>
            <a:spLocks noGrp="1"/>
          </p:cNvSpPr>
          <p:nvPr>
            <p:ph type="pic" sz="quarter" idx="20" hasCustomPrompt="1"/>
          </p:nvPr>
        </p:nvSpPr>
        <p:spPr>
          <a:xfrm>
            <a:off x="9458241" y="5548545"/>
            <a:ext cx="8010890" cy="2700300"/>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16" name="テキスト プレースホルダー 11"/>
          <p:cNvSpPr>
            <a:spLocks noGrp="1"/>
          </p:cNvSpPr>
          <p:nvPr>
            <p:ph type="body" sz="quarter" idx="21" hasCustomPrompt="1"/>
          </p:nvPr>
        </p:nvSpPr>
        <p:spPr>
          <a:xfrm>
            <a:off x="9458241" y="8248845"/>
            <a:ext cx="8010890" cy="1170130"/>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17"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Tree>
    <p:extLst>
      <p:ext uri="{BB962C8B-B14F-4D97-AF65-F5344CB8AC3E}">
        <p14:creationId xmlns:p14="http://schemas.microsoft.com/office/powerpoint/2010/main" val="953134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p:stCondLst>
                              <p:cond delay="500"/>
                            </p:stCondLst>
                            <p:childTnLst>
                              <p:par>
                                <p:cTn id="12" presetID="10" presetClass="entr" presetSubtype="0" fill="hold" grpId="0" nodeType="afterEffect">
                                  <p:stCondLst>
                                    <p:cond delay="50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par>
                          <p:cTn id="18" fill="hold">
                            <p:stCondLst>
                              <p:cond delay="1500"/>
                            </p:stCondLst>
                            <p:childTnLst>
                              <p:par>
                                <p:cTn id="19" presetID="10" presetClass="entr" presetSubtype="0" fill="hold" grpId="0" nodeType="afterEffect">
                                  <p:stCondLst>
                                    <p:cond delay="50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grpId="0" nodeType="withEffect">
                                  <p:stCondLst>
                                    <p:cond delay="50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par>
                          <p:cTn id="25" fill="hold">
                            <p:stCondLst>
                              <p:cond delay="2500"/>
                            </p:stCondLst>
                            <p:childTnLst>
                              <p:par>
                                <p:cTn id="26" presetID="10" presetClass="entr" presetSubtype="0" fill="hold" grpId="0" nodeType="afterEffect">
                                  <p:stCondLst>
                                    <p:cond delay="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tmplLst>
          <p:tmpl>
            <p:tnLst>
              <p:par>
                <p:cTn presetID="10" presetClass="entr" presetSubtype="0"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P spid="7" grpId="0"/>
      <p:bldP spid="8" grpId="0">
        <p:tmplLst>
          <p:tmpl>
            <p:tnLst>
              <p:par>
                <p:cTn presetID="10" presetClass="entr" presetSubtype="0" fill="hold" nodeType="withEffect">
                  <p:stCondLst>
                    <p:cond delay="50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Lst>
      </p:bldP>
      <p:bldP spid="13" grpId="0"/>
      <p:bldP spid="14" grpId="0">
        <p:tmplLst>
          <p:tmpl>
            <p:tnLst>
              <p:par>
                <p:cTn presetID="10" presetClass="entr" presetSubtype="0"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P spid="15" grpId="0"/>
      <p:bldP spid="16" grpId="0">
        <p:tmplLst>
          <p:tmpl>
            <p:tnLst>
              <p:par>
                <p:cTn presetID="10" presetClass="entr" presetSubtype="0" fill="hold" nodeType="withEffect">
                  <p:stCondLst>
                    <p:cond delay="50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x3 Images">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図プレースホルダー 9"/>
          <p:cNvSpPr>
            <a:spLocks noGrp="1"/>
          </p:cNvSpPr>
          <p:nvPr>
            <p:ph type="pic" sz="quarter" idx="12" hasCustomPrompt="1"/>
          </p:nvPr>
        </p:nvSpPr>
        <p:spPr>
          <a:xfrm>
            <a:off x="772276" y="1588105"/>
            <a:ext cx="5310590" cy="2700300"/>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6" name="テキスト プレースホルダー 11"/>
          <p:cNvSpPr>
            <a:spLocks noGrp="1"/>
          </p:cNvSpPr>
          <p:nvPr>
            <p:ph type="body" sz="quarter" idx="15" hasCustomPrompt="1"/>
          </p:nvPr>
        </p:nvSpPr>
        <p:spPr>
          <a:xfrm>
            <a:off x="772276" y="4288405"/>
            <a:ext cx="5310590" cy="1170130"/>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17" name="図プレースホルダー 9"/>
          <p:cNvSpPr>
            <a:spLocks noGrp="1"/>
          </p:cNvSpPr>
          <p:nvPr>
            <p:ph type="pic" sz="quarter" idx="16" hasCustomPrompt="1"/>
          </p:nvPr>
        </p:nvSpPr>
        <p:spPr>
          <a:xfrm>
            <a:off x="6487911" y="1588105"/>
            <a:ext cx="5310590" cy="2700300"/>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18" name="テキスト プレースホルダー 11"/>
          <p:cNvSpPr>
            <a:spLocks noGrp="1"/>
          </p:cNvSpPr>
          <p:nvPr>
            <p:ph type="body" sz="quarter" idx="17" hasCustomPrompt="1"/>
          </p:nvPr>
        </p:nvSpPr>
        <p:spPr>
          <a:xfrm>
            <a:off x="6487911" y="4288405"/>
            <a:ext cx="5310590" cy="1170130"/>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19" name="図プレースホルダー 9"/>
          <p:cNvSpPr>
            <a:spLocks noGrp="1"/>
          </p:cNvSpPr>
          <p:nvPr>
            <p:ph type="pic" sz="quarter" idx="18" hasCustomPrompt="1"/>
          </p:nvPr>
        </p:nvSpPr>
        <p:spPr>
          <a:xfrm>
            <a:off x="12203546" y="1588105"/>
            <a:ext cx="5310590" cy="2700300"/>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20" name="テキスト プレースホルダー 11"/>
          <p:cNvSpPr>
            <a:spLocks noGrp="1"/>
          </p:cNvSpPr>
          <p:nvPr>
            <p:ph type="body" sz="quarter" idx="19" hasCustomPrompt="1"/>
          </p:nvPr>
        </p:nvSpPr>
        <p:spPr>
          <a:xfrm>
            <a:off x="12203546" y="4288405"/>
            <a:ext cx="5310590" cy="1170130"/>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21" name="図プレースホルダー 9"/>
          <p:cNvSpPr>
            <a:spLocks noGrp="1"/>
          </p:cNvSpPr>
          <p:nvPr>
            <p:ph type="pic" sz="quarter" idx="20" hasCustomPrompt="1"/>
          </p:nvPr>
        </p:nvSpPr>
        <p:spPr>
          <a:xfrm>
            <a:off x="772276" y="5593550"/>
            <a:ext cx="5310590" cy="2700300"/>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22" name="テキスト プレースホルダー 11"/>
          <p:cNvSpPr>
            <a:spLocks noGrp="1"/>
          </p:cNvSpPr>
          <p:nvPr>
            <p:ph type="body" sz="quarter" idx="21" hasCustomPrompt="1"/>
          </p:nvPr>
        </p:nvSpPr>
        <p:spPr>
          <a:xfrm>
            <a:off x="772276" y="8293850"/>
            <a:ext cx="5310590" cy="1170130"/>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23" name="図プレースホルダー 9"/>
          <p:cNvSpPr>
            <a:spLocks noGrp="1"/>
          </p:cNvSpPr>
          <p:nvPr>
            <p:ph type="pic" sz="quarter" idx="22" hasCustomPrompt="1"/>
          </p:nvPr>
        </p:nvSpPr>
        <p:spPr>
          <a:xfrm>
            <a:off x="6487911" y="5593550"/>
            <a:ext cx="5310590" cy="2700300"/>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24" name="テキスト プレースホルダー 11"/>
          <p:cNvSpPr>
            <a:spLocks noGrp="1"/>
          </p:cNvSpPr>
          <p:nvPr>
            <p:ph type="body" sz="quarter" idx="23" hasCustomPrompt="1"/>
          </p:nvPr>
        </p:nvSpPr>
        <p:spPr>
          <a:xfrm>
            <a:off x="6487911" y="8293850"/>
            <a:ext cx="5310590" cy="1170130"/>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25" name="図プレースホルダー 9"/>
          <p:cNvSpPr>
            <a:spLocks noGrp="1"/>
          </p:cNvSpPr>
          <p:nvPr>
            <p:ph type="pic" sz="quarter" idx="24" hasCustomPrompt="1"/>
          </p:nvPr>
        </p:nvSpPr>
        <p:spPr>
          <a:xfrm>
            <a:off x="12203546" y="5593550"/>
            <a:ext cx="5310590" cy="2700300"/>
          </a:xfrm>
          <a:prstGeom prst="rect">
            <a:avLst/>
          </a:prstGeom>
        </p:spPr>
        <p:txBody>
          <a:bodyPr/>
          <a:lstStyle>
            <a:lvl1pPr marL="0" marR="0" indent="0" algn="l" defTabSz="1632753" rtl="0" eaLnBrk="1" fontAlgn="auto" latinLnBrk="0" hangingPunct="1">
              <a:lnSpc>
                <a:spcPct val="100000"/>
              </a:lnSpc>
              <a:spcBef>
                <a:spcPct val="20000"/>
              </a:spcBef>
              <a:spcAft>
                <a:spcPts val="0"/>
              </a:spcAft>
              <a:buClrTx/>
              <a:buSzTx/>
              <a:buFont typeface="Arial" panose="020B0604020202020204" pitchFamily="34" charset="0"/>
              <a:buNone/>
              <a:tabLst/>
              <a:defRPr/>
            </a:lvl1pPr>
          </a:lstStyle>
          <a:p>
            <a:r>
              <a:rPr kumimoji="1" lang="en-US" altLang="ja-JP" dirty="0"/>
              <a:t>Add an image</a:t>
            </a:r>
            <a:endParaRPr kumimoji="1" lang="ja-JP" altLang="en-US" dirty="0"/>
          </a:p>
          <a:p>
            <a:endParaRPr kumimoji="1" lang="ja-JP" altLang="en-US" dirty="0"/>
          </a:p>
        </p:txBody>
      </p:sp>
      <p:sp>
        <p:nvSpPr>
          <p:cNvPr id="26" name="テキスト プレースホルダー 11"/>
          <p:cNvSpPr>
            <a:spLocks noGrp="1"/>
          </p:cNvSpPr>
          <p:nvPr>
            <p:ph type="body" sz="quarter" idx="25" hasCustomPrompt="1"/>
          </p:nvPr>
        </p:nvSpPr>
        <p:spPr>
          <a:xfrm>
            <a:off x="12203546" y="8293850"/>
            <a:ext cx="5310590" cy="1170130"/>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28"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Tree>
    <p:extLst>
      <p:ext uri="{BB962C8B-B14F-4D97-AF65-F5344CB8AC3E}">
        <p14:creationId xmlns:p14="http://schemas.microsoft.com/office/powerpoint/2010/main" val="273573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par>
                          <p:cTn id="11" fill="hold">
                            <p:stCondLst>
                              <p:cond delay="500"/>
                            </p:stCondLst>
                            <p:childTnLst>
                              <p:par>
                                <p:cTn id="12" presetID="10" presetClass="entr" presetSubtype="0" fill="hold" grpId="0" nodeType="afterEffect">
                                  <p:stCondLst>
                                    <p:cond delay="50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par>
                          <p:cTn id="18" fill="hold">
                            <p:stCondLst>
                              <p:cond delay="1500"/>
                            </p:stCondLst>
                            <p:childTnLst>
                              <p:par>
                                <p:cTn id="19" presetID="10" presetClass="entr" presetSubtype="0" fill="hold" grpId="0" nodeType="afterEffect">
                                  <p:stCondLst>
                                    <p:cond delay="50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par>
                                <p:cTn id="22" presetID="10" presetClass="entr" presetSubtype="0" fill="hold" grpId="0" nodeType="withEffect">
                                  <p:stCondLst>
                                    <p:cond delay="50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par>
                          <p:cTn id="25" fill="hold">
                            <p:stCondLst>
                              <p:cond delay="2500"/>
                            </p:stCondLst>
                            <p:childTnLst>
                              <p:par>
                                <p:cTn id="26" presetID="10" presetClass="entr" presetSubtype="0" fill="hold" grpId="0" nodeType="afterEffect">
                                  <p:stCondLst>
                                    <p:cond delay="50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500"/>
                                        <p:tgtEl>
                                          <p:spTgt spid="21"/>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childTnLst>
                          </p:cTn>
                        </p:par>
                        <p:par>
                          <p:cTn id="32" fill="hold">
                            <p:stCondLst>
                              <p:cond delay="3500"/>
                            </p:stCondLst>
                            <p:childTnLst>
                              <p:par>
                                <p:cTn id="33" presetID="10" presetClass="entr" presetSubtype="0" fill="hold" grpId="0" nodeType="afterEffect">
                                  <p:stCondLst>
                                    <p:cond delay="50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childTnLst>
                          </p:cTn>
                        </p:par>
                        <p:par>
                          <p:cTn id="39" fill="hold">
                            <p:stCondLst>
                              <p:cond delay="4500"/>
                            </p:stCondLst>
                            <p:childTnLst>
                              <p:par>
                                <p:cTn id="40" presetID="10" presetClass="entr" presetSubtype="0" fill="hold" grpId="0" nodeType="afterEffect">
                                  <p:stCondLst>
                                    <p:cond delay="50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500"/>
                                        <p:tgtEl>
                                          <p:spTgt spid="25"/>
                                        </p:tgtEl>
                                      </p:cBhvr>
                                    </p:animEffect>
                                  </p:childTnLst>
                                </p:cTn>
                              </p:par>
                              <p:par>
                                <p:cTn id="43" presetID="10" presetClass="entr" presetSubtype="0" fill="hold" grpId="0" nodeType="withEffect">
                                  <p:stCondLst>
                                    <p:cond delay="50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tmplLst>
          <p:tmpl>
            <p:tnLst>
              <p:par>
                <p:cTn presetID="10" presetClass="entr" presetSubtype="0" fill="hold" nodeType="with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P spid="17" grpId="0"/>
      <p:bldP spid="18" grpId="0">
        <p:tmplLst>
          <p:tmpl>
            <p:tnLst>
              <p:par>
                <p:cTn presetID="10" presetClass="entr" presetSubtype="0" fill="hold" nodeType="withEffect">
                  <p:stCondLst>
                    <p:cond delay="500"/>
                  </p:stCondLst>
                  <p:childTnLst>
                    <p:set>
                      <p:cBhvr>
                        <p:cTn dur="1" fill="hold">
                          <p:stCondLst>
                            <p:cond delay="0"/>
                          </p:stCondLst>
                        </p:cTn>
                        <p:tgtEl>
                          <p:spTgt spid="18"/>
                        </p:tgtEl>
                        <p:attrNameLst>
                          <p:attrName>style.visibility</p:attrName>
                        </p:attrNameLst>
                      </p:cBhvr>
                      <p:to>
                        <p:strVal val="visible"/>
                      </p:to>
                    </p:set>
                    <p:animEffect transition="in" filter="fade">
                      <p:cBhvr>
                        <p:cTn dur="500"/>
                        <p:tgtEl>
                          <p:spTgt spid="18"/>
                        </p:tgtEl>
                      </p:cBhvr>
                    </p:animEffect>
                  </p:childTnLst>
                </p:cTn>
              </p:par>
            </p:tnLst>
          </p:tmpl>
        </p:tmplLst>
      </p:bldP>
      <p:bldP spid="19" grpId="0"/>
      <p:bldP spid="20" grpId="0">
        <p:tmplLst>
          <p:tmpl>
            <p:tnLst>
              <p:par>
                <p:cTn presetID="10" presetClass="entr" presetSubtype="0" fill="hold" nodeType="withEffect">
                  <p:stCondLst>
                    <p:cond delay="50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1" grpId="0"/>
      <p:bldP spid="22" grpId="0">
        <p:tmplLst>
          <p:tmpl>
            <p:tnLst>
              <p:par>
                <p:cTn presetID="10" presetClass="entr" presetSubtype="0" fill="hold" nodeType="withEffect">
                  <p:stCondLst>
                    <p:cond delay="50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p:bldP spid="24" grpId="0">
        <p:tmplLst>
          <p:tmpl>
            <p:tnLst>
              <p:par>
                <p:cTn presetID="10" presetClass="entr" presetSubtype="0" fill="hold" nodeType="withEffect">
                  <p:stCondLst>
                    <p:cond delay="500"/>
                  </p:stCondLst>
                  <p:childTnLst>
                    <p:set>
                      <p:cBhvr>
                        <p:cTn dur="1" fill="hold">
                          <p:stCondLst>
                            <p:cond delay="0"/>
                          </p:stCondLst>
                        </p:cTn>
                        <p:tgtEl>
                          <p:spTgt spid="24"/>
                        </p:tgtEl>
                        <p:attrNameLst>
                          <p:attrName>style.visibility</p:attrName>
                        </p:attrNameLst>
                      </p:cBhvr>
                      <p:to>
                        <p:strVal val="visible"/>
                      </p:to>
                    </p:set>
                    <p:animEffect transition="in" filter="fade">
                      <p:cBhvr>
                        <p:cTn dur="500"/>
                        <p:tgtEl>
                          <p:spTgt spid="24"/>
                        </p:tgtEl>
                      </p:cBhvr>
                    </p:animEffect>
                  </p:childTnLst>
                </p:cTn>
              </p:par>
            </p:tnLst>
          </p:tmpl>
        </p:tmplLst>
      </p:bldP>
      <p:bldP spid="25" grpId="0"/>
      <p:bldP spid="26" grpId="0">
        <p:tmplLst>
          <p:tmpl>
            <p:tnLst>
              <p:par>
                <p:cTn presetID="10" presetClass="entr" presetSubtype="0" fill="hold" nodeType="withEffect">
                  <p:stCondLst>
                    <p:cond delay="500"/>
                  </p:stCondLst>
                  <p:childTnLst>
                    <p:set>
                      <p:cBhvr>
                        <p:cTn dur="1" fill="hold">
                          <p:stCondLst>
                            <p:cond delay="0"/>
                          </p:stCondLst>
                        </p:cTn>
                        <p:tgtEl>
                          <p:spTgt spid="26"/>
                        </p:tgtEl>
                        <p:attrNameLst>
                          <p:attrName>style.visibility</p:attrName>
                        </p:attrNameLst>
                      </p:cBhvr>
                      <p:to>
                        <p:strVal val="visible"/>
                      </p:to>
                    </p:set>
                    <p:animEffect transition="in" filter="fade">
                      <p:cBhvr>
                        <p:cTn dur="500"/>
                        <p:tgtEl>
                          <p:spTgt spid="26"/>
                        </p:tgtEl>
                      </p:cBhvr>
                    </p:animEffect>
                  </p:childTnLst>
                </p:cTn>
              </p:par>
            </p:tnLst>
          </p:tmpl>
        </p:tmplLst>
      </p:bldP>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 Image - 1 Column">
    <p:spTree>
      <p:nvGrpSpPr>
        <p:cNvPr id="1" name=""/>
        <p:cNvGrpSpPr/>
        <p:nvPr/>
      </p:nvGrpSpPr>
      <p:grpSpPr>
        <a:xfrm>
          <a:off x="0" y="0"/>
          <a:ext cx="0" cy="0"/>
          <a:chOff x="0" y="0"/>
          <a:chExt cx="0" cy="0"/>
        </a:xfrm>
      </p:grpSpPr>
      <p:sp>
        <p:nvSpPr>
          <p:cNvPr id="10" name="正方形/長方形 9"/>
          <p:cNvSpPr/>
          <p:nvPr userDrawn="1"/>
        </p:nvSpPr>
        <p:spPr>
          <a:xfrm>
            <a:off x="727271" y="2909031"/>
            <a:ext cx="7110790" cy="5069784"/>
          </a:xfrm>
          <a:prstGeom prst="rect">
            <a:avLst/>
          </a:prstGeom>
          <a:solidFill>
            <a:schemeClr val="accent1">
              <a:lumMod val="20000"/>
              <a:lumOff val="80000"/>
              <a:alpha val="30000"/>
            </a:schemeClr>
          </a:solidFill>
          <a:ln w="12700" cmpd="thinThick">
            <a:no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図プレースホルダー 8"/>
          <p:cNvSpPr>
            <a:spLocks noGrp="1"/>
          </p:cNvSpPr>
          <p:nvPr>
            <p:ph type="pic" sz="quarter" idx="12" hasCustomPrompt="1"/>
          </p:nvPr>
        </p:nvSpPr>
        <p:spPr>
          <a:xfrm>
            <a:off x="885185" y="3063876"/>
            <a:ext cx="6794962" cy="4760095"/>
          </a:xfrm>
          <a:prstGeom prst="rect">
            <a:avLst/>
          </a:prstGeom>
        </p:spPr>
        <p:txBody>
          <a:bodyPr/>
          <a:lstStyle>
            <a:lvl1pPr>
              <a:defRPr/>
            </a:lvl1pPr>
          </a:lstStyle>
          <a:p>
            <a:r>
              <a:rPr kumimoji="1" lang="en-US" altLang="ja-JP" dirty="0"/>
              <a:t>Add an image</a:t>
            </a:r>
            <a:endParaRPr kumimoji="1" lang="ja-JP" altLang="en-US" dirty="0"/>
          </a:p>
        </p:txBody>
      </p:sp>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11" name="ホームベース 10"/>
          <p:cNvSpPr/>
          <p:nvPr userDrawn="1"/>
        </p:nvSpPr>
        <p:spPr>
          <a:xfrm>
            <a:off x="8393479" y="2729295"/>
            <a:ext cx="479695" cy="359473"/>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テキスト プレースホルダー 11"/>
          <p:cNvSpPr>
            <a:spLocks noGrp="1"/>
          </p:cNvSpPr>
          <p:nvPr>
            <p:ph type="body" sz="quarter" idx="15" hasCustomPrompt="1"/>
          </p:nvPr>
        </p:nvSpPr>
        <p:spPr>
          <a:xfrm>
            <a:off x="8873176" y="3112640"/>
            <a:ext cx="8820980" cy="1035115"/>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3" name="テキスト プレースホルダー 11"/>
          <p:cNvSpPr>
            <a:spLocks noGrp="1"/>
          </p:cNvSpPr>
          <p:nvPr>
            <p:ph type="body" sz="quarter" idx="16" hasCustomPrompt="1"/>
          </p:nvPr>
        </p:nvSpPr>
        <p:spPr>
          <a:xfrm>
            <a:off x="8873176" y="2533210"/>
            <a:ext cx="8820980"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14" name="ホームベース 13"/>
          <p:cNvSpPr/>
          <p:nvPr userDrawn="1"/>
        </p:nvSpPr>
        <p:spPr>
          <a:xfrm>
            <a:off x="8393479" y="4716895"/>
            <a:ext cx="479695" cy="359473"/>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テキスト プレースホルダー 11"/>
          <p:cNvSpPr>
            <a:spLocks noGrp="1"/>
          </p:cNvSpPr>
          <p:nvPr>
            <p:ph type="body" sz="quarter" idx="17" hasCustomPrompt="1"/>
          </p:nvPr>
        </p:nvSpPr>
        <p:spPr>
          <a:xfrm>
            <a:off x="8873176" y="5100240"/>
            <a:ext cx="8820980" cy="1035115"/>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6" name="テキスト プレースホルダー 11"/>
          <p:cNvSpPr>
            <a:spLocks noGrp="1"/>
          </p:cNvSpPr>
          <p:nvPr>
            <p:ph type="body" sz="quarter" idx="18" hasCustomPrompt="1"/>
          </p:nvPr>
        </p:nvSpPr>
        <p:spPr>
          <a:xfrm>
            <a:off x="8873176" y="4520810"/>
            <a:ext cx="8820980"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17" name="ホームベース 16"/>
          <p:cNvSpPr/>
          <p:nvPr userDrawn="1"/>
        </p:nvSpPr>
        <p:spPr>
          <a:xfrm>
            <a:off x="8393477" y="6740375"/>
            <a:ext cx="479695" cy="359473"/>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テキスト プレースホルダー 11"/>
          <p:cNvSpPr>
            <a:spLocks noGrp="1"/>
          </p:cNvSpPr>
          <p:nvPr>
            <p:ph type="body" sz="quarter" idx="19" hasCustomPrompt="1"/>
          </p:nvPr>
        </p:nvSpPr>
        <p:spPr>
          <a:xfrm>
            <a:off x="8873174" y="7123720"/>
            <a:ext cx="8820980" cy="1035115"/>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9" name="テキスト プレースホルダー 11"/>
          <p:cNvSpPr>
            <a:spLocks noGrp="1"/>
          </p:cNvSpPr>
          <p:nvPr>
            <p:ph type="body" sz="quarter" idx="20" hasCustomPrompt="1"/>
          </p:nvPr>
        </p:nvSpPr>
        <p:spPr>
          <a:xfrm>
            <a:off x="8873174" y="6544290"/>
            <a:ext cx="8820980"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2039526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500"/>
                            </p:stCondLst>
                            <p:childTnLst>
                              <p:par>
                                <p:cTn id="12" presetID="2" presetClass="entr" presetSubtype="8" decel="10000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0-#ppt_w/2"/>
                                          </p:val>
                                        </p:tav>
                                        <p:tav tm="100000">
                                          <p:val>
                                            <p:strVal val="#ppt_x"/>
                                          </p:val>
                                        </p:tav>
                                      </p:tavLst>
                                    </p:anim>
                                    <p:anim calcmode="lin" valueType="num">
                                      <p:cBhvr additive="base">
                                        <p:cTn id="15" dur="500" fill="hold"/>
                                        <p:tgtEl>
                                          <p:spTgt spid="11"/>
                                        </p:tgtEl>
                                        <p:attrNameLst>
                                          <p:attrName>ppt_y</p:attrName>
                                        </p:attrNameLst>
                                      </p:cBhvr>
                                      <p:tavLst>
                                        <p:tav tm="0">
                                          <p:val>
                                            <p:strVal val="#ppt_y"/>
                                          </p:val>
                                        </p:tav>
                                        <p:tav tm="100000">
                                          <p:val>
                                            <p:strVal val="#ppt_y"/>
                                          </p:val>
                                        </p:tav>
                                      </p:tavLst>
                                    </p:anim>
                                  </p:childTnLst>
                                </p:cTn>
                              </p:par>
                              <p:par>
                                <p:cTn id="16" presetID="2" presetClass="entr" presetSubtype="2" decel="10000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1+#ppt_w/2"/>
                                          </p:val>
                                        </p:tav>
                                        <p:tav tm="100000">
                                          <p:val>
                                            <p:strVal val="#ppt_x"/>
                                          </p:val>
                                        </p:tav>
                                      </p:tavLst>
                                    </p:anim>
                                    <p:anim calcmode="lin" valueType="num">
                                      <p:cBhvr additive="base">
                                        <p:cTn id="19" dur="5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2" decel="10000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1+#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1000"/>
                            </p:stCondLst>
                            <p:childTnLst>
                              <p:par>
                                <p:cTn id="25" presetID="2" presetClass="entr" presetSubtype="8" decel="100000" fill="hold" grpId="0" nodeType="afterEffect">
                                  <p:stCondLst>
                                    <p:cond delay="50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0-#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par>
                                <p:cTn id="29" presetID="2" presetClass="entr" presetSubtype="2" decel="100000" fill="hold" grpId="0" nodeType="withEffect">
                                  <p:stCondLst>
                                    <p:cond delay="50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par>
                                <p:cTn id="33" presetID="2" presetClass="entr" presetSubtype="2" decel="100000" fill="hold" grpId="0" nodeType="withEffect">
                                  <p:stCondLst>
                                    <p:cond delay="5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1+#ppt_w/2"/>
                                          </p:val>
                                        </p:tav>
                                        <p:tav tm="100000">
                                          <p:val>
                                            <p:strVal val="#ppt_x"/>
                                          </p:val>
                                        </p:tav>
                                      </p:tavLst>
                                    </p:anim>
                                    <p:anim calcmode="lin" valueType="num">
                                      <p:cBhvr additive="base">
                                        <p:cTn id="36" dur="500" fill="hold"/>
                                        <p:tgtEl>
                                          <p:spTgt spid="15"/>
                                        </p:tgtEl>
                                        <p:attrNameLst>
                                          <p:attrName>ppt_y</p:attrName>
                                        </p:attrNameLst>
                                      </p:cBhvr>
                                      <p:tavLst>
                                        <p:tav tm="0">
                                          <p:val>
                                            <p:strVal val="#ppt_y"/>
                                          </p:val>
                                        </p:tav>
                                        <p:tav tm="100000">
                                          <p:val>
                                            <p:strVal val="#ppt_y"/>
                                          </p:val>
                                        </p:tav>
                                      </p:tavLst>
                                    </p:anim>
                                  </p:childTnLst>
                                </p:cTn>
                              </p:par>
                            </p:childTnLst>
                          </p:cTn>
                        </p:par>
                        <p:par>
                          <p:cTn id="37" fill="hold">
                            <p:stCondLst>
                              <p:cond delay="2000"/>
                            </p:stCondLst>
                            <p:childTnLst>
                              <p:par>
                                <p:cTn id="38" presetID="2" presetClass="entr" presetSubtype="8" decel="100000" fill="hold" grpId="0" nodeType="afterEffect">
                                  <p:stCondLst>
                                    <p:cond delay="5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0-#ppt_w/2"/>
                                          </p:val>
                                        </p:tav>
                                        <p:tav tm="100000">
                                          <p:val>
                                            <p:strVal val="#ppt_x"/>
                                          </p:val>
                                        </p:tav>
                                      </p:tavLst>
                                    </p:anim>
                                    <p:anim calcmode="lin" valueType="num">
                                      <p:cBhvr additive="base">
                                        <p:cTn id="41" dur="500" fill="hold"/>
                                        <p:tgtEl>
                                          <p:spTgt spid="17"/>
                                        </p:tgtEl>
                                        <p:attrNameLst>
                                          <p:attrName>ppt_y</p:attrName>
                                        </p:attrNameLst>
                                      </p:cBhvr>
                                      <p:tavLst>
                                        <p:tav tm="0">
                                          <p:val>
                                            <p:strVal val="#ppt_y"/>
                                          </p:val>
                                        </p:tav>
                                        <p:tav tm="100000">
                                          <p:val>
                                            <p:strVal val="#ppt_y"/>
                                          </p:val>
                                        </p:tav>
                                      </p:tavLst>
                                    </p:anim>
                                  </p:childTnLst>
                                </p:cTn>
                              </p:par>
                              <p:par>
                                <p:cTn id="42" presetID="2" presetClass="entr" presetSubtype="2" decel="100000" fill="hold" grpId="0" nodeType="withEffect">
                                  <p:stCondLst>
                                    <p:cond delay="50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par>
                                <p:cTn id="46" presetID="2" presetClass="entr" presetSubtype="2" decel="100000" fill="hold" grpId="0" nodeType="withEffect">
                                  <p:stCondLst>
                                    <p:cond delay="50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1+#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9" grpId="0"/>
      <p:bldP spid="11" grpId="0" animBg="1"/>
      <p:bldP spid="12" grpId="0">
        <p:tmplLst>
          <p:tmpl>
            <p:tnLst>
              <p:par>
                <p:cTn presetID="2" presetClass="entr" presetSubtype="2" decel="100000" fill="hold" nodeType="withEffect">
                  <p:stCondLst>
                    <p:cond delay="0"/>
                  </p:stCondLst>
                  <p:childTnLst>
                    <p:set>
                      <p:cBhvr>
                        <p:cTn dur="1" fill="hold">
                          <p:stCondLst>
                            <p:cond delay="0"/>
                          </p:stCondLst>
                        </p:cTn>
                        <p:tgtEl>
                          <p:spTgt spid="12"/>
                        </p:tgtEl>
                        <p:attrNameLst>
                          <p:attrName>style.visibility</p:attrName>
                        </p:attrNameLst>
                      </p:cBhvr>
                      <p:to>
                        <p:strVal val="visible"/>
                      </p:to>
                    </p:set>
                    <p:anim calcmode="lin" valueType="num">
                      <p:cBhvr additive="base">
                        <p:cTn dur="500" fill="hold"/>
                        <p:tgtEl>
                          <p:spTgt spid="12"/>
                        </p:tgtEl>
                        <p:attrNameLst>
                          <p:attrName>ppt_x</p:attrName>
                        </p:attrNameLst>
                      </p:cBhvr>
                      <p:tavLst>
                        <p:tav tm="0">
                          <p:val>
                            <p:strVal val="1+#ppt_w/2"/>
                          </p:val>
                        </p:tav>
                        <p:tav tm="100000">
                          <p:val>
                            <p:strVal val="#ppt_x"/>
                          </p:val>
                        </p:tav>
                      </p:tavLst>
                    </p:anim>
                    <p:anim calcmode="lin" valueType="num">
                      <p:cBhvr additive="base">
                        <p:cTn dur="500" fill="hold"/>
                        <p:tgtEl>
                          <p:spTgt spid="12"/>
                        </p:tgtEl>
                        <p:attrNameLst>
                          <p:attrName>ppt_y</p:attrName>
                        </p:attrNameLst>
                      </p:cBhvr>
                      <p:tavLst>
                        <p:tav tm="0">
                          <p:val>
                            <p:strVal val="#ppt_y"/>
                          </p:val>
                        </p:tav>
                        <p:tav tm="100000">
                          <p:val>
                            <p:strVal val="#ppt_y"/>
                          </p:val>
                        </p:tav>
                      </p:tavLst>
                    </p:anim>
                  </p:childTnLst>
                </p:cTn>
              </p:par>
            </p:tnLst>
          </p:tmpl>
        </p:tmplLst>
      </p:bldP>
      <p:bldP spid="13" grpId="0">
        <p:tmplLst>
          <p:tmpl>
            <p:tnLst>
              <p:par>
                <p:cTn presetID="2" presetClass="entr" presetSubtype="2" decel="10000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 calcmode="lin" valueType="num">
                      <p:cBhvr additive="base">
                        <p:cTn dur="500" fill="hold"/>
                        <p:tgtEl>
                          <p:spTgt spid="13"/>
                        </p:tgtEl>
                        <p:attrNameLst>
                          <p:attrName>ppt_x</p:attrName>
                        </p:attrNameLst>
                      </p:cBhvr>
                      <p:tavLst>
                        <p:tav tm="0">
                          <p:val>
                            <p:strVal val="1+#ppt_w/2"/>
                          </p:val>
                        </p:tav>
                        <p:tav tm="100000">
                          <p:val>
                            <p:strVal val="#ppt_x"/>
                          </p:val>
                        </p:tav>
                      </p:tavLst>
                    </p:anim>
                    <p:anim calcmode="lin" valueType="num">
                      <p:cBhvr additive="base">
                        <p:cTn dur="500" fill="hold"/>
                        <p:tgtEl>
                          <p:spTgt spid="13"/>
                        </p:tgtEl>
                        <p:attrNameLst>
                          <p:attrName>ppt_y</p:attrName>
                        </p:attrNameLst>
                      </p:cBhvr>
                      <p:tavLst>
                        <p:tav tm="0">
                          <p:val>
                            <p:strVal val="#ppt_y"/>
                          </p:val>
                        </p:tav>
                        <p:tav tm="100000">
                          <p:val>
                            <p:strVal val="#ppt_y"/>
                          </p:val>
                        </p:tav>
                      </p:tavLst>
                    </p:anim>
                  </p:childTnLst>
                </p:cTn>
              </p:par>
            </p:tnLst>
          </p:tmpl>
        </p:tmplLst>
      </p:bldP>
      <p:bldP spid="14" grpId="0" animBg="1"/>
      <p:bldP spid="15" grpId="0">
        <p:tmplLst>
          <p:tmpl>
            <p:tnLst>
              <p:par>
                <p:cTn presetID="2" presetClass="entr" presetSubtype="2" decel="100000"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1+#ppt_w/2"/>
                          </p:val>
                        </p:tav>
                        <p:tav tm="100000">
                          <p:val>
                            <p:strVal val="#ppt_x"/>
                          </p:val>
                        </p:tav>
                      </p:tavLst>
                    </p:anim>
                    <p:anim calcmode="lin" valueType="num">
                      <p:cBhvr additive="base">
                        <p:cTn dur="500" fill="hold"/>
                        <p:tgtEl>
                          <p:spTgt spid="15"/>
                        </p:tgtEl>
                        <p:attrNameLst>
                          <p:attrName>ppt_y</p:attrName>
                        </p:attrNameLst>
                      </p:cBhvr>
                      <p:tavLst>
                        <p:tav tm="0">
                          <p:val>
                            <p:strVal val="#ppt_y"/>
                          </p:val>
                        </p:tav>
                        <p:tav tm="100000">
                          <p:val>
                            <p:strVal val="#ppt_y"/>
                          </p:val>
                        </p:tav>
                      </p:tavLst>
                    </p:anim>
                  </p:childTnLst>
                </p:cTn>
              </p:par>
            </p:tnLst>
          </p:tmpl>
        </p:tmplLst>
      </p:bldP>
      <p:bldP spid="16" grpId="0">
        <p:tmplLst>
          <p:tmpl>
            <p:tnLst>
              <p:par>
                <p:cTn presetID="2" presetClass="entr" presetSubtype="2" decel="100000" fill="hold" nodeType="withEffect">
                  <p:stCondLst>
                    <p:cond delay="50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P spid="17" grpId="0" animBg="1"/>
      <p:bldP spid="18" grpId="0">
        <p:tmplLst>
          <p:tmpl>
            <p:tnLst>
              <p:par>
                <p:cTn presetID="2" presetClass="entr" presetSubtype="2" decel="100000" fill="hold" nodeType="withEffect">
                  <p:stCondLst>
                    <p:cond delay="50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fill="hold"/>
                        <p:tgtEl>
                          <p:spTgt spid="18"/>
                        </p:tgtEl>
                        <p:attrNameLst>
                          <p:attrName>ppt_x</p:attrName>
                        </p:attrNameLst>
                      </p:cBhvr>
                      <p:tavLst>
                        <p:tav tm="0">
                          <p:val>
                            <p:strVal val="1+#ppt_w/2"/>
                          </p:val>
                        </p:tav>
                        <p:tav tm="100000">
                          <p:val>
                            <p:strVal val="#ppt_x"/>
                          </p:val>
                        </p:tav>
                      </p:tavLst>
                    </p:anim>
                    <p:anim calcmode="lin" valueType="num">
                      <p:cBhvr additive="base">
                        <p:cTn dur="500" fill="hold"/>
                        <p:tgtEl>
                          <p:spTgt spid="18"/>
                        </p:tgtEl>
                        <p:attrNameLst>
                          <p:attrName>ppt_y</p:attrName>
                        </p:attrNameLst>
                      </p:cBhvr>
                      <p:tavLst>
                        <p:tav tm="0">
                          <p:val>
                            <p:strVal val="#ppt_y"/>
                          </p:val>
                        </p:tav>
                        <p:tav tm="100000">
                          <p:val>
                            <p:strVal val="#ppt_y"/>
                          </p:val>
                        </p:tav>
                      </p:tavLst>
                    </p:anim>
                  </p:childTnLst>
                </p:cTn>
              </p:par>
            </p:tnLst>
          </p:tmpl>
        </p:tmplLst>
      </p:bldP>
      <p:bldP spid="19" grpId="0">
        <p:tmplLst>
          <p:tmpl>
            <p:tnLst>
              <p:par>
                <p:cTn presetID="2" presetClass="entr" presetSubtype="2" decel="100000" fill="hold" nodeType="withEffect">
                  <p:stCondLst>
                    <p:cond delay="50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500" fill="hold"/>
                        <p:tgtEl>
                          <p:spTgt spid="19"/>
                        </p:tgtEl>
                        <p:attrNameLst>
                          <p:attrName>ppt_x</p:attrName>
                        </p:attrNameLst>
                      </p:cBhvr>
                      <p:tavLst>
                        <p:tav tm="0">
                          <p:val>
                            <p:strVal val="1+#ppt_w/2"/>
                          </p:val>
                        </p:tav>
                        <p:tav tm="100000">
                          <p:val>
                            <p:strVal val="#ppt_x"/>
                          </p:val>
                        </p:tav>
                      </p:tavLst>
                    </p:anim>
                    <p:anim calcmode="lin" valueType="num">
                      <p:cBhvr additive="base">
                        <p:cTn dur="500" fill="hold"/>
                        <p:tgtEl>
                          <p:spTgt spid="19"/>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Numeric List - 6 Items">
    <p:spTree>
      <p:nvGrpSpPr>
        <p:cNvPr id="1" name=""/>
        <p:cNvGrpSpPr/>
        <p:nvPr/>
      </p:nvGrpSpPr>
      <p:grpSpPr>
        <a:xfrm>
          <a:off x="0" y="0"/>
          <a:ext cx="0" cy="0"/>
          <a:chOff x="0" y="0"/>
          <a:chExt cx="0" cy="0"/>
        </a:xfrm>
      </p:grpSpPr>
      <p:sp>
        <p:nvSpPr>
          <p:cNvPr id="5" name="正方形/長方形 4"/>
          <p:cNvSpPr/>
          <p:nvPr userDrawn="1"/>
        </p:nvSpPr>
        <p:spPr>
          <a:xfrm>
            <a:off x="952296" y="2218131"/>
            <a:ext cx="7739208" cy="563185"/>
          </a:xfrm>
          <a:prstGeom prst="rect">
            <a:avLst/>
          </a:prstGeom>
          <a:solidFill>
            <a:schemeClr val="bg1">
              <a:lumMod val="9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11" name="ホームベース 10"/>
          <p:cNvSpPr/>
          <p:nvPr userDrawn="1"/>
        </p:nvSpPr>
        <p:spPr>
          <a:xfrm>
            <a:off x="952296" y="2218131"/>
            <a:ext cx="900100" cy="563185"/>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テキスト プレースホルダー 11"/>
          <p:cNvSpPr>
            <a:spLocks noGrp="1"/>
          </p:cNvSpPr>
          <p:nvPr>
            <p:ph type="body" sz="quarter" idx="15" hasCustomPrompt="1"/>
          </p:nvPr>
        </p:nvSpPr>
        <p:spPr>
          <a:xfrm>
            <a:off x="937202" y="2856363"/>
            <a:ext cx="7755954" cy="166461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13" name="テキスト プレースホルダー 11"/>
          <p:cNvSpPr>
            <a:spLocks noGrp="1"/>
          </p:cNvSpPr>
          <p:nvPr>
            <p:ph type="body" sz="quarter" idx="16" hasCustomPrompt="1"/>
          </p:nvPr>
        </p:nvSpPr>
        <p:spPr>
          <a:xfrm>
            <a:off x="1852396" y="2128165"/>
            <a:ext cx="6839108"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20" name="テキスト プレースホルダー 11"/>
          <p:cNvSpPr>
            <a:spLocks noGrp="1"/>
          </p:cNvSpPr>
          <p:nvPr>
            <p:ph type="body" sz="quarter" idx="21" hasCustomPrompt="1"/>
          </p:nvPr>
        </p:nvSpPr>
        <p:spPr>
          <a:xfrm>
            <a:off x="1042306" y="2128165"/>
            <a:ext cx="630070" cy="756855"/>
          </a:xfrm>
        </p:spPr>
        <p:txBody>
          <a:bodyPr anchor="ctr">
            <a:noAutofit/>
          </a:bodyPr>
          <a:lstStyle>
            <a:lvl1pPr algn="l">
              <a:lnSpc>
                <a:spcPct val="120000"/>
              </a:lnSpc>
              <a:defRPr sz="2800">
                <a:solidFill>
                  <a:schemeClr val="bg1"/>
                </a:solidFill>
                <a:latin typeface="+mn-lt"/>
              </a:defRPr>
            </a:lvl1pPr>
          </a:lstStyle>
          <a:p>
            <a:pPr lvl="0"/>
            <a:r>
              <a:rPr lang="en-US" dirty="0"/>
              <a:t>0</a:t>
            </a:r>
          </a:p>
        </p:txBody>
      </p:sp>
      <p:sp>
        <p:nvSpPr>
          <p:cNvPr id="21" name="正方形/長方形 20"/>
          <p:cNvSpPr/>
          <p:nvPr userDrawn="1"/>
        </p:nvSpPr>
        <p:spPr>
          <a:xfrm>
            <a:off x="952296" y="4646277"/>
            <a:ext cx="7739208" cy="563185"/>
          </a:xfrm>
          <a:prstGeom prst="rect">
            <a:avLst/>
          </a:prstGeom>
          <a:solidFill>
            <a:schemeClr val="bg1">
              <a:lumMod val="9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ホームベース 21"/>
          <p:cNvSpPr/>
          <p:nvPr userDrawn="1"/>
        </p:nvSpPr>
        <p:spPr>
          <a:xfrm>
            <a:off x="952296" y="4646277"/>
            <a:ext cx="900100" cy="563185"/>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テキスト プレースホルダー 11"/>
          <p:cNvSpPr>
            <a:spLocks noGrp="1"/>
          </p:cNvSpPr>
          <p:nvPr>
            <p:ph type="body" sz="quarter" idx="22" hasCustomPrompt="1"/>
          </p:nvPr>
        </p:nvSpPr>
        <p:spPr>
          <a:xfrm>
            <a:off x="937202" y="5284509"/>
            <a:ext cx="7755954" cy="166461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24" name="テキスト プレースホルダー 11"/>
          <p:cNvSpPr>
            <a:spLocks noGrp="1"/>
          </p:cNvSpPr>
          <p:nvPr>
            <p:ph type="body" sz="quarter" idx="23" hasCustomPrompt="1"/>
          </p:nvPr>
        </p:nvSpPr>
        <p:spPr>
          <a:xfrm>
            <a:off x="1852396" y="4556311"/>
            <a:ext cx="6839108"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25" name="テキスト プレースホルダー 11"/>
          <p:cNvSpPr>
            <a:spLocks noGrp="1"/>
          </p:cNvSpPr>
          <p:nvPr>
            <p:ph type="body" sz="quarter" idx="24" hasCustomPrompt="1"/>
          </p:nvPr>
        </p:nvSpPr>
        <p:spPr>
          <a:xfrm>
            <a:off x="1042306" y="4556311"/>
            <a:ext cx="630070" cy="756855"/>
          </a:xfrm>
        </p:spPr>
        <p:txBody>
          <a:bodyPr anchor="ctr">
            <a:noAutofit/>
          </a:bodyPr>
          <a:lstStyle>
            <a:lvl1pPr algn="l">
              <a:lnSpc>
                <a:spcPct val="120000"/>
              </a:lnSpc>
              <a:defRPr sz="2800">
                <a:solidFill>
                  <a:schemeClr val="bg1"/>
                </a:solidFill>
                <a:latin typeface="+mn-lt"/>
              </a:defRPr>
            </a:lvl1pPr>
          </a:lstStyle>
          <a:p>
            <a:pPr lvl="0"/>
            <a:r>
              <a:rPr lang="en-US" dirty="0"/>
              <a:t>0</a:t>
            </a:r>
          </a:p>
        </p:txBody>
      </p:sp>
      <p:sp>
        <p:nvSpPr>
          <p:cNvPr id="26" name="正方形/長方形 25"/>
          <p:cNvSpPr/>
          <p:nvPr userDrawn="1"/>
        </p:nvSpPr>
        <p:spPr>
          <a:xfrm>
            <a:off x="952295" y="7071120"/>
            <a:ext cx="7739208" cy="563185"/>
          </a:xfrm>
          <a:prstGeom prst="rect">
            <a:avLst/>
          </a:prstGeom>
          <a:solidFill>
            <a:schemeClr val="bg1">
              <a:lumMod val="9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7" name="ホームベース 26"/>
          <p:cNvSpPr/>
          <p:nvPr userDrawn="1"/>
        </p:nvSpPr>
        <p:spPr>
          <a:xfrm>
            <a:off x="952295" y="7071120"/>
            <a:ext cx="900100" cy="563185"/>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 name="テキスト プレースホルダー 11"/>
          <p:cNvSpPr>
            <a:spLocks noGrp="1"/>
          </p:cNvSpPr>
          <p:nvPr>
            <p:ph type="body" sz="quarter" idx="25" hasCustomPrompt="1"/>
          </p:nvPr>
        </p:nvSpPr>
        <p:spPr>
          <a:xfrm>
            <a:off x="937201" y="7709352"/>
            <a:ext cx="7755954" cy="166461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29" name="テキスト プレースホルダー 11"/>
          <p:cNvSpPr>
            <a:spLocks noGrp="1"/>
          </p:cNvSpPr>
          <p:nvPr>
            <p:ph type="body" sz="quarter" idx="26" hasCustomPrompt="1"/>
          </p:nvPr>
        </p:nvSpPr>
        <p:spPr>
          <a:xfrm>
            <a:off x="1852395" y="6981154"/>
            <a:ext cx="6839108"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30" name="テキスト プレースホルダー 11"/>
          <p:cNvSpPr>
            <a:spLocks noGrp="1"/>
          </p:cNvSpPr>
          <p:nvPr>
            <p:ph type="body" sz="quarter" idx="27" hasCustomPrompt="1"/>
          </p:nvPr>
        </p:nvSpPr>
        <p:spPr>
          <a:xfrm>
            <a:off x="1042305" y="6981154"/>
            <a:ext cx="630070" cy="756855"/>
          </a:xfrm>
        </p:spPr>
        <p:txBody>
          <a:bodyPr anchor="ctr">
            <a:noAutofit/>
          </a:bodyPr>
          <a:lstStyle>
            <a:lvl1pPr algn="l">
              <a:lnSpc>
                <a:spcPct val="120000"/>
              </a:lnSpc>
              <a:defRPr sz="2800">
                <a:solidFill>
                  <a:schemeClr val="bg1"/>
                </a:solidFill>
                <a:latin typeface="+mn-lt"/>
              </a:defRPr>
            </a:lvl1pPr>
          </a:lstStyle>
          <a:p>
            <a:pPr lvl="0"/>
            <a:r>
              <a:rPr lang="en-US" dirty="0"/>
              <a:t>0</a:t>
            </a:r>
          </a:p>
        </p:txBody>
      </p:sp>
      <p:sp>
        <p:nvSpPr>
          <p:cNvPr id="46" name="正方形/長方形 45"/>
          <p:cNvSpPr/>
          <p:nvPr userDrawn="1"/>
        </p:nvSpPr>
        <p:spPr>
          <a:xfrm>
            <a:off x="9503246" y="2218131"/>
            <a:ext cx="7739208" cy="563185"/>
          </a:xfrm>
          <a:prstGeom prst="rect">
            <a:avLst/>
          </a:prstGeom>
          <a:solidFill>
            <a:schemeClr val="bg1">
              <a:lumMod val="9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7" name="ホームベース 46"/>
          <p:cNvSpPr/>
          <p:nvPr userDrawn="1"/>
        </p:nvSpPr>
        <p:spPr>
          <a:xfrm>
            <a:off x="9503246" y="2218131"/>
            <a:ext cx="900100" cy="563185"/>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8" name="テキスト プレースホルダー 11"/>
          <p:cNvSpPr>
            <a:spLocks noGrp="1"/>
          </p:cNvSpPr>
          <p:nvPr>
            <p:ph type="body" sz="quarter" idx="28" hasCustomPrompt="1"/>
          </p:nvPr>
        </p:nvSpPr>
        <p:spPr>
          <a:xfrm>
            <a:off x="9488152" y="2856363"/>
            <a:ext cx="7755954" cy="166461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49" name="テキスト プレースホルダー 11"/>
          <p:cNvSpPr>
            <a:spLocks noGrp="1"/>
          </p:cNvSpPr>
          <p:nvPr>
            <p:ph type="body" sz="quarter" idx="29" hasCustomPrompt="1"/>
          </p:nvPr>
        </p:nvSpPr>
        <p:spPr>
          <a:xfrm>
            <a:off x="10403346" y="2128165"/>
            <a:ext cx="6839108"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50" name="テキスト プレースホルダー 11"/>
          <p:cNvSpPr>
            <a:spLocks noGrp="1"/>
          </p:cNvSpPr>
          <p:nvPr>
            <p:ph type="body" sz="quarter" idx="30" hasCustomPrompt="1"/>
          </p:nvPr>
        </p:nvSpPr>
        <p:spPr>
          <a:xfrm>
            <a:off x="9593256" y="2128165"/>
            <a:ext cx="630070" cy="756855"/>
          </a:xfrm>
        </p:spPr>
        <p:txBody>
          <a:bodyPr anchor="ctr">
            <a:noAutofit/>
          </a:bodyPr>
          <a:lstStyle>
            <a:lvl1pPr algn="l">
              <a:lnSpc>
                <a:spcPct val="120000"/>
              </a:lnSpc>
              <a:defRPr sz="2800">
                <a:solidFill>
                  <a:schemeClr val="bg1"/>
                </a:solidFill>
                <a:latin typeface="+mn-lt"/>
              </a:defRPr>
            </a:lvl1pPr>
          </a:lstStyle>
          <a:p>
            <a:pPr lvl="0"/>
            <a:r>
              <a:rPr lang="en-US" dirty="0"/>
              <a:t>0</a:t>
            </a:r>
          </a:p>
        </p:txBody>
      </p:sp>
      <p:sp>
        <p:nvSpPr>
          <p:cNvPr id="51" name="正方形/長方形 50"/>
          <p:cNvSpPr/>
          <p:nvPr userDrawn="1"/>
        </p:nvSpPr>
        <p:spPr>
          <a:xfrm>
            <a:off x="9503246" y="4646277"/>
            <a:ext cx="7739208" cy="563185"/>
          </a:xfrm>
          <a:prstGeom prst="rect">
            <a:avLst/>
          </a:prstGeom>
          <a:solidFill>
            <a:schemeClr val="bg1">
              <a:lumMod val="9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2" name="ホームベース 51"/>
          <p:cNvSpPr/>
          <p:nvPr userDrawn="1"/>
        </p:nvSpPr>
        <p:spPr>
          <a:xfrm>
            <a:off x="9503246" y="4646277"/>
            <a:ext cx="900100" cy="563185"/>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プレースホルダー 11"/>
          <p:cNvSpPr>
            <a:spLocks noGrp="1"/>
          </p:cNvSpPr>
          <p:nvPr>
            <p:ph type="body" sz="quarter" idx="31" hasCustomPrompt="1"/>
          </p:nvPr>
        </p:nvSpPr>
        <p:spPr>
          <a:xfrm>
            <a:off x="9488152" y="5284509"/>
            <a:ext cx="7755954" cy="166461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54" name="テキスト プレースホルダー 11"/>
          <p:cNvSpPr>
            <a:spLocks noGrp="1"/>
          </p:cNvSpPr>
          <p:nvPr>
            <p:ph type="body" sz="quarter" idx="32" hasCustomPrompt="1"/>
          </p:nvPr>
        </p:nvSpPr>
        <p:spPr>
          <a:xfrm>
            <a:off x="10403346" y="4556311"/>
            <a:ext cx="6839108"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55" name="テキスト プレースホルダー 11"/>
          <p:cNvSpPr>
            <a:spLocks noGrp="1"/>
          </p:cNvSpPr>
          <p:nvPr>
            <p:ph type="body" sz="quarter" idx="33" hasCustomPrompt="1"/>
          </p:nvPr>
        </p:nvSpPr>
        <p:spPr>
          <a:xfrm>
            <a:off x="9593256" y="4556311"/>
            <a:ext cx="630070" cy="756855"/>
          </a:xfrm>
        </p:spPr>
        <p:txBody>
          <a:bodyPr anchor="ctr">
            <a:noAutofit/>
          </a:bodyPr>
          <a:lstStyle>
            <a:lvl1pPr algn="l">
              <a:lnSpc>
                <a:spcPct val="120000"/>
              </a:lnSpc>
              <a:defRPr sz="2800">
                <a:solidFill>
                  <a:schemeClr val="bg1"/>
                </a:solidFill>
                <a:latin typeface="+mn-lt"/>
              </a:defRPr>
            </a:lvl1pPr>
          </a:lstStyle>
          <a:p>
            <a:pPr lvl="0"/>
            <a:r>
              <a:rPr lang="en-US" dirty="0"/>
              <a:t>0</a:t>
            </a:r>
          </a:p>
        </p:txBody>
      </p:sp>
      <p:sp>
        <p:nvSpPr>
          <p:cNvPr id="56" name="正方形/長方形 55"/>
          <p:cNvSpPr/>
          <p:nvPr userDrawn="1"/>
        </p:nvSpPr>
        <p:spPr>
          <a:xfrm>
            <a:off x="9503245" y="7071120"/>
            <a:ext cx="7739208" cy="563185"/>
          </a:xfrm>
          <a:prstGeom prst="rect">
            <a:avLst/>
          </a:prstGeom>
          <a:solidFill>
            <a:schemeClr val="bg1">
              <a:lumMod val="9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7" name="ホームベース 56"/>
          <p:cNvSpPr/>
          <p:nvPr userDrawn="1"/>
        </p:nvSpPr>
        <p:spPr>
          <a:xfrm>
            <a:off x="9503245" y="7071120"/>
            <a:ext cx="900100" cy="563185"/>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8" name="テキスト プレースホルダー 11"/>
          <p:cNvSpPr>
            <a:spLocks noGrp="1"/>
          </p:cNvSpPr>
          <p:nvPr>
            <p:ph type="body" sz="quarter" idx="34" hasCustomPrompt="1"/>
          </p:nvPr>
        </p:nvSpPr>
        <p:spPr>
          <a:xfrm>
            <a:off x="9488151" y="7709352"/>
            <a:ext cx="7755954" cy="166461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59" name="テキスト プレースホルダー 11"/>
          <p:cNvSpPr>
            <a:spLocks noGrp="1"/>
          </p:cNvSpPr>
          <p:nvPr>
            <p:ph type="body" sz="quarter" idx="35" hasCustomPrompt="1"/>
          </p:nvPr>
        </p:nvSpPr>
        <p:spPr>
          <a:xfrm>
            <a:off x="10403345" y="6981154"/>
            <a:ext cx="6839108"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60" name="テキスト プレースホルダー 11"/>
          <p:cNvSpPr>
            <a:spLocks noGrp="1"/>
          </p:cNvSpPr>
          <p:nvPr>
            <p:ph type="body" sz="quarter" idx="36" hasCustomPrompt="1"/>
          </p:nvPr>
        </p:nvSpPr>
        <p:spPr>
          <a:xfrm>
            <a:off x="9593255" y="6981154"/>
            <a:ext cx="630070" cy="756855"/>
          </a:xfrm>
        </p:spPr>
        <p:txBody>
          <a:bodyPr anchor="ctr">
            <a:noAutofit/>
          </a:bodyPr>
          <a:lstStyle>
            <a:lvl1pPr algn="l">
              <a:lnSpc>
                <a:spcPct val="120000"/>
              </a:lnSpc>
              <a:defRPr sz="2800">
                <a:solidFill>
                  <a:schemeClr val="bg1"/>
                </a:solidFill>
                <a:latin typeface="+mn-lt"/>
              </a:defRPr>
            </a:lvl1pPr>
          </a:lstStyle>
          <a:p>
            <a:pPr lvl="0"/>
            <a:r>
              <a:rPr lang="en-US" dirty="0"/>
              <a:t>0</a:t>
            </a:r>
          </a:p>
        </p:txBody>
      </p:sp>
    </p:spTree>
    <p:extLst>
      <p:ext uri="{BB962C8B-B14F-4D97-AF65-F5344CB8AC3E}">
        <p14:creationId xmlns:p14="http://schemas.microsoft.com/office/powerpoint/2010/main" val="1415360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3">
                                            <p:txEl>
                                              <p:pRg st="0" end="0"/>
                                            </p:txEl>
                                          </p:spTgt>
                                        </p:tgtEl>
                                        <p:attrNameLst>
                                          <p:attrName>style.visibility</p:attrName>
                                        </p:attrNameLst>
                                      </p:cBhvr>
                                      <p:to>
                                        <p:strVal val="visible"/>
                                      </p:to>
                                    </p:set>
                                    <p:animEffect transition="in" filter="fade">
                                      <p:cBhvr>
                                        <p:cTn id="16" dur="500"/>
                                        <p:tgtEl>
                                          <p:spTgt spid="13">
                                            <p:txEl>
                                              <p:pRg st="0" end="0"/>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0">
                                            <p:txEl>
                                              <p:pRg st="0" end="0"/>
                                            </p:txEl>
                                          </p:spTgt>
                                        </p:tgtEl>
                                        <p:attrNameLst>
                                          <p:attrName>style.visibility</p:attrName>
                                        </p:attrNameLst>
                                      </p:cBhvr>
                                      <p:to>
                                        <p:strVal val="visible"/>
                                      </p:to>
                                    </p:set>
                                    <p:animEffect transition="in" filter="fade">
                                      <p:cBhvr>
                                        <p:cTn id="19" dur="500"/>
                                        <p:tgtEl>
                                          <p:spTgt spid="20">
                                            <p:txEl>
                                              <p:pRg st="0" end="0"/>
                                            </p:txEl>
                                          </p:spTgt>
                                        </p:tgtEl>
                                      </p:cBhvr>
                                    </p:animEffect>
                                  </p:childTnLst>
                                </p:cTn>
                              </p:par>
                            </p:childTnLst>
                          </p:cTn>
                        </p:par>
                        <p:par>
                          <p:cTn id="20" fill="hold">
                            <p:stCondLst>
                              <p:cond delay="500"/>
                            </p:stCondLst>
                            <p:childTnLst>
                              <p:par>
                                <p:cTn id="21" presetID="10" presetClass="entr" presetSubtype="0" fill="hold" grpId="0" nodeType="afterEffect">
                                  <p:stCondLst>
                                    <p:cond delay="50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par>
                                <p:cTn id="27" presetID="10" presetClass="entr" presetSubtype="0" fill="hold" grpId="0" nodeType="withEffect">
                                  <p:stCondLst>
                                    <p:cond delay="50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par>
                                <p:cTn id="30" presetID="10" presetClass="entr" presetSubtype="0" fill="hold" grpId="0" nodeType="withEffect">
                                  <p:stCondLst>
                                    <p:cond delay="500"/>
                                  </p:stCondLst>
                                  <p:childTnLst>
                                    <p:set>
                                      <p:cBhvr>
                                        <p:cTn id="31" dur="1" fill="hold">
                                          <p:stCondLst>
                                            <p:cond delay="0"/>
                                          </p:stCondLst>
                                        </p:cTn>
                                        <p:tgtEl>
                                          <p:spTgt spid="24">
                                            <p:txEl>
                                              <p:pRg st="0" end="0"/>
                                            </p:txEl>
                                          </p:spTgt>
                                        </p:tgtEl>
                                        <p:attrNameLst>
                                          <p:attrName>style.visibility</p:attrName>
                                        </p:attrNameLst>
                                      </p:cBhvr>
                                      <p:to>
                                        <p:strVal val="visible"/>
                                      </p:to>
                                    </p:set>
                                    <p:animEffect transition="in" filter="fade">
                                      <p:cBhvr>
                                        <p:cTn id="32" dur="500"/>
                                        <p:tgtEl>
                                          <p:spTgt spid="24">
                                            <p:txEl>
                                              <p:pRg st="0" end="0"/>
                                            </p:txEl>
                                          </p:spTgt>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25">
                                            <p:txEl>
                                              <p:pRg st="0" end="0"/>
                                            </p:txEl>
                                          </p:spTgt>
                                        </p:tgtEl>
                                        <p:attrNameLst>
                                          <p:attrName>style.visibility</p:attrName>
                                        </p:attrNameLst>
                                      </p:cBhvr>
                                      <p:to>
                                        <p:strVal val="visible"/>
                                      </p:to>
                                    </p:set>
                                    <p:animEffect transition="in" filter="fade">
                                      <p:cBhvr>
                                        <p:cTn id="35" dur="500"/>
                                        <p:tgtEl>
                                          <p:spTgt spid="25">
                                            <p:txEl>
                                              <p:pRg st="0" end="0"/>
                                            </p:txEl>
                                          </p:spTgt>
                                        </p:tgtEl>
                                      </p:cBhvr>
                                    </p:animEffect>
                                  </p:childTnLst>
                                </p:cTn>
                              </p:par>
                            </p:childTnLst>
                          </p:cTn>
                        </p:par>
                        <p:par>
                          <p:cTn id="36" fill="hold">
                            <p:stCondLst>
                              <p:cond delay="1500"/>
                            </p:stCondLst>
                            <p:childTnLst>
                              <p:par>
                                <p:cTn id="37" presetID="10" presetClass="entr" presetSubtype="0" fill="hold" grpId="0" nodeType="afterEffect">
                                  <p:stCondLst>
                                    <p:cond delay="50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par>
                                <p:cTn id="43" presetID="10" presetClass="entr" presetSubtype="0" fill="hold" grpId="0" nodeType="withEffect">
                                  <p:stCondLst>
                                    <p:cond delay="50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par>
                                <p:cTn id="46" presetID="10" presetClass="entr" presetSubtype="0" fill="hold" grpId="0" nodeType="withEffect">
                                  <p:stCondLst>
                                    <p:cond delay="500"/>
                                  </p:stCondLst>
                                  <p:childTnLst>
                                    <p:set>
                                      <p:cBhvr>
                                        <p:cTn id="47" dur="1" fill="hold">
                                          <p:stCondLst>
                                            <p:cond delay="0"/>
                                          </p:stCondLst>
                                        </p:cTn>
                                        <p:tgtEl>
                                          <p:spTgt spid="29">
                                            <p:txEl>
                                              <p:pRg st="0" end="0"/>
                                            </p:txEl>
                                          </p:spTgt>
                                        </p:tgtEl>
                                        <p:attrNameLst>
                                          <p:attrName>style.visibility</p:attrName>
                                        </p:attrNameLst>
                                      </p:cBhvr>
                                      <p:to>
                                        <p:strVal val="visible"/>
                                      </p:to>
                                    </p:set>
                                    <p:animEffect transition="in" filter="fade">
                                      <p:cBhvr>
                                        <p:cTn id="48" dur="500"/>
                                        <p:tgtEl>
                                          <p:spTgt spid="29">
                                            <p:txEl>
                                              <p:pRg st="0" end="0"/>
                                            </p:txEl>
                                          </p:spTgt>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30">
                                            <p:txEl>
                                              <p:pRg st="0" end="0"/>
                                            </p:txEl>
                                          </p:spTgt>
                                        </p:tgtEl>
                                        <p:attrNameLst>
                                          <p:attrName>style.visibility</p:attrName>
                                        </p:attrNameLst>
                                      </p:cBhvr>
                                      <p:to>
                                        <p:strVal val="visible"/>
                                      </p:to>
                                    </p:set>
                                    <p:animEffect transition="in" filter="fade">
                                      <p:cBhvr>
                                        <p:cTn id="51" dur="500"/>
                                        <p:tgtEl>
                                          <p:spTgt spid="30">
                                            <p:txEl>
                                              <p:pRg st="0" end="0"/>
                                            </p:txEl>
                                          </p:spTgt>
                                        </p:tgtEl>
                                      </p:cBhvr>
                                    </p:animEffect>
                                  </p:childTnLst>
                                </p:cTn>
                              </p:par>
                            </p:childTnLst>
                          </p:cTn>
                        </p:par>
                        <p:par>
                          <p:cTn id="52" fill="hold">
                            <p:stCondLst>
                              <p:cond delay="2500"/>
                            </p:stCondLst>
                            <p:childTnLst>
                              <p:par>
                                <p:cTn id="53" presetID="10" presetClass="entr" presetSubtype="0" fill="hold" grpId="0" nodeType="afterEffect">
                                  <p:stCondLst>
                                    <p:cond delay="500"/>
                                  </p:stCondLst>
                                  <p:childTnLst>
                                    <p:set>
                                      <p:cBhvr>
                                        <p:cTn id="54" dur="1" fill="hold">
                                          <p:stCondLst>
                                            <p:cond delay="0"/>
                                          </p:stCondLst>
                                        </p:cTn>
                                        <p:tgtEl>
                                          <p:spTgt spid="46"/>
                                        </p:tgtEl>
                                        <p:attrNameLst>
                                          <p:attrName>style.visibility</p:attrName>
                                        </p:attrNameLst>
                                      </p:cBhvr>
                                      <p:to>
                                        <p:strVal val="visible"/>
                                      </p:to>
                                    </p:set>
                                    <p:animEffect transition="in" filter="fade">
                                      <p:cBhvr>
                                        <p:cTn id="55" dur="500"/>
                                        <p:tgtEl>
                                          <p:spTgt spid="46"/>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47"/>
                                        </p:tgtEl>
                                        <p:attrNameLst>
                                          <p:attrName>style.visibility</p:attrName>
                                        </p:attrNameLst>
                                      </p:cBhvr>
                                      <p:to>
                                        <p:strVal val="visible"/>
                                      </p:to>
                                    </p:set>
                                    <p:animEffect transition="in" filter="fade">
                                      <p:cBhvr>
                                        <p:cTn id="58" dur="500"/>
                                        <p:tgtEl>
                                          <p:spTgt spid="47"/>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48"/>
                                        </p:tgtEl>
                                        <p:attrNameLst>
                                          <p:attrName>style.visibility</p:attrName>
                                        </p:attrNameLst>
                                      </p:cBhvr>
                                      <p:to>
                                        <p:strVal val="visible"/>
                                      </p:to>
                                    </p:set>
                                    <p:animEffect transition="in" filter="fade">
                                      <p:cBhvr>
                                        <p:cTn id="61" dur="500"/>
                                        <p:tgtEl>
                                          <p:spTgt spid="48"/>
                                        </p:tgtEl>
                                      </p:cBhvr>
                                    </p:animEffect>
                                  </p:childTnLst>
                                </p:cTn>
                              </p:par>
                              <p:par>
                                <p:cTn id="62" presetID="10" presetClass="entr" presetSubtype="0" fill="hold" grpId="0" nodeType="withEffect">
                                  <p:stCondLst>
                                    <p:cond delay="500"/>
                                  </p:stCondLst>
                                  <p:childTnLst>
                                    <p:set>
                                      <p:cBhvr>
                                        <p:cTn id="63" dur="1" fill="hold">
                                          <p:stCondLst>
                                            <p:cond delay="0"/>
                                          </p:stCondLst>
                                        </p:cTn>
                                        <p:tgtEl>
                                          <p:spTgt spid="49">
                                            <p:txEl>
                                              <p:pRg st="0" end="0"/>
                                            </p:txEl>
                                          </p:spTgt>
                                        </p:tgtEl>
                                        <p:attrNameLst>
                                          <p:attrName>style.visibility</p:attrName>
                                        </p:attrNameLst>
                                      </p:cBhvr>
                                      <p:to>
                                        <p:strVal val="visible"/>
                                      </p:to>
                                    </p:set>
                                    <p:animEffect transition="in" filter="fade">
                                      <p:cBhvr>
                                        <p:cTn id="64" dur="500"/>
                                        <p:tgtEl>
                                          <p:spTgt spid="49">
                                            <p:txEl>
                                              <p:pRg st="0" end="0"/>
                                            </p:txEl>
                                          </p:spTgt>
                                        </p:tgtEl>
                                      </p:cBhvr>
                                    </p:animEffect>
                                  </p:childTnLst>
                                </p:cTn>
                              </p:par>
                              <p:par>
                                <p:cTn id="65" presetID="10" presetClass="entr" presetSubtype="0" fill="hold" grpId="0" nodeType="withEffect">
                                  <p:stCondLst>
                                    <p:cond delay="500"/>
                                  </p:stCondLst>
                                  <p:childTnLst>
                                    <p:set>
                                      <p:cBhvr>
                                        <p:cTn id="66" dur="1" fill="hold">
                                          <p:stCondLst>
                                            <p:cond delay="0"/>
                                          </p:stCondLst>
                                        </p:cTn>
                                        <p:tgtEl>
                                          <p:spTgt spid="50">
                                            <p:txEl>
                                              <p:pRg st="0" end="0"/>
                                            </p:txEl>
                                          </p:spTgt>
                                        </p:tgtEl>
                                        <p:attrNameLst>
                                          <p:attrName>style.visibility</p:attrName>
                                        </p:attrNameLst>
                                      </p:cBhvr>
                                      <p:to>
                                        <p:strVal val="visible"/>
                                      </p:to>
                                    </p:set>
                                    <p:animEffect transition="in" filter="fade">
                                      <p:cBhvr>
                                        <p:cTn id="67" dur="500"/>
                                        <p:tgtEl>
                                          <p:spTgt spid="50">
                                            <p:txEl>
                                              <p:pRg st="0" end="0"/>
                                            </p:txEl>
                                          </p:spTgt>
                                        </p:tgtEl>
                                      </p:cBhvr>
                                    </p:animEffect>
                                  </p:childTnLst>
                                </p:cTn>
                              </p:par>
                            </p:childTnLst>
                          </p:cTn>
                        </p:par>
                        <p:par>
                          <p:cTn id="68" fill="hold">
                            <p:stCondLst>
                              <p:cond delay="3500"/>
                            </p:stCondLst>
                            <p:childTnLst>
                              <p:par>
                                <p:cTn id="69" presetID="10" presetClass="entr" presetSubtype="0" fill="hold" grpId="0" nodeType="afterEffect">
                                  <p:stCondLst>
                                    <p:cond delay="500"/>
                                  </p:stCondLst>
                                  <p:childTnLst>
                                    <p:set>
                                      <p:cBhvr>
                                        <p:cTn id="70" dur="1" fill="hold">
                                          <p:stCondLst>
                                            <p:cond delay="0"/>
                                          </p:stCondLst>
                                        </p:cTn>
                                        <p:tgtEl>
                                          <p:spTgt spid="51"/>
                                        </p:tgtEl>
                                        <p:attrNameLst>
                                          <p:attrName>style.visibility</p:attrName>
                                        </p:attrNameLst>
                                      </p:cBhvr>
                                      <p:to>
                                        <p:strVal val="visible"/>
                                      </p:to>
                                    </p:set>
                                    <p:animEffect transition="in" filter="fade">
                                      <p:cBhvr>
                                        <p:cTn id="71" dur="500"/>
                                        <p:tgtEl>
                                          <p:spTgt spid="51"/>
                                        </p:tgtEl>
                                      </p:cBhvr>
                                    </p:animEffect>
                                  </p:childTnLst>
                                </p:cTn>
                              </p:par>
                              <p:par>
                                <p:cTn id="72" presetID="10" presetClass="entr" presetSubtype="0" fill="hold" grpId="0" nodeType="withEffect">
                                  <p:stCondLst>
                                    <p:cond delay="500"/>
                                  </p:stCondLst>
                                  <p:childTnLst>
                                    <p:set>
                                      <p:cBhvr>
                                        <p:cTn id="73" dur="1" fill="hold">
                                          <p:stCondLst>
                                            <p:cond delay="0"/>
                                          </p:stCondLst>
                                        </p:cTn>
                                        <p:tgtEl>
                                          <p:spTgt spid="52"/>
                                        </p:tgtEl>
                                        <p:attrNameLst>
                                          <p:attrName>style.visibility</p:attrName>
                                        </p:attrNameLst>
                                      </p:cBhvr>
                                      <p:to>
                                        <p:strVal val="visible"/>
                                      </p:to>
                                    </p:set>
                                    <p:animEffect transition="in" filter="fade">
                                      <p:cBhvr>
                                        <p:cTn id="74" dur="500"/>
                                        <p:tgtEl>
                                          <p:spTgt spid="52"/>
                                        </p:tgtEl>
                                      </p:cBhvr>
                                    </p:animEffect>
                                  </p:childTnLst>
                                </p:cTn>
                              </p:par>
                              <p:par>
                                <p:cTn id="75" presetID="10" presetClass="entr" presetSubtype="0" fill="hold" grpId="0" nodeType="withEffect">
                                  <p:stCondLst>
                                    <p:cond delay="500"/>
                                  </p:stCondLst>
                                  <p:childTnLst>
                                    <p:set>
                                      <p:cBhvr>
                                        <p:cTn id="76" dur="1" fill="hold">
                                          <p:stCondLst>
                                            <p:cond delay="0"/>
                                          </p:stCondLst>
                                        </p:cTn>
                                        <p:tgtEl>
                                          <p:spTgt spid="53"/>
                                        </p:tgtEl>
                                        <p:attrNameLst>
                                          <p:attrName>style.visibility</p:attrName>
                                        </p:attrNameLst>
                                      </p:cBhvr>
                                      <p:to>
                                        <p:strVal val="visible"/>
                                      </p:to>
                                    </p:set>
                                    <p:animEffect transition="in" filter="fade">
                                      <p:cBhvr>
                                        <p:cTn id="77" dur="500"/>
                                        <p:tgtEl>
                                          <p:spTgt spid="53"/>
                                        </p:tgtEl>
                                      </p:cBhvr>
                                    </p:animEffect>
                                  </p:childTnLst>
                                </p:cTn>
                              </p:par>
                              <p:par>
                                <p:cTn id="78" presetID="10" presetClass="entr" presetSubtype="0" fill="hold" grpId="0" nodeType="withEffect">
                                  <p:stCondLst>
                                    <p:cond delay="500"/>
                                  </p:stCondLst>
                                  <p:childTnLst>
                                    <p:set>
                                      <p:cBhvr>
                                        <p:cTn id="79" dur="1" fill="hold">
                                          <p:stCondLst>
                                            <p:cond delay="0"/>
                                          </p:stCondLst>
                                        </p:cTn>
                                        <p:tgtEl>
                                          <p:spTgt spid="54">
                                            <p:txEl>
                                              <p:pRg st="0" end="0"/>
                                            </p:txEl>
                                          </p:spTgt>
                                        </p:tgtEl>
                                        <p:attrNameLst>
                                          <p:attrName>style.visibility</p:attrName>
                                        </p:attrNameLst>
                                      </p:cBhvr>
                                      <p:to>
                                        <p:strVal val="visible"/>
                                      </p:to>
                                    </p:set>
                                    <p:animEffect transition="in" filter="fade">
                                      <p:cBhvr>
                                        <p:cTn id="80" dur="500"/>
                                        <p:tgtEl>
                                          <p:spTgt spid="54">
                                            <p:txEl>
                                              <p:pRg st="0" end="0"/>
                                            </p:txEl>
                                          </p:spTgt>
                                        </p:tgtEl>
                                      </p:cBhvr>
                                    </p:animEffect>
                                  </p:childTnLst>
                                </p:cTn>
                              </p:par>
                              <p:par>
                                <p:cTn id="81" presetID="10" presetClass="entr" presetSubtype="0" fill="hold" grpId="0" nodeType="withEffect">
                                  <p:stCondLst>
                                    <p:cond delay="500"/>
                                  </p:stCondLst>
                                  <p:childTnLst>
                                    <p:set>
                                      <p:cBhvr>
                                        <p:cTn id="82" dur="1" fill="hold">
                                          <p:stCondLst>
                                            <p:cond delay="0"/>
                                          </p:stCondLst>
                                        </p:cTn>
                                        <p:tgtEl>
                                          <p:spTgt spid="55">
                                            <p:txEl>
                                              <p:pRg st="0" end="0"/>
                                            </p:txEl>
                                          </p:spTgt>
                                        </p:tgtEl>
                                        <p:attrNameLst>
                                          <p:attrName>style.visibility</p:attrName>
                                        </p:attrNameLst>
                                      </p:cBhvr>
                                      <p:to>
                                        <p:strVal val="visible"/>
                                      </p:to>
                                    </p:set>
                                    <p:animEffect transition="in" filter="fade">
                                      <p:cBhvr>
                                        <p:cTn id="83" dur="500"/>
                                        <p:tgtEl>
                                          <p:spTgt spid="55">
                                            <p:txEl>
                                              <p:pRg st="0" end="0"/>
                                            </p:txEl>
                                          </p:spTgt>
                                        </p:tgtEl>
                                      </p:cBhvr>
                                    </p:animEffect>
                                  </p:childTnLst>
                                </p:cTn>
                              </p:par>
                            </p:childTnLst>
                          </p:cTn>
                        </p:par>
                        <p:par>
                          <p:cTn id="84" fill="hold">
                            <p:stCondLst>
                              <p:cond delay="4500"/>
                            </p:stCondLst>
                            <p:childTnLst>
                              <p:par>
                                <p:cTn id="85" presetID="10" presetClass="entr" presetSubtype="0" fill="hold" grpId="0" nodeType="afterEffect">
                                  <p:stCondLst>
                                    <p:cond delay="500"/>
                                  </p:stCondLst>
                                  <p:childTnLst>
                                    <p:set>
                                      <p:cBhvr>
                                        <p:cTn id="86" dur="1" fill="hold">
                                          <p:stCondLst>
                                            <p:cond delay="0"/>
                                          </p:stCondLst>
                                        </p:cTn>
                                        <p:tgtEl>
                                          <p:spTgt spid="56"/>
                                        </p:tgtEl>
                                        <p:attrNameLst>
                                          <p:attrName>style.visibility</p:attrName>
                                        </p:attrNameLst>
                                      </p:cBhvr>
                                      <p:to>
                                        <p:strVal val="visible"/>
                                      </p:to>
                                    </p:set>
                                    <p:animEffect transition="in" filter="fade">
                                      <p:cBhvr>
                                        <p:cTn id="87" dur="500"/>
                                        <p:tgtEl>
                                          <p:spTgt spid="56"/>
                                        </p:tgtEl>
                                      </p:cBhvr>
                                    </p:animEffect>
                                  </p:childTnLst>
                                </p:cTn>
                              </p:par>
                              <p:par>
                                <p:cTn id="88" presetID="10" presetClass="entr" presetSubtype="0" fill="hold" grpId="0" nodeType="withEffect">
                                  <p:stCondLst>
                                    <p:cond delay="500"/>
                                  </p:stCondLst>
                                  <p:childTnLst>
                                    <p:set>
                                      <p:cBhvr>
                                        <p:cTn id="89" dur="1" fill="hold">
                                          <p:stCondLst>
                                            <p:cond delay="0"/>
                                          </p:stCondLst>
                                        </p:cTn>
                                        <p:tgtEl>
                                          <p:spTgt spid="57"/>
                                        </p:tgtEl>
                                        <p:attrNameLst>
                                          <p:attrName>style.visibility</p:attrName>
                                        </p:attrNameLst>
                                      </p:cBhvr>
                                      <p:to>
                                        <p:strVal val="visible"/>
                                      </p:to>
                                    </p:set>
                                    <p:animEffect transition="in" filter="fade">
                                      <p:cBhvr>
                                        <p:cTn id="90" dur="500"/>
                                        <p:tgtEl>
                                          <p:spTgt spid="57"/>
                                        </p:tgtEl>
                                      </p:cBhvr>
                                    </p:animEffect>
                                  </p:childTnLst>
                                </p:cTn>
                              </p:par>
                              <p:par>
                                <p:cTn id="91" presetID="10" presetClass="entr" presetSubtype="0" fill="hold" grpId="0" nodeType="withEffect">
                                  <p:stCondLst>
                                    <p:cond delay="500"/>
                                  </p:stCondLst>
                                  <p:childTnLst>
                                    <p:set>
                                      <p:cBhvr>
                                        <p:cTn id="92" dur="1" fill="hold">
                                          <p:stCondLst>
                                            <p:cond delay="0"/>
                                          </p:stCondLst>
                                        </p:cTn>
                                        <p:tgtEl>
                                          <p:spTgt spid="59">
                                            <p:txEl>
                                              <p:pRg st="0" end="0"/>
                                            </p:txEl>
                                          </p:spTgt>
                                        </p:tgtEl>
                                        <p:attrNameLst>
                                          <p:attrName>style.visibility</p:attrName>
                                        </p:attrNameLst>
                                      </p:cBhvr>
                                      <p:to>
                                        <p:strVal val="visible"/>
                                      </p:to>
                                    </p:set>
                                    <p:animEffect transition="in" filter="fade">
                                      <p:cBhvr>
                                        <p:cTn id="93" dur="500"/>
                                        <p:tgtEl>
                                          <p:spTgt spid="59">
                                            <p:txEl>
                                              <p:pRg st="0" end="0"/>
                                            </p:txEl>
                                          </p:spTgt>
                                        </p:tgtEl>
                                      </p:cBhvr>
                                    </p:animEffect>
                                  </p:childTnLst>
                                </p:cTn>
                              </p:par>
                              <p:par>
                                <p:cTn id="94" presetID="10" presetClass="entr" presetSubtype="0" fill="hold" grpId="0" nodeType="withEffect">
                                  <p:stCondLst>
                                    <p:cond delay="500"/>
                                  </p:stCondLst>
                                  <p:childTnLst>
                                    <p:set>
                                      <p:cBhvr>
                                        <p:cTn id="95" dur="1" fill="hold">
                                          <p:stCondLst>
                                            <p:cond delay="0"/>
                                          </p:stCondLst>
                                        </p:cTn>
                                        <p:tgtEl>
                                          <p:spTgt spid="60">
                                            <p:txEl>
                                              <p:pRg st="0" end="0"/>
                                            </p:txEl>
                                          </p:spTgt>
                                        </p:tgtEl>
                                        <p:attrNameLst>
                                          <p:attrName>style.visibility</p:attrName>
                                        </p:attrNameLst>
                                      </p:cBhvr>
                                      <p:to>
                                        <p:strVal val="visible"/>
                                      </p:to>
                                    </p:set>
                                    <p:animEffect transition="in" filter="fade">
                                      <p:cBhvr>
                                        <p:cTn id="96" dur="500"/>
                                        <p:tgtEl>
                                          <p:spTgt spid="60">
                                            <p:txEl>
                                              <p:pRg st="0" end="0"/>
                                            </p:txEl>
                                          </p:spTgt>
                                        </p:tgtEl>
                                      </p:cBhvr>
                                    </p:animEffect>
                                  </p:childTnLst>
                                </p:cTn>
                              </p:par>
                              <p:par>
                                <p:cTn id="97" presetID="10" presetClass="entr" presetSubtype="0" fill="hold" grpId="0" nodeType="withEffect">
                                  <p:stCondLst>
                                    <p:cond delay="500"/>
                                  </p:stCondLst>
                                  <p:childTnLst>
                                    <p:set>
                                      <p:cBhvr>
                                        <p:cTn id="98" dur="1" fill="hold">
                                          <p:stCondLst>
                                            <p:cond delay="0"/>
                                          </p:stCondLst>
                                        </p:cTn>
                                        <p:tgtEl>
                                          <p:spTgt spid="58"/>
                                        </p:tgtEl>
                                        <p:attrNameLst>
                                          <p:attrName>style.visibility</p:attrName>
                                        </p:attrNameLst>
                                      </p:cBhvr>
                                      <p:to>
                                        <p:strVal val="visible"/>
                                      </p:to>
                                    </p:set>
                                    <p:animEffect transition="in" filter="fade">
                                      <p:cBhvr>
                                        <p:cTn id="99"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12" grpId="0">
        <p:tmplLst>
          <p:tmpl>
            <p:tnLst>
              <p:par>
                <p:cTn presetID="10" presetClass="entr" presetSubtype="0"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3" grpId="0" build="p">
        <p:tmplLst>
          <p:tmpl lvl="1">
            <p:tnLst>
              <p:par>
                <p:cTn presetID="10"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20" grpId="0" build="p">
        <p:tmplLst>
          <p:tmpl lvl="1">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1" grpId="0" animBg="1"/>
      <p:bldP spid="22" grpId="0" animBg="1"/>
      <p:bldP spid="23" grpId="0">
        <p:tmplLst>
          <p:tmpl>
            <p:tnLst>
              <p:par>
                <p:cTn presetID="10" presetClass="entr" presetSubtype="0" fill="hold" nodeType="withEffect">
                  <p:stCondLst>
                    <p:cond delay="50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24" grpId="0" build="p">
        <p:tmplLst>
          <p:tmpl lvl="1">
            <p:tnLst>
              <p:par>
                <p:cTn presetID="10" presetClass="entr" presetSubtype="0" fill="hold" nodeType="withEffect">
                  <p:stCondLst>
                    <p:cond delay="500"/>
                  </p:stCondLst>
                  <p:childTnLst>
                    <p:set>
                      <p:cBhvr>
                        <p:cTn dur="1" fill="hold">
                          <p:stCondLst>
                            <p:cond delay="0"/>
                          </p:stCondLst>
                        </p:cTn>
                        <p:tgtEl>
                          <p:spTgt spid="24"/>
                        </p:tgtEl>
                        <p:attrNameLst>
                          <p:attrName>style.visibility</p:attrName>
                        </p:attrNameLst>
                      </p:cBhvr>
                      <p:to>
                        <p:strVal val="visible"/>
                      </p:to>
                    </p:set>
                    <p:animEffect transition="in" filter="fade">
                      <p:cBhvr>
                        <p:cTn dur="500"/>
                        <p:tgtEl>
                          <p:spTgt spid="24"/>
                        </p:tgtEl>
                      </p:cBhvr>
                    </p:animEffect>
                  </p:childTnLst>
                </p:cTn>
              </p:par>
            </p:tnLst>
          </p:tmpl>
        </p:tmplLst>
      </p:bldP>
      <p:bldP spid="25" grpId="0" build="p">
        <p:tmplLst>
          <p:tmpl lvl="1">
            <p:tnLst>
              <p:par>
                <p:cTn presetID="10" presetClass="entr" presetSubtype="0" fill="hold" nodeType="withEffect">
                  <p:stCondLst>
                    <p:cond delay="500"/>
                  </p:stCondLst>
                  <p:childTnLst>
                    <p:set>
                      <p:cBhvr>
                        <p:cTn dur="1" fill="hold">
                          <p:stCondLst>
                            <p:cond delay="0"/>
                          </p:stCondLst>
                        </p:cTn>
                        <p:tgtEl>
                          <p:spTgt spid="25"/>
                        </p:tgtEl>
                        <p:attrNameLst>
                          <p:attrName>style.visibility</p:attrName>
                        </p:attrNameLst>
                      </p:cBhvr>
                      <p:to>
                        <p:strVal val="visible"/>
                      </p:to>
                    </p:set>
                    <p:animEffect transition="in" filter="fade">
                      <p:cBhvr>
                        <p:cTn dur="500"/>
                        <p:tgtEl>
                          <p:spTgt spid="25"/>
                        </p:tgtEl>
                      </p:cBhvr>
                    </p:animEffect>
                  </p:childTnLst>
                </p:cTn>
              </p:par>
            </p:tnLst>
          </p:tmpl>
        </p:tmplLst>
      </p:bldP>
      <p:bldP spid="26" grpId="0" animBg="1"/>
      <p:bldP spid="27" grpId="0" animBg="1"/>
      <p:bldP spid="28" grpId="0">
        <p:tmplLst>
          <p:tmpl>
            <p:tnLst>
              <p:par>
                <p:cTn presetID="10" presetClass="entr" presetSubtype="0" fill="hold" nodeType="withEffect">
                  <p:stCondLst>
                    <p:cond delay="500"/>
                  </p:stCondLst>
                  <p:childTnLst>
                    <p:set>
                      <p:cBhvr>
                        <p:cTn dur="1" fill="hold">
                          <p:stCondLst>
                            <p:cond delay="0"/>
                          </p:stCondLst>
                        </p:cTn>
                        <p:tgtEl>
                          <p:spTgt spid="28"/>
                        </p:tgtEl>
                        <p:attrNameLst>
                          <p:attrName>style.visibility</p:attrName>
                        </p:attrNameLst>
                      </p:cBhvr>
                      <p:to>
                        <p:strVal val="visible"/>
                      </p:to>
                    </p:set>
                    <p:animEffect transition="in" filter="fade">
                      <p:cBhvr>
                        <p:cTn dur="500"/>
                        <p:tgtEl>
                          <p:spTgt spid="28"/>
                        </p:tgtEl>
                      </p:cBhvr>
                    </p:animEffect>
                  </p:childTnLst>
                </p:cTn>
              </p:par>
            </p:tnLst>
          </p:tmpl>
        </p:tmplLst>
      </p:bldP>
      <p:bldP spid="29" grpId="0" build="p">
        <p:tmplLst>
          <p:tmpl lvl="1">
            <p:tnLst>
              <p:par>
                <p:cTn presetID="10" presetClass="entr" presetSubtype="0" fill="hold" nodeType="withEffect">
                  <p:stCondLst>
                    <p:cond delay="500"/>
                  </p:stCondLst>
                  <p:childTnLst>
                    <p:set>
                      <p:cBhvr>
                        <p:cTn dur="1" fill="hold">
                          <p:stCondLst>
                            <p:cond delay="0"/>
                          </p:stCondLst>
                        </p:cTn>
                        <p:tgtEl>
                          <p:spTgt spid="29"/>
                        </p:tgtEl>
                        <p:attrNameLst>
                          <p:attrName>style.visibility</p:attrName>
                        </p:attrNameLst>
                      </p:cBhvr>
                      <p:to>
                        <p:strVal val="visible"/>
                      </p:to>
                    </p:set>
                    <p:animEffect transition="in" filter="fade">
                      <p:cBhvr>
                        <p:cTn dur="500"/>
                        <p:tgtEl>
                          <p:spTgt spid="29"/>
                        </p:tgtEl>
                      </p:cBhvr>
                    </p:animEffect>
                  </p:childTnLst>
                </p:cTn>
              </p:par>
            </p:tnLst>
          </p:tmpl>
        </p:tmplLst>
      </p:bldP>
      <p:bldP spid="30" grpId="0" build="p">
        <p:tmplLst>
          <p:tmpl lvl="1">
            <p:tnLst>
              <p:par>
                <p:cTn presetID="10" presetClass="entr" presetSubtype="0" fill="hold" nodeType="withEffect">
                  <p:stCondLst>
                    <p:cond delay="500"/>
                  </p:stCondLst>
                  <p:childTnLst>
                    <p:set>
                      <p:cBhvr>
                        <p:cTn dur="1" fill="hold">
                          <p:stCondLst>
                            <p:cond delay="0"/>
                          </p:stCondLst>
                        </p:cTn>
                        <p:tgtEl>
                          <p:spTgt spid="30"/>
                        </p:tgtEl>
                        <p:attrNameLst>
                          <p:attrName>style.visibility</p:attrName>
                        </p:attrNameLst>
                      </p:cBhvr>
                      <p:to>
                        <p:strVal val="visible"/>
                      </p:to>
                    </p:set>
                    <p:animEffect transition="in" filter="fade">
                      <p:cBhvr>
                        <p:cTn dur="500"/>
                        <p:tgtEl>
                          <p:spTgt spid="30"/>
                        </p:tgtEl>
                      </p:cBhvr>
                    </p:animEffect>
                  </p:childTnLst>
                </p:cTn>
              </p:par>
            </p:tnLst>
          </p:tmpl>
        </p:tmplLst>
      </p:bldP>
      <p:bldP spid="46" grpId="0" animBg="1"/>
      <p:bldP spid="47" grpId="0" animBg="1"/>
      <p:bldP spid="48" grpId="0">
        <p:tmplLst>
          <p:tmpl>
            <p:tnLst>
              <p:par>
                <p:cTn presetID="10" presetClass="entr" presetSubtype="0" fill="hold" nodeType="withEffect">
                  <p:stCondLst>
                    <p:cond delay="500"/>
                  </p:stCondLst>
                  <p:childTnLst>
                    <p:set>
                      <p:cBhvr>
                        <p:cTn dur="1" fill="hold">
                          <p:stCondLst>
                            <p:cond delay="0"/>
                          </p:stCondLst>
                        </p:cTn>
                        <p:tgtEl>
                          <p:spTgt spid="48"/>
                        </p:tgtEl>
                        <p:attrNameLst>
                          <p:attrName>style.visibility</p:attrName>
                        </p:attrNameLst>
                      </p:cBhvr>
                      <p:to>
                        <p:strVal val="visible"/>
                      </p:to>
                    </p:set>
                    <p:animEffect transition="in" filter="fade">
                      <p:cBhvr>
                        <p:cTn dur="500"/>
                        <p:tgtEl>
                          <p:spTgt spid="48"/>
                        </p:tgtEl>
                      </p:cBhvr>
                    </p:animEffect>
                  </p:childTnLst>
                </p:cTn>
              </p:par>
            </p:tnLst>
          </p:tmpl>
        </p:tmplLst>
      </p:bldP>
      <p:bldP spid="49" grpId="0" build="p">
        <p:tmplLst>
          <p:tmpl lvl="1">
            <p:tnLst>
              <p:par>
                <p:cTn presetID="10" presetClass="entr" presetSubtype="0" fill="hold" nodeType="withEffect">
                  <p:stCondLst>
                    <p:cond delay="500"/>
                  </p:stCondLst>
                  <p:childTnLst>
                    <p:set>
                      <p:cBhvr>
                        <p:cTn dur="1" fill="hold">
                          <p:stCondLst>
                            <p:cond delay="0"/>
                          </p:stCondLst>
                        </p:cTn>
                        <p:tgtEl>
                          <p:spTgt spid="49"/>
                        </p:tgtEl>
                        <p:attrNameLst>
                          <p:attrName>style.visibility</p:attrName>
                        </p:attrNameLst>
                      </p:cBhvr>
                      <p:to>
                        <p:strVal val="visible"/>
                      </p:to>
                    </p:set>
                    <p:animEffect transition="in" filter="fade">
                      <p:cBhvr>
                        <p:cTn dur="500"/>
                        <p:tgtEl>
                          <p:spTgt spid="49"/>
                        </p:tgtEl>
                      </p:cBhvr>
                    </p:animEffect>
                  </p:childTnLst>
                </p:cTn>
              </p:par>
            </p:tnLst>
          </p:tmpl>
        </p:tmplLst>
      </p:bldP>
      <p:bldP spid="50" grpId="0" build="p">
        <p:tmplLst>
          <p:tmpl lvl="1">
            <p:tnLst>
              <p:par>
                <p:cTn presetID="10" presetClass="entr" presetSubtype="0" fill="hold" nodeType="withEffect">
                  <p:stCondLst>
                    <p:cond delay="500"/>
                  </p:stCondLst>
                  <p:childTnLst>
                    <p:set>
                      <p:cBhvr>
                        <p:cTn dur="1" fill="hold">
                          <p:stCondLst>
                            <p:cond delay="0"/>
                          </p:stCondLst>
                        </p:cTn>
                        <p:tgtEl>
                          <p:spTgt spid="50"/>
                        </p:tgtEl>
                        <p:attrNameLst>
                          <p:attrName>style.visibility</p:attrName>
                        </p:attrNameLst>
                      </p:cBhvr>
                      <p:to>
                        <p:strVal val="visible"/>
                      </p:to>
                    </p:set>
                    <p:animEffect transition="in" filter="fade">
                      <p:cBhvr>
                        <p:cTn dur="500"/>
                        <p:tgtEl>
                          <p:spTgt spid="50"/>
                        </p:tgtEl>
                      </p:cBhvr>
                    </p:animEffect>
                  </p:childTnLst>
                </p:cTn>
              </p:par>
            </p:tnLst>
          </p:tmpl>
        </p:tmplLst>
      </p:bldP>
      <p:bldP spid="51" grpId="0" animBg="1"/>
      <p:bldP spid="52" grpId="0" animBg="1"/>
      <p:bldP spid="53" grpId="0">
        <p:tmplLst>
          <p:tmpl>
            <p:tnLst>
              <p:par>
                <p:cTn presetID="10" presetClass="entr" presetSubtype="0" fill="hold" nodeType="withEffect">
                  <p:stCondLst>
                    <p:cond delay="500"/>
                  </p:stCondLst>
                  <p:childTnLst>
                    <p:set>
                      <p:cBhvr>
                        <p:cTn dur="1" fill="hold">
                          <p:stCondLst>
                            <p:cond delay="0"/>
                          </p:stCondLst>
                        </p:cTn>
                        <p:tgtEl>
                          <p:spTgt spid="53"/>
                        </p:tgtEl>
                        <p:attrNameLst>
                          <p:attrName>style.visibility</p:attrName>
                        </p:attrNameLst>
                      </p:cBhvr>
                      <p:to>
                        <p:strVal val="visible"/>
                      </p:to>
                    </p:set>
                    <p:animEffect transition="in" filter="fade">
                      <p:cBhvr>
                        <p:cTn dur="500"/>
                        <p:tgtEl>
                          <p:spTgt spid="53"/>
                        </p:tgtEl>
                      </p:cBhvr>
                    </p:animEffect>
                  </p:childTnLst>
                </p:cTn>
              </p:par>
            </p:tnLst>
          </p:tmpl>
        </p:tmplLst>
      </p:bldP>
      <p:bldP spid="54" grpId="0" build="p">
        <p:tmplLst>
          <p:tmpl lvl="1">
            <p:tnLst>
              <p:par>
                <p:cTn presetID="10" presetClass="entr" presetSubtype="0" fill="hold" nodeType="withEffect">
                  <p:stCondLst>
                    <p:cond delay="500"/>
                  </p:stCondLst>
                  <p:childTnLst>
                    <p:set>
                      <p:cBhvr>
                        <p:cTn dur="1" fill="hold">
                          <p:stCondLst>
                            <p:cond delay="0"/>
                          </p:stCondLst>
                        </p:cTn>
                        <p:tgtEl>
                          <p:spTgt spid="54"/>
                        </p:tgtEl>
                        <p:attrNameLst>
                          <p:attrName>style.visibility</p:attrName>
                        </p:attrNameLst>
                      </p:cBhvr>
                      <p:to>
                        <p:strVal val="visible"/>
                      </p:to>
                    </p:set>
                    <p:animEffect transition="in" filter="fade">
                      <p:cBhvr>
                        <p:cTn dur="500"/>
                        <p:tgtEl>
                          <p:spTgt spid="54"/>
                        </p:tgtEl>
                      </p:cBhvr>
                    </p:animEffect>
                  </p:childTnLst>
                </p:cTn>
              </p:par>
            </p:tnLst>
          </p:tmpl>
        </p:tmplLst>
      </p:bldP>
      <p:bldP spid="55" grpId="0" build="p">
        <p:tmplLst>
          <p:tmpl lvl="1">
            <p:tnLst>
              <p:par>
                <p:cTn presetID="10" presetClass="entr" presetSubtype="0" fill="hold" nodeType="withEffect">
                  <p:stCondLst>
                    <p:cond delay="500"/>
                  </p:stCondLst>
                  <p:childTnLst>
                    <p:set>
                      <p:cBhvr>
                        <p:cTn dur="1" fill="hold">
                          <p:stCondLst>
                            <p:cond delay="0"/>
                          </p:stCondLst>
                        </p:cTn>
                        <p:tgtEl>
                          <p:spTgt spid="55"/>
                        </p:tgtEl>
                        <p:attrNameLst>
                          <p:attrName>style.visibility</p:attrName>
                        </p:attrNameLst>
                      </p:cBhvr>
                      <p:to>
                        <p:strVal val="visible"/>
                      </p:to>
                    </p:set>
                    <p:animEffect transition="in" filter="fade">
                      <p:cBhvr>
                        <p:cTn dur="500"/>
                        <p:tgtEl>
                          <p:spTgt spid="55"/>
                        </p:tgtEl>
                      </p:cBhvr>
                    </p:animEffect>
                  </p:childTnLst>
                </p:cTn>
              </p:par>
            </p:tnLst>
          </p:tmpl>
        </p:tmplLst>
      </p:bldP>
      <p:bldP spid="56" grpId="0" animBg="1"/>
      <p:bldP spid="57" grpId="0" animBg="1"/>
      <p:bldP spid="58" grpId="0">
        <p:tmplLst>
          <p:tmpl>
            <p:tnLst>
              <p:par>
                <p:cTn presetID="10" presetClass="entr" presetSubtype="0" fill="hold" nodeType="withEffect">
                  <p:stCondLst>
                    <p:cond delay="500"/>
                  </p:stCondLst>
                  <p:childTnLst>
                    <p:set>
                      <p:cBhvr>
                        <p:cTn dur="1" fill="hold">
                          <p:stCondLst>
                            <p:cond delay="0"/>
                          </p:stCondLst>
                        </p:cTn>
                        <p:tgtEl>
                          <p:spTgt spid="58"/>
                        </p:tgtEl>
                        <p:attrNameLst>
                          <p:attrName>style.visibility</p:attrName>
                        </p:attrNameLst>
                      </p:cBhvr>
                      <p:to>
                        <p:strVal val="visible"/>
                      </p:to>
                    </p:set>
                    <p:animEffect transition="in" filter="fade">
                      <p:cBhvr>
                        <p:cTn dur="500"/>
                        <p:tgtEl>
                          <p:spTgt spid="58"/>
                        </p:tgtEl>
                      </p:cBhvr>
                    </p:animEffect>
                  </p:childTnLst>
                </p:cTn>
              </p:par>
            </p:tnLst>
          </p:tmpl>
        </p:tmplLst>
      </p:bldP>
      <p:bldP spid="59" grpId="0" build="p">
        <p:tmplLst>
          <p:tmpl lvl="1">
            <p:tnLst>
              <p:par>
                <p:cTn presetID="10" presetClass="entr" presetSubtype="0" fill="hold" nodeType="withEffect">
                  <p:stCondLst>
                    <p:cond delay="500"/>
                  </p:stCondLst>
                  <p:childTnLst>
                    <p:set>
                      <p:cBhvr>
                        <p:cTn dur="1" fill="hold">
                          <p:stCondLst>
                            <p:cond delay="0"/>
                          </p:stCondLst>
                        </p:cTn>
                        <p:tgtEl>
                          <p:spTgt spid="59"/>
                        </p:tgtEl>
                        <p:attrNameLst>
                          <p:attrName>style.visibility</p:attrName>
                        </p:attrNameLst>
                      </p:cBhvr>
                      <p:to>
                        <p:strVal val="visible"/>
                      </p:to>
                    </p:set>
                    <p:animEffect transition="in" filter="fade">
                      <p:cBhvr>
                        <p:cTn dur="500"/>
                        <p:tgtEl>
                          <p:spTgt spid="59"/>
                        </p:tgtEl>
                      </p:cBhvr>
                    </p:animEffect>
                  </p:childTnLst>
                </p:cTn>
              </p:par>
            </p:tnLst>
          </p:tmpl>
        </p:tmplLst>
      </p:bldP>
      <p:bldP spid="60" grpId="0" build="p">
        <p:tmplLst>
          <p:tmpl lvl="1">
            <p:tnLst>
              <p:par>
                <p:cTn presetID="10" presetClass="entr" presetSubtype="0" fill="hold" nodeType="withEffect">
                  <p:stCondLst>
                    <p:cond delay="500"/>
                  </p:stCondLst>
                  <p:childTnLst>
                    <p:set>
                      <p:cBhvr>
                        <p:cTn dur="1" fill="hold">
                          <p:stCondLst>
                            <p:cond delay="0"/>
                          </p:stCondLst>
                        </p:cTn>
                        <p:tgtEl>
                          <p:spTgt spid="60"/>
                        </p:tgtEl>
                        <p:attrNameLst>
                          <p:attrName>style.visibility</p:attrName>
                        </p:attrNameLst>
                      </p:cBhvr>
                      <p:to>
                        <p:strVal val="visible"/>
                      </p:to>
                    </p:set>
                    <p:animEffect transition="in" filter="fade">
                      <p:cBhvr>
                        <p:cTn dur="500"/>
                        <p:tgtEl>
                          <p:spTgt spid="60"/>
                        </p:tgtEl>
                      </p:cBhvr>
                    </p:animEffect>
                  </p:childTnLst>
                </p:cTn>
              </p:par>
            </p:tnLst>
          </p:tmpl>
        </p:tmplLst>
      </p:bldP>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Numeric List - 3 Items">
    <p:spTree>
      <p:nvGrpSpPr>
        <p:cNvPr id="1" name=""/>
        <p:cNvGrpSpPr/>
        <p:nvPr/>
      </p:nvGrpSpPr>
      <p:grpSpPr>
        <a:xfrm>
          <a:off x="0" y="0"/>
          <a:ext cx="0" cy="0"/>
          <a:chOff x="0" y="0"/>
          <a:chExt cx="0" cy="0"/>
        </a:xfrm>
      </p:grpSpPr>
      <p:sp>
        <p:nvSpPr>
          <p:cNvPr id="5" name="正方形/長方形 4"/>
          <p:cNvSpPr/>
          <p:nvPr userDrawn="1"/>
        </p:nvSpPr>
        <p:spPr>
          <a:xfrm>
            <a:off x="952295" y="2218131"/>
            <a:ext cx="16137100" cy="563185"/>
          </a:xfrm>
          <a:prstGeom prst="rect">
            <a:avLst/>
          </a:prstGeom>
          <a:solidFill>
            <a:schemeClr val="bg1">
              <a:lumMod val="9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11" name="ホームベース 10"/>
          <p:cNvSpPr/>
          <p:nvPr userDrawn="1"/>
        </p:nvSpPr>
        <p:spPr>
          <a:xfrm>
            <a:off x="952296" y="2218131"/>
            <a:ext cx="900100" cy="563185"/>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テキスト プレースホルダー 11"/>
          <p:cNvSpPr>
            <a:spLocks noGrp="1"/>
          </p:cNvSpPr>
          <p:nvPr>
            <p:ph type="body" sz="quarter" idx="15" hasCustomPrompt="1"/>
          </p:nvPr>
        </p:nvSpPr>
        <p:spPr>
          <a:xfrm>
            <a:off x="937202" y="2856363"/>
            <a:ext cx="16126884" cy="166461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13" name="テキスト プレースホルダー 11"/>
          <p:cNvSpPr>
            <a:spLocks noGrp="1"/>
          </p:cNvSpPr>
          <p:nvPr>
            <p:ph type="body" sz="quarter" idx="16" hasCustomPrompt="1"/>
          </p:nvPr>
        </p:nvSpPr>
        <p:spPr>
          <a:xfrm>
            <a:off x="1852395" y="2128165"/>
            <a:ext cx="15237001"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20" name="テキスト プレースホルダー 11"/>
          <p:cNvSpPr>
            <a:spLocks noGrp="1"/>
          </p:cNvSpPr>
          <p:nvPr>
            <p:ph type="body" sz="quarter" idx="21" hasCustomPrompt="1"/>
          </p:nvPr>
        </p:nvSpPr>
        <p:spPr>
          <a:xfrm>
            <a:off x="1042306" y="2128165"/>
            <a:ext cx="630070" cy="756855"/>
          </a:xfrm>
        </p:spPr>
        <p:txBody>
          <a:bodyPr anchor="ctr">
            <a:noAutofit/>
          </a:bodyPr>
          <a:lstStyle>
            <a:lvl1pPr algn="l">
              <a:lnSpc>
                <a:spcPct val="120000"/>
              </a:lnSpc>
              <a:defRPr sz="2800">
                <a:solidFill>
                  <a:schemeClr val="bg1"/>
                </a:solidFill>
                <a:latin typeface="+mn-lt"/>
              </a:defRPr>
            </a:lvl1pPr>
          </a:lstStyle>
          <a:p>
            <a:pPr lvl="0"/>
            <a:r>
              <a:rPr lang="en-US" dirty="0"/>
              <a:t>0</a:t>
            </a:r>
          </a:p>
        </p:txBody>
      </p:sp>
      <p:sp>
        <p:nvSpPr>
          <p:cNvPr id="21" name="正方形/長方形 20"/>
          <p:cNvSpPr/>
          <p:nvPr userDrawn="1"/>
        </p:nvSpPr>
        <p:spPr>
          <a:xfrm>
            <a:off x="952295" y="4646277"/>
            <a:ext cx="16137100" cy="563185"/>
          </a:xfrm>
          <a:prstGeom prst="rect">
            <a:avLst/>
          </a:prstGeom>
          <a:solidFill>
            <a:schemeClr val="bg1">
              <a:lumMod val="9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ホームベース 21"/>
          <p:cNvSpPr/>
          <p:nvPr userDrawn="1"/>
        </p:nvSpPr>
        <p:spPr>
          <a:xfrm>
            <a:off x="952296" y="4646277"/>
            <a:ext cx="900100" cy="563185"/>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 name="テキスト プレースホルダー 11"/>
          <p:cNvSpPr>
            <a:spLocks noGrp="1"/>
          </p:cNvSpPr>
          <p:nvPr>
            <p:ph type="body" sz="quarter" idx="22" hasCustomPrompt="1"/>
          </p:nvPr>
        </p:nvSpPr>
        <p:spPr>
          <a:xfrm>
            <a:off x="937202" y="5284509"/>
            <a:ext cx="16126884" cy="166461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24" name="テキスト プレースホルダー 11"/>
          <p:cNvSpPr>
            <a:spLocks noGrp="1"/>
          </p:cNvSpPr>
          <p:nvPr>
            <p:ph type="body" sz="quarter" idx="23" hasCustomPrompt="1"/>
          </p:nvPr>
        </p:nvSpPr>
        <p:spPr>
          <a:xfrm>
            <a:off x="1852395" y="4556311"/>
            <a:ext cx="15237001"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25" name="テキスト プレースホルダー 11"/>
          <p:cNvSpPr>
            <a:spLocks noGrp="1"/>
          </p:cNvSpPr>
          <p:nvPr>
            <p:ph type="body" sz="quarter" idx="24" hasCustomPrompt="1"/>
          </p:nvPr>
        </p:nvSpPr>
        <p:spPr>
          <a:xfrm>
            <a:off x="1042306" y="4556311"/>
            <a:ext cx="630070" cy="756855"/>
          </a:xfrm>
        </p:spPr>
        <p:txBody>
          <a:bodyPr anchor="ctr">
            <a:noAutofit/>
          </a:bodyPr>
          <a:lstStyle>
            <a:lvl1pPr algn="l">
              <a:lnSpc>
                <a:spcPct val="120000"/>
              </a:lnSpc>
              <a:defRPr sz="2800">
                <a:solidFill>
                  <a:schemeClr val="bg1"/>
                </a:solidFill>
                <a:latin typeface="+mn-lt"/>
              </a:defRPr>
            </a:lvl1pPr>
          </a:lstStyle>
          <a:p>
            <a:pPr lvl="0"/>
            <a:r>
              <a:rPr lang="en-US" dirty="0"/>
              <a:t>0</a:t>
            </a:r>
          </a:p>
        </p:txBody>
      </p:sp>
      <p:sp>
        <p:nvSpPr>
          <p:cNvPr id="26" name="正方形/長方形 25"/>
          <p:cNvSpPr/>
          <p:nvPr userDrawn="1"/>
        </p:nvSpPr>
        <p:spPr>
          <a:xfrm>
            <a:off x="952294" y="7071120"/>
            <a:ext cx="16137101" cy="563185"/>
          </a:xfrm>
          <a:prstGeom prst="rect">
            <a:avLst/>
          </a:prstGeom>
          <a:solidFill>
            <a:schemeClr val="bg1">
              <a:lumMod val="9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7" name="ホームベース 26"/>
          <p:cNvSpPr/>
          <p:nvPr userDrawn="1"/>
        </p:nvSpPr>
        <p:spPr>
          <a:xfrm>
            <a:off x="952295" y="7071120"/>
            <a:ext cx="900100" cy="563185"/>
          </a:xfrm>
          <a:prstGeom prst="homePlat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 name="テキスト プレースホルダー 11"/>
          <p:cNvSpPr>
            <a:spLocks noGrp="1"/>
          </p:cNvSpPr>
          <p:nvPr>
            <p:ph type="body" sz="quarter" idx="25" hasCustomPrompt="1"/>
          </p:nvPr>
        </p:nvSpPr>
        <p:spPr>
          <a:xfrm>
            <a:off x="937200" y="7709352"/>
            <a:ext cx="16126885" cy="166461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29" name="テキスト プレースホルダー 11"/>
          <p:cNvSpPr>
            <a:spLocks noGrp="1"/>
          </p:cNvSpPr>
          <p:nvPr>
            <p:ph type="body" sz="quarter" idx="26" hasCustomPrompt="1"/>
          </p:nvPr>
        </p:nvSpPr>
        <p:spPr>
          <a:xfrm>
            <a:off x="1852394" y="6981154"/>
            <a:ext cx="15237001"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30" name="テキスト プレースホルダー 11"/>
          <p:cNvSpPr>
            <a:spLocks noGrp="1"/>
          </p:cNvSpPr>
          <p:nvPr>
            <p:ph type="body" sz="quarter" idx="27" hasCustomPrompt="1"/>
          </p:nvPr>
        </p:nvSpPr>
        <p:spPr>
          <a:xfrm>
            <a:off x="1042305" y="6981154"/>
            <a:ext cx="630070" cy="756855"/>
          </a:xfrm>
        </p:spPr>
        <p:txBody>
          <a:bodyPr anchor="ctr">
            <a:noAutofit/>
          </a:bodyPr>
          <a:lstStyle>
            <a:lvl1pPr algn="l">
              <a:lnSpc>
                <a:spcPct val="120000"/>
              </a:lnSpc>
              <a:defRPr sz="2800">
                <a:solidFill>
                  <a:schemeClr val="bg1"/>
                </a:solidFill>
                <a:latin typeface="+mn-lt"/>
              </a:defRPr>
            </a:lvl1pPr>
          </a:lstStyle>
          <a:p>
            <a:pPr lvl="0"/>
            <a:r>
              <a:rPr lang="en-US" dirty="0"/>
              <a:t>0</a:t>
            </a:r>
          </a:p>
        </p:txBody>
      </p:sp>
    </p:spTree>
    <p:extLst>
      <p:ext uri="{BB962C8B-B14F-4D97-AF65-F5344CB8AC3E}">
        <p14:creationId xmlns:p14="http://schemas.microsoft.com/office/powerpoint/2010/main" val="996354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3">
                                            <p:txEl>
                                              <p:pRg st="0" end="0"/>
                                            </p:txEl>
                                          </p:spTgt>
                                        </p:tgtEl>
                                        <p:attrNameLst>
                                          <p:attrName>style.visibility</p:attrName>
                                        </p:attrNameLst>
                                      </p:cBhvr>
                                      <p:to>
                                        <p:strVal val="visible"/>
                                      </p:to>
                                    </p:set>
                                    <p:animEffect transition="in" filter="fade">
                                      <p:cBhvr>
                                        <p:cTn id="16" dur="500"/>
                                        <p:tgtEl>
                                          <p:spTgt spid="13">
                                            <p:txEl>
                                              <p:pRg st="0" end="0"/>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0">
                                            <p:txEl>
                                              <p:pRg st="0" end="0"/>
                                            </p:txEl>
                                          </p:spTgt>
                                        </p:tgtEl>
                                        <p:attrNameLst>
                                          <p:attrName>style.visibility</p:attrName>
                                        </p:attrNameLst>
                                      </p:cBhvr>
                                      <p:to>
                                        <p:strVal val="visible"/>
                                      </p:to>
                                    </p:set>
                                    <p:animEffect transition="in" filter="fade">
                                      <p:cBhvr>
                                        <p:cTn id="19" dur="500"/>
                                        <p:tgtEl>
                                          <p:spTgt spid="20">
                                            <p:txEl>
                                              <p:pRg st="0" end="0"/>
                                            </p:txEl>
                                          </p:spTgt>
                                        </p:tgtEl>
                                      </p:cBhvr>
                                    </p:animEffect>
                                  </p:childTnLst>
                                </p:cTn>
                              </p:par>
                            </p:childTnLst>
                          </p:cTn>
                        </p:par>
                        <p:par>
                          <p:cTn id="20" fill="hold">
                            <p:stCondLst>
                              <p:cond delay="500"/>
                            </p:stCondLst>
                            <p:childTnLst>
                              <p:par>
                                <p:cTn id="21" presetID="10" presetClass="entr" presetSubtype="0" fill="hold" grpId="0" nodeType="afterEffect">
                                  <p:stCondLst>
                                    <p:cond delay="50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22"/>
                                        </p:tgtEl>
                                        <p:attrNameLst>
                                          <p:attrName>style.visibility</p:attrName>
                                        </p:attrNameLst>
                                      </p:cBhvr>
                                      <p:to>
                                        <p:strVal val="visible"/>
                                      </p:to>
                                    </p:set>
                                    <p:animEffect transition="in" filter="fade">
                                      <p:cBhvr>
                                        <p:cTn id="26" dur="500"/>
                                        <p:tgtEl>
                                          <p:spTgt spid="22"/>
                                        </p:tgtEl>
                                      </p:cBhvr>
                                    </p:animEffect>
                                  </p:childTnLst>
                                </p:cTn>
                              </p:par>
                              <p:par>
                                <p:cTn id="27" presetID="10" presetClass="entr" presetSubtype="0" fill="hold" grpId="0" nodeType="withEffect">
                                  <p:stCondLst>
                                    <p:cond delay="50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par>
                                <p:cTn id="30" presetID="10" presetClass="entr" presetSubtype="0" fill="hold" grpId="0" nodeType="withEffect">
                                  <p:stCondLst>
                                    <p:cond delay="500"/>
                                  </p:stCondLst>
                                  <p:childTnLst>
                                    <p:set>
                                      <p:cBhvr>
                                        <p:cTn id="31" dur="1" fill="hold">
                                          <p:stCondLst>
                                            <p:cond delay="0"/>
                                          </p:stCondLst>
                                        </p:cTn>
                                        <p:tgtEl>
                                          <p:spTgt spid="24">
                                            <p:txEl>
                                              <p:pRg st="0" end="0"/>
                                            </p:txEl>
                                          </p:spTgt>
                                        </p:tgtEl>
                                        <p:attrNameLst>
                                          <p:attrName>style.visibility</p:attrName>
                                        </p:attrNameLst>
                                      </p:cBhvr>
                                      <p:to>
                                        <p:strVal val="visible"/>
                                      </p:to>
                                    </p:set>
                                    <p:animEffect transition="in" filter="fade">
                                      <p:cBhvr>
                                        <p:cTn id="32" dur="500"/>
                                        <p:tgtEl>
                                          <p:spTgt spid="24">
                                            <p:txEl>
                                              <p:pRg st="0" end="0"/>
                                            </p:txEl>
                                          </p:spTgt>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25">
                                            <p:txEl>
                                              <p:pRg st="0" end="0"/>
                                            </p:txEl>
                                          </p:spTgt>
                                        </p:tgtEl>
                                        <p:attrNameLst>
                                          <p:attrName>style.visibility</p:attrName>
                                        </p:attrNameLst>
                                      </p:cBhvr>
                                      <p:to>
                                        <p:strVal val="visible"/>
                                      </p:to>
                                    </p:set>
                                    <p:animEffect transition="in" filter="fade">
                                      <p:cBhvr>
                                        <p:cTn id="35" dur="500"/>
                                        <p:tgtEl>
                                          <p:spTgt spid="25">
                                            <p:txEl>
                                              <p:pRg st="0" end="0"/>
                                            </p:txEl>
                                          </p:spTgt>
                                        </p:tgtEl>
                                      </p:cBhvr>
                                    </p:animEffect>
                                  </p:childTnLst>
                                </p:cTn>
                              </p:par>
                            </p:childTnLst>
                          </p:cTn>
                        </p:par>
                        <p:par>
                          <p:cTn id="36" fill="hold">
                            <p:stCondLst>
                              <p:cond delay="1500"/>
                            </p:stCondLst>
                            <p:childTnLst>
                              <p:par>
                                <p:cTn id="37" presetID="10" presetClass="entr" presetSubtype="0" fill="hold" grpId="0" nodeType="afterEffect">
                                  <p:stCondLst>
                                    <p:cond delay="50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par>
                                <p:cTn id="43" presetID="10" presetClass="entr" presetSubtype="0" fill="hold" grpId="0" nodeType="withEffect">
                                  <p:stCondLst>
                                    <p:cond delay="50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par>
                                <p:cTn id="46" presetID="10" presetClass="entr" presetSubtype="0" fill="hold" grpId="0" nodeType="withEffect">
                                  <p:stCondLst>
                                    <p:cond delay="500"/>
                                  </p:stCondLst>
                                  <p:childTnLst>
                                    <p:set>
                                      <p:cBhvr>
                                        <p:cTn id="47" dur="1" fill="hold">
                                          <p:stCondLst>
                                            <p:cond delay="0"/>
                                          </p:stCondLst>
                                        </p:cTn>
                                        <p:tgtEl>
                                          <p:spTgt spid="29">
                                            <p:txEl>
                                              <p:pRg st="0" end="0"/>
                                            </p:txEl>
                                          </p:spTgt>
                                        </p:tgtEl>
                                        <p:attrNameLst>
                                          <p:attrName>style.visibility</p:attrName>
                                        </p:attrNameLst>
                                      </p:cBhvr>
                                      <p:to>
                                        <p:strVal val="visible"/>
                                      </p:to>
                                    </p:set>
                                    <p:animEffect transition="in" filter="fade">
                                      <p:cBhvr>
                                        <p:cTn id="48" dur="500"/>
                                        <p:tgtEl>
                                          <p:spTgt spid="29">
                                            <p:txEl>
                                              <p:pRg st="0" end="0"/>
                                            </p:txEl>
                                          </p:spTgt>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30">
                                            <p:txEl>
                                              <p:pRg st="0" end="0"/>
                                            </p:txEl>
                                          </p:spTgt>
                                        </p:tgtEl>
                                        <p:attrNameLst>
                                          <p:attrName>style.visibility</p:attrName>
                                        </p:attrNameLst>
                                      </p:cBhvr>
                                      <p:to>
                                        <p:strVal val="visible"/>
                                      </p:to>
                                    </p:set>
                                    <p:animEffect transition="in" filter="fade">
                                      <p:cBhvr>
                                        <p:cTn id="51" dur="500"/>
                                        <p:tgtEl>
                                          <p:spTgt spid="3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12" grpId="0">
        <p:tmplLst>
          <p:tmpl>
            <p:tnLst>
              <p:par>
                <p:cTn presetID="10" presetClass="entr" presetSubtype="0"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3" grpId="0" build="p">
        <p:tmplLst>
          <p:tmpl lvl="1">
            <p:tnLst>
              <p:par>
                <p:cTn presetID="10"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20" grpId="0" build="p">
        <p:tmplLst>
          <p:tmpl lvl="1">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1" grpId="0" animBg="1"/>
      <p:bldP spid="22" grpId="0" animBg="1"/>
      <p:bldP spid="23" grpId="0">
        <p:tmplLst>
          <p:tmpl>
            <p:tnLst>
              <p:par>
                <p:cTn presetID="10" presetClass="entr" presetSubtype="0" fill="hold" nodeType="withEffect">
                  <p:stCondLst>
                    <p:cond delay="50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24" grpId="0" build="p">
        <p:tmplLst>
          <p:tmpl lvl="1">
            <p:tnLst>
              <p:par>
                <p:cTn presetID="10" presetClass="entr" presetSubtype="0" fill="hold" nodeType="withEffect">
                  <p:stCondLst>
                    <p:cond delay="500"/>
                  </p:stCondLst>
                  <p:childTnLst>
                    <p:set>
                      <p:cBhvr>
                        <p:cTn dur="1" fill="hold">
                          <p:stCondLst>
                            <p:cond delay="0"/>
                          </p:stCondLst>
                        </p:cTn>
                        <p:tgtEl>
                          <p:spTgt spid="24"/>
                        </p:tgtEl>
                        <p:attrNameLst>
                          <p:attrName>style.visibility</p:attrName>
                        </p:attrNameLst>
                      </p:cBhvr>
                      <p:to>
                        <p:strVal val="visible"/>
                      </p:to>
                    </p:set>
                    <p:animEffect transition="in" filter="fade">
                      <p:cBhvr>
                        <p:cTn dur="500"/>
                        <p:tgtEl>
                          <p:spTgt spid="24"/>
                        </p:tgtEl>
                      </p:cBhvr>
                    </p:animEffect>
                  </p:childTnLst>
                </p:cTn>
              </p:par>
            </p:tnLst>
          </p:tmpl>
        </p:tmplLst>
      </p:bldP>
      <p:bldP spid="25" grpId="0" build="p">
        <p:tmplLst>
          <p:tmpl lvl="1">
            <p:tnLst>
              <p:par>
                <p:cTn presetID="10" presetClass="entr" presetSubtype="0" fill="hold" nodeType="withEffect">
                  <p:stCondLst>
                    <p:cond delay="500"/>
                  </p:stCondLst>
                  <p:childTnLst>
                    <p:set>
                      <p:cBhvr>
                        <p:cTn dur="1" fill="hold">
                          <p:stCondLst>
                            <p:cond delay="0"/>
                          </p:stCondLst>
                        </p:cTn>
                        <p:tgtEl>
                          <p:spTgt spid="25"/>
                        </p:tgtEl>
                        <p:attrNameLst>
                          <p:attrName>style.visibility</p:attrName>
                        </p:attrNameLst>
                      </p:cBhvr>
                      <p:to>
                        <p:strVal val="visible"/>
                      </p:to>
                    </p:set>
                    <p:animEffect transition="in" filter="fade">
                      <p:cBhvr>
                        <p:cTn dur="500"/>
                        <p:tgtEl>
                          <p:spTgt spid="25"/>
                        </p:tgtEl>
                      </p:cBhvr>
                    </p:animEffect>
                  </p:childTnLst>
                </p:cTn>
              </p:par>
            </p:tnLst>
          </p:tmpl>
        </p:tmplLst>
      </p:bldP>
      <p:bldP spid="26" grpId="0" animBg="1"/>
      <p:bldP spid="27" grpId="0" animBg="1"/>
      <p:bldP spid="28" grpId="0">
        <p:tmplLst>
          <p:tmpl>
            <p:tnLst>
              <p:par>
                <p:cTn presetID="10" presetClass="entr" presetSubtype="0" fill="hold" nodeType="withEffect">
                  <p:stCondLst>
                    <p:cond delay="500"/>
                  </p:stCondLst>
                  <p:childTnLst>
                    <p:set>
                      <p:cBhvr>
                        <p:cTn dur="1" fill="hold">
                          <p:stCondLst>
                            <p:cond delay="0"/>
                          </p:stCondLst>
                        </p:cTn>
                        <p:tgtEl>
                          <p:spTgt spid="28"/>
                        </p:tgtEl>
                        <p:attrNameLst>
                          <p:attrName>style.visibility</p:attrName>
                        </p:attrNameLst>
                      </p:cBhvr>
                      <p:to>
                        <p:strVal val="visible"/>
                      </p:to>
                    </p:set>
                    <p:animEffect transition="in" filter="fade">
                      <p:cBhvr>
                        <p:cTn dur="500"/>
                        <p:tgtEl>
                          <p:spTgt spid="28"/>
                        </p:tgtEl>
                      </p:cBhvr>
                    </p:animEffect>
                  </p:childTnLst>
                </p:cTn>
              </p:par>
            </p:tnLst>
          </p:tmpl>
        </p:tmplLst>
      </p:bldP>
      <p:bldP spid="29" grpId="0" build="p">
        <p:tmplLst>
          <p:tmpl lvl="1">
            <p:tnLst>
              <p:par>
                <p:cTn presetID="10" presetClass="entr" presetSubtype="0" fill="hold" nodeType="withEffect">
                  <p:stCondLst>
                    <p:cond delay="500"/>
                  </p:stCondLst>
                  <p:childTnLst>
                    <p:set>
                      <p:cBhvr>
                        <p:cTn dur="1" fill="hold">
                          <p:stCondLst>
                            <p:cond delay="0"/>
                          </p:stCondLst>
                        </p:cTn>
                        <p:tgtEl>
                          <p:spTgt spid="29"/>
                        </p:tgtEl>
                        <p:attrNameLst>
                          <p:attrName>style.visibility</p:attrName>
                        </p:attrNameLst>
                      </p:cBhvr>
                      <p:to>
                        <p:strVal val="visible"/>
                      </p:to>
                    </p:set>
                    <p:animEffect transition="in" filter="fade">
                      <p:cBhvr>
                        <p:cTn dur="500"/>
                        <p:tgtEl>
                          <p:spTgt spid="29"/>
                        </p:tgtEl>
                      </p:cBhvr>
                    </p:animEffect>
                  </p:childTnLst>
                </p:cTn>
              </p:par>
            </p:tnLst>
          </p:tmpl>
        </p:tmplLst>
      </p:bldP>
      <p:bldP spid="30" grpId="0" build="p">
        <p:tmplLst>
          <p:tmpl lvl="1">
            <p:tnLst>
              <p:par>
                <p:cTn presetID="10" presetClass="entr" presetSubtype="0" fill="hold" nodeType="withEffect">
                  <p:stCondLst>
                    <p:cond delay="500"/>
                  </p:stCondLst>
                  <p:childTnLst>
                    <p:set>
                      <p:cBhvr>
                        <p:cTn dur="1" fill="hold">
                          <p:stCondLst>
                            <p:cond delay="0"/>
                          </p:stCondLst>
                        </p:cTn>
                        <p:tgtEl>
                          <p:spTgt spid="30"/>
                        </p:tgtEl>
                        <p:attrNameLst>
                          <p:attrName>style.visibility</p:attrName>
                        </p:attrNameLst>
                      </p:cBhvr>
                      <p:to>
                        <p:strVal val="visible"/>
                      </p:to>
                    </p:set>
                    <p:animEffect transition="in" filter="fade">
                      <p:cBhvr>
                        <p:cTn dur="500"/>
                        <p:tgtEl>
                          <p:spTgt spid="30"/>
                        </p:tgtEl>
                      </p:cBhvr>
                    </p:animEffect>
                  </p:childTnLst>
                </p:cTn>
              </p:par>
            </p:tnLst>
          </p:tmpl>
        </p:tmplLst>
      </p:bldP>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2 Columns - List">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5" name="テキスト プレースホルダー 11"/>
          <p:cNvSpPr>
            <a:spLocks noGrp="1"/>
          </p:cNvSpPr>
          <p:nvPr>
            <p:ph type="body" sz="quarter" idx="14" hasCustomPrompt="1"/>
          </p:nvPr>
        </p:nvSpPr>
        <p:spPr>
          <a:xfrm>
            <a:off x="1142999" y="1948145"/>
            <a:ext cx="7321380" cy="1453800"/>
          </a:xfrm>
        </p:spPr>
        <p:txBody>
          <a:bodyPr anchor="b">
            <a:noAutofit/>
          </a:bodyPr>
          <a:lstStyle>
            <a:lvl1pPr algn="ctr">
              <a:spcBef>
                <a:spcPts val="0"/>
              </a:spcBef>
              <a:defRPr sz="4000" spc="300">
                <a:solidFill>
                  <a:schemeClr val="accent1"/>
                </a:solidFill>
                <a:latin typeface="+mj-lt"/>
              </a:defRPr>
            </a:lvl1pPr>
          </a:lstStyle>
          <a:p>
            <a:pPr lvl="0"/>
            <a:r>
              <a:rPr lang="en-US" altLang="ja-JP" dirty="0"/>
              <a:t>TEXT HERE</a:t>
            </a:r>
            <a:endParaRPr lang="en-US" dirty="0"/>
          </a:p>
        </p:txBody>
      </p:sp>
      <p:sp>
        <p:nvSpPr>
          <p:cNvPr id="6" name="テキスト プレースホルダー 11"/>
          <p:cNvSpPr>
            <a:spLocks noGrp="1"/>
          </p:cNvSpPr>
          <p:nvPr>
            <p:ph type="body" sz="quarter" idx="15" hasCustomPrompt="1"/>
          </p:nvPr>
        </p:nvSpPr>
        <p:spPr>
          <a:xfrm>
            <a:off x="1133383" y="3747959"/>
            <a:ext cx="7330996" cy="5265971"/>
          </a:xfrm>
        </p:spPr>
        <p:txBody>
          <a:bodyPr anchor="t">
            <a:noAutofit/>
          </a:bodyPr>
          <a:lstStyle>
            <a:lvl1pPr marL="342900" indent="-396000" algn="l">
              <a:lnSpc>
                <a:spcPct val="120000"/>
              </a:lnSpc>
              <a:spcBef>
                <a:spcPts val="1200"/>
              </a:spcBef>
              <a:buClr>
                <a:schemeClr val="accent1"/>
              </a:buClr>
              <a:buFont typeface="Wingdings" panose="05000000000000000000" pitchFamily="2" charset="2"/>
              <a:buChar char="u"/>
              <a:defRPr sz="2400">
                <a:solidFill>
                  <a:schemeClr val="tx2"/>
                </a:solidFill>
                <a:latin typeface="+mn-lt"/>
              </a:defRPr>
            </a:lvl1pPr>
            <a:lvl2pPr marL="792000" indent="-396000">
              <a:buClr>
                <a:schemeClr val="accent1"/>
              </a:buClr>
              <a:buFont typeface="Wingdings" panose="05000000000000000000" pitchFamily="2" charset="2"/>
              <a:buChar char="l"/>
              <a:defRPr sz="2000" baseline="0"/>
            </a:lvl2pPr>
            <a:lvl3pPr marL="1080000" indent="-288000">
              <a:defRPr sz="1800" baseline="0">
                <a:solidFill>
                  <a:schemeClr val="tx2">
                    <a:lumMod val="60000"/>
                    <a:lumOff val="40000"/>
                  </a:schemeClr>
                </a:solidFill>
              </a:defRPr>
            </a:lvl3pPr>
          </a:lstStyle>
          <a:p>
            <a:pPr lvl="0"/>
            <a:r>
              <a:rPr lang="en-US" altLang="ja-JP" dirty="0"/>
              <a:t>Text Here</a:t>
            </a:r>
          </a:p>
          <a:p>
            <a:pPr lvl="1"/>
            <a:r>
              <a:rPr lang="en-US" dirty="0"/>
              <a:t>Level 2</a:t>
            </a:r>
          </a:p>
          <a:p>
            <a:pPr lvl="2"/>
            <a:r>
              <a:rPr lang="en-US" dirty="0"/>
              <a:t>Level 3</a:t>
            </a:r>
          </a:p>
        </p:txBody>
      </p:sp>
      <p:cxnSp>
        <p:nvCxnSpPr>
          <p:cNvPr id="10" name="直線コネクタ 9"/>
          <p:cNvCxnSpPr/>
          <p:nvPr userDrawn="1"/>
        </p:nvCxnSpPr>
        <p:spPr>
          <a:xfrm>
            <a:off x="1127941" y="3642616"/>
            <a:ext cx="7336438"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2" name="テキスト プレースホルダー 11"/>
          <p:cNvSpPr>
            <a:spLocks noGrp="1"/>
          </p:cNvSpPr>
          <p:nvPr>
            <p:ph type="body" sz="quarter" idx="16" hasCustomPrompt="1"/>
          </p:nvPr>
        </p:nvSpPr>
        <p:spPr>
          <a:xfrm>
            <a:off x="9747420" y="1948145"/>
            <a:ext cx="7321380" cy="1453800"/>
          </a:xfrm>
        </p:spPr>
        <p:txBody>
          <a:bodyPr anchor="b">
            <a:noAutofit/>
          </a:bodyPr>
          <a:lstStyle>
            <a:lvl1pPr algn="ctr">
              <a:spcBef>
                <a:spcPts val="0"/>
              </a:spcBef>
              <a:defRPr sz="4000" spc="300">
                <a:solidFill>
                  <a:schemeClr val="accent1"/>
                </a:solidFill>
                <a:latin typeface="+mj-lt"/>
              </a:defRPr>
            </a:lvl1pPr>
          </a:lstStyle>
          <a:p>
            <a:pPr lvl="0"/>
            <a:r>
              <a:rPr lang="en-US" altLang="ja-JP" dirty="0"/>
              <a:t>TEXT HERE</a:t>
            </a:r>
            <a:endParaRPr lang="en-US" dirty="0"/>
          </a:p>
        </p:txBody>
      </p:sp>
      <p:sp>
        <p:nvSpPr>
          <p:cNvPr id="13" name="テキスト プレースホルダー 11"/>
          <p:cNvSpPr>
            <a:spLocks noGrp="1"/>
          </p:cNvSpPr>
          <p:nvPr>
            <p:ph type="body" sz="quarter" idx="17" hasCustomPrompt="1"/>
          </p:nvPr>
        </p:nvSpPr>
        <p:spPr>
          <a:xfrm>
            <a:off x="9737804" y="3747959"/>
            <a:ext cx="7330996" cy="5265971"/>
          </a:xfrm>
        </p:spPr>
        <p:txBody>
          <a:bodyPr anchor="t">
            <a:noAutofit/>
          </a:bodyPr>
          <a:lstStyle>
            <a:lvl1pPr marL="342900" indent="-396000" algn="l">
              <a:lnSpc>
                <a:spcPct val="120000"/>
              </a:lnSpc>
              <a:spcBef>
                <a:spcPts val="600"/>
              </a:spcBef>
              <a:buClr>
                <a:schemeClr val="accent1"/>
              </a:buClr>
              <a:buFont typeface="Wingdings" panose="05000000000000000000" pitchFamily="2" charset="2"/>
              <a:buChar char="u"/>
              <a:defRPr sz="2400">
                <a:solidFill>
                  <a:schemeClr val="tx2"/>
                </a:solidFill>
                <a:latin typeface="+mn-lt"/>
              </a:defRPr>
            </a:lvl1pPr>
            <a:lvl2pPr marL="792000" indent="-396000">
              <a:buClr>
                <a:schemeClr val="accent1"/>
              </a:buClr>
              <a:buFont typeface="Wingdings" panose="05000000000000000000" pitchFamily="2" charset="2"/>
              <a:buChar char="l"/>
              <a:defRPr sz="2000" baseline="0"/>
            </a:lvl2pPr>
            <a:lvl3pPr marL="1080000" indent="-288000">
              <a:defRPr sz="1800" baseline="0">
                <a:solidFill>
                  <a:schemeClr val="tx2">
                    <a:lumMod val="60000"/>
                    <a:lumOff val="40000"/>
                  </a:schemeClr>
                </a:solidFill>
              </a:defRPr>
            </a:lvl3pPr>
          </a:lstStyle>
          <a:p>
            <a:pPr lvl="0"/>
            <a:r>
              <a:rPr lang="en-US" altLang="ja-JP" dirty="0"/>
              <a:t>Text Here</a:t>
            </a:r>
          </a:p>
          <a:p>
            <a:pPr lvl="1"/>
            <a:r>
              <a:rPr lang="en-US" dirty="0"/>
              <a:t>Level 2</a:t>
            </a:r>
          </a:p>
          <a:p>
            <a:pPr lvl="2"/>
            <a:r>
              <a:rPr lang="en-US" dirty="0"/>
              <a:t>Level 3</a:t>
            </a:r>
          </a:p>
        </p:txBody>
      </p:sp>
      <p:cxnSp>
        <p:nvCxnSpPr>
          <p:cNvPr id="14" name="直線コネクタ 13"/>
          <p:cNvCxnSpPr/>
          <p:nvPr userDrawn="1"/>
        </p:nvCxnSpPr>
        <p:spPr>
          <a:xfrm>
            <a:off x="9732362" y="3642616"/>
            <a:ext cx="7336438"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8855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par>
                          <p:cTn id="12" fill="hold">
                            <p:stCondLst>
                              <p:cond delay="55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050"/>
                            </p:stCondLst>
                            <p:childTnLst>
                              <p:par>
                                <p:cTn id="17" presetID="2" presetClass="entr" presetSubtype="8" decel="100000" fill="hold" grpId="0" nodeType="afterEffect">
                                  <p:stCondLst>
                                    <p:cond delay="500"/>
                                  </p:stCondLst>
                                  <p:iterate type="wd">
                                    <p:tmPct val="10000"/>
                                  </p:iterate>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0-#ppt_w/2"/>
                                          </p:val>
                                        </p:tav>
                                        <p:tav tm="100000">
                                          <p:val>
                                            <p:strVal val="#ppt_x"/>
                                          </p:val>
                                        </p:tav>
                                      </p:tavLst>
                                    </p:anim>
                                    <p:anim calcmode="lin" valueType="num">
                                      <p:cBhvr additive="base">
                                        <p:cTn id="20" dur="500" fill="hold"/>
                                        <p:tgtEl>
                                          <p:spTgt spid="12"/>
                                        </p:tgtEl>
                                        <p:attrNameLst>
                                          <p:attrName>ppt_y</p:attrName>
                                        </p:attrNameLst>
                                      </p:cBhvr>
                                      <p:tavLst>
                                        <p:tav tm="0">
                                          <p:val>
                                            <p:strVal val="#ppt_y"/>
                                          </p:val>
                                        </p:tav>
                                        <p:tav tm="100000">
                                          <p:val>
                                            <p:strVal val="#ppt_y"/>
                                          </p:val>
                                        </p:tav>
                                      </p:tavLst>
                                    </p:anim>
                                  </p:childTnLst>
                                </p:cTn>
                              </p:par>
                              <p:par>
                                <p:cTn id="21" presetID="22" presetClass="entr" presetSubtype="8" fill="hold" nodeType="withEffect">
                                  <p:stCondLst>
                                    <p:cond delay="50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210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tmplLst>
          <p:tmpl>
            <p:tnLst>
              <p:par>
                <p:cTn presetID="2" presetClass="entr" presetSubtype="8" decel="100000" fill="hold" nodeType="afterEffect">
                  <p:stCondLst>
                    <p:cond delay="0"/>
                  </p:stCondLst>
                  <p:iterate type="wd">
                    <p:tmPct val="10000"/>
                  </p:iterate>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0-#ppt_w/2"/>
                          </p:val>
                        </p:tav>
                        <p:tav tm="100000">
                          <p:val>
                            <p:strVal val="#ppt_x"/>
                          </p:val>
                        </p:tav>
                      </p:tavLst>
                    </p:anim>
                    <p:anim calcmode="lin" valueType="num">
                      <p:cBhvr additive="base">
                        <p:cTn dur="500" fill="hold"/>
                        <p:tgtEl>
                          <p:spTgt spid="5"/>
                        </p:tgtEl>
                        <p:attrNameLst>
                          <p:attrName>ppt_y</p:attrName>
                        </p:attrNameLst>
                      </p:cBhvr>
                      <p:tavLst>
                        <p:tav tm="0">
                          <p:val>
                            <p:strVal val="#ppt_y"/>
                          </p:val>
                        </p:tav>
                        <p:tav tm="100000">
                          <p:val>
                            <p:strVal val="#ppt_y"/>
                          </p:val>
                        </p:tav>
                      </p:tavLst>
                    </p:anim>
                  </p:childTnLst>
                </p:cTn>
              </p:par>
            </p:tnLst>
          </p:tmpl>
        </p:tmplLst>
      </p:bldP>
      <p:bldP spid="6" grpId="0" uiExpand="1">
        <p:tmplLst>
          <p:tmpl>
            <p:tnLst>
              <p:par>
                <p:cTn presetID="10" presetClass="entr" presetSubtype="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Effect transition="in" filter="fade">
                      <p:cBhvr>
                        <p:cTn dur="500"/>
                        <p:tgtEl>
                          <p:spTgt spid="6"/>
                        </p:tgtEl>
                      </p:cBhvr>
                    </p:animEffect>
                  </p:childTnLst>
                </p:cTn>
              </p:par>
            </p:tnLst>
          </p:tmpl>
        </p:tmplLst>
      </p:bldP>
      <p:bldP spid="12" grpId="0">
        <p:tmplLst>
          <p:tmpl>
            <p:tnLst>
              <p:par>
                <p:cTn presetID="2" presetClass="entr" presetSubtype="8" decel="100000" fill="hold" nodeType="afterEffect">
                  <p:stCondLst>
                    <p:cond delay="500"/>
                  </p:stCondLst>
                  <p:iterate type="wd">
                    <p:tmPct val="10000"/>
                  </p:iterate>
                  <p:childTnLst>
                    <p:set>
                      <p:cBhvr>
                        <p:cTn dur="1" fill="hold">
                          <p:stCondLst>
                            <p:cond delay="0"/>
                          </p:stCondLst>
                        </p:cTn>
                        <p:tgtEl>
                          <p:spTgt spid="12"/>
                        </p:tgtEl>
                        <p:attrNameLst>
                          <p:attrName>style.visibility</p:attrName>
                        </p:attrNameLst>
                      </p:cBhvr>
                      <p:to>
                        <p:strVal val="visible"/>
                      </p:to>
                    </p:set>
                    <p:anim calcmode="lin" valueType="num">
                      <p:cBhvr additive="base">
                        <p:cTn dur="500" fill="hold"/>
                        <p:tgtEl>
                          <p:spTgt spid="12"/>
                        </p:tgtEl>
                        <p:attrNameLst>
                          <p:attrName>ppt_x</p:attrName>
                        </p:attrNameLst>
                      </p:cBhvr>
                      <p:tavLst>
                        <p:tav tm="0">
                          <p:val>
                            <p:strVal val="0-#ppt_w/2"/>
                          </p:val>
                        </p:tav>
                        <p:tav tm="100000">
                          <p:val>
                            <p:strVal val="#ppt_x"/>
                          </p:val>
                        </p:tav>
                      </p:tavLst>
                    </p:anim>
                    <p:anim calcmode="lin" valueType="num">
                      <p:cBhvr additive="base">
                        <p:cTn dur="500" fill="hold"/>
                        <p:tgtEl>
                          <p:spTgt spid="12"/>
                        </p:tgtEl>
                        <p:attrNameLst>
                          <p:attrName>ppt_y</p:attrName>
                        </p:attrNameLst>
                      </p:cBhvr>
                      <p:tavLst>
                        <p:tav tm="0">
                          <p:val>
                            <p:strVal val="#ppt_y"/>
                          </p:val>
                        </p:tav>
                        <p:tav tm="100000">
                          <p:val>
                            <p:strVal val="#ppt_y"/>
                          </p:val>
                        </p:tav>
                      </p:tavLst>
                    </p:anim>
                  </p:childTnLst>
                </p:cTn>
              </p:par>
            </p:tnLst>
          </p:tmpl>
        </p:tmplLst>
      </p:bldP>
      <p:bldP spid="13" grpId="0">
        <p:tmplLst>
          <p:tmpl>
            <p:tnLst>
              <p:par>
                <p:cTn presetID="10" presetClass="entr" presetSubtype="0" fill="hold" nodeType="after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Iconic List - 6 Items">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12" name="テキスト プレースホルダー 11"/>
          <p:cNvSpPr>
            <a:spLocks noGrp="1"/>
          </p:cNvSpPr>
          <p:nvPr>
            <p:ph type="body" sz="quarter" idx="15" hasCustomPrompt="1"/>
          </p:nvPr>
        </p:nvSpPr>
        <p:spPr>
          <a:xfrm>
            <a:off x="1582367" y="2856363"/>
            <a:ext cx="7110789" cy="166461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13" name="テキスト プレースホルダー 11"/>
          <p:cNvSpPr>
            <a:spLocks noGrp="1"/>
          </p:cNvSpPr>
          <p:nvPr>
            <p:ph type="body" sz="quarter" idx="16" hasCustomPrompt="1"/>
          </p:nvPr>
        </p:nvSpPr>
        <p:spPr>
          <a:xfrm>
            <a:off x="1584018" y="2128165"/>
            <a:ext cx="7109138"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23" name="テキスト プレースホルダー 11"/>
          <p:cNvSpPr>
            <a:spLocks noGrp="1"/>
          </p:cNvSpPr>
          <p:nvPr>
            <p:ph type="body" sz="quarter" idx="22" hasCustomPrompt="1"/>
          </p:nvPr>
        </p:nvSpPr>
        <p:spPr>
          <a:xfrm>
            <a:off x="1582367" y="5284509"/>
            <a:ext cx="7110789" cy="166461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24" name="テキスト プレースホルダー 11"/>
          <p:cNvSpPr>
            <a:spLocks noGrp="1"/>
          </p:cNvSpPr>
          <p:nvPr>
            <p:ph type="body" sz="quarter" idx="23" hasCustomPrompt="1"/>
          </p:nvPr>
        </p:nvSpPr>
        <p:spPr>
          <a:xfrm>
            <a:off x="1584018" y="4556311"/>
            <a:ext cx="7109138"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28" name="テキスト プレースホルダー 11"/>
          <p:cNvSpPr>
            <a:spLocks noGrp="1"/>
          </p:cNvSpPr>
          <p:nvPr>
            <p:ph type="body" sz="quarter" idx="25" hasCustomPrompt="1"/>
          </p:nvPr>
        </p:nvSpPr>
        <p:spPr>
          <a:xfrm>
            <a:off x="1582366" y="7709352"/>
            <a:ext cx="7110789" cy="166461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29" name="テキスト プレースホルダー 11"/>
          <p:cNvSpPr>
            <a:spLocks noGrp="1"/>
          </p:cNvSpPr>
          <p:nvPr>
            <p:ph type="body" sz="quarter" idx="26" hasCustomPrompt="1"/>
          </p:nvPr>
        </p:nvSpPr>
        <p:spPr>
          <a:xfrm>
            <a:off x="1584017" y="6981154"/>
            <a:ext cx="7109138"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48" name="テキスト プレースホルダー 11"/>
          <p:cNvSpPr>
            <a:spLocks noGrp="1"/>
          </p:cNvSpPr>
          <p:nvPr>
            <p:ph type="body" sz="quarter" idx="28" hasCustomPrompt="1"/>
          </p:nvPr>
        </p:nvSpPr>
        <p:spPr>
          <a:xfrm>
            <a:off x="10133316" y="2856363"/>
            <a:ext cx="7110790" cy="166461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49" name="テキスト プレースホルダー 11"/>
          <p:cNvSpPr>
            <a:spLocks noGrp="1"/>
          </p:cNvSpPr>
          <p:nvPr>
            <p:ph type="body" sz="quarter" idx="29" hasCustomPrompt="1"/>
          </p:nvPr>
        </p:nvSpPr>
        <p:spPr>
          <a:xfrm>
            <a:off x="10134968" y="2128165"/>
            <a:ext cx="7109138"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53" name="テキスト プレースホルダー 11"/>
          <p:cNvSpPr>
            <a:spLocks noGrp="1"/>
          </p:cNvSpPr>
          <p:nvPr>
            <p:ph type="body" sz="quarter" idx="31" hasCustomPrompt="1"/>
          </p:nvPr>
        </p:nvSpPr>
        <p:spPr>
          <a:xfrm>
            <a:off x="10133316" y="5284509"/>
            <a:ext cx="7110790" cy="166461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54" name="テキスト プレースホルダー 11"/>
          <p:cNvSpPr>
            <a:spLocks noGrp="1"/>
          </p:cNvSpPr>
          <p:nvPr>
            <p:ph type="body" sz="quarter" idx="32" hasCustomPrompt="1"/>
          </p:nvPr>
        </p:nvSpPr>
        <p:spPr>
          <a:xfrm>
            <a:off x="10134968" y="4556311"/>
            <a:ext cx="7109138"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58" name="テキスト プレースホルダー 11"/>
          <p:cNvSpPr>
            <a:spLocks noGrp="1"/>
          </p:cNvSpPr>
          <p:nvPr>
            <p:ph type="body" sz="quarter" idx="34" hasCustomPrompt="1"/>
          </p:nvPr>
        </p:nvSpPr>
        <p:spPr>
          <a:xfrm>
            <a:off x="10133315" y="7709352"/>
            <a:ext cx="7110790" cy="1664618"/>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p>
          <a:p>
            <a:pPr lvl="0"/>
            <a:endParaRPr lang="en-US" dirty="0"/>
          </a:p>
          <a:p>
            <a:pPr lvl="0"/>
            <a:endParaRPr lang="en-US" dirty="0"/>
          </a:p>
        </p:txBody>
      </p:sp>
      <p:sp>
        <p:nvSpPr>
          <p:cNvPr id="59" name="テキスト プレースホルダー 11"/>
          <p:cNvSpPr>
            <a:spLocks noGrp="1"/>
          </p:cNvSpPr>
          <p:nvPr>
            <p:ph type="body" sz="quarter" idx="35" hasCustomPrompt="1"/>
          </p:nvPr>
        </p:nvSpPr>
        <p:spPr>
          <a:xfrm>
            <a:off x="10134967" y="6981154"/>
            <a:ext cx="7109138"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35" name="図プレースホルダー 7"/>
          <p:cNvSpPr>
            <a:spLocks noGrp="1"/>
          </p:cNvSpPr>
          <p:nvPr>
            <p:ph type="pic" sz="quarter" idx="18" hasCustomPrompt="1"/>
          </p:nvPr>
        </p:nvSpPr>
        <p:spPr>
          <a:xfrm>
            <a:off x="952296" y="2128165"/>
            <a:ext cx="720080" cy="720080"/>
          </a:xfrm>
        </p:spPr>
        <p:txBody>
          <a:bodyPr>
            <a:normAutofit/>
          </a:bodyPr>
          <a:lstStyle>
            <a:lvl1pPr>
              <a:defRPr sz="1600"/>
            </a:lvl1pPr>
          </a:lstStyle>
          <a:p>
            <a:r>
              <a:rPr kumimoji="1" lang="en-US" altLang="ja-JP" dirty="0"/>
              <a:t>ICON</a:t>
            </a:r>
            <a:endParaRPr kumimoji="1" lang="ja-JP" altLang="en-US" dirty="0"/>
          </a:p>
        </p:txBody>
      </p:sp>
      <p:sp>
        <p:nvSpPr>
          <p:cNvPr id="36" name="図プレースホルダー 7"/>
          <p:cNvSpPr>
            <a:spLocks noGrp="1"/>
          </p:cNvSpPr>
          <p:nvPr>
            <p:ph type="pic" sz="quarter" idx="36" hasCustomPrompt="1"/>
          </p:nvPr>
        </p:nvSpPr>
        <p:spPr>
          <a:xfrm>
            <a:off x="952296" y="4558435"/>
            <a:ext cx="720080" cy="720080"/>
          </a:xfrm>
        </p:spPr>
        <p:txBody>
          <a:bodyPr>
            <a:normAutofit/>
          </a:bodyPr>
          <a:lstStyle>
            <a:lvl1pPr>
              <a:defRPr sz="1600"/>
            </a:lvl1pPr>
          </a:lstStyle>
          <a:p>
            <a:r>
              <a:rPr kumimoji="1" lang="en-US" altLang="ja-JP" dirty="0"/>
              <a:t>ICON</a:t>
            </a:r>
            <a:endParaRPr kumimoji="1" lang="ja-JP" altLang="en-US" dirty="0"/>
          </a:p>
        </p:txBody>
      </p:sp>
      <p:sp>
        <p:nvSpPr>
          <p:cNvPr id="37" name="図プレースホルダー 7"/>
          <p:cNvSpPr>
            <a:spLocks noGrp="1"/>
          </p:cNvSpPr>
          <p:nvPr>
            <p:ph type="pic" sz="quarter" idx="37" hasCustomPrompt="1"/>
          </p:nvPr>
        </p:nvSpPr>
        <p:spPr>
          <a:xfrm>
            <a:off x="952296" y="6988705"/>
            <a:ext cx="720080" cy="720080"/>
          </a:xfrm>
        </p:spPr>
        <p:txBody>
          <a:bodyPr>
            <a:normAutofit/>
          </a:bodyPr>
          <a:lstStyle>
            <a:lvl1pPr>
              <a:defRPr sz="1600"/>
            </a:lvl1pPr>
          </a:lstStyle>
          <a:p>
            <a:r>
              <a:rPr kumimoji="1" lang="en-US" altLang="ja-JP" dirty="0"/>
              <a:t>ICON</a:t>
            </a:r>
            <a:endParaRPr kumimoji="1" lang="ja-JP" altLang="en-US" dirty="0"/>
          </a:p>
        </p:txBody>
      </p:sp>
      <p:sp>
        <p:nvSpPr>
          <p:cNvPr id="38" name="図プレースホルダー 7"/>
          <p:cNvSpPr>
            <a:spLocks noGrp="1"/>
          </p:cNvSpPr>
          <p:nvPr>
            <p:ph type="pic" sz="quarter" idx="38" hasCustomPrompt="1"/>
          </p:nvPr>
        </p:nvSpPr>
        <p:spPr>
          <a:xfrm>
            <a:off x="9503246" y="2128165"/>
            <a:ext cx="720080" cy="720080"/>
          </a:xfrm>
        </p:spPr>
        <p:txBody>
          <a:bodyPr>
            <a:normAutofit/>
          </a:bodyPr>
          <a:lstStyle>
            <a:lvl1pPr>
              <a:defRPr sz="1600"/>
            </a:lvl1pPr>
          </a:lstStyle>
          <a:p>
            <a:r>
              <a:rPr kumimoji="1" lang="en-US" altLang="ja-JP" dirty="0"/>
              <a:t>ICON</a:t>
            </a:r>
            <a:endParaRPr kumimoji="1" lang="ja-JP" altLang="en-US" dirty="0"/>
          </a:p>
        </p:txBody>
      </p:sp>
      <p:sp>
        <p:nvSpPr>
          <p:cNvPr id="39" name="図プレースホルダー 7"/>
          <p:cNvSpPr>
            <a:spLocks noGrp="1"/>
          </p:cNvSpPr>
          <p:nvPr>
            <p:ph type="pic" sz="quarter" idx="39" hasCustomPrompt="1"/>
          </p:nvPr>
        </p:nvSpPr>
        <p:spPr>
          <a:xfrm>
            <a:off x="9503246" y="4558435"/>
            <a:ext cx="720080" cy="720080"/>
          </a:xfrm>
        </p:spPr>
        <p:txBody>
          <a:bodyPr>
            <a:normAutofit/>
          </a:bodyPr>
          <a:lstStyle>
            <a:lvl1pPr>
              <a:defRPr sz="1600"/>
            </a:lvl1pPr>
          </a:lstStyle>
          <a:p>
            <a:r>
              <a:rPr kumimoji="1" lang="en-US" altLang="ja-JP" dirty="0"/>
              <a:t>ICON</a:t>
            </a:r>
            <a:endParaRPr kumimoji="1" lang="ja-JP" altLang="en-US" dirty="0"/>
          </a:p>
        </p:txBody>
      </p:sp>
      <p:sp>
        <p:nvSpPr>
          <p:cNvPr id="40" name="図プレースホルダー 7"/>
          <p:cNvSpPr>
            <a:spLocks noGrp="1"/>
          </p:cNvSpPr>
          <p:nvPr>
            <p:ph type="pic" sz="quarter" idx="40" hasCustomPrompt="1"/>
          </p:nvPr>
        </p:nvSpPr>
        <p:spPr>
          <a:xfrm>
            <a:off x="9503246" y="6988705"/>
            <a:ext cx="720080" cy="720080"/>
          </a:xfrm>
        </p:spPr>
        <p:txBody>
          <a:bodyPr>
            <a:normAutofit/>
          </a:bodyPr>
          <a:lstStyle>
            <a:lvl1pPr>
              <a:defRPr sz="1600"/>
            </a:lvl1pPr>
          </a:lstStyle>
          <a:p>
            <a:r>
              <a:rPr kumimoji="1" lang="en-US" altLang="ja-JP" dirty="0"/>
              <a:t>ICON</a:t>
            </a:r>
            <a:endParaRPr kumimoji="1" lang="ja-JP" altLang="en-US" dirty="0"/>
          </a:p>
        </p:txBody>
      </p:sp>
    </p:spTree>
    <p:extLst>
      <p:ext uri="{BB962C8B-B14F-4D97-AF65-F5344CB8AC3E}">
        <p14:creationId xmlns:p14="http://schemas.microsoft.com/office/powerpoint/2010/main" val="957171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5"/>
                                        </p:tgtEl>
                                        <p:attrNameLst>
                                          <p:attrName>style.visibility</p:attrName>
                                        </p:attrNameLst>
                                      </p:cBhvr>
                                      <p:to>
                                        <p:strVal val="visible"/>
                                      </p:to>
                                    </p:set>
                                    <p:animEffect transition="in" filter="fade">
                                      <p:cBhvr>
                                        <p:cTn id="13" dur="500"/>
                                        <p:tgtEl>
                                          <p:spTgt spid="35"/>
                                        </p:tgtEl>
                                      </p:cBhvr>
                                    </p:animEffect>
                                  </p:childTnLst>
                                </p:cTn>
                              </p:par>
                            </p:childTnLst>
                          </p:cTn>
                        </p:par>
                        <p:par>
                          <p:cTn id="14" fill="hold">
                            <p:stCondLst>
                              <p:cond delay="500"/>
                            </p:stCondLst>
                            <p:childTnLst>
                              <p:par>
                                <p:cTn id="15" presetID="10" presetClass="entr" presetSubtype="0" fill="hold" grpId="0" nodeType="afterEffect">
                                  <p:stCondLst>
                                    <p:cond delay="50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500"/>
                                        <p:tgtEl>
                                          <p:spTgt spid="23"/>
                                        </p:tgtEl>
                                      </p:cBhvr>
                                    </p:animEffect>
                                  </p:childTnLst>
                                </p:cTn>
                              </p:par>
                              <p:par>
                                <p:cTn id="18" presetID="10" presetClass="entr" presetSubtype="0" fill="hold" grpId="0" nodeType="withEffect">
                                  <p:stCondLst>
                                    <p:cond delay="500"/>
                                  </p:stCondLst>
                                  <p:childTnLst>
                                    <p:set>
                                      <p:cBhvr>
                                        <p:cTn id="19" dur="1" fill="hold">
                                          <p:stCondLst>
                                            <p:cond delay="0"/>
                                          </p:stCondLst>
                                        </p:cTn>
                                        <p:tgtEl>
                                          <p:spTgt spid="24"/>
                                        </p:tgtEl>
                                        <p:attrNameLst>
                                          <p:attrName>style.visibility</p:attrName>
                                        </p:attrNameLst>
                                      </p:cBhvr>
                                      <p:to>
                                        <p:strVal val="visible"/>
                                      </p:to>
                                    </p:set>
                                    <p:animEffect transition="in" filter="fade">
                                      <p:cBhvr>
                                        <p:cTn id="20" dur="500"/>
                                        <p:tgtEl>
                                          <p:spTgt spid="24"/>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36"/>
                                        </p:tgtEl>
                                        <p:attrNameLst>
                                          <p:attrName>style.visibility</p:attrName>
                                        </p:attrNameLst>
                                      </p:cBhvr>
                                      <p:to>
                                        <p:strVal val="visible"/>
                                      </p:to>
                                    </p:set>
                                    <p:animEffect transition="in" filter="fade">
                                      <p:cBhvr>
                                        <p:cTn id="23" dur="500"/>
                                        <p:tgtEl>
                                          <p:spTgt spid="36"/>
                                        </p:tgtEl>
                                      </p:cBhvr>
                                    </p:animEffect>
                                  </p:childTnLst>
                                </p:cTn>
                              </p:par>
                            </p:childTnLst>
                          </p:cTn>
                        </p:par>
                        <p:par>
                          <p:cTn id="24" fill="hold">
                            <p:stCondLst>
                              <p:cond delay="1500"/>
                            </p:stCondLst>
                            <p:childTnLst>
                              <p:par>
                                <p:cTn id="25" presetID="10" presetClass="entr" presetSubtype="0" fill="hold" grpId="0" nodeType="afterEffect">
                                  <p:stCondLst>
                                    <p:cond delay="50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par>
                                <p:cTn id="31" presetID="10" presetClass="entr" presetSubtype="0" fill="hold" grpId="0" nodeType="withEffect">
                                  <p:stCondLst>
                                    <p:cond delay="50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500"/>
                                        <p:tgtEl>
                                          <p:spTgt spid="37"/>
                                        </p:tgtEl>
                                      </p:cBhvr>
                                    </p:animEffect>
                                  </p:childTnLst>
                                </p:cTn>
                              </p:par>
                            </p:childTnLst>
                          </p:cTn>
                        </p:par>
                        <p:par>
                          <p:cTn id="34" fill="hold">
                            <p:stCondLst>
                              <p:cond delay="2500"/>
                            </p:stCondLst>
                            <p:childTnLst>
                              <p:par>
                                <p:cTn id="35" presetID="10" presetClass="entr" presetSubtype="0" fill="hold" grpId="0" nodeType="afterEffect">
                                  <p:stCondLst>
                                    <p:cond delay="500"/>
                                  </p:stCondLst>
                                  <p:childTnLst>
                                    <p:set>
                                      <p:cBhvr>
                                        <p:cTn id="36" dur="1" fill="hold">
                                          <p:stCondLst>
                                            <p:cond delay="0"/>
                                          </p:stCondLst>
                                        </p:cTn>
                                        <p:tgtEl>
                                          <p:spTgt spid="48"/>
                                        </p:tgtEl>
                                        <p:attrNameLst>
                                          <p:attrName>style.visibility</p:attrName>
                                        </p:attrNameLst>
                                      </p:cBhvr>
                                      <p:to>
                                        <p:strVal val="visible"/>
                                      </p:to>
                                    </p:set>
                                    <p:animEffect transition="in" filter="fade">
                                      <p:cBhvr>
                                        <p:cTn id="37" dur="500"/>
                                        <p:tgtEl>
                                          <p:spTgt spid="48"/>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49"/>
                                        </p:tgtEl>
                                        <p:attrNameLst>
                                          <p:attrName>style.visibility</p:attrName>
                                        </p:attrNameLst>
                                      </p:cBhvr>
                                      <p:to>
                                        <p:strVal val="visible"/>
                                      </p:to>
                                    </p:set>
                                    <p:animEffect transition="in" filter="fade">
                                      <p:cBhvr>
                                        <p:cTn id="40" dur="500"/>
                                        <p:tgtEl>
                                          <p:spTgt spid="49"/>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38"/>
                                        </p:tgtEl>
                                        <p:attrNameLst>
                                          <p:attrName>style.visibility</p:attrName>
                                        </p:attrNameLst>
                                      </p:cBhvr>
                                      <p:to>
                                        <p:strVal val="visible"/>
                                      </p:to>
                                    </p:set>
                                    <p:animEffect transition="in" filter="fade">
                                      <p:cBhvr>
                                        <p:cTn id="43" dur="500"/>
                                        <p:tgtEl>
                                          <p:spTgt spid="38"/>
                                        </p:tgtEl>
                                      </p:cBhvr>
                                    </p:animEffect>
                                  </p:childTnLst>
                                </p:cTn>
                              </p:par>
                            </p:childTnLst>
                          </p:cTn>
                        </p:par>
                        <p:par>
                          <p:cTn id="44" fill="hold">
                            <p:stCondLst>
                              <p:cond delay="3500"/>
                            </p:stCondLst>
                            <p:childTnLst>
                              <p:par>
                                <p:cTn id="45" presetID="10" presetClass="entr" presetSubtype="0" fill="hold" grpId="0" nodeType="afterEffect">
                                  <p:stCondLst>
                                    <p:cond delay="50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500"/>
                                        <p:tgtEl>
                                          <p:spTgt spid="53"/>
                                        </p:tgtEl>
                                      </p:cBhvr>
                                    </p:animEffect>
                                  </p:childTnLst>
                                </p:cTn>
                              </p:par>
                              <p:par>
                                <p:cTn id="48" presetID="10" presetClass="entr" presetSubtype="0" fill="hold" grpId="0" nodeType="withEffect">
                                  <p:stCondLst>
                                    <p:cond delay="500"/>
                                  </p:stCondLst>
                                  <p:childTnLst>
                                    <p:set>
                                      <p:cBhvr>
                                        <p:cTn id="49" dur="1" fill="hold">
                                          <p:stCondLst>
                                            <p:cond delay="0"/>
                                          </p:stCondLst>
                                        </p:cTn>
                                        <p:tgtEl>
                                          <p:spTgt spid="54"/>
                                        </p:tgtEl>
                                        <p:attrNameLst>
                                          <p:attrName>style.visibility</p:attrName>
                                        </p:attrNameLst>
                                      </p:cBhvr>
                                      <p:to>
                                        <p:strVal val="visible"/>
                                      </p:to>
                                    </p:set>
                                    <p:animEffect transition="in" filter="fade">
                                      <p:cBhvr>
                                        <p:cTn id="50" dur="500"/>
                                        <p:tgtEl>
                                          <p:spTgt spid="54"/>
                                        </p:tgtEl>
                                      </p:cBhvr>
                                    </p:animEffect>
                                  </p:childTnLst>
                                </p:cTn>
                              </p:par>
                              <p:par>
                                <p:cTn id="51" presetID="10" presetClass="entr" presetSubtype="0" fill="hold" grpId="0" nodeType="withEffect">
                                  <p:stCondLst>
                                    <p:cond delay="500"/>
                                  </p:stCondLst>
                                  <p:childTnLst>
                                    <p:set>
                                      <p:cBhvr>
                                        <p:cTn id="52" dur="1" fill="hold">
                                          <p:stCondLst>
                                            <p:cond delay="0"/>
                                          </p:stCondLst>
                                        </p:cTn>
                                        <p:tgtEl>
                                          <p:spTgt spid="39"/>
                                        </p:tgtEl>
                                        <p:attrNameLst>
                                          <p:attrName>style.visibility</p:attrName>
                                        </p:attrNameLst>
                                      </p:cBhvr>
                                      <p:to>
                                        <p:strVal val="visible"/>
                                      </p:to>
                                    </p:set>
                                    <p:animEffect transition="in" filter="fade">
                                      <p:cBhvr>
                                        <p:cTn id="53" dur="500"/>
                                        <p:tgtEl>
                                          <p:spTgt spid="39"/>
                                        </p:tgtEl>
                                      </p:cBhvr>
                                    </p:animEffect>
                                  </p:childTnLst>
                                </p:cTn>
                              </p:par>
                            </p:childTnLst>
                          </p:cTn>
                        </p:par>
                        <p:par>
                          <p:cTn id="54" fill="hold">
                            <p:stCondLst>
                              <p:cond delay="4500"/>
                            </p:stCondLst>
                            <p:childTnLst>
                              <p:par>
                                <p:cTn id="55" presetID="10" presetClass="entr" presetSubtype="0" fill="hold" grpId="0" nodeType="afterEffect">
                                  <p:stCondLst>
                                    <p:cond delay="500"/>
                                  </p:stCondLst>
                                  <p:childTnLst>
                                    <p:set>
                                      <p:cBhvr>
                                        <p:cTn id="56" dur="1" fill="hold">
                                          <p:stCondLst>
                                            <p:cond delay="0"/>
                                          </p:stCondLst>
                                        </p:cTn>
                                        <p:tgtEl>
                                          <p:spTgt spid="58"/>
                                        </p:tgtEl>
                                        <p:attrNameLst>
                                          <p:attrName>style.visibility</p:attrName>
                                        </p:attrNameLst>
                                      </p:cBhvr>
                                      <p:to>
                                        <p:strVal val="visible"/>
                                      </p:to>
                                    </p:set>
                                    <p:animEffect transition="in" filter="fade">
                                      <p:cBhvr>
                                        <p:cTn id="57" dur="500"/>
                                        <p:tgtEl>
                                          <p:spTgt spid="58"/>
                                        </p:tgtEl>
                                      </p:cBhvr>
                                    </p:animEffect>
                                  </p:childTnLst>
                                </p:cTn>
                              </p:par>
                              <p:par>
                                <p:cTn id="58" presetID="10" presetClass="entr" presetSubtype="0" fill="hold" grpId="0" nodeType="withEffect">
                                  <p:stCondLst>
                                    <p:cond delay="500"/>
                                  </p:stCondLst>
                                  <p:childTnLst>
                                    <p:set>
                                      <p:cBhvr>
                                        <p:cTn id="59" dur="1" fill="hold">
                                          <p:stCondLst>
                                            <p:cond delay="0"/>
                                          </p:stCondLst>
                                        </p:cTn>
                                        <p:tgtEl>
                                          <p:spTgt spid="59"/>
                                        </p:tgtEl>
                                        <p:attrNameLst>
                                          <p:attrName>style.visibility</p:attrName>
                                        </p:attrNameLst>
                                      </p:cBhvr>
                                      <p:to>
                                        <p:strVal val="visible"/>
                                      </p:to>
                                    </p:set>
                                    <p:animEffect transition="in" filter="fade">
                                      <p:cBhvr>
                                        <p:cTn id="60" dur="500"/>
                                        <p:tgtEl>
                                          <p:spTgt spid="59"/>
                                        </p:tgtEl>
                                      </p:cBhvr>
                                    </p:animEffect>
                                  </p:childTnLst>
                                </p:cTn>
                              </p:par>
                              <p:par>
                                <p:cTn id="61" presetID="10" presetClass="entr" presetSubtype="0" fill="hold" grpId="0" nodeType="withEffect">
                                  <p:stCondLst>
                                    <p:cond delay="50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tmplLst>
          <p:tmpl>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3" grpId="0">
        <p:tmplLst>
          <p:tmpl>
            <p:tnLst>
              <p:par>
                <p:cTn presetID="10"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23" grpId="0">
        <p:tmplLst>
          <p:tmpl>
            <p:tnLst>
              <p:par>
                <p:cTn presetID="10" presetClass="entr" presetSubtype="0" fill="hold" nodeType="afterEffect">
                  <p:stCondLst>
                    <p:cond delay="50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24" grpId="0">
        <p:tmplLst>
          <p:tmpl>
            <p:tnLst>
              <p:par>
                <p:cTn presetID="10" presetClass="entr" presetSubtype="0" fill="hold" nodeType="withEffect">
                  <p:stCondLst>
                    <p:cond delay="500"/>
                  </p:stCondLst>
                  <p:childTnLst>
                    <p:set>
                      <p:cBhvr>
                        <p:cTn dur="1" fill="hold">
                          <p:stCondLst>
                            <p:cond delay="0"/>
                          </p:stCondLst>
                        </p:cTn>
                        <p:tgtEl>
                          <p:spTgt spid="24"/>
                        </p:tgtEl>
                        <p:attrNameLst>
                          <p:attrName>style.visibility</p:attrName>
                        </p:attrNameLst>
                      </p:cBhvr>
                      <p:to>
                        <p:strVal val="visible"/>
                      </p:to>
                    </p:set>
                    <p:animEffect transition="in" filter="fade">
                      <p:cBhvr>
                        <p:cTn dur="500"/>
                        <p:tgtEl>
                          <p:spTgt spid="24"/>
                        </p:tgtEl>
                      </p:cBhvr>
                    </p:animEffect>
                  </p:childTnLst>
                </p:cTn>
              </p:par>
            </p:tnLst>
          </p:tmpl>
        </p:tmplLst>
      </p:bldP>
      <p:bldP spid="28" grpId="0">
        <p:tmplLst>
          <p:tmpl>
            <p:tnLst>
              <p:par>
                <p:cTn presetID="10" presetClass="entr" presetSubtype="0" fill="hold" nodeType="afterEffect">
                  <p:stCondLst>
                    <p:cond delay="500"/>
                  </p:stCondLst>
                  <p:childTnLst>
                    <p:set>
                      <p:cBhvr>
                        <p:cTn dur="1" fill="hold">
                          <p:stCondLst>
                            <p:cond delay="0"/>
                          </p:stCondLst>
                        </p:cTn>
                        <p:tgtEl>
                          <p:spTgt spid="28"/>
                        </p:tgtEl>
                        <p:attrNameLst>
                          <p:attrName>style.visibility</p:attrName>
                        </p:attrNameLst>
                      </p:cBhvr>
                      <p:to>
                        <p:strVal val="visible"/>
                      </p:to>
                    </p:set>
                    <p:animEffect transition="in" filter="fade">
                      <p:cBhvr>
                        <p:cTn dur="500"/>
                        <p:tgtEl>
                          <p:spTgt spid="28"/>
                        </p:tgtEl>
                      </p:cBhvr>
                    </p:animEffect>
                  </p:childTnLst>
                </p:cTn>
              </p:par>
            </p:tnLst>
          </p:tmpl>
        </p:tmplLst>
      </p:bldP>
      <p:bldP spid="29" grpId="0">
        <p:tmplLst>
          <p:tmpl>
            <p:tnLst>
              <p:par>
                <p:cTn presetID="10" presetClass="entr" presetSubtype="0" fill="hold" nodeType="withEffect">
                  <p:stCondLst>
                    <p:cond delay="500"/>
                  </p:stCondLst>
                  <p:childTnLst>
                    <p:set>
                      <p:cBhvr>
                        <p:cTn dur="1" fill="hold">
                          <p:stCondLst>
                            <p:cond delay="0"/>
                          </p:stCondLst>
                        </p:cTn>
                        <p:tgtEl>
                          <p:spTgt spid="29"/>
                        </p:tgtEl>
                        <p:attrNameLst>
                          <p:attrName>style.visibility</p:attrName>
                        </p:attrNameLst>
                      </p:cBhvr>
                      <p:to>
                        <p:strVal val="visible"/>
                      </p:to>
                    </p:set>
                    <p:animEffect transition="in" filter="fade">
                      <p:cBhvr>
                        <p:cTn dur="500"/>
                        <p:tgtEl>
                          <p:spTgt spid="29"/>
                        </p:tgtEl>
                      </p:cBhvr>
                    </p:animEffect>
                  </p:childTnLst>
                </p:cTn>
              </p:par>
            </p:tnLst>
          </p:tmpl>
        </p:tmplLst>
      </p:bldP>
      <p:bldP spid="48" grpId="0">
        <p:tmplLst>
          <p:tmpl>
            <p:tnLst>
              <p:par>
                <p:cTn presetID="10" presetClass="entr" presetSubtype="0" fill="hold" nodeType="afterEffect">
                  <p:stCondLst>
                    <p:cond delay="500"/>
                  </p:stCondLst>
                  <p:childTnLst>
                    <p:set>
                      <p:cBhvr>
                        <p:cTn dur="1" fill="hold">
                          <p:stCondLst>
                            <p:cond delay="0"/>
                          </p:stCondLst>
                        </p:cTn>
                        <p:tgtEl>
                          <p:spTgt spid="48"/>
                        </p:tgtEl>
                        <p:attrNameLst>
                          <p:attrName>style.visibility</p:attrName>
                        </p:attrNameLst>
                      </p:cBhvr>
                      <p:to>
                        <p:strVal val="visible"/>
                      </p:to>
                    </p:set>
                    <p:animEffect transition="in" filter="fade">
                      <p:cBhvr>
                        <p:cTn dur="500"/>
                        <p:tgtEl>
                          <p:spTgt spid="48"/>
                        </p:tgtEl>
                      </p:cBhvr>
                    </p:animEffect>
                  </p:childTnLst>
                </p:cTn>
              </p:par>
            </p:tnLst>
          </p:tmpl>
        </p:tmplLst>
      </p:bldP>
      <p:bldP spid="49" grpId="0">
        <p:tmplLst>
          <p:tmpl>
            <p:tnLst>
              <p:par>
                <p:cTn presetID="10" presetClass="entr" presetSubtype="0" fill="hold" nodeType="withEffect">
                  <p:stCondLst>
                    <p:cond delay="500"/>
                  </p:stCondLst>
                  <p:childTnLst>
                    <p:set>
                      <p:cBhvr>
                        <p:cTn dur="1" fill="hold">
                          <p:stCondLst>
                            <p:cond delay="0"/>
                          </p:stCondLst>
                        </p:cTn>
                        <p:tgtEl>
                          <p:spTgt spid="49"/>
                        </p:tgtEl>
                        <p:attrNameLst>
                          <p:attrName>style.visibility</p:attrName>
                        </p:attrNameLst>
                      </p:cBhvr>
                      <p:to>
                        <p:strVal val="visible"/>
                      </p:to>
                    </p:set>
                    <p:animEffect transition="in" filter="fade">
                      <p:cBhvr>
                        <p:cTn dur="500"/>
                        <p:tgtEl>
                          <p:spTgt spid="49"/>
                        </p:tgtEl>
                      </p:cBhvr>
                    </p:animEffect>
                  </p:childTnLst>
                </p:cTn>
              </p:par>
            </p:tnLst>
          </p:tmpl>
        </p:tmplLst>
      </p:bldP>
      <p:bldP spid="53" grpId="0">
        <p:tmplLst>
          <p:tmpl>
            <p:tnLst>
              <p:par>
                <p:cTn presetID="10" presetClass="entr" presetSubtype="0" fill="hold" nodeType="afterEffect">
                  <p:stCondLst>
                    <p:cond delay="500"/>
                  </p:stCondLst>
                  <p:childTnLst>
                    <p:set>
                      <p:cBhvr>
                        <p:cTn dur="1" fill="hold">
                          <p:stCondLst>
                            <p:cond delay="0"/>
                          </p:stCondLst>
                        </p:cTn>
                        <p:tgtEl>
                          <p:spTgt spid="53"/>
                        </p:tgtEl>
                        <p:attrNameLst>
                          <p:attrName>style.visibility</p:attrName>
                        </p:attrNameLst>
                      </p:cBhvr>
                      <p:to>
                        <p:strVal val="visible"/>
                      </p:to>
                    </p:set>
                    <p:animEffect transition="in" filter="fade">
                      <p:cBhvr>
                        <p:cTn dur="500"/>
                        <p:tgtEl>
                          <p:spTgt spid="53"/>
                        </p:tgtEl>
                      </p:cBhvr>
                    </p:animEffect>
                  </p:childTnLst>
                </p:cTn>
              </p:par>
            </p:tnLst>
          </p:tmpl>
        </p:tmplLst>
      </p:bldP>
      <p:bldP spid="54" grpId="0">
        <p:tmplLst>
          <p:tmpl>
            <p:tnLst>
              <p:par>
                <p:cTn presetID="10" presetClass="entr" presetSubtype="0" fill="hold" nodeType="withEffect">
                  <p:stCondLst>
                    <p:cond delay="500"/>
                  </p:stCondLst>
                  <p:childTnLst>
                    <p:set>
                      <p:cBhvr>
                        <p:cTn dur="1" fill="hold">
                          <p:stCondLst>
                            <p:cond delay="0"/>
                          </p:stCondLst>
                        </p:cTn>
                        <p:tgtEl>
                          <p:spTgt spid="54"/>
                        </p:tgtEl>
                        <p:attrNameLst>
                          <p:attrName>style.visibility</p:attrName>
                        </p:attrNameLst>
                      </p:cBhvr>
                      <p:to>
                        <p:strVal val="visible"/>
                      </p:to>
                    </p:set>
                    <p:animEffect transition="in" filter="fade">
                      <p:cBhvr>
                        <p:cTn dur="500"/>
                        <p:tgtEl>
                          <p:spTgt spid="54"/>
                        </p:tgtEl>
                      </p:cBhvr>
                    </p:animEffect>
                  </p:childTnLst>
                </p:cTn>
              </p:par>
            </p:tnLst>
          </p:tmpl>
        </p:tmplLst>
      </p:bldP>
      <p:bldP spid="58" grpId="0">
        <p:tmplLst>
          <p:tmpl>
            <p:tnLst>
              <p:par>
                <p:cTn presetID="10" presetClass="entr" presetSubtype="0" fill="hold" nodeType="afterEffect">
                  <p:stCondLst>
                    <p:cond delay="500"/>
                  </p:stCondLst>
                  <p:childTnLst>
                    <p:set>
                      <p:cBhvr>
                        <p:cTn dur="1" fill="hold">
                          <p:stCondLst>
                            <p:cond delay="0"/>
                          </p:stCondLst>
                        </p:cTn>
                        <p:tgtEl>
                          <p:spTgt spid="58"/>
                        </p:tgtEl>
                        <p:attrNameLst>
                          <p:attrName>style.visibility</p:attrName>
                        </p:attrNameLst>
                      </p:cBhvr>
                      <p:to>
                        <p:strVal val="visible"/>
                      </p:to>
                    </p:set>
                    <p:animEffect transition="in" filter="fade">
                      <p:cBhvr>
                        <p:cTn dur="500"/>
                        <p:tgtEl>
                          <p:spTgt spid="58"/>
                        </p:tgtEl>
                      </p:cBhvr>
                    </p:animEffect>
                  </p:childTnLst>
                </p:cTn>
              </p:par>
            </p:tnLst>
          </p:tmpl>
        </p:tmplLst>
      </p:bldP>
      <p:bldP spid="59" grpId="0">
        <p:tmplLst>
          <p:tmpl>
            <p:tnLst>
              <p:par>
                <p:cTn presetID="10" presetClass="entr" presetSubtype="0" fill="hold" nodeType="withEffect">
                  <p:stCondLst>
                    <p:cond delay="500"/>
                  </p:stCondLst>
                  <p:childTnLst>
                    <p:set>
                      <p:cBhvr>
                        <p:cTn dur="1" fill="hold">
                          <p:stCondLst>
                            <p:cond delay="0"/>
                          </p:stCondLst>
                        </p:cTn>
                        <p:tgtEl>
                          <p:spTgt spid="59"/>
                        </p:tgtEl>
                        <p:attrNameLst>
                          <p:attrName>style.visibility</p:attrName>
                        </p:attrNameLst>
                      </p:cBhvr>
                      <p:to>
                        <p:strVal val="visible"/>
                      </p:to>
                    </p:set>
                    <p:animEffect transition="in" filter="fade">
                      <p:cBhvr>
                        <p:cTn dur="500"/>
                        <p:tgtEl>
                          <p:spTgt spid="59"/>
                        </p:tgtEl>
                      </p:cBhvr>
                    </p:animEffect>
                  </p:childTnLst>
                </p:cTn>
              </p:par>
            </p:tnLst>
          </p:tmpl>
        </p:tmplLst>
      </p:bldP>
      <p:bldP spid="35" grpId="0"/>
      <p:bldP spid="36" grpId="0"/>
      <p:bldP spid="37" grpId="0"/>
      <p:bldP spid="38" grpId="0"/>
      <p:bldP spid="39" grpId="0"/>
      <p:bldP spid="40" grpId="0"/>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4 Services 2">
    <p:spTree>
      <p:nvGrpSpPr>
        <p:cNvPr id="1" name=""/>
        <p:cNvGrpSpPr/>
        <p:nvPr/>
      </p:nvGrpSpPr>
      <p:grpSpPr>
        <a:xfrm>
          <a:off x="0" y="0"/>
          <a:ext cx="0" cy="0"/>
          <a:chOff x="0" y="0"/>
          <a:chExt cx="0" cy="0"/>
        </a:xfrm>
      </p:grpSpPr>
      <p:sp>
        <p:nvSpPr>
          <p:cNvPr id="23" name="正方形/長方形 22"/>
          <p:cNvSpPr/>
          <p:nvPr userDrawn="1"/>
        </p:nvSpPr>
        <p:spPr>
          <a:xfrm>
            <a:off x="0" y="2128165"/>
            <a:ext cx="18286413" cy="5265585"/>
          </a:xfrm>
          <a:prstGeom prst="rect">
            <a:avLst/>
          </a:prstGeom>
          <a:solidFill>
            <a:schemeClr val="accent1">
              <a:alpha val="1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7" name="図プレースホルダー 7"/>
          <p:cNvSpPr>
            <a:spLocks noGrp="1"/>
          </p:cNvSpPr>
          <p:nvPr>
            <p:ph type="pic" sz="quarter" idx="18" hasCustomPrompt="1"/>
          </p:nvPr>
        </p:nvSpPr>
        <p:spPr>
          <a:xfrm>
            <a:off x="2302446" y="2758235"/>
            <a:ext cx="1350150" cy="1350150"/>
          </a:xfrm>
        </p:spPr>
        <p:txBody>
          <a:bodyPr>
            <a:normAutofit/>
          </a:bodyPr>
          <a:lstStyle>
            <a:lvl1pPr>
              <a:defRPr sz="1600"/>
            </a:lvl1pPr>
          </a:lstStyle>
          <a:p>
            <a:r>
              <a:rPr kumimoji="1" lang="en-US" altLang="ja-JP" dirty="0"/>
              <a:t>ICON</a:t>
            </a:r>
            <a:endParaRPr kumimoji="1" lang="ja-JP" altLang="en-US" dirty="0"/>
          </a:p>
        </p:txBody>
      </p:sp>
      <p:sp>
        <p:nvSpPr>
          <p:cNvPr id="8" name="図プレースホルダー 7"/>
          <p:cNvSpPr>
            <a:spLocks noGrp="1"/>
          </p:cNvSpPr>
          <p:nvPr>
            <p:ph type="pic" sz="quarter" idx="19" hasCustomPrompt="1"/>
          </p:nvPr>
        </p:nvSpPr>
        <p:spPr>
          <a:xfrm>
            <a:off x="6412903" y="2758235"/>
            <a:ext cx="1350150" cy="1350150"/>
          </a:xfrm>
        </p:spPr>
        <p:txBody>
          <a:bodyPr>
            <a:normAutofit/>
          </a:bodyPr>
          <a:lstStyle>
            <a:lvl1pPr>
              <a:defRPr sz="1600"/>
            </a:lvl1pPr>
          </a:lstStyle>
          <a:p>
            <a:r>
              <a:rPr kumimoji="1" lang="en-US" altLang="ja-JP" dirty="0"/>
              <a:t>ICON</a:t>
            </a:r>
            <a:endParaRPr kumimoji="1" lang="ja-JP" altLang="en-US" dirty="0"/>
          </a:p>
        </p:txBody>
      </p:sp>
      <p:sp>
        <p:nvSpPr>
          <p:cNvPr id="9" name="図プレースホルダー 7"/>
          <p:cNvSpPr>
            <a:spLocks noGrp="1"/>
          </p:cNvSpPr>
          <p:nvPr>
            <p:ph type="pic" sz="quarter" idx="20" hasCustomPrompt="1"/>
          </p:nvPr>
        </p:nvSpPr>
        <p:spPr>
          <a:xfrm>
            <a:off x="10523360" y="2758235"/>
            <a:ext cx="1350150" cy="1350150"/>
          </a:xfrm>
        </p:spPr>
        <p:txBody>
          <a:bodyPr>
            <a:normAutofit/>
          </a:bodyPr>
          <a:lstStyle>
            <a:lvl1pPr>
              <a:defRPr sz="1600"/>
            </a:lvl1pPr>
          </a:lstStyle>
          <a:p>
            <a:r>
              <a:rPr kumimoji="1" lang="en-US" altLang="ja-JP" dirty="0"/>
              <a:t>ICON</a:t>
            </a:r>
            <a:endParaRPr kumimoji="1" lang="ja-JP" altLang="en-US" dirty="0"/>
          </a:p>
        </p:txBody>
      </p:sp>
      <p:sp>
        <p:nvSpPr>
          <p:cNvPr id="10" name="図プレースホルダー 7"/>
          <p:cNvSpPr>
            <a:spLocks noGrp="1"/>
          </p:cNvSpPr>
          <p:nvPr>
            <p:ph type="pic" sz="quarter" idx="21" hasCustomPrompt="1"/>
          </p:nvPr>
        </p:nvSpPr>
        <p:spPr>
          <a:xfrm>
            <a:off x="14633816" y="2758235"/>
            <a:ext cx="1350150" cy="1350150"/>
          </a:xfrm>
        </p:spPr>
        <p:txBody>
          <a:bodyPr>
            <a:normAutofit/>
          </a:bodyPr>
          <a:lstStyle>
            <a:lvl1pPr>
              <a:defRPr sz="1600"/>
            </a:lvl1pPr>
          </a:lstStyle>
          <a:p>
            <a:r>
              <a:rPr kumimoji="1" lang="en-US" altLang="ja-JP" dirty="0"/>
              <a:t>ICON</a:t>
            </a:r>
            <a:endParaRPr kumimoji="1" lang="ja-JP" altLang="en-US" dirty="0"/>
          </a:p>
        </p:txBody>
      </p:sp>
      <p:sp>
        <p:nvSpPr>
          <p:cNvPr id="11" name="テキスト プレースホルダー 11"/>
          <p:cNvSpPr>
            <a:spLocks noGrp="1"/>
          </p:cNvSpPr>
          <p:nvPr>
            <p:ph type="body" sz="quarter" idx="22" hasCustomPrompt="1"/>
          </p:nvPr>
        </p:nvSpPr>
        <p:spPr>
          <a:xfrm>
            <a:off x="952296" y="4267500"/>
            <a:ext cx="3915435" cy="720080"/>
          </a:xfrm>
        </p:spPr>
        <p:txBody>
          <a:bodyPr anchor="ctr">
            <a:noAutofit/>
          </a:bodyPr>
          <a:lstStyle>
            <a:lvl1pPr algn="ctr">
              <a:lnSpc>
                <a:spcPct val="100000"/>
              </a:lnSpc>
              <a:spcBef>
                <a:spcPts val="0"/>
              </a:spcBef>
              <a:defRPr sz="2800" spc="0">
                <a:solidFill>
                  <a:schemeClr val="accent1"/>
                </a:solidFill>
                <a:latin typeface="+mj-lt"/>
              </a:defRPr>
            </a:lvl1pPr>
          </a:lstStyle>
          <a:p>
            <a:pPr lvl="0"/>
            <a:r>
              <a:rPr lang="en-US" altLang="ja-JP" dirty="0"/>
              <a:t>Text Here</a:t>
            </a:r>
            <a:endParaRPr lang="en-US" dirty="0"/>
          </a:p>
        </p:txBody>
      </p:sp>
      <p:sp>
        <p:nvSpPr>
          <p:cNvPr id="12" name="テキスト プレースホルダー 11"/>
          <p:cNvSpPr>
            <a:spLocks noGrp="1"/>
          </p:cNvSpPr>
          <p:nvPr>
            <p:ph type="body" sz="quarter" idx="23" hasCustomPrompt="1"/>
          </p:nvPr>
        </p:nvSpPr>
        <p:spPr>
          <a:xfrm>
            <a:off x="13328671" y="4267500"/>
            <a:ext cx="3915435" cy="720080"/>
          </a:xfrm>
        </p:spPr>
        <p:txBody>
          <a:bodyPr anchor="ctr">
            <a:noAutofit/>
          </a:bodyPr>
          <a:lstStyle>
            <a:lvl1pPr algn="ctr">
              <a:lnSpc>
                <a:spcPct val="100000"/>
              </a:lnSpc>
              <a:spcBef>
                <a:spcPts val="0"/>
              </a:spcBef>
              <a:defRPr sz="2800" spc="0">
                <a:solidFill>
                  <a:schemeClr val="accent1"/>
                </a:solidFill>
                <a:latin typeface="+mj-lt"/>
              </a:defRPr>
            </a:lvl1pPr>
          </a:lstStyle>
          <a:p>
            <a:pPr lvl="0"/>
            <a:r>
              <a:rPr lang="en-US" altLang="ja-JP" dirty="0"/>
              <a:t>Text Here</a:t>
            </a:r>
            <a:endParaRPr lang="en-US" dirty="0"/>
          </a:p>
        </p:txBody>
      </p:sp>
      <p:sp>
        <p:nvSpPr>
          <p:cNvPr id="15" name="テキスト プレースホルダー 11"/>
          <p:cNvSpPr>
            <a:spLocks noGrp="1"/>
          </p:cNvSpPr>
          <p:nvPr>
            <p:ph type="body" sz="quarter" idx="24" hasCustomPrompt="1"/>
          </p:nvPr>
        </p:nvSpPr>
        <p:spPr>
          <a:xfrm>
            <a:off x="5077754" y="4267500"/>
            <a:ext cx="3915435" cy="720080"/>
          </a:xfrm>
        </p:spPr>
        <p:txBody>
          <a:bodyPr anchor="ctr">
            <a:noAutofit/>
          </a:bodyPr>
          <a:lstStyle>
            <a:lvl1pPr algn="ctr">
              <a:lnSpc>
                <a:spcPct val="100000"/>
              </a:lnSpc>
              <a:spcBef>
                <a:spcPts val="0"/>
              </a:spcBef>
              <a:defRPr sz="2800" spc="0">
                <a:solidFill>
                  <a:schemeClr val="accent1"/>
                </a:solidFill>
                <a:latin typeface="+mj-lt"/>
              </a:defRPr>
            </a:lvl1pPr>
          </a:lstStyle>
          <a:p>
            <a:pPr lvl="0"/>
            <a:r>
              <a:rPr lang="en-US" altLang="ja-JP" dirty="0"/>
              <a:t>Text Here</a:t>
            </a:r>
            <a:endParaRPr lang="en-US" dirty="0"/>
          </a:p>
        </p:txBody>
      </p:sp>
      <p:sp>
        <p:nvSpPr>
          <p:cNvPr id="16" name="テキスト プレースホルダー 11"/>
          <p:cNvSpPr>
            <a:spLocks noGrp="1"/>
          </p:cNvSpPr>
          <p:nvPr>
            <p:ph type="body" sz="quarter" idx="25" hasCustomPrompt="1"/>
          </p:nvPr>
        </p:nvSpPr>
        <p:spPr>
          <a:xfrm>
            <a:off x="9203212" y="4267500"/>
            <a:ext cx="3915435" cy="720080"/>
          </a:xfrm>
        </p:spPr>
        <p:txBody>
          <a:bodyPr anchor="ctr">
            <a:noAutofit/>
          </a:bodyPr>
          <a:lstStyle>
            <a:lvl1pPr algn="ctr">
              <a:lnSpc>
                <a:spcPct val="100000"/>
              </a:lnSpc>
              <a:spcBef>
                <a:spcPts val="0"/>
              </a:spcBef>
              <a:defRPr sz="2800" spc="0">
                <a:solidFill>
                  <a:schemeClr val="accent1"/>
                </a:solidFill>
                <a:latin typeface="+mj-lt"/>
              </a:defRPr>
            </a:lvl1pPr>
          </a:lstStyle>
          <a:p>
            <a:pPr lvl="0"/>
            <a:r>
              <a:rPr lang="en-US" altLang="ja-JP" dirty="0"/>
              <a:t>Text Here</a:t>
            </a:r>
            <a:endParaRPr lang="en-US" dirty="0"/>
          </a:p>
        </p:txBody>
      </p:sp>
      <p:sp>
        <p:nvSpPr>
          <p:cNvPr id="17" name="テキスト プレースホルダー 11"/>
          <p:cNvSpPr>
            <a:spLocks noGrp="1"/>
          </p:cNvSpPr>
          <p:nvPr>
            <p:ph type="body" sz="quarter" idx="15" hasCustomPrompt="1"/>
          </p:nvPr>
        </p:nvSpPr>
        <p:spPr>
          <a:xfrm>
            <a:off x="952296" y="5032585"/>
            <a:ext cx="3915435" cy="1755195"/>
          </a:xfrm>
        </p:spPr>
        <p:txBody>
          <a:bodyPr anchor="t">
            <a:noAutofit/>
          </a:bodyPr>
          <a:lstStyle>
            <a:lvl1pPr algn="ctr">
              <a:lnSpc>
                <a:spcPct val="120000"/>
              </a:lnSpc>
              <a:defRPr sz="2000">
                <a:solidFill>
                  <a:schemeClr val="tx1"/>
                </a:solidFill>
                <a:latin typeface="+mn-lt"/>
              </a:defRPr>
            </a:lvl1pPr>
          </a:lstStyle>
          <a:p>
            <a:pPr lvl="0"/>
            <a:r>
              <a:rPr lang="en-US" altLang="ja-JP" dirty="0"/>
              <a:t>Text Here</a:t>
            </a:r>
            <a:endParaRPr lang="en-US" dirty="0"/>
          </a:p>
        </p:txBody>
      </p:sp>
      <p:sp>
        <p:nvSpPr>
          <p:cNvPr id="18" name="テキスト プレースホルダー 11"/>
          <p:cNvSpPr>
            <a:spLocks noGrp="1"/>
          </p:cNvSpPr>
          <p:nvPr>
            <p:ph type="body" sz="quarter" idx="26" hasCustomPrompt="1"/>
          </p:nvPr>
        </p:nvSpPr>
        <p:spPr>
          <a:xfrm>
            <a:off x="13328671" y="5032585"/>
            <a:ext cx="3915435" cy="1755195"/>
          </a:xfrm>
        </p:spPr>
        <p:txBody>
          <a:bodyPr anchor="t">
            <a:noAutofit/>
          </a:bodyPr>
          <a:lstStyle>
            <a:lvl1pPr algn="ctr">
              <a:lnSpc>
                <a:spcPct val="120000"/>
              </a:lnSpc>
              <a:defRPr sz="2000">
                <a:solidFill>
                  <a:schemeClr val="tx1"/>
                </a:solidFill>
                <a:latin typeface="+mn-lt"/>
              </a:defRPr>
            </a:lvl1pPr>
          </a:lstStyle>
          <a:p>
            <a:pPr lvl="0"/>
            <a:r>
              <a:rPr lang="en-US" altLang="ja-JP" dirty="0"/>
              <a:t>Text Here</a:t>
            </a:r>
            <a:endParaRPr lang="en-US" dirty="0"/>
          </a:p>
        </p:txBody>
      </p:sp>
      <p:sp>
        <p:nvSpPr>
          <p:cNvPr id="19" name="テキスト プレースホルダー 11"/>
          <p:cNvSpPr>
            <a:spLocks noGrp="1"/>
          </p:cNvSpPr>
          <p:nvPr>
            <p:ph type="body" sz="quarter" idx="27" hasCustomPrompt="1"/>
          </p:nvPr>
        </p:nvSpPr>
        <p:spPr>
          <a:xfrm>
            <a:off x="9203212" y="5032585"/>
            <a:ext cx="3915435" cy="1755195"/>
          </a:xfrm>
        </p:spPr>
        <p:txBody>
          <a:bodyPr anchor="t">
            <a:noAutofit/>
          </a:bodyPr>
          <a:lstStyle>
            <a:lvl1pPr algn="ctr">
              <a:lnSpc>
                <a:spcPct val="120000"/>
              </a:lnSpc>
              <a:defRPr sz="2000">
                <a:solidFill>
                  <a:schemeClr val="tx1"/>
                </a:solidFill>
                <a:latin typeface="+mn-lt"/>
              </a:defRPr>
            </a:lvl1pPr>
          </a:lstStyle>
          <a:p>
            <a:pPr lvl="0"/>
            <a:r>
              <a:rPr lang="en-US" altLang="ja-JP" dirty="0"/>
              <a:t>Text Here</a:t>
            </a:r>
            <a:endParaRPr lang="en-US" dirty="0"/>
          </a:p>
        </p:txBody>
      </p:sp>
      <p:sp>
        <p:nvSpPr>
          <p:cNvPr id="20" name="テキスト プレースホルダー 11"/>
          <p:cNvSpPr>
            <a:spLocks noGrp="1"/>
          </p:cNvSpPr>
          <p:nvPr>
            <p:ph type="body" sz="quarter" idx="28" hasCustomPrompt="1"/>
          </p:nvPr>
        </p:nvSpPr>
        <p:spPr>
          <a:xfrm>
            <a:off x="5077754" y="5032585"/>
            <a:ext cx="3915435" cy="1755195"/>
          </a:xfrm>
        </p:spPr>
        <p:txBody>
          <a:bodyPr anchor="t">
            <a:noAutofit/>
          </a:bodyPr>
          <a:lstStyle>
            <a:lvl1pPr algn="ctr">
              <a:lnSpc>
                <a:spcPct val="120000"/>
              </a:lnSpc>
              <a:defRPr sz="2000">
                <a:solidFill>
                  <a:schemeClr val="tx1"/>
                </a:solidFill>
                <a:latin typeface="+mn-lt"/>
              </a:defRPr>
            </a:lvl1pPr>
          </a:lstStyle>
          <a:p>
            <a:pPr lvl="0"/>
            <a:r>
              <a:rPr lang="en-US" altLang="ja-JP" dirty="0"/>
              <a:t>Text Here</a:t>
            </a:r>
            <a:endParaRPr lang="en-US" dirty="0"/>
          </a:p>
        </p:txBody>
      </p:sp>
      <p:sp>
        <p:nvSpPr>
          <p:cNvPr id="21" name="テキスト プレースホルダー 11"/>
          <p:cNvSpPr>
            <a:spLocks noGrp="1"/>
          </p:cNvSpPr>
          <p:nvPr>
            <p:ph type="body" sz="quarter" idx="29" hasCustomPrompt="1"/>
          </p:nvPr>
        </p:nvSpPr>
        <p:spPr>
          <a:xfrm>
            <a:off x="1096312" y="7843800"/>
            <a:ext cx="16057784" cy="1260140"/>
          </a:xfrm>
        </p:spPr>
        <p:txBody>
          <a:bodyPr anchor="t">
            <a:noAutofit/>
          </a:bodyPr>
          <a:lstStyle>
            <a:lvl1pPr algn="ctr">
              <a:lnSpc>
                <a:spcPct val="120000"/>
              </a:lnSpc>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2868065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outVertical)">
                                      <p:cBhvr>
                                        <p:cTn id="7" dur="500"/>
                                        <p:tgtEl>
                                          <p:spTgt spid="2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500"/>
                                        <p:tgtEl>
                                          <p:spTgt spid="1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par>
                          <p:cTn id="48" fill="hold">
                            <p:stCondLst>
                              <p:cond delay="2500"/>
                            </p:stCondLst>
                            <p:childTnLst>
                              <p:par>
                                <p:cTn id="49" presetID="2" presetClass="entr" presetSubtype="4" decel="100000" fill="hold" grpId="0" nodeType="afterEffect">
                                  <p:stCondLst>
                                    <p:cond delay="25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500" fill="hold"/>
                                        <p:tgtEl>
                                          <p:spTgt spid="21"/>
                                        </p:tgtEl>
                                        <p:attrNameLst>
                                          <p:attrName>ppt_x</p:attrName>
                                        </p:attrNameLst>
                                      </p:cBhvr>
                                      <p:tavLst>
                                        <p:tav tm="0">
                                          <p:val>
                                            <p:strVal val="#ppt_x"/>
                                          </p:val>
                                        </p:tav>
                                        <p:tav tm="100000">
                                          <p:val>
                                            <p:strVal val="#ppt_x"/>
                                          </p:val>
                                        </p:tav>
                                      </p:tavLst>
                                    </p:anim>
                                    <p:anim calcmode="lin" valueType="num">
                                      <p:cBhvr additive="base">
                                        <p:cTn id="5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7" grpId="0"/>
      <p:bldP spid="8" grpId="0"/>
      <p:bldP spid="9" grpId="0"/>
      <p:bldP spid="10" grpId="0"/>
      <p:bldP spid="11" grpId="0">
        <p:tmplLst>
          <p:tmpl>
            <p:tnLst>
              <p:par>
                <p:cTn presetID="10" presetClass="entr" presetSubtype="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2" grpId="0">
        <p:tmplLst>
          <p:tmpl>
            <p:tnLst>
              <p:par>
                <p:cTn presetID="10" presetClass="entr" presetSubtype="0"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5" grpId="0">
        <p:tmplLst>
          <p:tmpl>
            <p:tnLst>
              <p:par>
                <p:cTn presetID="10" presetClass="entr" presetSubtype="0" fill="hold" nodeType="with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P spid="16" grpId="0">
        <p:tmplLst>
          <p:tmpl>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7" grpId="0">
        <p:tmplLst>
          <p:tmpl>
            <p:tnLst>
              <p:par>
                <p:cTn presetID="10" presetClass="entr" presetSubtype="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Lst>
      </p:bldP>
      <p:bldP spid="18" grpId="0">
        <p:tmplLst>
          <p:tmpl>
            <p:tnLst>
              <p:par>
                <p:cTn presetID="10" presetClass="entr" presetSubtype="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fade">
                      <p:cBhvr>
                        <p:cTn dur="500"/>
                        <p:tgtEl>
                          <p:spTgt spid="18"/>
                        </p:tgtEl>
                      </p:cBhvr>
                    </p:animEffect>
                  </p:childTnLst>
                </p:cTn>
              </p:par>
            </p:tnLst>
          </p:tmpl>
        </p:tmplLst>
      </p:bldP>
      <p:bldP spid="19" grpId="0">
        <p:tmplLst>
          <p:tmpl>
            <p:tnLst>
              <p:par>
                <p:cTn presetID="10" presetClass="entr" presetSubtype="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childTnLst>
                </p:cTn>
              </p:par>
            </p:tnLst>
          </p:tmpl>
        </p:tmplLst>
      </p:bldP>
      <p:bldP spid="20" grpId="0">
        <p:tmplLst>
          <p:tmpl>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1" grpId="0">
        <p:tmplLst>
          <p:tmpl>
            <p:tnLst>
              <p:par>
                <p:cTn presetID="2" presetClass="entr" presetSubtype="4" decel="100000" fill="hold" nodeType="afterEffect">
                  <p:stCondLst>
                    <p:cond delay="25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fill="hold"/>
                        <p:tgtEl>
                          <p:spTgt spid="21"/>
                        </p:tgtEl>
                        <p:attrNameLst>
                          <p:attrName>ppt_x</p:attrName>
                        </p:attrNameLst>
                      </p:cBhvr>
                      <p:tavLst>
                        <p:tav tm="0">
                          <p:val>
                            <p:strVal val="#ppt_x"/>
                          </p:val>
                        </p:tav>
                        <p:tav tm="100000">
                          <p:val>
                            <p:strVal val="#ppt_x"/>
                          </p:val>
                        </p:tav>
                      </p:tavLst>
                    </p:anim>
                    <p:anim calcmode="lin" valueType="num">
                      <p:cBhvr additive="base">
                        <p:cTn dur="500" fill="hold"/>
                        <p:tgtEl>
                          <p:spTgt spid="21"/>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14" name="角丸四角形 13"/>
          <p:cNvSpPr/>
          <p:nvPr userDrawn="1"/>
        </p:nvSpPr>
        <p:spPr>
          <a:xfrm>
            <a:off x="1762386" y="2330883"/>
            <a:ext cx="7065785" cy="1687492"/>
          </a:xfrm>
          <a:prstGeom prst="roundRect">
            <a:avLst/>
          </a:prstGeom>
          <a:solidFill>
            <a:schemeClr val="accent1">
              <a:alpha val="1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7" name="円/楕円 6"/>
          <p:cNvSpPr/>
          <p:nvPr userDrawn="1"/>
        </p:nvSpPr>
        <p:spPr>
          <a:xfrm>
            <a:off x="817281" y="1903140"/>
            <a:ext cx="1530170" cy="1530170"/>
          </a:xfrm>
          <a:prstGeom prst="ellipse">
            <a:avLst/>
          </a:prstGeom>
          <a:solidFill>
            <a:schemeClr val="accent1"/>
          </a:solidFill>
          <a:ln w="98425"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プレースホルダー 11"/>
          <p:cNvSpPr>
            <a:spLocks noGrp="1"/>
          </p:cNvSpPr>
          <p:nvPr>
            <p:ph type="body" sz="quarter" idx="15" hasCustomPrompt="1"/>
          </p:nvPr>
        </p:nvSpPr>
        <p:spPr>
          <a:xfrm>
            <a:off x="1010803" y="2105663"/>
            <a:ext cx="1143127" cy="1125125"/>
          </a:xfrm>
        </p:spPr>
        <p:txBody>
          <a:bodyPr anchor="ctr">
            <a:noAutofit/>
          </a:bodyPr>
          <a:lstStyle>
            <a:lvl1pPr algn="ctr">
              <a:lnSpc>
                <a:spcPct val="100000"/>
              </a:lnSpc>
              <a:spcBef>
                <a:spcPts val="0"/>
              </a:spcBef>
              <a:defRPr sz="2400">
                <a:solidFill>
                  <a:schemeClr val="bg1"/>
                </a:solidFill>
                <a:latin typeface="+mj-lt"/>
              </a:defRPr>
            </a:lvl1pPr>
          </a:lstStyle>
          <a:p>
            <a:pPr lvl="0"/>
            <a:r>
              <a:rPr lang="en-US" altLang="ja-JP" dirty="0"/>
              <a:t>Text Here</a:t>
            </a:r>
            <a:endParaRPr lang="en-US" dirty="0"/>
          </a:p>
        </p:txBody>
      </p:sp>
      <p:sp>
        <p:nvSpPr>
          <p:cNvPr id="32" name="テキスト プレースホルダー 11"/>
          <p:cNvSpPr>
            <a:spLocks noGrp="1"/>
          </p:cNvSpPr>
          <p:nvPr>
            <p:ph type="body" sz="quarter" idx="21" hasCustomPrompt="1"/>
          </p:nvPr>
        </p:nvSpPr>
        <p:spPr>
          <a:xfrm>
            <a:off x="2672275" y="2983260"/>
            <a:ext cx="5625625" cy="900099"/>
          </a:xfrm>
        </p:spPr>
        <p:txBody>
          <a:bodyPr anchor="t">
            <a:noAutofit/>
          </a:bodyPr>
          <a:lstStyle>
            <a:lvl1pPr algn="l">
              <a:lnSpc>
                <a:spcPct val="100000"/>
              </a:lnSpc>
              <a:spcBef>
                <a:spcPts val="0"/>
              </a:spcBef>
              <a:defRPr sz="2000">
                <a:solidFill>
                  <a:schemeClr val="tx1"/>
                </a:solidFill>
                <a:latin typeface="+mn-lt"/>
              </a:defRPr>
            </a:lvl1pPr>
          </a:lstStyle>
          <a:p>
            <a:pPr lvl="0"/>
            <a:r>
              <a:rPr lang="en-US" altLang="ja-JP" dirty="0"/>
              <a:t>Text Here</a:t>
            </a:r>
            <a:endParaRPr lang="en-US" dirty="0"/>
          </a:p>
        </p:txBody>
      </p:sp>
      <p:sp>
        <p:nvSpPr>
          <p:cNvPr id="33" name="テキスト プレースホルダー 11"/>
          <p:cNvSpPr>
            <a:spLocks noGrp="1"/>
          </p:cNvSpPr>
          <p:nvPr>
            <p:ph type="body" sz="quarter" idx="22" hasCustomPrompt="1"/>
          </p:nvPr>
        </p:nvSpPr>
        <p:spPr>
          <a:xfrm>
            <a:off x="2672275" y="2330884"/>
            <a:ext cx="5625625" cy="720080"/>
          </a:xfrm>
        </p:spPr>
        <p:txBody>
          <a:bodyPr anchor="b">
            <a:noAutofit/>
          </a:bodyPr>
          <a:lstStyle>
            <a:lvl1pPr algn="l">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34" name="角丸四角形 33"/>
          <p:cNvSpPr/>
          <p:nvPr userDrawn="1"/>
        </p:nvSpPr>
        <p:spPr>
          <a:xfrm>
            <a:off x="1762386" y="4785222"/>
            <a:ext cx="7065785" cy="1687492"/>
          </a:xfrm>
          <a:prstGeom prst="roundRect">
            <a:avLst/>
          </a:prstGeom>
          <a:solidFill>
            <a:schemeClr val="accent1">
              <a:alpha val="1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5" name="円/楕円 34"/>
          <p:cNvSpPr/>
          <p:nvPr userDrawn="1"/>
        </p:nvSpPr>
        <p:spPr>
          <a:xfrm>
            <a:off x="817281" y="4357479"/>
            <a:ext cx="1530170" cy="1530170"/>
          </a:xfrm>
          <a:prstGeom prst="ellipse">
            <a:avLst/>
          </a:prstGeom>
          <a:solidFill>
            <a:schemeClr val="accent1"/>
          </a:solidFill>
          <a:ln w="98425"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6" name="テキスト プレースホルダー 11"/>
          <p:cNvSpPr>
            <a:spLocks noGrp="1"/>
          </p:cNvSpPr>
          <p:nvPr>
            <p:ph type="body" sz="quarter" idx="23" hasCustomPrompt="1"/>
          </p:nvPr>
        </p:nvSpPr>
        <p:spPr>
          <a:xfrm>
            <a:off x="1010803" y="4560002"/>
            <a:ext cx="1143127" cy="1125125"/>
          </a:xfrm>
        </p:spPr>
        <p:txBody>
          <a:bodyPr anchor="ctr">
            <a:noAutofit/>
          </a:bodyPr>
          <a:lstStyle>
            <a:lvl1pPr algn="ctr">
              <a:lnSpc>
                <a:spcPct val="100000"/>
              </a:lnSpc>
              <a:spcBef>
                <a:spcPts val="0"/>
              </a:spcBef>
              <a:defRPr sz="2400">
                <a:solidFill>
                  <a:schemeClr val="bg1"/>
                </a:solidFill>
                <a:latin typeface="+mj-lt"/>
              </a:defRPr>
            </a:lvl1pPr>
          </a:lstStyle>
          <a:p>
            <a:pPr lvl="0"/>
            <a:r>
              <a:rPr lang="en-US" altLang="ja-JP" dirty="0"/>
              <a:t>Text Here</a:t>
            </a:r>
            <a:endParaRPr lang="en-US" dirty="0"/>
          </a:p>
        </p:txBody>
      </p:sp>
      <p:sp>
        <p:nvSpPr>
          <p:cNvPr id="37" name="テキスト プレースホルダー 11"/>
          <p:cNvSpPr>
            <a:spLocks noGrp="1"/>
          </p:cNvSpPr>
          <p:nvPr>
            <p:ph type="body" sz="quarter" idx="24" hasCustomPrompt="1"/>
          </p:nvPr>
        </p:nvSpPr>
        <p:spPr>
          <a:xfrm>
            <a:off x="2672275" y="5437599"/>
            <a:ext cx="5625625" cy="900099"/>
          </a:xfrm>
        </p:spPr>
        <p:txBody>
          <a:bodyPr anchor="t">
            <a:noAutofit/>
          </a:bodyPr>
          <a:lstStyle>
            <a:lvl1pPr algn="l">
              <a:lnSpc>
                <a:spcPct val="100000"/>
              </a:lnSpc>
              <a:spcBef>
                <a:spcPts val="0"/>
              </a:spcBef>
              <a:defRPr sz="2000">
                <a:solidFill>
                  <a:schemeClr val="tx1"/>
                </a:solidFill>
                <a:latin typeface="+mn-lt"/>
              </a:defRPr>
            </a:lvl1pPr>
          </a:lstStyle>
          <a:p>
            <a:pPr lvl="0"/>
            <a:r>
              <a:rPr lang="en-US" altLang="ja-JP" dirty="0"/>
              <a:t>Text Here</a:t>
            </a:r>
            <a:endParaRPr lang="en-US" dirty="0"/>
          </a:p>
        </p:txBody>
      </p:sp>
      <p:sp>
        <p:nvSpPr>
          <p:cNvPr id="38" name="テキスト プレースホルダー 11"/>
          <p:cNvSpPr>
            <a:spLocks noGrp="1"/>
          </p:cNvSpPr>
          <p:nvPr>
            <p:ph type="body" sz="quarter" idx="25" hasCustomPrompt="1"/>
          </p:nvPr>
        </p:nvSpPr>
        <p:spPr>
          <a:xfrm>
            <a:off x="2672275" y="4785223"/>
            <a:ext cx="5625625" cy="720080"/>
          </a:xfrm>
        </p:spPr>
        <p:txBody>
          <a:bodyPr anchor="b">
            <a:noAutofit/>
          </a:bodyPr>
          <a:lstStyle>
            <a:lvl1pPr algn="l">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41" name="角丸四角形 40"/>
          <p:cNvSpPr/>
          <p:nvPr userDrawn="1"/>
        </p:nvSpPr>
        <p:spPr>
          <a:xfrm>
            <a:off x="1762386" y="7236428"/>
            <a:ext cx="7065785" cy="1687492"/>
          </a:xfrm>
          <a:prstGeom prst="roundRect">
            <a:avLst/>
          </a:prstGeom>
          <a:solidFill>
            <a:schemeClr val="accent1">
              <a:alpha val="1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2" name="円/楕円 41"/>
          <p:cNvSpPr/>
          <p:nvPr userDrawn="1"/>
        </p:nvSpPr>
        <p:spPr>
          <a:xfrm>
            <a:off x="817281" y="6808685"/>
            <a:ext cx="1530170" cy="1530170"/>
          </a:xfrm>
          <a:prstGeom prst="ellipse">
            <a:avLst/>
          </a:prstGeom>
          <a:solidFill>
            <a:schemeClr val="accent1"/>
          </a:solidFill>
          <a:ln w="98425"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3" name="テキスト プレースホルダー 11"/>
          <p:cNvSpPr>
            <a:spLocks noGrp="1"/>
          </p:cNvSpPr>
          <p:nvPr>
            <p:ph type="body" sz="quarter" idx="26" hasCustomPrompt="1"/>
          </p:nvPr>
        </p:nvSpPr>
        <p:spPr>
          <a:xfrm>
            <a:off x="1010803" y="7011208"/>
            <a:ext cx="1143127" cy="1125125"/>
          </a:xfrm>
        </p:spPr>
        <p:txBody>
          <a:bodyPr anchor="ctr">
            <a:noAutofit/>
          </a:bodyPr>
          <a:lstStyle>
            <a:lvl1pPr algn="ctr">
              <a:lnSpc>
                <a:spcPct val="100000"/>
              </a:lnSpc>
              <a:spcBef>
                <a:spcPts val="0"/>
              </a:spcBef>
              <a:defRPr sz="2400">
                <a:solidFill>
                  <a:schemeClr val="bg1"/>
                </a:solidFill>
                <a:latin typeface="+mj-lt"/>
              </a:defRPr>
            </a:lvl1pPr>
          </a:lstStyle>
          <a:p>
            <a:pPr lvl="0"/>
            <a:r>
              <a:rPr lang="en-US" altLang="ja-JP" dirty="0"/>
              <a:t>Text Here</a:t>
            </a:r>
            <a:endParaRPr lang="en-US" dirty="0"/>
          </a:p>
        </p:txBody>
      </p:sp>
      <p:sp>
        <p:nvSpPr>
          <p:cNvPr id="44" name="テキスト プレースホルダー 11"/>
          <p:cNvSpPr>
            <a:spLocks noGrp="1"/>
          </p:cNvSpPr>
          <p:nvPr>
            <p:ph type="body" sz="quarter" idx="27" hasCustomPrompt="1"/>
          </p:nvPr>
        </p:nvSpPr>
        <p:spPr>
          <a:xfrm>
            <a:off x="2672275" y="7888805"/>
            <a:ext cx="5625625" cy="900099"/>
          </a:xfrm>
        </p:spPr>
        <p:txBody>
          <a:bodyPr anchor="t">
            <a:noAutofit/>
          </a:bodyPr>
          <a:lstStyle>
            <a:lvl1pPr algn="l">
              <a:lnSpc>
                <a:spcPct val="100000"/>
              </a:lnSpc>
              <a:spcBef>
                <a:spcPts val="0"/>
              </a:spcBef>
              <a:defRPr sz="2000">
                <a:solidFill>
                  <a:schemeClr val="tx1"/>
                </a:solidFill>
                <a:latin typeface="+mn-lt"/>
              </a:defRPr>
            </a:lvl1pPr>
          </a:lstStyle>
          <a:p>
            <a:pPr lvl="0"/>
            <a:r>
              <a:rPr lang="en-US" altLang="ja-JP" dirty="0"/>
              <a:t>Text Here</a:t>
            </a:r>
            <a:endParaRPr lang="en-US" dirty="0"/>
          </a:p>
        </p:txBody>
      </p:sp>
      <p:sp>
        <p:nvSpPr>
          <p:cNvPr id="45" name="テキスト プレースホルダー 11"/>
          <p:cNvSpPr>
            <a:spLocks noGrp="1"/>
          </p:cNvSpPr>
          <p:nvPr>
            <p:ph type="body" sz="quarter" idx="28" hasCustomPrompt="1"/>
          </p:nvPr>
        </p:nvSpPr>
        <p:spPr>
          <a:xfrm>
            <a:off x="2672275" y="7236429"/>
            <a:ext cx="5625625" cy="720080"/>
          </a:xfrm>
        </p:spPr>
        <p:txBody>
          <a:bodyPr anchor="b">
            <a:noAutofit/>
          </a:bodyPr>
          <a:lstStyle>
            <a:lvl1pPr algn="l">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46" name="角丸四角形 45"/>
          <p:cNvSpPr/>
          <p:nvPr userDrawn="1"/>
        </p:nvSpPr>
        <p:spPr>
          <a:xfrm>
            <a:off x="10313336" y="2330883"/>
            <a:ext cx="7065785" cy="1687492"/>
          </a:xfrm>
          <a:prstGeom prst="roundRect">
            <a:avLst/>
          </a:prstGeom>
          <a:solidFill>
            <a:schemeClr val="accent1">
              <a:alpha val="1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7" name="円/楕円 46"/>
          <p:cNvSpPr/>
          <p:nvPr userDrawn="1"/>
        </p:nvSpPr>
        <p:spPr>
          <a:xfrm>
            <a:off x="9368231" y="1903140"/>
            <a:ext cx="1530170" cy="1530170"/>
          </a:xfrm>
          <a:prstGeom prst="ellipse">
            <a:avLst/>
          </a:prstGeom>
          <a:solidFill>
            <a:schemeClr val="accent1"/>
          </a:solidFill>
          <a:ln w="98425"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8" name="テキスト プレースホルダー 11"/>
          <p:cNvSpPr>
            <a:spLocks noGrp="1"/>
          </p:cNvSpPr>
          <p:nvPr>
            <p:ph type="body" sz="quarter" idx="29" hasCustomPrompt="1"/>
          </p:nvPr>
        </p:nvSpPr>
        <p:spPr>
          <a:xfrm>
            <a:off x="9561753" y="2105663"/>
            <a:ext cx="1143127" cy="1125125"/>
          </a:xfrm>
        </p:spPr>
        <p:txBody>
          <a:bodyPr anchor="ctr">
            <a:noAutofit/>
          </a:bodyPr>
          <a:lstStyle>
            <a:lvl1pPr algn="ctr">
              <a:lnSpc>
                <a:spcPct val="100000"/>
              </a:lnSpc>
              <a:spcBef>
                <a:spcPts val="0"/>
              </a:spcBef>
              <a:defRPr sz="2400">
                <a:solidFill>
                  <a:schemeClr val="bg1"/>
                </a:solidFill>
                <a:latin typeface="+mj-lt"/>
              </a:defRPr>
            </a:lvl1pPr>
          </a:lstStyle>
          <a:p>
            <a:pPr lvl="0"/>
            <a:r>
              <a:rPr lang="en-US" altLang="ja-JP" dirty="0"/>
              <a:t>Text Here</a:t>
            </a:r>
            <a:endParaRPr lang="en-US" dirty="0"/>
          </a:p>
        </p:txBody>
      </p:sp>
      <p:sp>
        <p:nvSpPr>
          <p:cNvPr id="49" name="テキスト プレースホルダー 11"/>
          <p:cNvSpPr>
            <a:spLocks noGrp="1"/>
          </p:cNvSpPr>
          <p:nvPr>
            <p:ph type="body" sz="quarter" idx="30" hasCustomPrompt="1"/>
          </p:nvPr>
        </p:nvSpPr>
        <p:spPr>
          <a:xfrm>
            <a:off x="11223225" y="2983260"/>
            <a:ext cx="5625625" cy="900099"/>
          </a:xfrm>
        </p:spPr>
        <p:txBody>
          <a:bodyPr anchor="t">
            <a:noAutofit/>
          </a:bodyPr>
          <a:lstStyle>
            <a:lvl1pPr algn="l">
              <a:lnSpc>
                <a:spcPct val="100000"/>
              </a:lnSpc>
              <a:spcBef>
                <a:spcPts val="0"/>
              </a:spcBef>
              <a:defRPr sz="2000">
                <a:solidFill>
                  <a:schemeClr val="tx1"/>
                </a:solidFill>
                <a:latin typeface="+mn-lt"/>
              </a:defRPr>
            </a:lvl1pPr>
          </a:lstStyle>
          <a:p>
            <a:pPr lvl="0"/>
            <a:r>
              <a:rPr lang="en-US" altLang="ja-JP" dirty="0"/>
              <a:t>Text Here</a:t>
            </a:r>
            <a:endParaRPr lang="en-US" dirty="0"/>
          </a:p>
        </p:txBody>
      </p:sp>
      <p:sp>
        <p:nvSpPr>
          <p:cNvPr id="50" name="テキスト プレースホルダー 11"/>
          <p:cNvSpPr>
            <a:spLocks noGrp="1"/>
          </p:cNvSpPr>
          <p:nvPr>
            <p:ph type="body" sz="quarter" idx="31" hasCustomPrompt="1"/>
          </p:nvPr>
        </p:nvSpPr>
        <p:spPr>
          <a:xfrm>
            <a:off x="11223225" y="2330884"/>
            <a:ext cx="5625625" cy="720080"/>
          </a:xfrm>
        </p:spPr>
        <p:txBody>
          <a:bodyPr anchor="b">
            <a:noAutofit/>
          </a:bodyPr>
          <a:lstStyle>
            <a:lvl1pPr algn="l">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51" name="角丸四角形 50"/>
          <p:cNvSpPr/>
          <p:nvPr userDrawn="1"/>
        </p:nvSpPr>
        <p:spPr>
          <a:xfrm>
            <a:off x="10313336" y="4785222"/>
            <a:ext cx="7065785" cy="1687492"/>
          </a:xfrm>
          <a:prstGeom prst="roundRect">
            <a:avLst/>
          </a:prstGeom>
          <a:solidFill>
            <a:schemeClr val="accent1">
              <a:alpha val="1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2" name="円/楕円 51"/>
          <p:cNvSpPr/>
          <p:nvPr userDrawn="1"/>
        </p:nvSpPr>
        <p:spPr>
          <a:xfrm>
            <a:off x="9368231" y="4357479"/>
            <a:ext cx="1530170" cy="1530170"/>
          </a:xfrm>
          <a:prstGeom prst="ellipse">
            <a:avLst/>
          </a:prstGeom>
          <a:solidFill>
            <a:schemeClr val="accent1"/>
          </a:solidFill>
          <a:ln w="98425"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プレースホルダー 11"/>
          <p:cNvSpPr>
            <a:spLocks noGrp="1"/>
          </p:cNvSpPr>
          <p:nvPr>
            <p:ph type="body" sz="quarter" idx="32" hasCustomPrompt="1"/>
          </p:nvPr>
        </p:nvSpPr>
        <p:spPr>
          <a:xfrm>
            <a:off x="9561753" y="4560002"/>
            <a:ext cx="1143127" cy="1125125"/>
          </a:xfrm>
        </p:spPr>
        <p:txBody>
          <a:bodyPr anchor="ctr">
            <a:noAutofit/>
          </a:bodyPr>
          <a:lstStyle>
            <a:lvl1pPr algn="ctr">
              <a:lnSpc>
                <a:spcPct val="100000"/>
              </a:lnSpc>
              <a:spcBef>
                <a:spcPts val="0"/>
              </a:spcBef>
              <a:defRPr sz="2400">
                <a:solidFill>
                  <a:schemeClr val="bg1"/>
                </a:solidFill>
                <a:latin typeface="+mj-lt"/>
              </a:defRPr>
            </a:lvl1pPr>
          </a:lstStyle>
          <a:p>
            <a:pPr lvl="0"/>
            <a:r>
              <a:rPr lang="en-US" altLang="ja-JP" dirty="0"/>
              <a:t>Text Here</a:t>
            </a:r>
            <a:endParaRPr lang="en-US" dirty="0"/>
          </a:p>
        </p:txBody>
      </p:sp>
      <p:sp>
        <p:nvSpPr>
          <p:cNvPr id="54" name="テキスト プレースホルダー 11"/>
          <p:cNvSpPr>
            <a:spLocks noGrp="1"/>
          </p:cNvSpPr>
          <p:nvPr>
            <p:ph type="body" sz="quarter" idx="33" hasCustomPrompt="1"/>
          </p:nvPr>
        </p:nvSpPr>
        <p:spPr>
          <a:xfrm>
            <a:off x="11223225" y="5437599"/>
            <a:ext cx="5625625" cy="900099"/>
          </a:xfrm>
        </p:spPr>
        <p:txBody>
          <a:bodyPr anchor="t">
            <a:noAutofit/>
          </a:bodyPr>
          <a:lstStyle>
            <a:lvl1pPr algn="l">
              <a:lnSpc>
                <a:spcPct val="100000"/>
              </a:lnSpc>
              <a:spcBef>
                <a:spcPts val="0"/>
              </a:spcBef>
              <a:defRPr sz="2000">
                <a:solidFill>
                  <a:schemeClr val="tx1"/>
                </a:solidFill>
                <a:latin typeface="+mn-lt"/>
              </a:defRPr>
            </a:lvl1pPr>
          </a:lstStyle>
          <a:p>
            <a:pPr lvl="0"/>
            <a:r>
              <a:rPr lang="en-US" altLang="ja-JP" dirty="0"/>
              <a:t>Text Here</a:t>
            </a:r>
            <a:endParaRPr lang="en-US" dirty="0"/>
          </a:p>
        </p:txBody>
      </p:sp>
      <p:sp>
        <p:nvSpPr>
          <p:cNvPr id="55" name="テキスト プレースホルダー 11"/>
          <p:cNvSpPr>
            <a:spLocks noGrp="1"/>
          </p:cNvSpPr>
          <p:nvPr>
            <p:ph type="body" sz="quarter" idx="34" hasCustomPrompt="1"/>
          </p:nvPr>
        </p:nvSpPr>
        <p:spPr>
          <a:xfrm>
            <a:off x="11223225" y="4785223"/>
            <a:ext cx="5625625" cy="720080"/>
          </a:xfrm>
        </p:spPr>
        <p:txBody>
          <a:bodyPr anchor="b">
            <a:noAutofit/>
          </a:bodyPr>
          <a:lstStyle>
            <a:lvl1pPr algn="l">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56" name="角丸四角形 55"/>
          <p:cNvSpPr/>
          <p:nvPr userDrawn="1"/>
        </p:nvSpPr>
        <p:spPr>
          <a:xfrm>
            <a:off x="10313336" y="7236428"/>
            <a:ext cx="7065785" cy="1687492"/>
          </a:xfrm>
          <a:prstGeom prst="roundRect">
            <a:avLst/>
          </a:prstGeom>
          <a:solidFill>
            <a:schemeClr val="accent1">
              <a:alpha val="1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7" name="円/楕円 56"/>
          <p:cNvSpPr/>
          <p:nvPr userDrawn="1"/>
        </p:nvSpPr>
        <p:spPr>
          <a:xfrm>
            <a:off x="9368231" y="6808685"/>
            <a:ext cx="1530170" cy="1530170"/>
          </a:xfrm>
          <a:prstGeom prst="ellipse">
            <a:avLst/>
          </a:prstGeom>
          <a:solidFill>
            <a:schemeClr val="accent1"/>
          </a:solidFill>
          <a:ln w="98425"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8" name="テキスト プレースホルダー 11"/>
          <p:cNvSpPr>
            <a:spLocks noGrp="1"/>
          </p:cNvSpPr>
          <p:nvPr>
            <p:ph type="body" sz="quarter" idx="35" hasCustomPrompt="1"/>
          </p:nvPr>
        </p:nvSpPr>
        <p:spPr>
          <a:xfrm>
            <a:off x="9561753" y="7011208"/>
            <a:ext cx="1143127" cy="1125125"/>
          </a:xfrm>
        </p:spPr>
        <p:txBody>
          <a:bodyPr anchor="ctr">
            <a:noAutofit/>
          </a:bodyPr>
          <a:lstStyle>
            <a:lvl1pPr algn="ctr">
              <a:lnSpc>
                <a:spcPct val="100000"/>
              </a:lnSpc>
              <a:spcBef>
                <a:spcPts val="0"/>
              </a:spcBef>
              <a:defRPr sz="2400">
                <a:solidFill>
                  <a:schemeClr val="bg1"/>
                </a:solidFill>
                <a:latin typeface="+mj-lt"/>
              </a:defRPr>
            </a:lvl1pPr>
          </a:lstStyle>
          <a:p>
            <a:pPr lvl="0"/>
            <a:r>
              <a:rPr lang="en-US" altLang="ja-JP" dirty="0"/>
              <a:t>Text Here</a:t>
            </a:r>
            <a:endParaRPr lang="en-US" dirty="0"/>
          </a:p>
        </p:txBody>
      </p:sp>
      <p:sp>
        <p:nvSpPr>
          <p:cNvPr id="59" name="テキスト プレースホルダー 11"/>
          <p:cNvSpPr>
            <a:spLocks noGrp="1"/>
          </p:cNvSpPr>
          <p:nvPr>
            <p:ph type="body" sz="quarter" idx="36" hasCustomPrompt="1"/>
          </p:nvPr>
        </p:nvSpPr>
        <p:spPr>
          <a:xfrm>
            <a:off x="11223225" y="7888805"/>
            <a:ext cx="5625625" cy="900099"/>
          </a:xfrm>
        </p:spPr>
        <p:txBody>
          <a:bodyPr anchor="t">
            <a:noAutofit/>
          </a:bodyPr>
          <a:lstStyle>
            <a:lvl1pPr algn="l">
              <a:lnSpc>
                <a:spcPct val="100000"/>
              </a:lnSpc>
              <a:spcBef>
                <a:spcPts val="0"/>
              </a:spcBef>
              <a:defRPr sz="2000">
                <a:solidFill>
                  <a:schemeClr val="tx1"/>
                </a:solidFill>
                <a:latin typeface="+mn-lt"/>
              </a:defRPr>
            </a:lvl1pPr>
          </a:lstStyle>
          <a:p>
            <a:pPr lvl="0"/>
            <a:r>
              <a:rPr lang="en-US" altLang="ja-JP" dirty="0"/>
              <a:t>Text Here</a:t>
            </a:r>
            <a:endParaRPr lang="en-US" dirty="0"/>
          </a:p>
        </p:txBody>
      </p:sp>
      <p:sp>
        <p:nvSpPr>
          <p:cNvPr id="60" name="テキスト プレースホルダー 11"/>
          <p:cNvSpPr>
            <a:spLocks noGrp="1"/>
          </p:cNvSpPr>
          <p:nvPr>
            <p:ph type="body" sz="quarter" idx="37" hasCustomPrompt="1"/>
          </p:nvPr>
        </p:nvSpPr>
        <p:spPr>
          <a:xfrm>
            <a:off x="11223225" y="7236429"/>
            <a:ext cx="5625625" cy="720080"/>
          </a:xfrm>
        </p:spPr>
        <p:txBody>
          <a:bodyPr anchor="b">
            <a:noAutofit/>
          </a:bodyPr>
          <a:lstStyle>
            <a:lvl1pPr algn="l">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842831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par>
                                <p:cTn id="11" presetID="22" presetClass="entr" presetSubtype="8" fill="hold" grpId="0" nodeType="withEffect">
                                  <p:stCondLst>
                                    <p:cond delay="750"/>
                                  </p:stCondLst>
                                  <p:childTnLst>
                                    <p:set>
                                      <p:cBhvr>
                                        <p:cTn id="12" dur="1" fill="hold">
                                          <p:stCondLst>
                                            <p:cond delay="0"/>
                                          </p:stCondLst>
                                        </p:cTn>
                                        <p:tgtEl>
                                          <p:spTgt spid="14"/>
                                        </p:tgtEl>
                                        <p:attrNameLst>
                                          <p:attrName>style.visibility</p:attrName>
                                        </p:attrNameLst>
                                      </p:cBhvr>
                                      <p:to>
                                        <p:strVal val="visible"/>
                                      </p:to>
                                    </p:set>
                                    <p:animEffect transition="in" filter="wipe(left)">
                                      <p:cBhvr>
                                        <p:cTn id="13" dur="500"/>
                                        <p:tgtEl>
                                          <p:spTgt spid="14"/>
                                        </p:tgtEl>
                                      </p:cBhvr>
                                    </p:animEffect>
                                  </p:childTnLst>
                                </p:cTn>
                              </p:par>
                              <p:par>
                                <p:cTn id="14" presetID="22" presetClass="entr" presetSubtype="8" fill="hold" grpId="0" nodeType="withEffect">
                                  <p:stCondLst>
                                    <p:cond delay="750"/>
                                  </p:stCondLst>
                                  <p:childTnLst>
                                    <p:set>
                                      <p:cBhvr>
                                        <p:cTn id="15" dur="1" fill="hold">
                                          <p:stCondLst>
                                            <p:cond delay="0"/>
                                          </p:stCondLst>
                                        </p:cTn>
                                        <p:tgtEl>
                                          <p:spTgt spid="33"/>
                                        </p:tgtEl>
                                        <p:attrNameLst>
                                          <p:attrName>style.visibility</p:attrName>
                                        </p:attrNameLst>
                                      </p:cBhvr>
                                      <p:to>
                                        <p:strVal val="visible"/>
                                      </p:to>
                                    </p:set>
                                    <p:animEffect transition="in" filter="wipe(left)">
                                      <p:cBhvr>
                                        <p:cTn id="16" dur="500"/>
                                        <p:tgtEl>
                                          <p:spTgt spid="33"/>
                                        </p:tgtEl>
                                      </p:cBhvr>
                                    </p:animEffect>
                                  </p:childTnLst>
                                </p:cTn>
                              </p:par>
                              <p:par>
                                <p:cTn id="17" presetID="22" presetClass="entr" presetSubtype="8" fill="hold" grpId="0" nodeType="withEffect">
                                  <p:stCondLst>
                                    <p:cond delay="750"/>
                                  </p:stCondLst>
                                  <p:childTnLst>
                                    <p:set>
                                      <p:cBhvr>
                                        <p:cTn id="18" dur="1" fill="hold">
                                          <p:stCondLst>
                                            <p:cond delay="0"/>
                                          </p:stCondLst>
                                        </p:cTn>
                                        <p:tgtEl>
                                          <p:spTgt spid="32"/>
                                        </p:tgtEl>
                                        <p:attrNameLst>
                                          <p:attrName>style.visibility</p:attrName>
                                        </p:attrNameLst>
                                      </p:cBhvr>
                                      <p:to>
                                        <p:strVal val="visible"/>
                                      </p:to>
                                    </p:set>
                                    <p:animEffect transition="in" filter="wipe(left)">
                                      <p:cBhvr>
                                        <p:cTn id="19" dur="500"/>
                                        <p:tgtEl>
                                          <p:spTgt spid="32"/>
                                        </p:tgtEl>
                                      </p:cBhvr>
                                    </p:animEffect>
                                  </p:childTnLst>
                                </p:cTn>
                              </p:par>
                            </p:childTnLst>
                          </p:cTn>
                        </p:par>
                        <p:par>
                          <p:cTn id="20" fill="hold">
                            <p:stCondLst>
                              <p:cond delay="1250"/>
                            </p:stCondLst>
                            <p:childTnLst>
                              <p:par>
                                <p:cTn id="21" presetID="10" presetClass="entr" presetSubtype="0" fill="hold" grpId="0" nodeType="afterEffect">
                                  <p:stCondLst>
                                    <p:cond delay="50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500"/>
                                        <p:tgtEl>
                                          <p:spTgt spid="35"/>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36">
                                            <p:txEl>
                                              <p:pRg st="0" end="0"/>
                                            </p:txEl>
                                          </p:spTgt>
                                        </p:tgtEl>
                                        <p:attrNameLst>
                                          <p:attrName>style.visibility</p:attrName>
                                        </p:attrNameLst>
                                      </p:cBhvr>
                                      <p:to>
                                        <p:strVal val="visible"/>
                                      </p:to>
                                    </p:set>
                                    <p:animEffect transition="in" filter="fade">
                                      <p:cBhvr>
                                        <p:cTn id="26" dur="500"/>
                                        <p:tgtEl>
                                          <p:spTgt spid="36">
                                            <p:txEl>
                                              <p:pRg st="0" end="0"/>
                                            </p:txEl>
                                          </p:spTgt>
                                        </p:tgtEl>
                                      </p:cBhvr>
                                    </p:animEffect>
                                  </p:childTnLst>
                                </p:cTn>
                              </p:par>
                              <p:par>
                                <p:cTn id="27" presetID="22" presetClass="entr" presetSubtype="8" fill="hold" grpId="0" nodeType="withEffect">
                                  <p:stCondLst>
                                    <p:cond delay="750"/>
                                  </p:stCondLst>
                                  <p:childTnLst>
                                    <p:set>
                                      <p:cBhvr>
                                        <p:cTn id="28" dur="1" fill="hold">
                                          <p:stCondLst>
                                            <p:cond delay="0"/>
                                          </p:stCondLst>
                                        </p:cTn>
                                        <p:tgtEl>
                                          <p:spTgt spid="34"/>
                                        </p:tgtEl>
                                        <p:attrNameLst>
                                          <p:attrName>style.visibility</p:attrName>
                                        </p:attrNameLst>
                                      </p:cBhvr>
                                      <p:to>
                                        <p:strVal val="visible"/>
                                      </p:to>
                                    </p:set>
                                    <p:animEffect transition="in" filter="wipe(left)">
                                      <p:cBhvr>
                                        <p:cTn id="29" dur="500"/>
                                        <p:tgtEl>
                                          <p:spTgt spid="34"/>
                                        </p:tgtEl>
                                      </p:cBhvr>
                                    </p:animEffect>
                                  </p:childTnLst>
                                </p:cTn>
                              </p:par>
                              <p:par>
                                <p:cTn id="30" presetID="22" presetClass="entr" presetSubtype="8" fill="hold" grpId="0" nodeType="withEffect">
                                  <p:stCondLst>
                                    <p:cond delay="750"/>
                                  </p:stCondLst>
                                  <p:childTnLst>
                                    <p:set>
                                      <p:cBhvr>
                                        <p:cTn id="31" dur="1" fill="hold">
                                          <p:stCondLst>
                                            <p:cond delay="0"/>
                                          </p:stCondLst>
                                        </p:cTn>
                                        <p:tgtEl>
                                          <p:spTgt spid="37"/>
                                        </p:tgtEl>
                                        <p:attrNameLst>
                                          <p:attrName>style.visibility</p:attrName>
                                        </p:attrNameLst>
                                      </p:cBhvr>
                                      <p:to>
                                        <p:strVal val="visible"/>
                                      </p:to>
                                    </p:set>
                                    <p:animEffect transition="in" filter="wipe(left)">
                                      <p:cBhvr>
                                        <p:cTn id="32" dur="500"/>
                                        <p:tgtEl>
                                          <p:spTgt spid="37"/>
                                        </p:tgtEl>
                                      </p:cBhvr>
                                    </p:animEffect>
                                  </p:childTnLst>
                                </p:cTn>
                              </p:par>
                              <p:par>
                                <p:cTn id="33" presetID="22" presetClass="entr" presetSubtype="8" fill="hold" grpId="0" nodeType="withEffect">
                                  <p:stCondLst>
                                    <p:cond delay="75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childTnLst>
                          </p:cTn>
                        </p:par>
                        <p:par>
                          <p:cTn id="36" fill="hold">
                            <p:stCondLst>
                              <p:cond delay="2500"/>
                            </p:stCondLst>
                            <p:childTnLst>
                              <p:par>
                                <p:cTn id="37" presetID="10" presetClass="entr" presetSubtype="0" fill="hold" grpId="0" nodeType="afterEffect">
                                  <p:stCondLst>
                                    <p:cond delay="500"/>
                                  </p:stCondLst>
                                  <p:childTnLst>
                                    <p:set>
                                      <p:cBhvr>
                                        <p:cTn id="38" dur="1" fill="hold">
                                          <p:stCondLst>
                                            <p:cond delay="0"/>
                                          </p:stCondLst>
                                        </p:cTn>
                                        <p:tgtEl>
                                          <p:spTgt spid="42"/>
                                        </p:tgtEl>
                                        <p:attrNameLst>
                                          <p:attrName>style.visibility</p:attrName>
                                        </p:attrNameLst>
                                      </p:cBhvr>
                                      <p:to>
                                        <p:strVal val="visible"/>
                                      </p:to>
                                    </p:set>
                                    <p:animEffect transition="in" filter="fade">
                                      <p:cBhvr>
                                        <p:cTn id="39" dur="500"/>
                                        <p:tgtEl>
                                          <p:spTgt spid="42"/>
                                        </p:tgtEl>
                                      </p:cBhvr>
                                    </p:animEffect>
                                  </p:childTnLst>
                                </p:cTn>
                              </p:par>
                              <p:par>
                                <p:cTn id="40" presetID="10" presetClass="entr" presetSubtype="0" fill="hold" grpId="0" nodeType="withEffect">
                                  <p:stCondLst>
                                    <p:cond delay="500"/>
                                  </p:stCondLst>
                                  <p:childTnLst>
                                    <p:set>
                                      <p:cBhvr>
                                        <p:cTn id="41" dur="1" fill="hold">
                                          <p:stCondLst>
                                            <p:cond delay="0"/>
                                          </p:stCondLst>
                                        </p:cTn>
                                        <p:tgtEl>
                                          <p:spTgt spid="43">
                                            <p:txEl>
                                              <p:pRg st="0" end="0"/>
                                            </p:txEl>
                                          </p:spTgt>
                                        </p:tgtEl>
                                        <p:attrNameLst>
                                          <p:attrName>style.visibility</p:attrName>
                                        </p:attrNameLst>
                                      </p:cBhvr>
                                      <p:to>
                                        <p:strVal val="visible"/>
                                      </p:to>
                                    </p:set>
                                    <p:animEffect transition="in" filter="fade">
                                      <p:cBhvr>
                                        <p:cTn id="42" dur="500"/>
                                        <p:tgtEl>
                                          <p:spTgt spid="43">
                                            <p:txEl>
                                              <p:pRg st="0" end="0"/>
                                            </p:txEl>
                                          </p:spTgt>
                                        </p:tgtEl>
                                      </p:cBhvr>
                                    </p:animEffect>
                                  </p:childTnLst>
                                </p:cTn>
                              </p:par>
                              <p:par>
                                <p:cTn id="43" presetID="22" presetClass="entr" presetSubtype="8" fill="hold" grpId="0" nodeType="withEffect">
                                  <p:stCondLst>
                                    <p:cond delay="750"/>
                                  </p:stCondLst>
                                  <p:childTnLst>
                                    <p:set>
                                      <p:cBhvr>
                                        <p:cTn id="44" dur="1" fill="hold">
                                          <p:stCondLst>
                                            <p:cond delay="0"/>
                                          </p:stCondLst>
                                        </p:cTn>
                                        <p:tgtEl>
                                          <p:spTgt spid="41"/>
                                        </p:tgtEl>
                                        <p:attrNameLst>
                                          <p:attrName>style.visibility</p:attrName>
                                        </p:attrNameLst>
                                      </p:cBhvr>
                                      <p:to>
                                        <p:strVal val="visible"/>
                                      </p:to>
                                    </p:set>
                                    <p:animEffect transition="in" filter="wipe(left)">
                                      <p:cBhvr>
                                        <p:cTn id="45" dur="500"/>
                                        <p:tgtEl>
                                          <p:spTgt spid="41"/>
                                        </p:tgtEl>
                                      </p:cBhvr>
                                    </p:animEffect>
                                  </p:childTnLst>
                                </p:cTn>
                              </p:par>
                              <p:par>
                                <p:cTn id="46" presetID="22" presetClass="entr" presetSubtype="8" fill="hold" grpId="0" nodeType="withEffect">
                                  <p:stCondLst>
                                    <p:cond delay="750"/>
                                  </p:stCondLst>
                                  <p:childTnLst>
                                    <p:set>
                                      <p:cBhvr>
                                        <p:cTn id="47" dur="1" fill="hold">
                                          <p:stCondLst>
                                            <p:cond delay="0"/>
                                          </p:stCondLst>
                                        </p:cTn>
                                        <p:tgtEl>
                                          <p:spTgt spid="44"/>
                                        </p:tgtEl>
                                        <p:attrNameLst>
                                          <p:attrName>style.visibility</p:attrName>
                                        </p:attrNameLst>
                                      </p:cBhvr>
                                      <p:to>
                                        <p:strVal val="visible"/>
                                      </p:to>
                                    </p:set>
                                    <p:animEffect transition="in" filter="wipe(left)">
                                      <p:cBhvr>
                                        <p:cTn id="48" dur="500"/>
                                        <p:tgtEl>
                                          <p:spTgt spid="44"/>
                                        </p:tgtEl>
                                      </p:cBhvr>
                                    </p:animEffect>
                                  </p:childTnLst>
                                </p:cTn>
                              </p:par>
                              <p:par>
                                <p:cTn id="49" presetID="22" presetClass="entr" presetSubtype="8" fill="hold" grpId="0" nodeType="withEffect">
                                  <p:stCondLst>
                                    <p:cond delay="750"/>
                                  </p:stCondLst>
                                  <p:childTnLst>
                                    <p:set>
                                      <p:cBhvr>
                                        <p:cTn id="50" dur="1" fill="hold">
                                          <p:stCondLst>
                                            <p:cond delay="0"/>
                                          </p:stCondLst>
                                        </p:cTn>
                                        <p:tgtEl>
                                          <p:spTgt spid="45"/>
                                        </p:tgtEl>
                                        <p:attrNameLst>
                                          <p:attrName>style.visibility</p:attrName>
                                        </p:attrNameLst>
                                      </p:cBhvr>
                                      <p:to>
                                        <p:strVal val="visible"/>
                                      </p:to>
                                    </p:set>
                                    <p:animEffect transition="in" filter="wipe(left)">
                                      <p:cBhvr>
                                        <p:cTn id="51" dur="500"/>
                                        <p:tgtEl>
                                          <p:spTgt spid="45"/>
                                        </p:tgtEl>
                                      </p:cBhvr>
                                    </p:animEffect>
                                  </p:childTnLst>
                                </p:cTn>
                              </p:par>
                            </p:childTnLst>
                          </p:cTn>
                        </p:par>
                        <p:par>
                          <p:cTn id="52" fill="hold">
                            <p:stCondLst>
                              <p:cond delay="3750"/>
                            </p:stCondLst>
                            <p:childTnLst>
                              <p:par>
                                <p:cTn id="53" presetID="10" presetClass="entr" presetSubtype="0" fill="hold" grpId="0" nodeType="afterEffect">
                                  <p:stCondLst>
                                    <p:cond delay="500"/>
                                  </p:stCondLst>
                                  <p:childTnLst>
                                    <p:set>
                                      <p:cBhvr>
                                        <p:cTn id="54" dur="1" fill="hold">
                                          <p:stCondLst>
                                            <p:cond delay="0"/>
                                          </p:stCondLst>
                                        </p:cTn>
                                        <p:tgtEl>
                                          <p:spTgt spid="47"/>
                                        </p:tgtEl>
                                        <p:attrNameLst>
                                          <p:attrName>style.visibility</p:attrName>
                                        </p:attrNameLst>
                                      </p:cBhvr>
                                      <p:to>
                                        <p:strVal val="visible"/>
                                      </p:to>
                                    </p:set>
                                    <p:animEffect transition="in" filter="fade">
                                      <p:cBhvr>
                                        <p:cTn id="55" dur="500"/>
                                        <p:tgtEl>
                                          <p:spTgt spid="47"/>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48">
                                            <p:txEl>
                                              <p:pRg st="0" end="0"/>
                                            </p:txEl>
                                          </p:spTgt>
                                        </p:tgtEl>
                                        <p:attrNameLst>
                                          <p:attrName>style.visibility</p:attrName>
                                        </p:attrNameLst>
                                      </p:cBhvr>
                                      <p:to>
                                        <p:strVal val="visible"/>
                                      </p:to>
                                    </p:set>
                                    <p:animEffect transition="in" filter="fade">
                                      <p:cBhvr>
                                        <p:cTn id="58" dur="500"/>
                                        <p:tgtEl>
                                          <p:spTgt spid="48">
                                            <p:txEl>
                                              <p:pRg st="0" end="0"/>
                                            </p:txEl>
                                          </p:spTgt>
                                        </p:tgtEl>
                                      </p:cBhvr>
                                    </p:animEffect>
                                  </p:childTnLst>
                                </p:cTn>
                              </p:par>
                              <p:par>
                                <p:cTn id="59" presetID="22" presetClass="entr" presetSubtype="8" fill="hold" grpId="0" nodeType="withEffect">
                                  <p:stCondLst>
                                    <p:cond delay="750"/>
                                  </p:stCondLst>
                                  <p:childTnLst>
                                    <p:set>
                                      <p:cBhvr>
                                        <p:cTn id="60" dur="1" fill="hold">
                                          <p:stCondLst>
                                            <p:cond delay="0"/>
                                          </p:stCondLst>
                                        </p:cTn>
                                        <p:tgtEl>
                                          <p:spTgt spid="46"/>
                                        </p:tgtEl>
                                        <p:attrNameLst>
                                          <p:attrName>style.visibility</p:attrName>
                                        </p:attrNameLst>
                                      </p:cBhvr>
                                      <p:to>
                                        <p:strVal val="visible"/>
                                      </p:to>
                                    </p:set>
                                    <p:animEffect transition="in" filter="wipe(left)">
                                      <p:cBhvr>
                                        <p:cTn id="61" dur="500"/>
                                        <p:tgtEl>
                                          <p:spTgt spid="46"/>
                                        </p:tgtEl>
                                      </p:cBhvr>
                                    </p:animEffect>
                                  </p:childTnLst>
                                </p:cTn>
                              </p:par>
                              <p:par>
                                <p:cTn id="62" presetID="22" presetClass="entr" presetSubtype="8" fill="hold" grpId="0" nodeType="withEffect">
                                  <p:stCondLst>
                                    <p:cond delay="750"/>
                                  </p:stCondLst>
                                  <p:childTnLst>
                                    <p:set>
                                      <p:cBhvr>
                                        <p:cTn id="63" dur="1" fill="hold">
                                          <p:stCondLst>
                                            <p:cond delay="0"/>
                                          </p:stCondLst>
                                        </p:cTn>
                                        <p:tgtEl>
                                          <p:spTgt spid="49"/>
                                        </p:tgtEl>
                                        <p:attrNameLst>
                                          <p:attrName>style.visibility</p:attrName>
                                        </p:attrNameLst>
                                      </p:cBhvr>
                                      <p:to>
                                        <p:strVal val="visible"/>
                                      </p:to>
                                    </p:set>
                                    <p:animEffect transition="in" filter="wipe(left)">
                                      <p:cBhvr>
                                        <p:cTn id="64" dur="500"/>
                                        <p:tgtEl>
                                          <p:spTgt spid="49"/>
                                        </p:tgtEl>
                                      </p:cBhvr>
                                    </p:animEffect>
                                  </p:childTnLst>
                                </p:cTn>
                              </p:par>
                              <p:par>
                                <p:cTn id="65" presetID="22" presetClass="entr" presetSubtype="8" fill="hold" grpId="0" nodeType="withEffect">
                                  <p:stCondLst>
                                    <p:cond delay="750"/>
                                  </p:stCondLst>
                                  <p:childTnLst>
                                    <p:set>
                                      <p:cBhvr>
                                        <p:cTn id="66" dur="1" fill="hold">
                                          <p:stCondLst>
                                            <p:cond delay="0"/>
                                          </p:stCondLst>
                                        </p:cTn>
                                        <p:tgtEl>
                                          <p:spTgt spid="50"/>
                                        </p:tgtEl>
                                        <p:attrNameLst>
                                          <p:attrName>style.visibility</p:attrName>
                                        </p:attrNameLst>
                                      </p:cBhvr>
                                      <p:to>
                                        <p:strVal val="visible"/>
                                      </p:to>
                                    </p:set>
                                    <p:animEffect transition="in" filter="wipe(left)">
                                      <p:cBhvr>
                                        <p:cTn id="67" dur="500"/>
                                        <p:tgtEl>
                                          <p:spTgt spid="50"/>
                                        </p:tgtEl>
                                      </p:cBhvr>
                                    </p:animEffect>
                                  </p:childTnLst>
                                </p:cTn>
                              </p:par>
                            </p:childTnLst>
                          </p:cTn>
                        </p:par>
                        <p:par>
                          <p:cTn id="68" fill="hold">
                            <p:stCondLst>
                              <p:cond delay="5000"/>
                            </p:stCondLst>
                            <p:childTnLst>
                              <p:par>
                                <p:cTn id="69" presetID="10" presetClass="entr" presetSubtype="0" fill="hold" grpId="0" nodeType="afterEffect">
                                  <p:stCondLst>
                                    <p:cond delay="500"/>
                                  </p:stCondLst>
                                  <p:childTnLst>
                                    <p:set>
                                      <p:cBhvr>
                                        <p:cTn id="70" dur="1" fill="hold">
                                          <p:stCondLst>
                                            <p:cond delay="0"/>
                                          </p:stCondLst>
                                        </p:cTn>
                                        <p:tgtEl>
                                          <p:spTgt spid="52"/>
                                        </p:tgtEl>
                                        <p:attrNameLst>
                                          <p:attrName>style.visibility</p:attrName>
                                        </p:attrNameLst>
                                      </p:cBhvr>
                                      <p:to>
                                        <p:strVal val="visible"/>
                                      </p:to>
                                    </p:set>
                                    <p:animEffect transition="in" filter="fade">
                                      <p:cBhvr>
                                        <p:cTn id="71" dur="500"/>
                                        <p:tgtEl>
                                          <p:spTgt spid="52"/>
                                        </p:tgtEl>
                                      </p:cBhvr>
                                    </p:animEffect>
                                  </p:childTnLst>
                                </p:cTn>
                              </p:par>
                              <p:par>
                                <p:cTn id="72" presetID="10" presetClass="entr" presetSubtype="0" fill="hold" grpId="0" nodeType="withEffect">
                                  <p:stCondLst>
                                    <p:cond delay="500"/>
                                  </p:stCondLst>
                                  <p:childTnLst>
                                    <p:set>
                                      <p:cBhvr>
                                        <p:cTn id="73" dur="1" fill="hold">
                                          <p:stCondLst>
                                            <p:cond delay="0"/>
                                          </p:stCondLst>
                                        </p:cTn>
                                        <p:tgtEl>
                                          <p:spTgt spid="53">
                                            <p:txEl>
                                              <p:pRg st="0" end="0"/>
                                            </p:txEl>
                                          </p:spTgt>
                                        </p:tgtEl>
                                        <p:attrNameLst>
                                          <p:attrName>style.visibility</p:attrName>
                                        </p:attrNameLst>
                                      </p:cBhvr>
                                      <p:to>
                                        <p:strVal val="visible"/>
                                      </p:to>
                                    </p:set>
                                    <p:animEffect transition="in" filter="fade">
                                      <p:cBhvr>
                                        <p:cTn id="74" dur="500"/>
                                        <p:tgtEl>
                                          <p:spTgt spid="53">
                                            <p:txEl>
                                              <p:pRg st="0" end="0"/>
                                            </p:txEl>
                                          </p:spTgt>
                                        </p:tgtEl>
                                      </p:cBhvr>
                                    </p:animEffect>
                                  </p:childTnLst>
                                </p:cTn>
                              </p:par>
                              <p:par>
                                <p:cTn id="75" presetID="22" presetClass="entr" presetSubtype="8" fill="hold" grpId="0" nodeType="withEffect">
                                  <p:stCondLst>
                                    <p:cond delay="750"/>
                                  </p:stCondLst>
                                  <p:childTnLst>
                                    <p:set>
                                      <p:cBhvr>
                                        <p:cTn id="76" dur="1" fill="hold">
                                          <p:stCondLst>
                                            <p:cond delay="0"/>
                                          </p:stCondLst>
                                        </p:cTn>
                                        <p:tgtEl>
                                          <p:spTgt spid="51"/>
                                        </p:tgtEl>
                                        <p:attrNameLst>
                                          <p:attrName>style.visibility</p:attrName>
                                        </p:attrNameLst>
                                      </p:cBhvr>
                                      <p:to>
                                        <p:strVal val="visible"/>
                                      </p:to>
                                    </p:set>
                                    <p:animEffect transition="in" filter="wipe(left)">
                                      <p:cBhvr>
                                        <p:cTn id="77" dur="500"/>
                                        <p:tgtEl>
                                          <p:spTgt spid="51"/>
                                        </p:tgtEl>
                                      </p:cBhvr>
                                    </p:animEffect>
                                  </p:childTnLst>
                                </p:cTn>
                              </p:par>
                              <p:par>
                                <p:cTn id="78" presetID="22" presetClass="entr" presetSubtype="8" fill="hold" grpId="0" nodeType="withEffect">
                                  <p:stCondLst>
                                    <p:cond delay="750"/>
                                  </p:stCondLst>
                                  <p:childTnLst>
                                    <p:set>
                                      <p:cBhvr>
                                        <p:cTn id="79" dur="1" fill="hold">
                                          <p:stCondLst>
                                            <p:cond delay="0"/>
                                          </p:stCondLst>
                                        </p:cTn>
                                        <p:tgtEl>
                                          <p:spTgt spid="54"/>
                                        </p:tgtEl>
                                        <p:attrNameLst>
                                          <p:attrName>style.visibility</p:attrName>
                                        </p:attrNameLst>
                                      </p:cBhvr>
                                      <p:to>
                                        <p:strVal val="visible"/>
                                      </p:to>
                                    </p:set>
                                    <p:animEffect transition="in" filter="wipe(left)">
                                      <p:cBhvr>
                                        <p:cTn id="80" dur="500"/>
                                        <p:tgtEl>
                                          <p:spTgt spid="54"/>
                                        </p:tgtEl>
                                      </p:cBhvr>
                                    </p:animEffect>
                                  </p:childTnLst>
                                </p:cTn>
                              </p:par>
                              <p:par>
                                <p:cTn id="81" presetID="22" presetClass="entr" presetSubtype="8" fill="hold" grpId="0" nodeType="withEffect">
                                  <p:stCondLst>
                                    <p:cond delay="750"/>
                                  </p:stCondLst>
                                  <p:childTnLst>
                                    <p:set>
                                      <p:cBhvr>
                                        <p:cTn id="82" dur="1" fill="hold">
                                          <p:stCondLst>
                                            <p:cond delay="0"/>
                                          </p:stCondLst>
                                        </p:cTn>
                                        <p:tgtEl>
                                          <p:spTgt spid="55"/>
                                        </p:tgtEl>
                                        <p:attrNameLst>
                                          <p:attrName>style.visibility</p:attrName>
                                        </p:attrNameLst>
                                      </p:cBhvr>
                                      <p:to>
                                        <p:strVal val="visible"/>
                                      </p:to>
                                    </p:set>
                                    <p:animEffect transition="in" filter="wipe(left)">
                                      <p:cBhvr>
                                        <p:cTn id="83" dur="500"/>
                                        <p:tgtEl>
                                          <p:spTgt spid="55"/>
                                        </p:tgtEl>
                                      </p:cBhvr>
                                    </p:animEffect>
                                  </p:childTnLst>
                                </p:cTn>
                              </p:par>
                            </p:childTnLst>
                          </p:cTn>
                        </p:par>
                        <p:par>
                          <p:cTn id="84" fill="hold">
                            <p:stCondLst>
                              <p:cond delay="6250"/>
                            </p:stCondLst>
                            <p:childTnLst>
                              <p:par>
                                <p:cTn id="85" presetID="10" presetClass="entr" presetSubtype="0" fill="hold" grpId="0" nodeType="afterEffect">
                                  <p:stCondLst>
                                    <p:cond delay="500"/>
                                  </p:stCondLst>
                                  <p:childTnLst>
                                    <p:set>
                                      <p:cBhvr>
                                        <p:cTn id="86" dur="1" fill="hold">
                                          <p:stCondLst>
                                            <p:cond delay="0"/>
                                          </p:stCondLst>
                                        </p:cTn>
                                        <p:tgtEl>
                                          <p:spTgt spid="57"/>
                                        </p:tgtEl>
                                        <p:attrNameLst>
                                          <p:attrName>style.visibility</p:attrName>
                                        </p:attrNameLst>
                                      </p:cBhvr>
                                      <p:to>
                                        <p:strVal val="visible"/>
                                      </p:to>
                                    </p:set>
                                    <p:animEffect transition="in" filter="fade">
                                      <p:cBhvr>
                                        <p:cTn id="87" dur="500"/>
                                        <p:tgtEl>
                                          <p:spTgt spid="57"/>
                                        </p:tgtEl>
                                      </p:cBhvr>
                                    </p:animEffect>
                                  </p:childTnLst>
                                </p:cTn>
                              </p:par>
                              <p:par>
                                <p:cTn id="88" presetID="10" presetClass="entr" presetSubtype="0" fill="hold" grpId="0" nodeType="withEffect">
                                  <p:stCondLst>
                                    <p:cond delay="500"/>
                                  </p:stCondLst>
                                  <p:childTnLst>
                                    <p:set>
                                      <p:cBhvr>
                                        <p:cTn id="89" dur="1" fill="hold">
                                          <p:stCondLst>
                                            <p:cond delay="0"/>
                                          </p:stCondLst>
                                        </p:cTn>
                                        <p:tgtEl>
                                          <p:spTgt spid="58">
                                            <p:txEl>
                                              <p:pRg st="0" end="0"/>
                                            </p:txEl>
                                          </p:spTgt>
                                        </p:tgtEl>
                                        <p:attrNameLst>
                                          <p:attrName>style.visibility</p:attrName>
                                        </p:attrNameLst>
                                      </p:cBhvr>
                                      <p:to>
                                        <p:strVal val="visible"/>
                                      </p:to>
                                    </p:set>
                                    <p:animEffect transition="in" filter="fade">
                                      <p:cBhvr>
                                        <p:cTn id="90" dur="500"/>
                                        <p:tgtEl>
                                          <p:spTgt spid="58">
                                            <p:txEl>
                                              <p:pRg st="0" end="0"/>
                                            </p:txEl>
                                          </p:spTgt>
                                        </p:tgtEl>
                                      </p:cBhvr>
                                    </p:animEffect>
                                  </p:childTnLst>
                                </p:cTn>
                              </p:par>
                              <p:par>
                                <p:cTn id="91" presetID="22" presetClass="entr" presetSubtype="8" fill="hold" grpId="0" nodeType="withEffect">
                                  <p:stCondLst>
                                    <p:cond delay="750"/>
                                  </p:stCondLst>
                                  <p:childTnLst>
                                    <p:set>
                                      <p:cBhvr>
                                        <p:cTn id="92" dur="1" fill="hold">
                                          <p:stCondLst>
                                            <p:cond delay="0"/>
                                          </p:stCondLst>
                                        </p:cTn>
                                        <p:tgtEl>
                                          <p:spTgt spid="56"/>
                                        </p:tgtEl>
                                        <p:attrNameLst>
                                          <p:attrName>style.visibility</p:attrName>
                                        </p:attrNameLst>
                                      </p:cBhvr>
                                      <p:to>
                                        <p:strVal val="visible"/>
                                      </p:to>
                                    </p:set>
                                    <p:animEffect transition="in" filter="wipe(left)">
                                      <p:cBhvr>
                                        <p:cTn id="93" dur="500"/>
                                        <p:tgtEl>
                                          <p:spTgt spid="56"/>
                                        </p:tgtEl>
                                      </p:cBhvr>
                                    </p:animEffect>
                                  </p:childTnLst>
                                </p:cTn>
                              </p:par>
                              <p:par>
                                <p:cTn id="94" presetID="22" presetClass="entr" presetSubtype="8" fill="hold" grpId="0" nodeType="withEffect">
                                  <p:stCondLst>
                                    <p:cond delay="750"/>
                                  </p:stCondLst>
                                  <p:childTnLst>
                                    <p:set>
                                      <p:cBhvr>
                                        <p:cTn id="95" dur="1" fill="hold">
                                          <p:stCondLst>
                                            <p:cond delay="0"/>
                                          </p:stCondLst>
                                        </p:cTn>
                                        <p:tgtEl>
                                          <p:spTgt spid="59"/>
                                        </p:tgtEl>
                                        <p:attrNameLst>
                                          <p:attrName>style.visibility</p:attrName>
                                        </p:attrNameLst>
                                      </p:cBhvr>
                                      <p:to>
                                        <p:strVal val="visible"/>
                                      </p:to>
                                    </p:set>
                                    <p:animEffect transition="in" filter="wipe(left)">
                                      <p:cBhvr>
                                        <p:cTn id="96" dur="500"/>
                                        <p:tgtEl>
                                          <p:spTgt spid="59"/>
                                        </p:tgtEl>
                                      </p:cBhvr>
                                    </p:animEffect>
                                  </p:childTnLst>
                                </p:cTn>
                              </p:par>
                              <p:par>
                                <p:cTn id="97" presetID="22" presetClass="entr" presetSubtype="8" fill="hold" grpId="0" nodeType="withEffect">
                                  <p:stCondLst>
                                    <p:cond delay="750"/>
                                  </p:stCondLst>
                                  <p:childTnLst>
                                    <p:set>
                                      <p:cBhvr>
                                        <p:cTn id="98" dur="1" fill="hold">
                                          <p:stCondLst>
                                            <p:cond delay="0"/>
                                          </p:stCondLst>
                                        </p:cTn>
                                        <p:tgtEl>
                                          <p:spTgt spid="60"/>
                                        </p:tgtEl>
                                        <p:attrNameLst>
                                          <p:attrName>style.visibility</p:attrName>
                                        </p:attrNameLst>
                                      </p:cBhvr>
                                      <p:to>
                                        <p:strVal val="visible"/>
                                      </p:to>
                                    </p:set>
                                    <p:animEffect transition="in" filter="wipe(left)">
                                      <p:cBhvr>
                                        <p:cTn id="9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7" grpId="0" animBg="1"/>
      <p:bldP spid="8" grpId="0" build="p">
        <p:tmplLst>
          <p:tmpl lvl="1">
            <p:tnLst>
              <p:par>
                <p:cTn presetID="10" presetClass="entr" presetSubtype="0" fill="hold" nodeType="withEffect">
                  <p:stCondLst>
                    <p:cond delay="500"/>
                  </p:stCondLst>
                  <p:childTnLst>
                    <p:set>
                      <p:cBhvr>
                        <p:cTn dur="1" fill="hold">
                          <p:stCondLst>
                            <p:cond delay="0"/>
                          </p:stCondLst>
                        </p:cTn>
                        <p:tgtEl>
                          <p:spTgt spid="8"/>
                        </p:tgtEl>
                        <p:attrNameLst>
                          <p:attrName>style.visibility</p:attrName>
                        </p:attrNameLst>
                      </p:cBhvr>
                      <p:to>
                        <p:strVal val="visible"/>
                      </p:to>
                    </p:set>
                    <p:animEffect transition="in" filter="fade">
                      <p:cBhvr>
                        <p:cTn dur="500"/>
                        <p:tgtEl>
                          <p:spTgt spid="8"/>
                        </p:tgtEl>
                      </p:cBhvr>
                    </p:animEffect>
                  </p:childTnLst>
                </p:cTn>
              </p:par>
            </p:tnLst>
          </p:tmpl>
        </p:tmplLst>
      </p:bldP>
      <p:bldP spid="32" grpId="0">
        <p:tmplLst>
          <p:tmpl>
            <p:tnLst>
              <p:par>
                <p:cTn presetID="22" presetClass="entr" presetSubtype="8" fill="hold" nodeType="withEffect">
                  <p:stCondLst>
                    <p:cond delay="750"/>
                  </p:stCondLst>
                  <p:childTnLst>
                    <p:set>
                      <p:cBhvr>
                        <p:cTn dur="1" fill="hold">
                          <p:stCondLst>
                            <p:cond delay="0"/>
                          </p:stCondLst>
                        </p:cTn>
                        <p:tgtEl>
                          <p:spTgt spid="32"/>
                        </p:tgtEl>
                        <p:attrNameLst>
                          <p:attrName>style.visibility</p:attrName>
                        </p:attrNameLst>
                      </p:cBhvr>
                      <p:to>
                        <p:strVal val="visible"/>
                      </p:to>
                    </p:set>
                    <p:animEffect transition="in" filter="wipe(left)">
                      <p:cBhvr>
                        <p:cTn dur="500"/>
                        <p:tgtEl>
                          <p:spTgt spid="32"/>
                        </p:tgtEl>
                      </p:cBhvr>
                    </p:animEffect>
                  </p:childTnLst>
                </p:cTn>
              </p:par>
            </p:tnLst>
          </p:tmpl>
        </p:tmplLst>
      </p:bldP>
      <p:bldP spid="33" grpId="0">
        <p:tmplLst>
          <p:tmpl>
            <p:tnLst>
              <p:par>
                <p:cTn presetID="22" presetClass="entr" presetSubtype="8" fill="hold" nodeType="withEffect">
                  <p:stCondLst>
                    <p:cond delay="750"/>
                  </p:stCondLst>
                  <p:childTnLst>
                    <p:set>
                      <p:cBhvr>
                        <p:cTn dur="1" fill="hold">
                          <p:stCondLst>
                            <p:cond delay="0"/>
                          </p:stCondLst>
                        </p:cTn>
                        <p:tgtEl>
                          <p:spTgt spid="33"/>
                        </p:tgtEl>
                        <p:attrNameLst>
                          <p:attrName>style.visibility</p:attrName>
                        </p:attrNameLst>
                      </p:cBhvr>
                      <p:to>
                        <p:strVal val="visible"/>
                      </p:to>
                    </p:set>
                    <p:animEffect transition="in" filter="wipe(left)">
                      <p:cBhvr>
                        <p:cTn dur="500"/>
                        <p:tgtEl>
                          <p:spTgt spid="33"/>
                        </p:tgtEl>
                      </p:cBhvr>
                    </p:animEffect>
                  </p:childTnLst>
                </p:cTn>
              </p:par>
            </p:tnLst>
          </p:tmpl>
        </p:tmplLst>
      </p:bldP>
      <p:bldP spid="34" grpId="0" animBg="1"/>
      <p:bldP spid="35" grpId="0" animBg="1"/>
      <p:bldP spid="36" grpId="0" build="p">
        <p:tmplLst>
          <p:tmpl lvl="1">
            <p:tnLst>
              <p:par>
                <p:cTn presetID="10" presetClass="entr" presetSubtype="0" fill="hold" nodeType="withEffect">
                  <p:stCondLst>
                    <p:cond delay="500"/>
                  </p:stCondLst>
                  <p:childTnLst>
                    <p:set>
                      <p:cBhvr>
                        <p:cTn dur="1" fill="hold">
                          <p:stCondLst>
                            <p:cond delay="0"/>
                          </p:stCondLst>
                        </p:cTn>
                        <p:tgtEl>
                          <p:spTgt spid="36"/>
                        </p:tgtEl>
                        <p:attrNameLst>
                          <p:attrName>style.visibility</p:attrName>
                        </p:attrNameLst>
                      </p:cBhvr>
                      <p:to>
                        <p:strVal val="visible"/>
                      </p:to>
                    </p:set>
                    <p:animEffect transition="in" filter="fade">
                      <p:cBhvr>
                        <p:cTn dur="500"/>
                        <p:tgtEl>
                          <p:spTgt spid="36"/>
                        </p:tgtEl>
                      </p:cBhvr>
                    </p:animEffect>
                  </p:childTnLst>
                </p:cTn>
              </p:par>
            </p:tnLst>
          </p:tmpl>
        </p:tmplLst>
      </p:bldP>
      <p:bldP spid="37" grpId="0">
        <p:tmplLst>
          <p:tmpl>
            <p:tnLst>
              <p:par>
                <p:cTn presetID="22" presetClass="entr" presetSubtype="8" fill="hold" nodeType="withEffect">
                  <p:stCondLst>
                    <p:cond delay="750"/>
                  </p:stCondLst>
                  <p:childTnLst>
                    <p:set>
                      <p:cBhvr>
                        <p:cTn dur="1" fill="hold">
                          <p:stCondLst>
                            <p:cond delay="0"/>
                          </p:stCondLst>
                        </p:cTn>
                        <p:tgtEl>
                          <p:spTgt spid="37"/>
                        </p:tgtEl>
                        <p:attrNameLst>
                          <p:attrName>style.visibility</p:attrName>
                        </p:attrNameLst>
                      </p:cBhvr>
                      <p:to>
                        <p:strVal val="visible"/>
                      </p:to>
                    </p:set>
                    <p:animEffect transition="in" filter="wipe(left)">
                      <p:cBhvr>
                        <p:cTn dur="500"/>
                        <p:tgtEl>
                          <p:spTgt spid="37"/>
                        </p:tgtEl>
                      </p:cBhvr>
                    </p:animEffect>
                  </p:childTnLst>
                </p:cTn>
              </p:par>
            </p:tnLst>
          </p:tmpl>
        </p:tmplLst>
      </p:bldP>
      <p:bldP spid="38" grpId="0">
        <p:tmplLst>
          <p:tmpl>
            <p:tnLst>
              <p:par>
                <p:cTn presetID="22" presetClass="entr" presetSubtype="8" fill="hold" nodeType="withEffect">
                  <p:stCondLst>
                    <p:cond delay="750"/>
                  </p:stCondLst>
                  <p:childTnLst>
                    <p:set>
                      <p:cBhvr>
                        <p:cTn dur="1" fill="hold">
                          <p:stCondLst>
                            <p:cond delay="0"/>
                          </p:stCondLst>
                        </p:cTn>
                        <p:tgtEl>
                          <p:spTgt spid="38"/>
                        </p:tgtEl>
                        <p:attrNameLst>
                          <p:attrName>style.visibility</p:attrName>
                        </p:attrNameLst>
                      </p:cBhvr>
                      <p:to>
                        <p:strVal val="visible"/>
                      </p:to>
                    </p:set>
                    <p:animEffect transition="in" filter="wipe(left)">
                      <p:cBhvr>
                        <p:cTn dur="500"/>
                        <p:tgtEl>
                          <p:spTgt spid="38"/>
                        </p:tgtEl>
                      </p:cBhvr>
                    </p:animEffect>
                  </p:childTnLst>
                </p:cTn>
              </p:par>
            </p:tnLst>
          </p:tmpl>
        </p:tmplLst>
      </p:bldP>
      <p:bldP spid="41" grpId="0" animBg="1"/>
      <p:bldP spid="42" grpId="0" animBg="1"/>
      <p:bldP spid="43" grpId="0" build="p">
        <p:tmplLst>
          <p:tmpl lvl="1">
            <p:tnLst>
              <p:par>
                <p:cTn presetID="10" presetClass="entr" presetSubtype="0" fill="hold" nodeType="withEffect">
                  <p:stCondLst>
                    <p:cond delay="500"/>
                  </p:stCondLst>
                  <p:childTnLst>
                    <p:set>
                      <p:cBhvr>
                        <p:cTn dur="1" fill="hold">
                          <p:stCondLst>
                            <p:cond delay="0"/>
                          </p:stCondLst>
                        </p:cTn>
                        <p:tgtEl>
                          <p:spTgt spid="43"/>
                        </p:tgtEl>
                        <p:attrNameLst>
                          <p:attrName>style.visibility</p:attrName>
                        </p:attrNameLst>
                      </p:cBhvr>
                      <p:to>
                        <p:strVal val="visible"/>
                      </p:to>
                    </p:set>
                    <p:animEffect transition="in" filter="fade">
                      <p:cBhvr>
                        <p:cTn dur="500"/>
                        <p:tgtEl>
                          <p:spTgt spid="43"/>
                        </p:tgtEl>
                      </p:cBhvr>
                    </p:animEffect>
                  </p:childTnLst>
                </p:cTn>
              </p:par>
            </p:tnLst>
          </p:tmpl>
        </p:tmplLst>
      </p:bldP>
      <p:bldP spid="44" grpId="0">
        <p:tmplLst>
          <p:tmpl>
            <p:tnLst>
              <p:par>
                <p:cTn presetID="22" presetClass="entr" presetSubtype="8" fill="hold" nodeType="withEffect">
                  <p:stCondLst>
                    <p:cond delay="750"/>
                  </p:stCondLst>
                  <p:childTnLst>
                    <p:set>
                      <p:cBhvr>
                        <p:cTn dur="1" fill="hold">
                          <p:stCondLst>
                            <p:cond delay="0"/>
                          </p:stCondLst>
                        </p:cTn>
                        <p:tgtEl>
                          <p:spTgt spid="44"/>
                        </p:tgtEl>
                        <p:attrNameLst>
                          <p:attrName>style.visibility</p:attrName>
                        </p:attrNameLst>
                      </p:cBhvr>
                      <p:to>
                        <p:strVal val="visible"/>
                      </p:to>
                    </p:set>
                    <p:animEffect transition="in" filter="wipe(left)">
                      <p:cBhvr>
                        <p:cTn dur="500"/>
                        <p:tgtEl>
                          <p:spTgt spid="44"/>
                        </p:tgtEl>
                      </p:cBhvr>
                    </p:animEffect>
                  </p:childTnLst>
                </p:cTn>
              </p:par>
            </p:tnLst>
          </p:tmpl>
        </p:tmplLst>
      </p:bldP>
      <p:bldP spid="45" grpId="0">
        <p:tmplLst>
          <p:tmpl>
            <p:tnLst>
              <p:par>
                <p:cTn presetID="22" presetClass="entr" presetSubtype="8" fill="hold" nodeType="withEffect">
                  <p:stCondLst>
                    <p:cond delay="750"/>
                  </p:stCondLst>
                  <p:childTnLst>
                    <p:set>
                      <p:cBhvr>
                        <p:cTn dur="1" fill="hold">
                          <p:stCondLst>
                            <p:cond delay="0"/>
                          </p:stCondLst>
                        </p:cTn>
                        <p:tgtEl>
                          <p:spTgt spid="45"/>
                        </p:tgtEl>
                        <p:attrNameLst>
                          <p:attrName>style.visibility</p:attrName>
                        </p:attrNameLst>
                      </p:cBhvr>
                      <p:to>
                        <p:strVal val="visible"/>
                      </p:to>
                    </p:set>
                    <p:animEffect transition="in" filter="wipe(left)">
                      <p:cBhvr>
                        <p:cTn dur="500"/>
                        <p:tgtEl>
                          <p:spTgt spid="45"/>
                        </p:tgtEl>
                      </p:cBhvr>
                    </p:animEffect>
                  </p:childTnLst>
                </p:cTn>
              </p:par>
            </p:tnLst>
          </p:tmpl>
        </p:tmplLst>
      </p:bldP>
      <p:bldP spid="46" grpId="0" animBg="1"/>
      <p:bldP spid="47" grpId="0" animBg="1"/>
      <p:bldP spid="48" grpId="0" build="p">
        <p:tmplLst>
          <p:tmpl lvl="1">
            <p:tnLst>
              <p:par>
                <p:cTn presetID="10" presetClass="entr" presetSubtype="0" fill="hold" nodeType="withEffect">
                  <p:stCondLst>
                    <p:cond delay="500"/>
                  </p:stCondLst>
                  <p:childTnLst>
                    <p:set>
                      <p:cBhvr>
                        <p:cTn dur="1" fill="hold">
                          <p:stCondLst>
                            <p:cond delay="0"/>
                          </p:stCondLst>
                        </p:cTn>
                        <p:tgtEl>
                          <p:spTgt spid="48"/>
                        </p:tgtEl>
                        <p:attrNameLst>
                          <p:attrName>style.visibility</p:attrName>
                        </p:attrNameLst>
                      </p:cBhvr>
                      <p:to>
                        <p:strVal val="visible"/>
                      </p:to>
                    </p:set>
                    <p:animEffect transition="in" filter="fade">
                      <p:cBhvr>
                        <p:cTn dur="500"/>
                        <p:tgtEl>
                          <p:spTgt spid="48"/>
                        </p:tgtEl>
                      </p:cBhvr>
                    </p:animEffect>
                  </p:childTnLst>
                </p:cTn>
              </p:par>
            </p:tnLst>
          </p:tmpl>
        </p:tmplLst>
      </p:bldP>
      <p:bldP spid="49" grpId="0">
        <p:tmplLst>
          <p:tmpl>
            <p:tnLst>
              <p:par>
                <p:cTn presetID="22" presetClass="entr" presetSubtype="8" fill="hold" nodeType="withEffect">
                  <p:stCondLst>
                    <p:cond delay="750"/>
                  </p:stCondLst>
                  <p:childTnLst>
                    <p:set>
                      <p:cBhvr>
                        <p:cTn dur="1" fill="hold">
                          <p:stCondLst>
                            <p:cond delay="0"/>
                          </p:stCondLst>
                        </p:cTn>
                        <p:tgtEl>
                          <p:spTgt spid="49"/>
                        </p:tgtEl>
                        <p:attrNameLst>
                          <p:attrName>style.visibility</p:attrName>
                        </p:attrNameLst>
                      </p:cBhvr>
                      <p:to>
                        <p:strVal val="visible"/>
                      </p:to>
                    </p:set>
                    <p:animEffect transition="in" filter="wipe(left)">
                      <p:cBhvr>
                        <p:cTn dur="500"/>
                        <p:tgtEl>
                          <p:spTgt spid="49"/>
                        </p:tgtEl>
                      </p:cBhvr>
                    </p:animEffect>
                  </p:childTnLst>
                </p:cTn>
              </p:par>
            </p:tnLst>
          </p:tmpl>
        </p:tmplLst>
      </p:bldP>
      <p:bldP spid="50" grpId="0">
        <p:tmplLst>
          <p:tmpl>
            <p:tnLst>
              <p:par>
                <p:cTn presetID="22" presetClass="entr" presetSubtype="8" fill="hold" nodeType="withEffect">
                  <p:stCondLst>
                    <p:cond delay="750"/>
                  </p:stCondLst>
                  <p:childTnLst>
                    <p:set>
                      <p:cBhvr>
                        <p:cTn dur="1" fill="hold">
                          <p:stCondLst>
                            <p:cond delay="0"/>
                          </p:stCondLst>
                        </p:cTn>
                        <p:tgtEl>
                          <p:spTgt spid="50"/>
                        </p:tgtEl>
                        <p:attrNameLst>
                          <p:attrName>style.visibility</p:attrName>
                        </p:attrNameLst>
                      </p:cBhvr>
                      <p:to>
                        <p:strVal val="visible"/>
                      </p:to>
                    </p:set>
                    <p:animEffect transition="in" filter="wipe(left)">
                      <p:cBhvr>
                        <p:cTn dur="500"/>
                        <p:tgtEl>
                          <p:spTgt spid="50"/>
                        </p:tgtEl>
                      </p:cBhvr>
                    </p:animEffect>
                  </p:childTnLst>
                </p:cTn>
              </p:par>
            </p:tnLst>
          </p:tmpl>
        </p:tmplLst>
      </p:bldP>
      <p:bldP spid="51" grpId="0" animBg="1"/>
      <p:bldP spid="52" grpId="0" animBg="1"/>
      <p:bldP spid="53" grpId="0" build="p">
        <p:tmplLst>
          <p:tmpl lvl="1">
            <p:tnLst>
              <p:par>
                <p:cTn presetID="10" presetClass="entr" presetSubtype="0" fill="hold" nodeType="withEffect">
                  <p:stCondLst>
                    <p:cond delay="500"/>
                  </p:stCondLst>
                  <p:childTnLst>
                    <p:set>
                      <p:cBhvr>
                        <p:cTn dur="1" fill="hold">
                          <p:stCondLst>
                            <p:cond delay="0"/>
                          </p:stCondLst>
                        </p:cTn>
                        <p:tgtEl>
                          <p:spTgt spid="53"/>
                        </p:tgtEl>
                        <p:attrNameLst>
                          <p:attrName>style.visibility</p:attrName>
                        </p:attrNameLst>
                      </p:cBhvr>
                      <p:to>
                        <p:strVal val="visible"/>
                      </p:to>
                    </p:set>
                    <p:animEffect transition="in" filter="fade">
                      <p:cBhvr>
                        <p:cTn dur="500"/>
                        <p:tgtEl>
                          <p:spTgt spid="53"/>
                        </p:tgtEl>
                      </p:cBhvr>
                    </p:animEffect>
                  </p:childTnLst>
                </p:cTn>
              </p:par>
            </p:tnLst>
          </p:tmpl>
        </p:tmplLst>
      </p:bldP>
      <p:bldP spid="54" grpId="0">
        <p:tmplLst>
          <p:tmpl>
            <p:tnLst>
              <p:par>
                <p:cTn presetID="22" presetClass="entr" presetSubtype="8" fill="hold" nodeType="withEffect">
                  <p:stCondLst>
                    <p:cond delay="750"/>
                  </p:stCondLst>
                  <p:childTnLst>
                    <p:set>
                      <p:cBhvr>
                        <p:cTn dur="1" fill="hold">
                          <p:stCondLst>
                            <p:cond delay="0"/>
                          </p:stCondLst>
                        </p:cTn>
                        <p:tgtEl>
                          <p:spTgt spid="54"/>
                        </p:tgtEl>
                        <p:attrNameLst>
                          <p:attrName>style.visibility</p:attrName>
                        </p:attrNameLst>
                      </p:cBhvr>
                      <p:to>
                        <p:strVal val="visible"/>
                      </p:to>
                    </p:set>
                    <p:animEffect transition="in" filter="wipe(left)">
                      <p:cBhvr>
                        <p:cTn dur="500"/>
                        <p:tgtEl>
                          <p:spTgt spid="54"/>
                        </p:tgtEl>
                      </p:cBhvr>
                    </p:animEffect>
                  </p:childTnLst>
                </p:cTn>
              </p:par>
            </p:tnLst>
          </p:tmpl>
        </p:tmplLst>
      </p:bldP>
      <p:bldP spid="55" grpId="0">
        <p:tmplLst>
          <p:tmpl>
            <p:tnLst>
              <p:par>
                <p:cTn presetID="22" presetClass="entr" presetSubtype="8" fill="hold" nodeType="withEffect">
                  <p:stCondLst>
                    <p:cond delay="750"/>
                  </p:stCondLst>
                  <p:childTnLst>
                    <p:set>
                      <p:cBhvr>
                        <p:cTn dur="1" fill="hold">
                          <p:stCondLst>
                            <p:cond delay="0"/>
                          </p:stCondLst>
                        </p:cTn>
                        <p:tgtEl>
                          <p:spTgt spid="55"/>
                        </p:tgtEl>
                        <p:attrNameLst>
                          <p:attrName>style.visibility</p:attrName>
                        </p:attrNameLst>
                      </p:cBhvr>
                      <p:to>
                        <p:strVal val="visible"/>
                      </p:to>
                    </p:set>
                    <p:animEffect transition="in" filter="wipe(left)">
                      <p:cBhvr>
                        <p:cTn dur="500"/>
                        <p:tgtEl>
                          <p:spTgt spid="55"/>
                        </p:tgtEl>
                      </p:cBhvr>
                    </p:animEffect>
                  </p:childTnLst>
                </p:cTn>
              </p:par>
            </p:tnLst>
          </p:tmpl>
        </p:tmplLst>
      </p:bldP>
      <p:bldP spid="56" grpId="0" animBg="1"/>
      <p:bldP spid="57" grpId="0" animBg="1"/>
      <p:bldP spid="58" grpId="0" build="p">
        <p:tmplLst>
          <p:tmpl lvl="1">
            <p:tnLst>
              <p:par>
                <p:cTn presetID="10" presetClass="entr" presetSubtype="0" fill="hold" nodeType="withEffect">
                  <p:stCondLst>
                    <p:cond delay="500"/>
                  </p:stCondLst>
                  <p:childTnLst>
                    <p:set>
                      <p:cBhvr>
                        <p:cTn dur="1" fill="hold">
                          <p:stCondLst>
                            <p:cond delay="0"/>
                          </p:stCondLst>
                        </p:cTn>
                        <p:tgtEl>
                          <p:spTgt spid="58"/>
                        </p:tgtEl>
                        <p:attrNameLst>
                          <p:attrName>style.visibility</p:attrName>
                        </p:attrNameLst>
                      </p:cBhvr>
                      <p:to>
                        <p:strVal val="visible"/>
                      </p:to>
                    </p:set>
                    <p:animEffect transition="in" filter="fade">
                      <p:cBhvr>
                        <p:cTn dur="500"/>
                        <p:tgtEl>
                          <p:spTgt spid="58"/>
                        </p:tgtEl>
                      </p:cBhvr>
                    </p:animEffect>
                  </p:childTnLst>
                </p:cTn>
              </p:par>
            </p:tnLst>
          </p:tmpl>
        </p:tmplLst>
      </p:bldP>
      <p:bldP spid="59" grpId="0">
        <p:tmplLst>
          <p:tmpl>
            <p:tnLst>
              <p:par>
                <p:cTn presetID="22" presetClass="entr" presetSubtype="8" fill="hold" nodeType="withEffect">
                  <p:stCondLst>
                    <p:cond delay="750"/>
                  </p:stCondLst>
                  <p:childTnLst>
                    <p:set>
                      <p:cBhvr>
                        <p:cTn dur="1" fill="hold">
                          <p:stCondLst>
                            <p:cond delay="0"/>
                          </p:stCondLst>
                        </p:cTn>
                        <p:tgtEl>
                          <p:spTgt spid="59"/>
                        </p:tgtEl>
                        <p:attrNameLst>
                          <p:attrName>style.visibility</p:attrName>
                        </p:attrNameLst>
                      </p:cBhvr>
                      <p:to>
                        <p:strVal val="visible"/>
                      </p:to>
                    </p:set>
                    <p:animEffect transition="in" filter="wipe(left)">
                      <p:cBhvr>
                        <p:cTn dur="500"/>
                        <p:tgtEl>
                          <p:spTgt spid="59"/>
                        </p:tgtEl>
                      </p:cBhvr>
                    </p:animEffect>
                  </p:childTnLst>
                </p:cTn>
              </p:par>
            </p:tnLst>
          </p:tmpl>
        </p:tmplLst>
      </p:bldP>
      <p:bldP spid="60" grpId="0">
        <p:tmplLst>
          <p:tmpl>
            <p:tnLst>
              <p:par>
                <p:cTn presetID="22" presetClass="entr" presetSubtype="8" fill="hold" nodeType="withEffect">
                  <p:stCondLst>
                    <p:cond delay="750"/>
                  </p:stCondLst>
                  <p:childTnLst>
                    <p:set>
                      <p:cBhvr>
                        <p:cTn dur="1" fill="hold">
                          <p:stCondLst>
                            <p:cond delay="0"/>
                          </p:stCondLst>
                        </p:cTn>
                        <p:tgtEl>
                          <p:spTgt spid="60"/>
                        </p:tgtEl>
                        <p:attrNameLst>
                          <p:attrName>style.visibility</p:attrName>
                        </p:attrNameLst>
                      </p:cBhvr>
                      <p:to>
                        <p:strVal val="visible"/>
                      </p:to>
                    </p:set>
                    <p:animEffect transition="in" filter="wipe(left)">
                      <p:cBhvr>
                        <p:cTn dur="500"/>
                        <p:tgtEl>
                          <p:spTgt spid="60"/>
                        </p:tgtEl>
                      </p:cBhvr>
                    </p:animEffect>
                  </p:childTnLst>
                </p:cTn>
              </p:par>
            </p:tnLst>
          </p:tmpl>
        </p:tmplLst>
      </p:bldP>
    </p:bld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8" name="テキスト プレースホルダー 11"/>
          <p:cNvSpPr>
            <a:spLocks noGrp="1"/>
          </p:cNvSpPr>
          <p:nvPr>
            <p:ph type="body" sz="quarter" idx="15" hasCustomPrompt="1"/>
          </p:nvPr>
        </p:nvSpPr>
        <p:spPr>
          <a:xfrm>
            <a:off x="981549" y="3253290"/>
            <a:ext cx="2581038" cy="1237639"/>
          </a:xfrm>
        </p:spPr>
        <p:txBody>
          <a:bodyPr anchor="b">
            <a:noAutofit/>
          </a:bodyPr>
          <a:lstStyle>
            <a:lvl1pPr algn="ctr">
              <a:lnSpc>
                <a:spcPct val="100000"/>
              </a:lnSpc>
              <a:spcBef>
                <a:spcPts val="0"/>
              </a:spcBef>
              <a:defRPr sz="2800">
                <a:solidFill>
                  <a:schemeClr val="accent1"/>
                </a:solidFill>
                <a:latin typeface="+mj-lt"/>
              </a:defRPr>
            </a:lvl1pPr>
          </a:lstStyle>
          <a:p>
            <a:pPr lvl="0"/>
            <a:r>
              <a:rPr lang="en-US" altLang="ja-JP" dirty="0"/>
              <a:t>Text Here</a:t>
            </a:r>
            <a:endParaRPr lang="en-US" dirty="0"/>
          </a:p>
        </p:txBody>
      </p:sp>
      <p:sp>
        <p:nvSpPr>
          <p:cNvPr id="9" name="正方形/長方形 8"/>
          <p:cNvSpPr/>
          <p:nvPr userDrawn="1"/>
        </p:nvSpPr>
        <p:spPr>
          <a:xfrm>
            <a:off x="0" y="5053490"/>
            <a:ext cx="18286413" cy="135015"/>
          </a:xfrm>
          <a:prstGeom prst="rect">
            <a:avLst/>
          </a:prstGeom>
          <a:solidFill>
            <a:schemeClr val="accent1">
              <a:alpha val="2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円/楕円 9"/>
          <p:cNvSpPr/>
          <p:nvPr userDrawn="1"/>
        </p:nvSpPr>
        <p:spPr>
          <a:xfrm>
            <a:off x="1852396" y="4603439"/>
            <a:ext cx="1035115" cy="1035115"/>
          </a:xfrm>
          <a:prstGeom prst="ellipse">
            <a:avLst/>
          </a:prstGeom>
          <a:solidFill>
            <a:schemeClr val="accent1"/>
          </a:solidFill>
          <a:ln w="98425"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円/楕円 10"/>
          <p:cNvSpPr/>
          <p:nvPr userDrawn="1"/>
        </p:nvSpPr>
        <p:spPr>
          <a:xfrm>
            <a:off x="4534694" y="4603439"/>
            <a:ext cx="1035115" cy="1035115"/>
          </a:xfrm>
          <a:prstGeom prst="ellipse">
            <a:avLst/>
          </a:prstGeom>
          <a:solidFill>
            <a:schemeClr val="accent1"/>
          </a:solidFill>
          <a:ln w="98425"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円/楕円 11"/>
          <p:cNvSpPr/>
          <p:nvPr userDrawn="1"/>
        </p:nvSpPr>
        <p:spPr>
          <a:xfrm>
            <a:off x="7216992" y="4589517"/>
            <a:ext cx="1035115" cy="1035115"/>
          </a:xfrm>
          <a:prstGeom prst="ellipse">
            <a:avLst/>
          </a:prstGeom>
          <a:solidFill>
            <a:schemeClr val="accent1"/>
          </a:solidFill>
          <a:ln w="98425"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円/楕円 12"/>
          <p:cNvSpPr/>
          <p:nvPr userDrawn="1"/>
        </p:nvSpPr>
        <p:spPr>
          <a:xfrm>
            <a:off x="9899290" y="4603439"/>
            <a:ext cx="1035115" cy="1035115"/>
          </a:xfrm>
          <a:prstGeom prst="ellipse">
            <a:avLst/>
          </a:prstGeom>
          <a:solidFill>
            <a:schemeClr val="accent1"/>
          </a:solidFill>
          <a:ln w="98425"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4" name="円/楕円 13"/>
          <p:cNvSpPr/>
          <p:nvPr userDrawn="1"/>
        </p:nvSpPr>
        <p:spPr>
          <a:xfrm>
            <a:off x="12581588" y="4603439"/>
            <a:ext cx="1035115" cy="1035115"/>
          </a:xfrm>
          <a:prstGeom prst="ellipse">
            <a:avLst/>
          </a:prstGeom>
          <a:solidFill>
            <a:schemeClr val="accent1"/>
          </a:solidFill>
          <a:ln w="98425"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円/楕円 14"/>
          <p:cNvSpPr/>
          <p:nvPr userDrawn="1"/>
        </p:nvSpPr>
        <p:spPr>
          <a:xfrm>
            <a:off x="15263886" y="4603439"/>
            <a:ext cx="1035115" cy="1035115"/>
          </a:xfrm>
          <a:prstGeom prst="ellipse">
            <a:avLst/>
          </a:prstGeom>
          <a:solidFill>
            <a:schemeClr val="accent1"/>
          </a:solidFill>
          <a:ln w="98425" cmpd="sng">
            <a:solidFill>
              <a:schemeClr val="bg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図プレースホルダー 7"/>
          <p:cNvSpPr>
            <a:spLocks noGrp="1"/>
          </p:cNvSpPr>
          <p:nvPr>
            <p:ph type="pic" sz="quarter" idx="16" hasCustomPrompt="1"/>
          </p:nvPr>
        </p:nvSpPr>
        <p:spPr>
          <a:xfrm>
            <a:off x="2061896" y="4812939"/>
            <a:ext cx="616114" cy="616114"/>
          </a:xfrm>
        </p:spPr>
        <p:txBody>
          <a:bodyPr>
            <a:normAutofit/>
          </a:bodyPr>
          <a:lstStyle>
            <a:lvl1pPr>
              <a:defRPr sz="1600"/>
            </a:lvl1pPr>
          </a:lstStyle>
          <a:p>
            <a:r>
              <a:rPr kumimoji="1" lang="en-US" altLang="ja-JP" dirty="0"/>
              <a:t>ICON</a:t>
            </a:r>
            <a:endParaRPr kumimoji="1" lang="ja-JP" altLang="en-US" dirty="0"/>
          </a:p>
        </p:txBody>
      </p:sp>
      <p:sp>
        <p:nvSpPr>
          <p:cNvPr id="23" name="図プレースホルダー 7"/>
          <p:cNvSpPr>
            <a:spLocks noGrp="1"/>
          </p:cNvSpPr>
          <p:nvPr>
            <p:ph type="pic" sz="quarter" idx="17" hasCustomPrompt="1"/>
          </p:nvPr>
        </p:nvSpPr>
        <p:spPr>
          <a:xfrm>
            <a:off x="4744194" y="4812939"/>
            <a:ext cx="616114" cy="616114"/>
          </a:xfrm>
        </p:spPr>
        <p:txBody>
          <a:bodyPr>
            <a:normAutofit/>
          </a:bodyPr>
          <a:lstStyle>
            <a:lvl1pPr>
              <a:defRPr sz="1600"/>
            </a:lvl1pPr>
          </a:lstStyle>
          <a:p>
            <a:r>
              <a:rPr kumimoji="1" lang="en-US" altLang="ja-JP" dirty="0"/>
              <a:t>ICON</a:t>
            </a:r>
            <a:endParaRPr kumimoji="1" lang="ja-JP" altLang="en-US" dirty="0"/>
          </a:p>
        </p:txBody>
      </p:sp>
      <p:sp>
        <p:nvSpPr>
          <p:cNvPr id="24" name="図プレースホルダー 7"/>
          <p:cNvSpPr>
            <a:spLocks noGrp="1"/>
          </p:cNvSpPr>
          <p:nvPr>
            <p:ph type="pic" sz="quarter" idx="18" hasCustomPrompt="1"/>
          </p:nvPr>
        </p:nvSpPr>
        <p:spPr>
          <a:xfrm>
            <a:off x="7426492" y="4799017"/>
            <a:ext cx="616114" cy="616114"/>
          </a:xfrm>
        </p:spPr>
        <p:txBody>
          <a:bodyPr>
            <a:normAutofit/>
          </a:bodyPr>
          <a:lstStyle>
            <a:lvl1pPr>
              <a:defRPr sz="1600"/>
            </a:lvl1pPr>
          </a:lstStyle>
          <a:p>
            <a:r>
              <a:rPr kumimoji="1" lang="en-US" altLang="ja-JP" dirty="0"/>
              <a:t>ICON</a:t>
            </a:r>
            <a:endParaRPr kumimoji="1" lang="ja-JP" altLang="en-US" dirty="0"/>
          </a:p>
        </p:txBody>
      </p:sp>
      <p:sp>
        <p:nvSpPr>
          <p:cNvPr id="25" name="図プレースホルダー 7"/>
          <p:cNvSpPr>
            <a:spLocks noGrp="1"/>
          </p:cNvSpPr>
          <p:nvPr>
            <p:ph type="pic" sz="quarter" idx="19" hasCustomPrompt="1"/>
          </p:nvPr>
        </p:nvSpPr>
        <p:spPr>
          <a:xfrm>
            <a:off x="10108790" y="4812939"/>
            <a:ext cx="616114" cy="616114"/>
          </a:xfrm>
        </p:spPr>
        <p:txBody>
          <a:bodyPr>
            <a:normAutofit/>
          </a:bodyPr>
          <a:lstStyle>
            <a:lvl1pPr>
              <a:defRPr sz="1600"/>
            </a:lvl1pPr>
          </a:lstStyle>
          <a:p>
            <a:r>
              <a:rPr kumimoji="1" lang="en-US" altLang="ja-JP" dirty="0"/>
              <a:t>ICON</a:t>
            </a:r>
            <a:endParaRPr kumimoji="1" lang="ja-JP" altLang="en-US" dirty="0"/>
          </a:p>
        </p:txBody>
      </p:sp>
      <p:sp>
        <p:nvSpPr>
          <p:cNvPr id="26" name="図プレースホルダー 7"/>
          <p:cNvSpPr>
            <a:spLocks noGrp="1"/>
          </p:cNvSpPr>
          <p:nvPr>
            <p:ph type="pic" sz="quarter" idx="20" hasCustomPrompt="1"/>
          </p:nvPr>
        </p:nvSpPr>
        <p:spPr>
          <a:xfrm>
            <a:off x="12791088" y="4812939"/>
            <a:ext cx="616114" cy="616114"/>
          </a:xfrm>
        </p:spPr>
        <p:txBody>
          <a:bodyPr>
            <a:normAutofit/>
          </a:bodyPr>
          <a:lstStyle>
            <a:lvl1pPr>
              <a:defRPr sz="1600"/>
            </a:lvl1pPr>
          </a:lstStyle>
          <a:p>
            <a:r>
              <a:rPr kumimoji="1" lang="en-US" altLang="ja-JP" dirty="0"/>
              <a:t>ICON</a:t>
            </a:r>
            <a:endParaRPr kumimoji="1" lang="ja-JP" altLang="en-US" dirty="0"/>
          </a:p>
        </p:txBody>
      </p:sp>
      <p:sp>
        <p:nvSpPr>
          <p:cNvPr id="27" name="図プレースホルダー 7"/>
          <p:cNvSpPr>
            <a:spLocks noGrp="1"/>
          </p:cNvSpPr>
          <p:nvPr>
            <p:ph type="pic" sz="quarter" idx="21" hasCustomPrompt="1"/>
          </p:nvPr>
        </p:nvSpPr>
        <p:spPr>
          <a:xfrm>
            <a:off x="15473386" y="4812939"/>
            <a:ext cx="616114" cy="616114"/>
          </a:xfrm>
        </p:spPr>
        <p:txBody>
          <a:bodyPr>
            <a:normAutofit/>
          </a:bodyPr>
          <a:lstStyle>
            <a:lvl1pPr>
              <a:defRPr sz="1600"/>
            </a:lvl1pPr>
          </a:lstStyle>
          <a:p>
            <a:r>
              <a:rPr kumimoji="1" lang="en-US" altLang="ja-JP" dirty="0"/>
              <a:t>ICON</a:t>
            </a:r>
            <a:endParaRPr kumimoji="1" lang="ja-JP" altLang="en-US" dirty="0"/>
          </a:p>
        </p:txBody>
      </p:sp>
      <p:sp>
        <p:nvSpPr>
          <p:cNvPr id="28" name="テキスト プレースホルダー 11"/>
          <p:cNvSpPr>
            <a:spLocks noGrp="1"/>
          </p:cNvSpPr>
          <p:nvPr>
            <p:ph type="body" sz="quarter" idx="22" hasCustomPrompt="1"/>
          </p:nvPr>
        </p:nvSpPr>
        <p:spPr>
          <a:xfrm>
            <a:off x="11795349" y="3253290"/>
            <a:ext cx="2581038" cy="1237639"/>
          </a:xfrm>
        </p:spPr>
        <p:txBody>
          <a:bodyPr anchor="b">
            <a:noAutofit/>
          </a:bodyPr>
          <a:lstStyle>
            <a:lvl1pPr algn="ctr">
              <a:lnSpc>
                <a:spcPct val="100000"/>
              </a:lnSpc>
              <a:spcBef>
                <a:spcPts val="0"/>
              </a:spcBef>
              <a:defRPr sz="2800">
                <a:solidFill>
                  <a:schemeClr val="accent1"/>
                </a:solidFill>
                <a:latin typeface="+mj-lt"/>
              </a:defRPr>
            </a:lvl1pPr>
          </a:lstStyle>
          <a:p>
            <a:pPr lvl="0"/>
            <a:r>
              <a:rPr lang="en-US" altLang="ja-JP" dirty="0"/>
              <a:t>Text Here</a:t>
            </a:r>
            <a:endParaRPr lang="en-US" dirty="0"/>
          </a:p>
        </p:txBody>
      </p:sp>
      <p:sp>
        <p:nvSpPr>
          <p:cNvPr id="29" name="テキスト プレースホルダー 11"/>
          <p:cNvSpPr>
            <a:spLocks noGrp="1"/>
          </p:cNvSpPr>
          <p:nvPr>
            <p:ph type="body" sz="quarter" idx="23" hasCustomPrompt="1"/>
          </p:nvPr>
        </p:nvSpPr>
        <p:spPr>
          <a:xfrm>
            <a:off x="3684999" y="3253290"/>
            <a:ext cx="2581038" cy="1237639"/>
          </a:xfrm>
        </p:spPr>
        <p:txBody>
          <a:bodyPr anchor="b">
            <a:noAutofit/>
          </a:bodyPr>
          <a:lstStyle>
            <a:lvl1pPr algn="ctr">
              <a:lnSpc>
                <a:spcPct val="100000"/>
              </a:lnSpc>
              <a:spcBef>
                <a:spcPts val="0"/>
              </a:spcBef>
              <a:defRPr sz="2800">
                <a:solidFill>
                  <a:schemeClr val="accent1"/>
                </a:solidFill>
                <a:latin typeface="+mj-lt"/>
              </a:defRPr>
            </a:lvl1pPr>
          </a:lstStyle>
          <a:p>
            <a:pPr lvl="0"/>
            <a:r>
              <a:rPr lang="en-US" altLang="ja-JP" dirty="0"/>
              <a:t>Text Here</a:t>
            </a:r>
            <a:endParaRPr lang="en-US" dirty="0"/>
          </a:p>
        </p:txBody>
      </p:sp>
      <p:sp>
        <p:nvSpPr>
          <p:cNvPr id="30" name="テキスト プレースホルダー 11"/>
          <p:cNvSpPr>
            <a:spLocks noGrp="1"/>
          </p:cNvSpPr>
          <p:nvPr>
            <p:ph type="body" sz="quarter" idx="24" hasCustomPrompt="1"/>
          </p:nvPr>
        </p:nvSpPr>
        <p:spPr>
          <a:xfrm>
            <a:off x="9091899" y="3253290"/>
            <a:ext cx="2581038" cy="1237639"/>
          </a:xfrm>
        </p:spPr>
        <p:txBody>
          <a:bodyPr anchor="b">
            <a:noAutofit/>
          </a:bodyPr>
          <a:lstStyle>
            <a:lvl1pPr algn="ctr">
              <a:lnSpc>
                <a:spcPct val="100000"/>
              </a:lnSpc>
              <a:spcBef>
                <a:spcPts val="0"/>
              </a:spcBef>
              <a:defRPr sz="2800">
                <a:solidFill>
                  <a:schemeClr val="accent1"/>
                </a:solidFill>
                <a:latin typeface="+mj-lt"/>
              </a:defRPr>
            </a:lvl1pPr>
          </a:lstStyle>
          <a:p>
            <a:pPr lvl="0"/>
            <a:r>
              <a:rPr lang="en-US" altLang="ja-JP" dirty="0"/>
              <a:t>Text Here</a:t>
            </a:r>
            <a:endParaRPr lang="en-US" dirty="0"/>
          </a:p>
        </p:txBody>
      </p:sp>
      <p:sp>
        <p:nvSpPr>
          <p:cNvPr id="31" name="テキスト プレースホルダー 11"/>
          <p:cNvSpPr>
            <a:spLocks noGrp="1"/>
          </p:cNvSpPr>
          <p:nvPr>
            <p:ph type="body" sz="quarter" idx="25" hasCustomPrompt="1"/>
          </p:nvPr>
        </p:nvSpPr>
        <p:spPr>
          <a:xfrm>
            <a:off x="6388449" y="3253290"/>
            <a:ext cx="2581038" cy="1237639"/>
          </a:xfrm>
        </p:spPr>
        <p:txBody>
          <a:bodyPr anchor="b">
            <a:noAutofit/>
          </a:bodyPr>
          <a:lstStyle>
            <a:lvl1pPr algn="ctr">
              <a:lnSpc>
                <a:spcPct val="100000"/>
              </a:lnSpc>
              <a:spcBef>
                <a:spcPts val="0"/>
              </a:spcBef>
              <a:defRPr sz="2800">
                <a:solidFill>
                  <a:schemeClr val="accent1"/>
                </a:solidFill>
                <a:latin typeface="+mj-lt"/>
              </a:defRPr>
            </a:lvl1pPr>
          </a:lstStyle>
          <a:p>
            <a:pPr lvl="0"/>
            <a:r>
              <a:rPr lang="en-US" altLang="ja-JP" dirty="0"/>
              <a:t>Text Here</a:t>
            </a:r>
            <a:endParaRPr lang="en-US" dirty="0"/>
          </a:p>
        </p:txBody>
      </p:sp>
      <p:sp>
        <p:nvSpPr>
          <p:cNvPr id="32" name="テキスト プレースホルダー 11"/>
          <p:cNvSpPr>
            <a:spLocks noGrp="1"/>
          </p:cNvSpPr>
          <p:nvPr>
            <p:ph type="body" sz="quarter" idx="26" hasCustomPrompt="1"/>
          </p:nvPr>
        </p:nvSpPr>
        <p:spPr>
          <a:xfrm>
            <a:off x="14498801" y="3253290"/>
            <a:ext cx="2581038" cy="1237639"/>
          </a:xfrm>
        </p:spPr>
        <p:txBody>
          <a:bodyPr anchor="b">
            <a:noAutofit/>
          </a:bodyPr>
          <a:lstStyle>
            <a:lvl1pPr algn="ctr">
              <a:lnSpc>
                <a:spcPct val="100000"/>
              </a:lnSpc>
              <a:spcBef>
                <a:spcPts val="0"/>
              </a:spcBef>
              <a:defRPr sz="2800">
                <a:solidFill>
                  <a:schemeClr val="accent1"/>
                </a:solidFill>
                <a:latin typeface="+mj-lt"/>
              </a:defRPr>
            </a:lvl1pPr>
          </a:lstStyle>
          <a:p>
            <a:pPr lvl="0"/>
            <a:r>
              <a:rPr lang="en-US" altLang="ja-JP" dirty="0"/>
              <a:t>Text Here</a:t>
            </a:r>
            <a:endParaRPr lang="en-US" dirty="0"/>
          </a:p>
        </p:txBody>
      </p:sp>
      <p:sp>
        <p:nvSpPr>
          <p:cNvPr id="33" name="テキスト プレースホルダー 11"/>
          <p:cNvSpPr>
            <a:spLocks noGrp="1"/>
          </p:cNvSpPr>
          <p:nvPr>
            <p:ph type="body" sz="quarter" idx="27" hasCustomPrompt="1"/>
          </p:nvPr>
        </p:nvSpPr>
        <p:spPr>
          <a:xfrm>
            <a:off x="1042306" y="5886081"/>
            <a:ext cx="2581038" cy="3172854"/>
          </a:xfrm>
        </p:spPr>
        <p:txBody>
          <a:bodyPr anchor="t">
            <a:noAutofit/>
          </a:bodyPr>
          <a:lstStyle>
            <a:lvl1pPr algn="ctr">
              <a:lnSpc>
                <a:spcPct val="100000"/>
              </a:lnSpc>
              <a:spcBef>
                <a:spcPts val="0"/>
              </a:spcBef>
              <a:defRPr sz="2000">
                <a:solidFill>
                  <a:schemeClr val="tx1"/>
                </a:solidFill>
                <a:latin typeface="+mn-lt"/>
              </a:defRPr>
            </a:lvl1pPr>
          </a:lstStyle>
          <a:p>
            <a:pPr lvl="0"/>
            <a:r>
              <a:rPr lang="en-US" altLang="ja-JP" dirty="0"/>
              <a:t>Text Here</a:t>
            </a:r>
            <a:endParaRPr lang="en-US" dirty="0"/>
          </a:p>
        </p:txBody>
      </p:sp>
      <p:sp>
        <p:nvSpPr>
          <p:cNvPr id="34" name="テキスト プレースホルダー 11"/>
          <p:cNvSpPr>
            <a:spLocks noGrp="1"/>
          </p:cNvSpPr>
          <p:nvPr>
            <p:ph type="body" sz="quarter" idx="28" hasCustomPrompt="1"/>
          </p:nvPr>
        </p:nvSpPr>
        <p:spPr>
          <a:xfrm>
            <a:off x="11824601" y="5886081"/>
            <a:ext cx="2581038" cy="3172854"/>
          </a:xfrm>
        </p:spPr>
        <p:txBody>
          <a:bodyPr anchor="t">
            <a:noAutofit/>
          </a:bodyPr>
          <a:lstStyle>
            <a:lvl1pPr algn="ctr">
              <a:lnSpc>
                <a:spcPct val="100000"/>
              </a:lnSpc>
              <a:spcBef>
                <a:spcPts val="0"/>
              </a:spcBef>
              <a:defRPr sz="2000">
                <a:solidFill>
                  <a:schemeClr val="tx1"/>
                </a:solidFill>
                <a:latin typeface="+mn-lt"/>
              </a:defRPr>
            </a:lvl1pPr>
          </a:lstStyle>
          <a:p>
            <a:pPr lvl="0"/>
            <a:r>
              <a:rPr lang="en-US" altLang="ja-JP" dirty="0"/>
              <a:t>Text Here</a:t>
            </a:r>
            <a:endParaRPr lang="en-US" dirty="0"/>
          </a:p>
        </p:txBody>
      </p:sp>
      <p:sp>
        <p:nvSpPr>
          <p:cNvPr id="35" name="テキスト プレースホルダー 11"/>
          <p:cNvSpPr>
            <a:spLocks noGrp="1"/>
          </p:cNvSpPr>
          <p:nvPr>
            <p:ph type="body" sz="quarter" idx="29" hasCustomPrompt="1"/>
          </p:nvPr>
        </p:nvSpPr>
        <p:spPr>
          <a:xfrm>
            <a:off x="3745756" y="5886081"/>
            <a:ext cx="2581038" cy="3172854"/>
          </a:xfrm>
        </p:spPr>
        <p:txBody>
          <a:bodyPr anchor="t">
            <a:noAutofit/>
          </a:bodyPr>
          <a:lstStyle>
            <a:lvl1pPr algn="ctr">
              <a:lnSpc>
                <a:spcPct val="100000"/>
              </a:lnSpc>
              <a:spcBef>
                <a:spcPts val="0"/>
              </a:spcBef>
              <a:defRPr sz="2000">
                <a:solidFill>
                  <a:schemeClr val="tx1"/>
                </a:solidFill>
                <a:latin typeface="+mn-lt"/>
              </a:defRPr>
            </a:lvl1pPr>
          </a:lstStyle>
          <a:p>
            <a:pPr lvl="0"/>
            <a:r>
              <a:rPr lang="en-US" altLang="ja-JP" dirty="0"/>
              <a:t>Text Here</a:t>
            </a:r>
            <a:endParaRPr lang="en-US" dirty="0"/>
          </a:p>
        </p:txBody>
      </p:sp>
      <p:sp>
        <p:nvSpPr>
          <p:cNvPr id="36" name="テキスト プレースホルダー 11"/>
          <p:cNvSpPr>
            <a:spLocks noGrp="1"/>
          </p:cNvSpPr>
          <p:nvPr>
            <p:ph type="body" sz="quarter" idx="30" hasCustomPrompt="1"/>
          </p:nvPr>
        </p:nvSpPr>
        <p:spPr>
          <a:xfrm>
            <a:off x="9127453" y="5886081"/>
            <a:ext cx="2581038" cy="3172854"/>
          </a:xfrm>
        </p:spPr>
        <p:txBody>
          <a:bodyPr anchor="t">
            <a:noAutofit/>
          </a:bodyPr>
          <a:lstStyle>
            <a:lvl1pPr algn="ctr">
              <a:lnSpc>
                <a:spcPct val="100000"/>
              </a:lnSpc>
              <a:spcBef>
                <a:spcPts val="0"/>
              </a:spcBef>
              <a:defRPr sz="2000">
                <a:solidFill>
                  <a:schemeClr val="tx1"/>
                </a:solidFill>
                <a:latin typeface="+mn-lt"/>
              </a:defRPr>
            </a:lvl1pPr>
          </a:lstStyle>
          <a:p>
            <a:pPr lvl="0"/>
            <a:r>
              <a:rPr lang="en-US" altLang="ja-JP" dirty="0"/>
              <a:t>Text Here</a:t>
            </a:r>
            <a:endParaRPr lang="en-US" dirty="0"/>
          </a:p>
        </p:txBody>
      </p:sp>
      <p:sp>
        <p:nvSpPr>
          <p:cNvPr id="37" name="テキスト プレースホルダー 11"/>
          <p:cNvSpPr>
            <a:spLocks noGrp="1"/>
          </p:cNvSpPr>
          <p:nvPr>
            <p:ph type="body" sz="quarter" idx="31" hasCustomPrompt="1"/>
          </p:nvPr>
        </p:nvSpPr>
        <p:spPr>
          <a:xfrm>
            <a:off x="6449206" y="5886081"/>
            <a:ext cx="2581038" cy="3172854"/>
          </a:xfrm>
        </p:spPr>
        <p:txBody>
          <a:bodyPr anchor="t">
            <a:noAutofit/>
          </a:bodyPr>
          <a:lstStyle>
            <a:lvl1pPr algn="ctr">
              <a:lnSpc>
                <a:spcPct val="100000"/>
              </a:lnSpc>
              <a:spcBef>
                <a:spcPts val="0"/>
              </a:spcBef>
              <a:defRPr sz="2000">
                <a:solidFill>
                  <a:schemeClr val="tx1"/>
                </a:solidFill>
                <a:latin typeface="+mn-lt"/>
              </a:defRPr>
            </a:lvl1pPr>
          </a:lstStyle>
          <a:p>
            <a:pPr lvl="0"/>
            <a:r>
              <a:rPr lang="en-US" altLang="ja-JP" dirty="0"/>
              <a:t>Text Here</a:t>
            </a:r>
            <a:endParaRPr lang="en-US" dirty="0"/>
          </a:p>
        </p:txBody>
      </p:sp>
      <p:sp>
        <p:nvSpPr>
          <p:cNvPr id="38" name="テキスト プレースホルダー 11"/>
          <p:cNvSpPr>
            <a:spLocks noGrp="1"/>
          </p:cNvSpPr>
          <p:nvPr>
            <p:ph type="body" sz="quarter" idx="32" hasCustomPrompt="1"/>
          </p:nvPr>
        </p:nvSpPr>
        <p:spPr>
          <a:xfrm>
            <a:off x="14528053" y="5886081"/>
            <a:ext cx="2581038" cy="3172854"/>
          </a:xfrm>
        </p:spPr>
        <p:txBody>
          <a:bodyPr anchor="t">
            <a:noAutofit/>
          </a:bodyPr>
          <a:lstStyle>
            <a:lvl1pPr algn="ctr">
              <a:lnSpc>
                <a:spcPct val="100000"/>
              </a:lnSpc>
              <a:spcBef>
                <a:spcPts val="0"/>
              </a:spcBef>
              <a:defRPr sz="20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917958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 presetClass="entr" presetSubtype="8" decel="10000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0-#ppt_w/2"/>
                                          </p:val>
                                        </p:tav>
                                        <p:tav tm="100000">
                                          <p:val>
                                            <p:strVal val="#ppt_x"/>
                                          </p:val>
                                        </p:tav>
                                      </p:tavLst>
                                    </p:anim>
                                    <p:anim calcmode="lin" valueType="num">
                                      <p:cBhvr additive="base">
                                        <p:cTn id="16" dur="500" fill="hold"/>
                                        <p:tgtEl>
                                          <p:spTgt spid="22"/>
                                        </p:tgtEl>
                                        <p:attrNameLst>
                                          <p:attrName>ppt_y</p:attrName>
                                        </p:attrNameLst>
                                      </p:cBhvr>
                                      <p:tavLst>
                                        <p:tav tm="0">
                                          <p:val>
                                            <p:strVal val="#ppt_y"/>
                                          </p:val>
                                        </p:tav>
                                        <p:tav tm="100000">
                                          <p:val>
                                            <p:strVal val="#ppt_y"/>
                                          </p:val>
                                        </p:tav>
                                      </p:tavLst>
                                    </p:anim>
                                  </p:childTnLst>
                                </p:cTn>
                              </p:par>
                              <p:par>
                                <p:cTn id="17" presetID="2" presetClass="entr" presetSubtype="1" decel="10000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4" decel="100000"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ppt_x"/>
                                          </p:val>
                                        </p:tav>
                                        <p:tav tm="100000">
                                          <p:val>
                                            <p:strVal val="#ppt_x"/>
                                          </p:val>
                                        </p:tav>
                                      </p:tavLst>
                                    </p:anim>
                                    <p:anim calcmode="lin" valueType="num">
                                      <p:cBhvr additive="base">
                                        <p:cTn id="24" dur="500" fill="hold"/>
                                        <p:tgtEl>
                                          <p:spTgt spid="33"/>
                                        </p:tgtEl>
                                        <p:attrNameLst>
                                          <p:attrName>ppt_y</p:attrName>
                                        </p:attrNameLst>
                                      </p:cBhvr>
                                      <p:tavLst>
                                        <p:tav tm="0">
                                          <p:val>
                                            <p:strVal val="1+#ppt_h/2"/>
                                          </p:val>
                                        </p:tav>
                                        <p:tav tm="100000">
                                          <p:val>
                                            <p:strVal val="#ppt_y"/>
                                          </p:val>
                                        </p:tav>
                                      </p:tavLst>
                                    </p:anim>
                                  </p:childTnLst>
                                </p:cTn>
                              </p:par>
                            </p:childTnLst>
                          </p:cTn>
                        </p:par>
                        <p:par>
                          <p:cTn id="25" fill="hold">
                            <p:stCondLst>
                              <p:cond delay="1000"/>
                            </p:stCondLst>
                            <p:childTnLst>
                              <p:par>
                                <p:cTn id="26" presetID="2" presetClass="entr" presetSubtype="8" decel="100000" fill="hold" grpId="0" nodeType="afterEffect">
                                  <p:stCondLst>
                                    <p:cond delay="50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0-#ppt_w/2"/>
                                          </p:val>
                                        </p:tav>
                                        <p:tav tm="100000">
                                          <p:val>
                                            <p:strVal val="#ppt_x"/>
                                          </p:val>
                                        </p:tav>
                                      </p:tavLst>
                                    </p:anim>
                                    <p:anim calcmode="lin" valueType="num">
                                      <p:cBhvr additive="base">
                                        <p:cTn id="29" dur="500" fill="hold"/>
                                        <p:tgtEl>
                                          <p:spTgt spid="11"/>
                                        </p:tgtEl>
                                        <p:attrNameLst>
                                          <p:attrName>ppt_y</p:attrName>
                                        </p:attrNameLst>
                                      </p:cBhvr>
                                      <p:tavLst>
                                        <p:tav tm="0">
                                          <p:val>
                                            <p:strVal val="#ppt_y"/>
                                          </p:val>
                                        </p:tav>
                                        <p:tav tm="100000">
                                          <p:val>
                                            <p:strVal val="#ppt_y"/>
                                          </p:val>
                                        </p:tav>
                                      </p:tavLst>
                                    </p:anim>
                                  </p:childTnLst>
                                </p:cTn>
                              </p:par>
                              <p:par>
                                <p:cTn id="30" presetID="2" presetClass="entr" presetSubtype="8" decel="100000" fill="hold" grpId="0" nodeType="withEffect">
                                  <p:stCondLst>
                                    <p:cond delay="500"/>
                                  </p:stCondLst>
                                  <p:childTnLst>
                                    <p:set>
                                      <p:cBhvr>
                                        <p:cTn id="31" dur="1" fill="hold">
                                          <p:stCondLst>
                                            <p:cond delay="0"/>
                                          </p:stCondLst>
                                        </p:cTn>
                                        <p:tgtEl>
                                          <p:spTgt spid="23"/>
                                        </p:tgtEl>
                                        <p:attrNameLst>
                                          <p:attrName>style.visibility</p:attrName>
                                        </p:attrNameLst>
                                      </p:cBhvr>
                                      <p:to>
                                        <p:strVal val="visible"/>
                                      </p:to>
                                    </p:set>
                                    <p:anim calcmode="lin" valueType="num">
                                      <p:cBhvr additive="base">
                                        <p:cTn id="32" dur="500" fill="hold"/>
                                        <p:tgtEl>
                                          <p:spTgt spid="23"/>
                                        </p:tgtEl>
                                        <p:attrNameLst>
                                          <p:attrName>ppt_x</p:attrName>
                                        </p:attrNameLst>
                                      </p:cBhvr>
                                      <p:tavLst>
                                        <p:tav tm="0">
                                          <p:val>
                                            <p:strVal val="0-#ppt_w/2"/>
                                          </p:val>
                                        </p:tav>
                                        <p:tav tm="100000">
                                          <p:val>
                                            <p:strVal val="#ppt_x"/>
                                          </p:val>
                                        </p:tav>
                                      </p:tavLst>
                                    </p:anim>
                                    <p:anim calcmode="lin" valueType="num">
                                      <p:cBhvr additive="base">
                                        <p:cTn id="33" dur="500" fill="hold"/>
                                        <p:tgtEl>
                                          <p:spTgt spid="23"/>
                                        </p:tgtEl>
                                        <p:attrNameLst>
                                          <p:attrName>ppt_y</p:attrName>
                                        </p:attrNameLst>
                                      </p:cBhvr>
                                      <p:tavLst>
                                        <p:tav tm="0">
                                          <p:val>
                                            <p:strVal val="#ppt_y"/>
                                          </p:val>
                                        </p:tav>
                                        <p:tav tm="100000">
                                          <p:val>
                                            <p:strVal val="#ppt_y"/>
                                          </p:val>
                                        </p:tav>
                                      </p:tavLst>
                                    </p:anim>
                                  </p:childTnLst>
                                </p:cTn>
                              </p:par>
                              <p:par>
                                <p:cTn id="34" presetID="2" presetClass="entr" presetSubtype="1" decel="100000" fill="hold" grpId="0" nodeType="withEffect">
                                  <p:stCondLst>
                                    <p:cond delay="500"/>
                                  </p:stCondLst>
                                  <p:childTnLst>
                                    <p:set>
                                      <p:cBhvr>
                                        <p:cTn id="35" dur="1" fill="hold">
                                          <p:stCondLst>
                                            <p:cond delay="0"/>
                                          </p:stCondLst>
                                        </p:cTn>
                                        <p:tgtEl>
                                          <p:spTgt spid="29"/>
                                        </p:tgtEl>
                                        <p:attrNameLst>
                                          <p:attrName>style.visibility</p:attrName>
                                        </p:attrNameLst>
                                      </p:cBhvr>
                                      <p:to>
                                        <p:strVal val="visible"/>
                                      </p:to>
                                    </p:set>
                                    <p:anim calcmode="lin" valueType="num">
                                      <p:cBhvr additive="base">
                                        <p:cTn id="36" dur="500" fill="hold"/>
                                        <p:tgtEl>
                                          <p:spTgt spid="29"/>
                                        </p:tgtEl>
                                        <p:attrNameLst>
                                          <p:attrName>ppt_x</p:attrName>
                                        </p:attrNameLst>
                                      </p:cBhvr>
                                      <p:tavLst>
                                        <p:tav tm="0">
                                          <p:val>
                                            <p:strVal val="#ppt_x"/>
                                          </p:val>
                                        </p:tav>
                                        <p:tav tm="100000">
                                          <p:val>
                                            <p:strVal val="#ppt_x"/>
                                          </p:val>
                                        </p:tav>
                                      </p:tavLst>
                                    </p:anim>
                                    <p:anim calcmode="lin" valueType="num">
                                      <p:cBhvr additive="base">
                                        <p:cTn id="37" dur="500" fill="hold"/>
                                        <p:tgtEl>
                                          <p:spTgt spid="29"/>
                                        </p:tgtEl>
                                        <p:attrNameLst>
                                          <p:attrName>ppt_y</p:attrName>
                                        </p:attrNameLst>
                                      </p:cBhvr>
                                      <p:tavLst>
                                        <p:tav tm="0">
                                          <p:val>
                                            <p:strVal val="0-#ppt_h/2"/>
                                          </p:val>
                                        </p:tav>
                                        <p:tav tm="100000">
                                          <p:val>
                                            <p:strVal val="#ppt_y"/>
                                          </p:val>
                                        </p:tav>
                                      </p:tavLst>
                                    </p:anim>
                                  </p:childTnLst>
                                </p:cTn>
                              </p:par>
                              <p:par>
                                <p:cTn id="38" presetID="2" presetClass="entr" presetSubtype="4" decel="100000" fill="hold" grpId="0" nodeType="withEffect">
                                  <p:stCondLst>
                                    <p:cond delay="500"/>
                                  </p:stCondLst>
                                  <p:childTnLst>
                                    <p:set>
                                      <p:cBhvr>
                                        <p:cTn id="39" dur="1" fill="hold">
                                          <p:stCondLst>
                                            <p:cond delay="0"/>
                                          </p:stCondLst>
                                        </p:cTn>
                                        <p:tgtEl>
                                          <p:spTgt spid="35"/>
                                        </p:tgtEl>
                                        <p:attrNameLst>
                                          <p:attrName>style.visibility</p:attrName>
                                        </p:attrNameLst>
                                      </p:cBhvr>
                                      <p:to>
                                        <p:strVal val="visible"/>
                                      </p:to>
                                    </p:set>
                                    <p:anim calcmode="lin" valueType="num">
                                      <p:cBhvr additive="base">
                                        <p:cTn id="40" dur="500" fill="hold"/>
                                        <p:tgtEl>
                                          <p:spTgt spid="35"/>
                                        </p:tgtEl>
                                        <p:attrNameLst>
                                          <p:attrName>ppt_x</p:attrName>
                                        </p:attrNameLst>
                                      </p:cBhvr>
                                      <p:tavLst>
                                        <p:tav tm="0">
                                          <p:val>
                                            <p:strVal val="#ppt_x"/>
                                          </p:val>
                                        </p:tav>
                                        <p:tav tm="100000">
                                          <p:val>
                                            <p:strVal val="#ppt_x"/>
                                          </p:val>
                                        </p:tav>
                                      </p:tavLst>
                                    </p:anim>
                                    <p:anim calcmode="lin" valueType="num">
                                      <p:cBhvr additive="base">
                                        <p:cTn id="41" dur="500" fill="hold"/>
                                        <p:tgtEl>
                                          <p:spTgt spid="35"/>
                                        </p:tgtEl>
                                        <p:attrNameLst>
                                          <p:attrName>ppt_y</p:attrName>
                                        </p:attrNameLst>
                                      </p:cBhvr>
                                      <p:tavLst>
                                        <p:tav tm="0">
                                          <p:val>
                                            <p:strVal val="1+#ppt_h/2"/>
                                          </p:val>
                                        </p:tav>
                                        <p:tav tm="100000">
                                          <p:val>
                                            <p:strVal val="#ppt_y"/>
                                          </p:val>
                                        </p:tav>
                                      </p:tavLst>
                                    </p:anim>
                                  </p:childTnLst>
                                </p:cTn>
                              </p:par>
                            </p:childTnLst>
                          </p:cTn>
                        </p:par>
                        <p:par>
                          <p:cTn id="42" fill="hold">
                            <p:stCondLst>
                              <p:cond delay="2000"/>
                            </p:stCondLst>
                            <p:childTnLst>
                              <p:par>
                                <p:cTn id="43" presetID="2" presetClass="entr" presetSubtype="8" decel="100000" fill="hold" grpId="0" nodeType="afterEffect">
                                  <p:stCondLst>
                                    <p:cond delay="5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0-#ppt_w/2"/>
                                          </p:val>
                                        </p:tav>
                                        <p:tav tm="100000">
                                          <p:val>
                                            <p:strVal val="#ppt_x"/>
                                          </p:val>
                                        </p:tav>
                                      </p:tavLst>
                                    </p:anim>
                                    <p:anim calcmode="lin" valueType="num">
                                      <p:cBhvr additive="base">
                                        <p:cTn id="46" dur="5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decel="100000" fill="hold" grpId="0" nodeType="withEffect">
                                  <p:stCondLst>
                                    <p:cond delay="50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500" fill="hold"/>
                                        <p:tgtEl>
                                          <p:spTgt spid="24"/>
                                        </p:tgtEl>
                                        <p:attrNameLst>
                                          <p:attrName>ppt_x</p:attrName>
                                        </p:attrNameLst>
                                      </p:cBhvr>
                                      <p:tavLst>
                                        <p:tav tm="0">
                                          <p:val>
                                            <p:strVal val="0-#ppt_w/2"/>
                                          </p:val>
                                        </p:tav>
                                        <p:tav tm="100000">
                                          <p:val>
                                            <p:strVal val="#ppt_x"/>
                                          </p:val>
                                        </p:tav>
                                      </p:tavLst>
                                    </p:anim>
                                    <p:anim calcmode="lin" valueType="num">
                                      <p:cBhvr additive="base">
                                        <p:cTn id="50" dur="500" fill="hold"/>
                                        <p:tgtEl>
                                          <p:spTgt spid="24"/>
                                        </p:tgtEl>
                                        <p:attrNameLst>
                                          <p:attrName>ppt_y</p:attrName>
                                        </p:attrNameLst>
                                      </p:cBhvr>
                                      <p:tavLst>
                                        <p:tav tm="0">
                                          <p:val>
                                            <p:strVal val="#ppt_y"/>
                                          </p:val>
                                        </p:tav>
                                        <p:tav tm="100000">
                                          <p:val>
                                            <p:strVal val="#ppt_y"/>
                                          </p:val>
                                        </p:tav>
                                      </p:tavLst>
                                    </p:anim>
                                  </p:childTnLst>
                                </p:cTn>
                              </p:par>
                              <p:par>
                                <p:cTn id="51" presetID="2" presetClass="entr" presetSubtype="1" decel="100000" fill="hold" grpId="0" nodeType="withEffect">
                                  <p:stCondLst>
                                    <p:cond delay="50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fill="hold"/>
                                        <p:tgtEl>
                                          <p:spTgt spid="31"/>
                                        </p:tgtEl>
                                        <p:attrNameLst>
                                          <p:attrName>ppt_x</p:attrName>
                                        </p:attrNameLst>
                                      </p:cBhvr>
                                      <p:tavLst>
                                        <p:tav tm="0">
                                          <p:val>
                                            <p:strVal val="#ppt_x"/>
                                          </p:val>
                                        </p:tav>
                                        <p:tav tm="100000">
                                          <p:val>
                                            <p:strVal val="#ppt_x"/>
                                          </p:val>
                                        </p:tav>
                                      </p:tavLst>
                                    </p:anim>
                                    <p:anim calcmode="lin" valueType="num">
                                      <p:cBhvr additive="base">
                                        <p:cTn id="54" dur="500" fill="hold"/>
                                        <p:tgtEl>
                                          <p:spTgt spid="31"/>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500"/>
                                  </p:stCondLst>
                                  <p:childTnLst>
                                    <p:set>
                                      <p:cBhvr>
                                        <p:cTn id="56" dur="1" fill="hold">
                                          <p:stCondLst>
                                            <p:cond delay="0"/>
                                          </p:stCondLst>
                                        </p:cTn>
                                        <p:tgtEl>
                                          <p:spTgt spid="37"/>
                                        </p:tgtEl>
                                        <p:attrNameLst>
                                          <p:attrName>style.visibility</p:attrName>
                                        </p:attrNameLst>
                                      </p:cBhvr>
                                      <p:to>
                                        <p:strVal val="visible"/>
                                      </p:to>
                                    </p:set>
                                    <p:anim calcmode="lin" valueType="num">
                                      <p:cBhvr additive="base">
                                        <p:cTn id="57" dur="500" fill="hold"/>
                                        <p:tgtEl>
                                          <p:spTgt spid="37"/>
                                        </p:tgtEl>
                                        <p:attrNameLst>
                                          <p:attrName>ppt_x</p:attrName>
                                        </p:attrNameLst>
                                      </p:cBhvr>
                                      <p:tavLst>
                                        <p:tav tm="0">
                                          <p:val>
                                            <p:strVal val="#ppt_x"/>
                                          </p:val>
                                        </p:tav>
                                        <p:tav tm="100000">
                                          <p:val>
                                            <p:strVal val="#ppt_x"/>
                                          </p:val>
                                        </p:tav>
                                      </p:tavLst>
                                    </p:anim>
                                    <p:anim calcmode="lin" valueType="num">
                                      <p:cBhvr additive="base">
                                        <p:cTn id="58" dur="500" fill="hold"/>
                                        <p:tgtEl>
                                          <p:spTgt spid="37"/>
                                        </p:tgtEl>
                                        <p:attrNameLst>
                                          <p:attrName>ppt_y</p:attrName>
                                        </p:attrNameLst>
                                      </p:cBhvr>
                                      <p:tavLst>
                                        <p:tav tm="0">
                                          <p:val>
                                            <p:strVal val="1+#ppt_h/2"/>
                                          </p:val>
                                        </p:tav>
                                        <p:tav tm="100000">
                                          <p:val>
                                            <p:strVal val="#ppt_y"/>
                                          </p:val>
                                        </p:tav>
                                      </p:tavLst>
                                    </p:anim>
                                  </p:childTnLst>
                                </p:cTn>
                              </p:par>
                            </p:childTnLst>
                          </p:cTn>
                        </p:par>
                        <p:par>
                          <p:cTn id="59" fill="hold">
                            <p:stCondLst>
                              <p:cond delay="3000"/>
                            </p:stCondLst>
                            <p:childTnLst>
                              <p:par>
                                <p:cTn id="60" presetID="2" presetClass="entr" presetSubtype="8" decel="100000" fill="hold" grpId="0" nodeType="afterEffect">
                                  <p:stCondLst>
                                    <p:cond delay="50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 fill="hold"/>
                                        <p:tgtEl>
                                          <p:spTgt spid="13"/>
                                        </p:tgtEl>
                                        <p:attrNameLst>
                                          <p:attrName>ppt_x</p:attrName>
                                        </p:attrNameLst>
                                      </p:cBhvr>
                                      <p:tavLst>
                                        <p:tav tm="0">
                                          <p:val>
                                            <p:strVal val="0-#ppt_w/2"/>
                                          </p:val>
                                        </p:tav>
                                        <p:tav tm="100000">
                                          <p:val>
                                            <p:strVal val="#ppt_x"/>
                                          </p:val>
                                        </p:tav>
                                      </p:tavLst>
                                    </p:anim>
                                    <p:anim calcmode="lin" valueType="num">
                                      <p:cBhvr additive="base">
                                        <p:cTn id="63" dur="500" fill="hold"/>
                                        <p:tgtEl>
                                          <p:spTgt spid="13"/>
                                        </p:tgtEl>
                                        <p:attrNameLst>
                                          <p:attrName>ppt_y</p:attrName>
                                        </p:attrNameLst>
                                      </p:cBhvr>
                                      <p:tavLst>
                                        <p:tav tm="0">
                                          <p:val>
                                            <p:strVal val="#ppt_y"/>
                                          </p:val>
                                        </p:tav>
                                        <p:tav tm="100000">
                                          <p:val>
                                            <p:strVal val="#ppt_y"/>
                                          </p:val>
                                        </p:tav>
                                      </p:tavLst>
                                    </p:anim>
                                  </p:childTnLst>
                                </p:cTn>
                              </p:par>
                              <p:par>
                                <p:cTn id="64" presetID="2" presetClass="entr" presetSubtype="8" decel="100000" fill="hold" grpId="0" nodeType="withEffect">
                                  <p:stCondLst>
                                    <p:cond delay="50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500" fill="hold"/>
                                        <p:tgtEl>
                                          <p:spTgt spid="25"/>
                                        </p:tgtEl>
                                        <p:attrNameLst>
                                          <p:attrName>ppt_x</p:attrName>
                                        </p:attrNameLst>
                                      </p:cBhvr>
                                      <p:tavLst>
                                        <p:tav tm="0">
                                          <p:val>
                                            <p:strVal val="0-#ppt_w/2"/>
                                          </p:val>
                                        </p:tav>
                                        <p:tav tm="100000">
                                          <p:val>
                                            <p:strVal val="#ppt_x"/>
                                          </p:val>
                                        </p:tav>
                                      </p:tavLst>
                                    </p:anim>
                                    <p:anim calcmode="lin" valueType="num">
                                      <p:cBhvr additive="base">
                                        <p:cTn id="67" dur="500" fill="hold"/>
                                        <p:tgtEl>
                                          <p:spTgt spid="25"/>
                                        </p:tgtEl>
                                        <p:attrNameLst>
                                          <p:attrName>ppt_y</p:attrName>
                                        </p:attrNameLst>
                                      </p:cBhvr>
                                      <p:tavLst>
                                        <p:tav tm="0">
                                          <p:val>
                                            <p:strVal val="#ppt_y"/>
                                          </p:val>
                                        </p:tav>
                                        <p:tav tm="100000">
                                          <p:val>
                                            <p:strVal val="#ppt_y"/>
                                          </p:val>
                                        </p:tav>
                                      </p:tavLst>
                                    </p:anim>
                                  </p:childTnLst>
                                </p:cTn>
                              </p:par>
                              <p:par>
                                <p:cTn id="68" presetID="2" presetClass="entr" presetSubtype="1" decel="100000" fill="hold" grpId="0" nodeType="withEffect">
                                  <p:stCondLst>
                                    <p:cond delay="500"/>
                                  </p:stCondLst>
                                  <p:childTnLst>
                                    <p:set>
                                      <p:cBhvr>
                                        <p:cTn id="69" dur="1" fill="hold">
                                          <p:stCondLst>
                                            <p:cond delay="0"/>
                                          </p:stCondLst>
                                        </p:cTn>
                                        <p:tgtEl>
                                          <p:spTgt spid="30"/>
                                        </p:tgtEl>
                                        <p:attrNameLst>
                                          <p:attrName>style.visibility</p:attrName>
                                        </p:attrNameLst>
                                      </p:cBhvr>
                                      <p:to>
                                        <p:strVal val="visible"/>
                                      </p:to>
                                    </p:set>
                                    <p:anim calcmode="lin" valueType="num">
                                      <p:cBhvr additive="base">
                                        <p:cTn id="70" dur="500" fill="hold"/>
                                        <p:tgtEl>
                                          <p:spTgt spid="30"/>
                                        </p:tgtEl>
                                        <p:attrNameLst>
                                          <p:attrName>ppt_x</p:attrName>
                                        </p:attrNameLst>
                                      </p:cBhvr>
                                      <p:tavLst>
                                        <p:tav tm="0">
                                          <p:val>
                                            <p:strVal val="#ppt_x"/>
                                          </p:val>
                                        </p:tav>
                                        <p:tav tm="100000">
                                          <p:val>
                                            <p:strVal val="#ppt_x"/>
                                          </p:val>
                                        </p:tav>
                                      </p:tavLst>
                                    </p:anim>
                                    <p:anim calcmode="lin" valueType="num">
                                      <p:cBhvr additive="base">
                                        <p:cTn id="71" dur="500" fill="hold"/>
                                        <p:tgtEl>
                                          <p:spTgt spid="30"/>
                                        </p:tgtEl>
                                        <p:attrNameLst>
                                          <p:attrName>ppt_y</p:attrName>
                                        </p:attrNameLst>
                                      </p:cBhvr>
                                      <p:tavLst>
                                        <p:tav tm="0">
                                          <p:val>
                                            <p:strVal val="0-#ppt_h/2"/>
                                          </p:val>
                                        </p:tav>
                                        <p:tav tm="100000">
                                          <p:val>
                                            <p:strVal val="#ppt_y"/>
                                          </p:val>
                                        </p:tav>
                                      </p:tavLst>
                                    </p:anim>
                                  </p:childTnLst>
                                </p:cTn>
                              </p:par>
                              <p:par>
                                <p:cTn id="72" presetID="2" presetClass="entr" presetSubtype="4" decel="100000" fill="hold" grpId="0" nodeType="withEffect">
                                  <p:stCondLst>
                                    <p:cond delay="500"/>
                                  </p:stCondLst>
                                  <p:childTnLst>
                                    <p:set>
                                      <p:cBhvr>
                                        <p:cTn id="73" dur="1" fill="hold">
                                          <p:stCondLst>
                                            <p:cond delay="0"/>
                                          </p:stCondLst>
                                        </p:cTn>
                                        <p:tgtEl>
                                          <p:spTgt spid="36"/>
                                        </p:tgtEl>
                                        <p:attrNameLst>
                                          <p:attrName>style.visibility</p:attrName>
                                        </p:attrNameLst>
                                      </p:cBhvr>
                                      <p:to>
                                        <p:strVal val="visible"/>
                                      </p:to>
                                    </p:set>
                                    <p:anim calcmode="lin" valueType="num">
                                      <p:cBhvr additive="base">
                                        <p:cTn id="74" dur="500" fill="hold"/>
                                        <p:tgtEl>
                                          <p:spTgt spid="36"/>
                                        </p:tgtEl>
                                        <p:attrNameLst>
                                          <p:attrName>ppt_x</p:attrName>
                                        </p:attrNameLst>
                                      </p:cBhvr>
                                      <p:tavLst>
                                        <p:tav tm="0">
                                          <p:val>
                                            <p:strVal val="#ppt_x"/>
                                          </p:val>
                                        </p:tav>
                                        <p:tav tm="100000">
                                          <p:val>
                                            <p:strVal val="#ppt_x"/>
                                          </p:val>
                                        </p:tav>
                                      </p:tavLst>
                                    </p:anim>
                                    <p:anim calcmode="lin" valueType="num">
                                      <p:cBhvr additive="base">
                                        <p:cTn id="75" dur="500" fill="hold"/>
                                        <p:tgtEl>
                                          <p:spTgt spid="36"/>
                                        </p:tgtEl>
                                        <p:attrNameLst>
                                          <p:attrName>ppt_y</p:attrName>
                                        </p:attrNameLst>
                                      </p:cBhvr>
                                      <p:tavLst>
                                        <p:tav tm="0">
                                          <p:val>
                                            <p:strVal val="1+#ppt_h/2"/>
                                          </p:val>
                                        </p:tav>
                                        <p:tav tm="100000">
                                          <p:val>
                                            <p:strVal val="#ppt_y"/>
                                          </p:val>
                                        </p:tav>
                                      </p:tavLst>
                                    </p:anim>
                                  </p:childTnLst>
                                </p:cTn>
                              </p:par>
                            </p:childTnLst>
                          </p:cTn>
                        </p:par>
                        <p:par>
                          <p:cTn id="76" fill="hold">
                            <p:stCondLst>
                              <p:cond delay="4000"/>
                            </p:stCondLst>
                            <p:childTnLst>
                              <p:par>
                                <p:cTn id="77" presetID="2" presetClass="entr" presetSubtype="8" decel="100000" fill="hold" grpId="0" nodeType="afterEffect">
                                  <p:stCondLst>
                                    <p:cond delay="50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500" fill="hold"/>
                                        <p:tgtEl>
                                          <p:spTgt spid="14"/>
                                        </p:tgtEl>
                                        <p:attrNameLst>
                                          <p:attrName>ppt_x</p:attrName>
                                        </p:attrNameLst>
                                      </p:cBhvr>
                                      <p:tavLst>
                                        <p:tav tm="0">
                                          <p:val>
                                            <p:strVal val="0-#ppt_w/2"/>
                                          </p:val>
                                        </p:tav>
                                        <p:tav tm="100000">
                                          <p:val>
                                            <p:strVal val="#ppt_x"/>
                                          </p:val>
                                        </p:tav>
                                      </p:tavLst>
                                    </p:anim>
                                    <p:anim calcmode="lin" valueType="num">
                                      <p:cBhvr additive="base">
                                        <p:cTn id="80" dur="500" fill="hold"/>
                                        <p:tgtEl>
                                          <p:spTgt spid="14"/>
                                        </p:tgtEl>
                                        <p:attrNameLst>
                                          <p:attrName>ppt_y</p:attrName>
                                        </p:attrNameLst>
                                      </p:cBhvr>
                                      <p:tavLst>
                                        <p:tav tm="0">
                                          <p:val>
                                            <p:strVal val="#ppt_y"/>
                                          </p:val>
                                        </p:tav>
                                        <p:tav tm="100000">
                                          <p:val>
                                            <p:strVal val="#ppt_y"/>
                                          </p:val>
                                        </p:tav>
                                      </p:tavLst>
                                    </p:anim>
                                  </p:childTnLst>
                                </p:cTn>
                              </p:par>
                              <p:par>
                                <p:cTn id="81" presetID="2" presetClass="entr" presetSubtype="8" decel="100000" fill="hold" grpId="0" nodeType="withEffect">
                                  <p:stCondLst>
                                    <p:cond delay="500"/>
                                  </p:stCondLst>
                                  <p:childTnLst>
                                    <p:set>
                                      <p:cBhvr>
                                        <p:cTn id="82" dur="1" fill="hold">
                                          <p:stCondLst>
                                            <p:cond delay="0"/>
                                          </p:stCondLst>
                                        </p:cTn>
                                        <p:tgtEl>
                                          <p:spTgt spid="26"/>
                                        </p:tgtEl>
                                        <p:attrNameLst>
                                          <p:attrName>style.visibility</p:attrName>
                                        </p:attrNameLst>
                                      </p:cBhvr>
                                      <p:to>
                                        <p:strVal val="visible"/>
                                      </p:to>
                                    </p:set>
                                    <p:anim calcmode="lin" valueType="num">
                                      <p:cBhvr additive="base">
                                        <p:cTn id="83" dur="500" fill="hold"/>
                                        <p:tgtEl>
                                          <p:spTgt spid="26"/>
                                        </p:tgtEl>
                                        <p:attrNameLst>
                                          <p:attrName>ppt_x</p:attrName>
                                        </p:attrNameLst>
                                      </p:cBhvr>
                                      <p:tavLst>
                                        <p:tav tm="0">
                                          <p:val>
                                            <p:strVal val="0-#ppt_w/2"/>
                                          </p:val>
                                        </p:tav>
                                        <p:tav tm="100000">
                                          <p:val>
                                            <p:strVal val="#ppt_x"/>
                                          </p:val>
                                        </p:tav>
                                      </p:tavLst>
                                    </p:anim>
                                    <p:anim calcmode="lin" valueType="num">
                                      <p:cBhvr additive="base">
                                        <p:cTn id="84" dur="500" fill="hold"/>
                                        <p:tgtEl>
                                          <p:spTgt spid="26"/>
                                        </p:tgtEl>
                                        <p:attrNameLst>
                                          <p:attrName>ppt_y</p:attrName>
                                        </p:attrNameLst>
                                      </p:cBhvr>
                                      <p:tavLst>
                                        <p:tav tm="0">
                                          <p:val>
                                            <p:strVal val="#ppt_y"/>
                                          </p:val>
                                        </p:tav>
                                        <p:tav tm="100000">
                                          <p:val>
                                            <p:strVal val="#ppt_y"/>
                                          </p:val>
                                        </p:tav>
                                      </p:tavLst>
                                    </p:anim>
                                  </p:childTnLst>
                                </p:cTn>
                              </p:par>
                              <p:par>
                                <p:cTn id="85" presetID="2" presetClass="entr" presetSubtype="1" decel="100000" fill="hold" grpId="0" nodeType="withEffect">
                                  <p:stCondLst>
                                    <p:cond delay="500"/>
                                  </p:stCondLst>
                                  <p:childTnLst>
                                    <p:set>
                                      <p:cBhvr>
                                        <p:cTn id="86" dur="1" fill="hold">
                                          <p:stCondLst>
                                            <p:cond delay="0"/>
                                          </p:stCondLst>
                                        </p:cTn>
                                        <p:tgtEl>
                                          <p:spTgt spid="28"/>
                                        </p:tgtEl>
                                        <p:attrNameLst>
                                          <p:attrName>style.visibility</p:attrName>
                                        </p:attrNameLst>
                                      </p:cBhvr>
                                      <p:to>
                                        <p:strVal val="visible"/>
                                      </p:to>
                                    </p:set>
                                    <p:anim calcmode="lin" valueType="num">
                                      <p:cBhvr additive="base">
                                        <p:cTn id="87" dur="500" fill="hold"/>
                                        <p:tgtEl>
                                          <p:spTgt spid="28"/>
                                        </p:tgtEl>
                                        <p:attrNameLst>
                                          <p:attrName>ppt_x</p:attrName>
                                        </p:attrNameLst>
                                      </p:cBhvr>
                                      <p:tavLst>
                                        <p:tav tm="0">
                                          <p:val>
                                            <p:strVal val="#ppt_x"/>
                                          </p:val>
                                        </p:tav>
                                        <p:tav tm="100000">
                                          <p:val>
                                            <p:strVal val="#ppt_x"/>
                                          </p:val>
                                        </p:tav>
                                      </p:tavLst>
                                    </p:anim>
                                    <p:anim calcmode="lin" valueType="num">
                                      <p:cBhvr additive="base">
                                        <p:cTn id="88" dur="500" fill="hold"/>
                                        <p:tgtEl>
                                          <p:spTgt spid="28"/>
                                        </p:tgtEl>
                                        <p:attrNameLst>
                                          <p:attrName>ppt_y</p:attrName>
                                        </p:attrNameLst>
                                      </p:cBhvr>
                                      <p:tavLst>
                                        <p:tav tm="0">
                                          <p:val>
                                            <p:strVal val="0-#ppt_h/2"/>
                                          </p:val>
                                        </p:tav>
                                        <p:tav tm="100000">
                                          <p:val>
                                            <p:strVal val="#ppt_y"/>
                                          </p:val>
                                        </p:tav>
                                      </p:tavLst>
                                    </p:anim>
                                  </p:childTnLst>
                                </p:cTn>
                              </p:par>
                              <p:par>
                                <p:cTn id="89" presetID="2" presetClass="entr" presetSubtype="4" decel="100000" fill="hold" grpId="0" nodeType="withEffect">
                                  <p:stCondLst>
                                    <p:cond delay="500"/>
                                  </p:stCondLst>
                                  <p:childTnLst>
                                    <p:set>
                                      <p:cBhvr>
                                        <p:cTn id="90" dur="1" fill="hold">
                                          <p:stCondLst>
                                            <p:cond delay="0"/>
                                          </p:stCondLst>
                                        </p:cTn>
                                        <p:tgtEl>
                                          <p:spTgt spid="34"/>
                                        </p:tgtEl>
                                        <p:attrNameLst>
                                          <p:attrName>style.visibility</p:attrName>
                                        </p:attrNameLst>
                                      </p:cBhvr>
                                      <p:to>
                                        <p:strVal val="visible"/>
                                      </p:to>
                                    </p:set>
                                    <p:anim calcmode="lin" valueType="num">
                                      <p:cBhvr additive="base">
                                        <p:cTn id="91" dur="500" fill="hold"/>
                                        <p:tgtEl>
                                          <p:spTgt spid="34"/>
                                        </p:tgtEl>
                                        <p:attrNameLst>
                                          <p:attrName>ppt_x</p:attrName>
                                        </p:attrNameLst>
                                      </p:cBhvr>
                                      <p:tavLst>
                                        <p:tav tm="0">
                                          <p:val>
                                            <p:strVal val="#ppt_x"/>
                                          </p:val>
                                        </p:tav>
                                        <p:tav tm="100000">
                                          <p:val>
                                            <p:strVal val="#ppt_x"/>
                                          </p:val>
                                        </p:tav>
                                      </p:tavLst>
                                    </p:anim>
                                    <p:anim calcmode="lin" valueType="num">
                                      <p:cBhvr additive="base">
                                        <p:cTn id="92" dur="500" fill="hold"/>
                                        <p:tgtEl>
                                          <p:spTgt spid="34"/>
                                        </p:tgtEl>
                                        <p:attrNameLst>
                                          <p:attrName>ppt_y</p:attrName>
                                        </p:attrNameLst>
                                      </p:cBhvr>
                                      <p:tavLst>
                                        <p:tav tm="0">
                                          <p:val>
                                            <p:strVal val="1+#ppt_h/2"/>
                                          </p:val>
                                        </p:tav>
                                        <p:tav tm="100000">
                                          <p:val>
                                            <p:strVal val="#ppt_y"/>
                                          </p:val>
                                        </p:tav>
                                      </p:tavLst>
                                    </p:anim>
                                  </p:childTnLst>
                                </p:cTn>
                              </p:par>
                            </p:childTnLst>
                          </p:cTn>
                        </p:par>
                        <p:par>
                          <p:cTn id="93" fill="hold">
                            <p:stCondLst>
                              <p:cond delay="5000"/>
                            </p:stCondLst>
                            <p:childTnLst>
                              <p:par>
                                <p:cTn id="94" presetID="2" presetClass="entr" presetSubtype="8" decel="100000" fill="hold" grpId="0" nodeType="afterEffect">
                                  <p:stCondLst>
                                    <p:cond delay="500"/>
                                  </p:stCondLst>
                                  <p:childTnLst>
                                    <p:set>
                                      <p:cBhvr>
                                        <p:cTn id="95" dur="1" fill="hold">
                                          <p:stCondLst>
                                            <p:cond delay="0"/>
                                          </p:stCondLst>
                                        </p:cTn>
                                        <p:tgtEl>
                                          <p:spTgt spid="15"/>
                                        </p:tgtEl>
                                        <p:attrNameLst>
                                          <p:attrName>style.visibility</p:attrName>
                                        </p:attrNameLst>
                                      </p:cBhvr>
                                      <p:to>
                                        <p:strVal val="visible"/>
                                      </p:to>
                                    </p:set>
                                    <p:anim calcmode="lin" valueType="num">
                                      <p:cBhvr additive="base">
                                        <p:cTn id="96" dur="500" fill="hold"/>
                                        <p:tgtEl>
                                          <p:spTgt spid="15"/>
                                        </p:tgtEl>
                                        <p:attrNameLst>
                                          <p:attrName>ppt_x</p:attrName>
                                        </p:attrNameLst>
                                      </p:cBhvr>
                                      <p:tavLst>
                                        <p:tav tm="0">
                                          <p:val>
                                            <p:strVal val="0-#ppt_w/2"/>
                                          </p:val>
                                        </p:tav>
                                        <p:tav tm="100000">
                                          <p:val>
                                            <p:strVal val="#ppt_x"/>
                                          </p:val>
                                        </p:tav>
                                      </p:tavLst>
                                    </p:anim>
                                    <p:anim calcmode="lin" valueType="num">
                                      <p:cBhvr additive="base">
                                        <p:cTn id="97" dur="500" fill="hold"/>
                                        <p:tgtEl>
                                          <p:spTgt spid="15"/>
                                        </p:tgtEl>
                                        <p:attrNameLst>
                                          <p:attrName>ppt_y</p:attrName>
                                        </p:attrNameLst>
                                      </p:cBhvr>
                                      <p:tavLst>
                                        <p:tav tm="0">
                                          <p:val>
                                            <p:strVal val="#ppt_y"/>
                                          </p:val>
                                        </p:tav>
                                        <p:tav tm="100000">
                                          <p:val>
                                            <p:strVal val="#ppt_y"/>
                                          </p:val>
                                        </p:tav>
                                      </p:tavLst>
                                    </p:anim>
                                  </p:childTnLst>
                                </p:cTn>
                              </p:par>
                              <p:par>
                                <p:cTn id="98" presetID="2" presetClass="entr" presetSubtype="8" decel="100000" fill="hold" grpId="0" nodeType="withEffect">
                                  <p:stCondLst>
                                    <p:cond delay="500"/>
                                  </p:stCondLst>
                                  <p:childTnLst>
                                    <p:set>
                                      <p:cBhvr>
                                        <p:cTn id="99" dur="1" fill="hold">
                                          <p:stCondLst>
                                            <p:cond delay="0"/>
                                          </p:stCondLst>
                                        </p:cTn>
                                        <p:tgtEl>
                                          <p:spTgt spid="27"/>
                                        </p:tgtEl>
                                        <p:attrNameLst>
                                          <p:attrName>style.visibility</p:attrName>
                                        </p:attrNameLst>
                                      </p:cBhvr>
                                      <p:to>
                                        <p:strVal val="visible"/>
                                      </p:to>
                                    </p:set>
                                    <p:anim calcmode="lin" valueType="num">
                                      <p:cBhvr additive="base">
                                        <p:cTn id="100" dur="500" fill="hold"/>
                                        <p:tgtEl>
                                          <p:spTgt spid="27"/>
                                        </p:tgtEl>
                                        <p:attrNameLst>
                                          <p:attrName>ppt_x</p:attrName>
                                        </p:attrNameLst>
                                      </p:cBhvr>
                                      <p:tavLst>
                                        <p:tav tm="0">
                                          <p:val>
                                            <p:strVal val="0-#ppt_w/2"/>
                                          </p:val>
                                        </p:tav>
                                        <p:tav tm="100000">
                                          <p:val>
                                            <p:strVal val="#ppt_x"/>
                                          </p:val>
                                        </p:tav>
                                      </p:tavLst>
                                    </p:anim>
                                    <p:anim calcmode="lin" valueType="num">
                                      <p:cBhvr additive="base">
                                        <p:cTn id="101" dur="500" fill="hold"/>
                                        <p:tgtEl>
                                          <p:spTgt spid="27"/>
                                        </p:tgtEl>
                                        <p:attrNameLst>
                                          <p:attrName>ppt_y</p:attrName>
                                        </p:attrNameLst>
                                      </p:cBhvr>
                                      <p:tavLst>
                                        <p:tav tm="0">
                                          <p:val>
                                            <p:strVal val="#ppt_y"/>
                                          </p:val>
                                        </p:tav>
                                        <p:tav tm="100000">
                                          <p:val>
                                            <p:strVal val="#ppt_y"/>
                                          </p:val>
                                        </p:tav>
                                      </p:tavLst>
                                    </p:anim>
                                  </p:childTnLst>
                                </p:cTn>
                              </p:par>
                              <p:par>
                                <p:cTn id="102" presetID="2" presetClass="entr" presetSubtype="1" decel="100000" fill="hold" grpId="0" nodeType="withEffect">
                                  <p:stCondLst>
                                    <p:cond delay="500"/>
                                  </p:stCondLst>
                                  <p:childTnLst>
                                    <p:set>
                                      <p:cBhvr>
                                        <p:cTn id="103" dur="1" fill="hold">
                                          <p:stCondLst>
                                            <p:cond delay="0"/>
                                          </p:stCondLst>
                                        </p:cTn>
                                        <p:tgtEl>
                                          <p:spTgt spid="32"/>
                                        </p:tgtEl>
                                        <p:attrNameLst>
                                          <p:attrName>style.visibility</p:attrName>
                                        </p:attrNameLst>
                                      </p:cBhvr>
                                      <p:to>
                                        <p:strVal val="visible"/>
                                      </p:to>
                                    </p:set>
                                    <p:anim calcmode="lin" valueType="num">
                                      <p:cBhvr additive="base">
                                        <p:cTn id="104" dur="500" fill="hold"/>
                                        <p:tgtEl>
                                          <p:spTgt spid="32"/>
                                        </p:tgtEl>
                                        <p:attrNameLst>
                                          <p:attrName>ppt_x</p:attrName>
                                        </p:attrNameLst>
                                      </p:cBhvr>
                                      <p:tavLst>
                                        <p:tav tm="0">
                                          <p:val>
                                            <p:strVal val="#ppt_x"/>
                                          </p:val>
                                        </p:tav>
                                        <p:tav tm="100000">
                                          <p:val>
                                            <p:strVal val="#ppt_x"/>
                                          </p:val>
                                        </p:tav>
                                      </p:tavLst>
                                    </p:anim>
                                    <p:anim calcmode="lin" valueType="num">
                                      <p:cBhvr additive="base">
                                        <p:cTn id="105" dur="500" fill="hold"/>
                                        <p:tgtEl>
                                          <p:spTgt spid="32"/>
                                        </p:tgtEl>
                                        <p:attrNameLst>
                                          <p:attrName>ppt_y</p:attrName>
                                        </p:attrNameLst>
                                      </p:cBhvr>
                                      <p:tavLst>
                                        <p:tav tm="0">
                                          <p:val>
                                            <p:strVal val="0-#ppt_h/2"/>
                                          </p:val>
                                        </p:tav>
                                        <p:tav tm="100000">
                                          <p:val>
                                            <p:strVal val="#ppt_y"/>
                                          </p:val>
                                        </p:tav>
                                      </p:tavLst>
                                    </p:anim>
                                  </p:childTnLst>
                                </p:cTn>
                              </p:par>
                              <p:par>
                                <p:cTn id="106" presetID="2" presetClass="entr" presetSubtype="4" decel="100000" fill="hold" grpId="0" nodeType="withEffect">
                                  <p:stCondLst>
                                    <p:cond delay="500"/>
                                  </p:stCondLst>
                                  <p:childTnLst>
                                    <p:set>
                                      <p:cBhvr>
                                        <p:cTn id="107" dur="1" fill="hold">
                                          <p:stCondLst>
                                            <p:cond delay="0"/>
                                          </p:stCondLst>
                                        </p:cTn>
                                        <p:tgtEl>
                                          <p:spTgt spid="38"/>
                                        </p:tgtEl>
                                        <p:attrNameLst>
                                          <p:attrName>style.visibility</p:attrName>
                                        </p:attrNameLst>
                                      </p:cBhvr>
                                      <p:to>
                                        <p:strVal val="visible"/>
                                      </p:to>
                                    </p:set>
                                    <p:anim calcmode="lin" valueType="num">
                                      <p:cBhvr additive="base">
                                        <p:cTn id="108" dur="500" fill="hold"/>
                                        <p:tgtEl>
                                          <p:spTgt spid="38"/>
                                        </p:tgtEl>
                                        <p:attrNameLst>
                                          <p:attrName>ppt_x</p:attrName>
                                        </p:attrNameLst>
                                      </p:cBhvr>
                                      <p:tavLst>
                                        <p:tav tm="0">
                                          <p:val>
                                            <p:strVal val="#ppt_x"/>
                                          </p:val>
                                        </p:tav>
                                        <p:tav tm="100000">
                                          <p:val>
                                            <p:strVal val="#ppt_x"/>
                                          </p:val>
                                        </p:tav>
                                      </p:tavLst>
                                    </p:anim>
                                    <p:anim calcmode="lin" valueType="num">
                                      <p:cBhvr additive="base">
                                        <p:cTn id="109"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tmplLst>
          <p:tmpl>
            <p:tnLst>
              <p:par>
                <p:cTn presetID="2" presetClass="entr" presetSubtype="1" decel="100000" fill="hold" nodeType="withEffect">
                  <p:stCondLst>
                    <p:cond delay="0"/>
                  </p:stCondLst>
                  <p:childTnLst>
                    <p:set>
                      <p:cBhvr>
                        <p:cTn dur="1" fill="hold">
                          <p:stCondLst>
                            <p:cond delay="0"/>
                          </p:stCondLst>
                        </p:cTn>
                        <p:tgtEl>
                          <p:spTgt spid="8"/>
                        </p:tgtEl>
                        <p:attrNameLst>
                          <p:attrName>style.visibility</p:attrName>
                        </p:attrNameLst>
                      </p:cBhvr>
                      <p:to>
                        <p:strVal val="visible"/>
                      </p:to>
                    </p:set>
                    <p:anim calcmode="lin" valueType="num">
                      <p:cBhvr additive="base">
                        <p:cTn dur="500" fill="hold"/>
                        <p:tgtEl>
                          <p:spTgt spid="8"/>
                        </p:tgtEl>
                        <p:attrNameLst>
                          <p:attrName>ppt_x</p:attrName>
                        </p:attrNameLst>
                      </p:cBhvr>
                      <p:tavLst>
                        <p:tav tm="0">
                          <p:val>
                            <p:strVal val="#ppt_x"/>
                          </p:val>
                        </p:tav>
                        <p:tav tm="100000">
                          <p:val>
                            <p:strVal val="#ppt_x"/>
                          </p:val>
                        </p:tav>
                      </p:tavLst>
                    </p:anim>
                    <p:anim calcmode="lin" valueType="num">
                      <p:cBhvr additive="base">
                        <p:cTn dur="500" fill="hold"/>
                        <p:tgtEl>
                          <p:spTgt spid="8"/>
                        </p:tgtEl>
                        <p:attrNameLst>
                          <p:attrName>ppt_y</p:attrName>
                        </p:attrNameLst>
                      </p:cBhvr>
                      <p:tavLst>
                        <p:tav tm="0">
                          <p:val>
                            <p:strVal val="0-#ppt_h/2"/>
                          </p:val>
                        </p:tav>
                        <p:tav tm="100000">
                          <p:val>
                            <p:strVal val="#ppt_y"/>
                          </p:val>
                        </p:tav>
                      </p:tavLst>
                    </p:anim>
                  </p:childTnLst>
                </p:cTn>
              </p:par>
            </p:tnLst>
          </p:tmpl>
        </p:tmplLst>
      </p:bldP>
      <p:bldP spid="9" grpId="0" animBg="1"/>
      <p:bldP spid="10" grpId="0" animBg="1"/>
      <p:bldP spid="11" grpId="0" animBg="1"/>
      <p:bldP spid="12" grpId="0" animBg="1"/>
      <p:bldP spid="13" grpId="0" animBg="1"/>
      <p:bldP spid="14" grpId="0" animBg="1"/>
      <p:bldP spid="15" grpId="0" animBg="1"/>
      <p:bldP spid="22" grpId="0"/>
      <p:bldP spid="23" grpId="0"/>
      <p:bldP spid="24" grpId="0"/>
      <p:bldP spid="25" grpId="0"/>
      <p:bldP spid="26" grpId="0"/>
      <p:bldP spid="27" grpId="0"/>
      <p:bldP spid="28" grpId="0">
        <p:tmplLst>
          <p:tmpl>
            <p:tnLst>
              <p:par>
                <p:cTn presetID="2" presetClass="entr" presetSubtype="1" decel="100000" fill="hold" nodeType="withEffect">
                  <p:stCondLst>
                    <p:cond delay="50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fill="hold"/>
                        <p:tgtEl>
                          <p:spTgt spid="28"/>
                        </p:tgtEl>
                        <p:attrNameLst>
                          <p:attrName>ppt_x</p:attrName>
                        </p:attrNameLst>
                      </p:cBhvr>
                      <p:tavLst>
                        <p:tav tm="0">
                          <p:val>
                            <p:strVal val="#ppt_x"/>
                          </p:val>
                        </p:tav>
                        <p:tav tm="100000">
                          <p:val>
                            <p:strVal val="#ppt_x"/>
                          </p:val>
                        </p:tav>
                      </p:tavLst>
                    </p:anim>
                    <p:anim calcmode="lin" valueType="num">
                      <p:cBhvr additive="base">
                        <p:cTn dur="500" fill="hold"/>
                        <p:tgtEl>
                          <p:spTgt spid="28"/>
                        </p:tgtEl>
                        <p:attrNameLst>
                          <p:attrName>ppt_y</p:attrName>
                        </p:attrNameLst>
                      </p:cBhvr>
                      <p:tavLst>
                        <p:tav tm="0">
                          <p:val>
                            <p:strVal val="0-#ppt_h/2"/>
                          </p:val>
                        </p:tav>
                        <p:tav tm="100000">
                          <p:val>
                            <p:strVal val="#ppt_y"/>
                          </p:val>
                        </p:tav>
                      </p:tavLst>
                    </p:anim>
                  </p:childTnLst>
                </p:cTn>
              </p:par>
            </p:tnLst>
          </p:tmpl>
        </p:tmplLst>
      </p:bldP>
      <p:bldP spid="29" grpId="0">
        <p:tmplLst>
          <p:tmpl>
            <p:tnLst>
              <p:par>
                <p:cTn presetID="2" presetClass="entr" presetSubtype="1" decel="100000" fill="hold" nodeType="withEffect">
                  <p:stCondLst>
                    <p:cond delay="500"/>
                  </p:stCondLst>
                  <p:childTnLst>
                    <p:set>
                      <p:cBhvr>
                        <p:cTn dur="1" fill="hold">
                          <p:stCondLst>
                            <p:cond delay="0"/>
                          </p:stCondLst>
                        </p:cTn>
                        <p:tgtEl>
                          <p:spTgt spid="29"/>
                        </p:tgtEl>
                        <p:attrNameLst>
                          <p:attrName>style.visibility</p:attrName>
                        </p:attrNameLst>
                      </p:cBhvr>
                      <p:to>
                        <p:strVal val="visible"/>
                      </p:to>
                    </p:set>
                    <p:anim calcmode="lin" valueType="num">
                      <p:cBhvr additive="base">
                        <p:cTn dur="500" fill="hold"/>
                        <p:tgtEl>
                          <p:spTgt spid="29"/>
                        </p:tgtEl>
                        <p:attrNameLst>
                          <p:attrName>ppt_x</p:attrName>
                        </p:attrNameLst>
                      </p:cBhvr>
                      <p:tavLst>
                        <p:tav tm="0">
                          <p:val>
                            <p:strVal val="#ppt_x"/>
                          </p:val>
                        </p:tav>
                        <p:tav tm="100000">
                          <p:val>
                            <p:strVal val="#ppt_x"/>
                          </p:val>
                        </p:tav>
                      </p:tavLst>
                    </p:anim>
                    <p:anim calcmode="lin" valueType="num">
                      <p:cBhvr additive="base">
                        <p:cTn dur="500" fill="hold"/>
                        <p:tgtEl>
                          <p:spTgt spid="29"/>
                        </p:tgtEl>
                        <p:attrNameLst>
                          <p:attrName>ppt_y</p:attrName>
                        </p:attrNameLst>
                      </p:cBhvr>
                      <p:tavLst>
                        <p:tav tm="0">
                          <p:val>
                            <p:strVal val="0-#ppt_h/2"/>
                          </p:val>
                        </p:tav>
                        <p:tav tm="100000">
                          <p:val>
                            <p:strVal val="#ppt_y"/>
                          </p:val>
                        </p:tav>
                      </p:tavLst>
                    </p:anim>
                  </p:childTnLst>
                </p:cTn>
              </p:par>
            </p:tnLst>
          </p:tmpl>
        </p:tmplLst>
      </p:bldP>
      <p:bldP spid="30" grpId="0">
        <p:tmplLst>
          <p:tmpl>
            <p:tnLst>
              <p:par>
                <p:cTn presetID="2" presetClass="entr" presetSubtype="1" decel="100000" fill="hold" nodeType="withEffect">
                  <p:stCondLst>
                    <p:cond delay="50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fill="hold"/>
                        <p:tgtEl>
                          <p:spTgt spid="30"/>
                        </p:tgtEl>
                        <p:attrNameLst>
                          <p:attrName>ppt_x</p:attrName>
                        </p:attrNameLst>
                      </p:cBhvr>
                      <p:tavLst>
                        <p:tav tm="0">
                          <p:val>
                            <p:strVal val="#ppt_x"/>
                          </p:val>
                        </p:tav>
                        <p:tav tm="100000">
                          <p:val>
                            <p:strVal val="#ppt_x"/>
                          </p:val>
                        </p:tav>
                      </p:tavLst>
                    </p:anim>
                    <p:anim calcmode="lin" valueType="num">
                      <p:cBhvr additive="base">
                        <p:cTn dur="500" fill="hold"/>
                        <p:tgtEl>
                          <p:spTgt spid="30"/>
                        </p:tgtEl>
                        <p:attrNameLst>
                          <p:attrName>ppt_y</p:attrName>
                        </p:attrNameLst>
                      </p:cBhvr>
                      <p:tavLst>
                        <p:tav tm="0">
                          <p:val>
                            <p:strVal val="0-#ppt_h/2"/>
                          </p:val>
                        </p:tav>
                        <p:tav tm="100000">
                          <p:val>
                            <p:strVal val="#ppt_y"/>
                          </p:val>
                        </p:tav>
                      </p:tavLst>
                    </p:anim>
                  </p:childTnLst>
                </p:cTn>
              </p:par>
            </p:tnLst>
          </p:tmpl>
        </p:tmplLst>
      </p:bldP>
      <p:bldP spid="31" grpId="0">
        <p:tmplLst>
          <p:tmpl>
            <p:tnLst>
              <p:par>
                <p:cTn presetID="2" presetClass="entr" presetSubtype="1" decel="100000" fill="hold" nodeType="withEffect">
                  <p:stCondLst>
                    <p:cond delay="500"/>
                  </p:stCondLst>
                  <p:childTnLst>
                    <p:set>
                      <p:cBhvr>
                        <p:cTn dur="1" fill="hold">
                          <p:stCondLst>
                            <p:cond delay="0"/>
                          </p:stCondLst>
                        </p:cTn>
                        <p:tgtEl>
                          <p:spTgt spid="31"/>
                        </p:tgtEl>
                        <p:attrNameLst>
                          <p:attrName>style.visibility</p:attrName>
                        </p:attrNameLst>
                      </p:cBhvr>
                      <p:to>
                        <p:strVal val="visible"/>
                      </p:to>
                    </p:set>
                    <p:anim calcmode="lin" valueType="num">
                      <p:cBhvr additive="base">
                        <p:cTn dur="500" fill="hold"/>
                        <p:tgtEl>
                          <p:spTgt spid="31"/>
                        </p:tgtEl>
                        <p:attrNameLst>
                          <p:attrName>ppt_x</p:attrName>
                        </p:attrNameLst>
                      </p:cBhvr>
                      <p:tavLst>
                        <p:tav tm="0">
                          <p:val>
                            <p:strVal val="#ppt_x"/>
                          </p:val>
                        </p:tav>
                        <p:tav tm="100000">
                          <p:val>
                            <p:strVal val="#ppt_x"/>
                          </p:val>
                        </p:tav>
                      </p:tavLst>
                    </p:anim>
                    <p:anim calcmode="lin" valueType="num">
                      <p:cBhvr additive="base">
                        <p:cTn dur="500" fill="hold"/>
                        <p:tgtEl>
                          <p:spTgt spid="31"/>
                        </p:tgtEl>
                        <p:attrNameLst>
                          <p:attrName>ppt_y</p:attrName>
                        </p:attrNameLst>
                      </p:cBhvr>
                      <p:tavLst>
                        <p:tav tm="0">
                          <p:val>
                            <p:strVal val="0-#ppt_h/2"/>
                          </p:val>
                        </p:tav>
                        <p:tav tm="100000">
                          <p:val>
                            <p:strVal val="#ppt_y"/>
                          </p:val>
                        </p:tav>
                      </p:tavLst>
                    </p:anim>
                  </p:childTnLst>
                </p:cTn>
              </p:par>
            </p:tnLst>
          </p:tmpl>
        </p:tmplLst>
      </p:bldP>
      <p:bldP spid="32" grpId="0">
        <p:tmplLst>
          <p:tmpl>
            <p:tnLst>
              <p:par>
                <p:cTn presetID="2" presetClass="entr" presetSubtype="1" decel="100000" fill="hold" nodeType="withEffect">
                  <p:stCondLst>
                    <p:cond delay="500"/>
                  </p:stCondLst>
                  <p:childTnLst>
                    <p:set>
                      <p:cBhvr>
                        <p:cTn dur="1" fill="hold">
                          <p:stCondLst>
                            <p:cond delay="0"/>
                          </p:stCondLst>
                        </p:cTn>
                        <p:tgtEl>
                          <p:spTgt spid="32"/>
                        </p:tgtEl>
                        <p:attrNameLst>
                          <p:attrName>style.visibility</p:attrName>
                        </p:attrNameLst>
                      </p:cBhvr>
                      <p:to>
                        <p:strVal val="visible"/>
                      </p:to>
                    </p:set>
                    <p:anim calcmode="lin" valueType="num">
                      <p:cBhvr additive="base">
                        <p:cTn dur="500" fill="hold"/>
                        <p:tgtEl>
                          <p:spTgt spid="32"/>
                        </p:tgtEl>
                        <p:attrNameLst>
                          <p:attrName>ppt_x</p:attrName>
                        </p:attrNameLst>
                      </p:cBhvr>
                      <p:tavLst>
                        <p:tav tm="0">
                          <p:val>
                            <p:strVal val="#ppt_x"/>
                          </p:val>
                        </p:tav>
                        <p:tav tm="100000">
                          <p:val>
                            <p:strVal val="#ppt_x"/>
                          </p:val>
                        </p:tav>
                      </p:tavLst>
                    </p:anim>
                    <p:anim calcmode="lin" valueType="num">
                      <p:cBhvr additive="base">
                        <p:cTn dur="500" fill="hold"/>
                        <p:tgtEl>
                          <p:spTgt spid="32"/>
                        </p:tgtEl>
                        <p:attrNameLst>
                          <p:attrName>ppt_y</p:attrName>
                        </p:attrNameLst>
                      </p:cBhvr>
                      <p:tavLst>
                        <p:tav tm="0">
                          <p:val>
                            <p:strVal val="0-#ppt_h/2"/>
                          </p:val>
                        </p:tav>
                        <p:tav tm="100000">
                          <p:val>
                            <p:strVal val="#ppt_y"/>
                          </p:val>
                        </p:tav>
                      </p:tavLst>
                    </p:anim>
                  </p:childTnLst>
                </p:cTn>
              </p:par>
            </p:tnLst>
          </p:tmpl>
        </p:tmplLst>
      </p:bldP>
      <p:bldP spid="33" grpId="0">
        <p:tmplLst>
          <p:tmpl>
            <p:tnLst>
              <p:par>
                <p:cTn presetID="2" presetClass="entr" presetSubtype="4" decel="10000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 calcmode="lin" valueType="num">
                      <p:cBhvr additive="base">
                        <p:cTn dur="500" fill="hold"/>
                        <p:tgtEl>
                          <p:spTgt spid="33"/>
                        </p:tgtEl>
                        <p:attrNameLst>
                          <p:attrName>ppt_x</p:attrName>
                        </p:attrNameLst>
                      </p:cBhvr>
                      <p:tavLst>
                        <p:tav tm="0">
                          <p:val>
                            <p:strVal val="#ppt_x"/>
                          </p:val>
                        </p:tav>
                        <p:tav tm="100000">
                          <p:val>
                            <p:strVal val="#ppt_x"/>
                          </p:val>
                        </p:tav>
                      </p:tavLst>
                    </p:anim>
                    <p:anim calcmode="lin" valueType="num">
                      <p:cBhvr additive="base">
                        <p:cTn dur="500" fill="hold"/>
                        <p:tgtEl>
                          <p:spTgt spid="33"/>
                        </p:tgtEl>
                        <p:attrNameLst>
                          <p:attrName>ppt_y</p:attrName>
                        </p:attrNameLst>
                      </p:cBhvr>
                      <p:tavLst>
                        <p:tav tm="0">
                          <p:val>
                            <p:strVal val="1+#ppt_h/2"/>
                          </p:val>
                        </p:tav>
                        <p:tav tm="100000">
                          <p:val>
                            <p:strVal val="#ppt_y"/>
                          </p:val>
                        </p:tav>
                      </p:tavLst>
                    </p:anim>
                  </p:childTnLst>
                </p:cTn>
              </p:par>
            </p:tnLst>
          </p:tmpl>
        </p:tmplLst>
      </p:bldP>
      <p:bldP spid="34" grpId="0">
        <p:tmplLst>
          <p:tmpl>
            <p:tnLst>
              <p:par>
                <p:cTn presetID="2" presetClass="entr" presetSubtype="4" decel="100000" fill="hold" nodeType="withEffect">
                  <p:stCondLst>
                    <p:cond delay="50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fill="hold"/>
                        <p:tgtEl>
                          <p:spTgt spid="34"/>
                        </p:tgtEl>
                        <p:attrNameLst>
                          <p:attrName>ppt_x</p:attrName>
                        </p:attrNameLst>
                      </p:cBhvr>
                      <p:tavLst>
                        <p:tav tm="0">
                          <p:val>
                            <p:strVal val="#ppt_x"/>
                          </p:val>
                        </p:tav>
                        <p:tav tm="100000">
                          <p:val>
                            <p:strVal val="#ppt_x"/>
                          </p:val>
                        </p:tav>
                      </p:tavLst>
                    </p:anim>
                    <p:anim calcmode="lin" valueType="num">
                      <p:cBhvr additive="base">
                        <p:cTn dur="500" fill="hold"/>
                        <p:tgtEl>
                          <p:spTgt spid="34"/>
                        </p:tgtEl>
                        <p:attrNameLst>
                          <p:attrName>ppt_y</p:attrName>
                        </p:attrNameLst>
                      </p:cBhvr>
                      <p:tavLst>
                        <p:tav tm="0">
                          <p:val>
                            <p:strVal val="1+#ppt_h/2"/>
                          </p:val>
                        </p:tav>
                        <p:tav tm="100000">
                          <p:val>
                            <p:strVal val="#ppt_y"/>
                          </p:val>
                        </p:tav>
                      </p:tavLst>
                    </p:anim>
                  </p:childTnLst>
                </p:cTn>
              </p:par>
            </p:tnLst>
          </p:tmpl>
        </p:tmplLst>
      </p:bldP>
      <p:bldP spid="35" grpId="0">
        <p:tmplLst>
          <p:tmpl>
            <p:tnLst>
              <p:par>
                <p:cTn presetID="2" presetClass="entr" presetSubtype="4" decel="100000" fill="hold" nodeType="withEffect">
                  <p:stCondLst>
                    <p:cond delay="50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500" fill="hold"/>
                        <p:tgtEl>
                          <p:spTgt spid="35"/>
                        </p:tgtEl>
                        <p:attrNameLst>
                          <p:attrName>ppt_x</p:attrName>
                        </p:attrNameLst>
                      </p:cBhvr>
                      <p:tavLst>
                        <p:tav tm="0">
                          <p:val>
                            <p:strVal val="#ppt_x"/>
                          </p:val>
                        </p:tav>
                        <p:tav tm="100000">
                          <p:val>
                            <p:strVal val="#ppt_x"/>
                          </p:val>
                        </p:tav>
                      </p:tavLst>
                    </p:anim>
                    <p:anim calcmode="lin" valueType="num">
                      <p:cBhvr additive="base">
                        <p:cTn dur="500" fill="hold"/>
                        <p:tgtEl>
                          <p:spTgt spid="35"/>
                        </p:tgtEl>
                        <p:attrNameLst>
                          <p:attrName>ppt_y</p:attrName>
                        </p:attrNameLst>
                      </p:cBhvr>
                      <p:tavLst>
                        <p:tav tm="0">
                          <p:val>
                            <p:strVal val="1+#ppt_h/2"/>
                          </p:val>
                        </p:tav>
                        <p:tav tm="100000">
                          <p:val>
                            <p:strVal val="#ppt_y"/>
                          </p:val>
                        </p:tav>
                      </p:tavLst>
                    </p:anim>
                  </p:childTnLst>
                </p:cTn>
              </p:par>
            </p:tnLst>
          </p:tmpl>
        </p:tmplLst>
      </p:bldP>
      <p:bldP spid="36" grpId="0">
        <p:tmplLst>
          <p:tmpl>
            <p:tnLst>
              <p:par>
                <p:cTn presetID="2" presetClass="entr" presetSubtype="4" decel="100000" fill="hold" nodeType="withEffect">
                  <p:stCondLst>
                    <p:cond delay="50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500" fill="hold"/>
                        <p:tgtEl>
                          <p:spTgt spid="36"/>
                        </p:tgtEl>
                        <p:attrNameLst>
                          <p:attrName>ppt_x</p:attrName>
                        </p:attrNameLst>
                      </p:cBhvr>
                      <p:tavLst>
                        <p:tav tm="0">
                          <p:val>
                            <p:strVal val="#ppt_x"/>
                          </p:val>
                        </p:tav>
                        <p:tav tm="100000">
                          <p:val>
                            <p:strVal val="#ppt_x"/>
                          </p:val>
                        </p:tav>
                      </p:tavLst>
                    </p:anim>
                    <p:anim calcmode="lin" valueType="num">
                      <p:cBhvr additive="base">
                        <p:cTn dur="500" fill="hold"/>
                        <p:tgtEl>
                          <p:spTgt spid="36"/>
                        </p:tgtEl>
                        <p:attrNameLst>
                          <p:attrName>ppt_y</p:attrName>
                        </p:attrNameLst>
                      </p:cBhvr>
                      <p:tavLst>
                        <p:tav tm="0">
                          <p:val>
                            <p:strVal val="1+#ppt_h/2"/>
                          </p:val>
                        </p:tav>
                        <p:tav tm="100000">
                          <p:val>
                            <p:strVal val="#ppt_y"/>
                          </p:val>
                        </p:tav>
                      </p:tavLst>
                    </p:anim>
                  </p:childTnLst>
                </p:cTn>
              </p:par>
            </p:tnLst>
          </p:tmpl>
        </p:tmplLst>
      </p:bldP>
      <p:bldP spid="37" grpId="0">
        <p:tmplLst>
          <p:tmpl>
            <p:tnLst>
              <p:par>
                <p:cTn presetID="2" presetClass="entr" presetSubtype="4" decel="100000" fill="hold" nodeType="withEffect">
                  <p:stCondLst>
                    <p:cond delay="500"/>
                  </p:stCondLst>
                  <p:childTnLst>
                    <p:set>
                      <p:cBhvr>
                        <p:cTn dur="1" fill="hold">
                          <p:stCondLst>
                            <p:cond delay="0"/>
                          </p:stCondLst>
                        </p:cTn>
                        <p:tgtEl>
                          <p:spTgt spid="37"/>
                        </p:tgtEl>
                        <p:attrNameLst>
                          <p:attrName>style.visibility</p:attrName>
                        </p:attrNameLst>
                      </p:cBhvr>
                      <p:to>
                        <p:strVal val="visible"/>
                      </p:to>
                    </p:set>
                    <p:anim calcmode="lin" valueType="num">
                      <p:cBhvr additive="base">
                        <p:cTn dur="500" fill="hold"/>
                        <p:tgtEl>
                          <p:spTgt spid="37"/>
                        </p:tgtEl>
                        <p:attrNameLst>
                          <p:attrName>ppt_x</p:attrName>
                        </p:attrNameLst>
                      </p:cBhvr>
                      <p:tavLst>
                        <p:tav tm="0">
                          <p:val>
                            <p:strVal val="#ppt_x"/>
                          </p:val>
                        </p:tav>
                        <p:tav tm="100000">
                          <p:val>
                            <p:strVal val="#ppt_x"/>
                          </p:val>
                        </p:tav>
                      </p:tavLst>
                    </p:anim>
                    <p:anim calcmode="lin" valueType="num">
                      <p:cBhvr additive="base">
                        <p:cTn dur="500" fill="hold"/>
                        <p:tgtEl>
                          <p:spTgt spid="37"/>
                        </p:tgtEl>
                        <p:attrNameLst>
                          <p:attrName>ppt_y</p:attrName>
                        </p:attrNameLst>
                      </p:cBhvr>
                      <p:tavLst>
                        <p:tav tm="0">
                          <p:val>
                            <p:strVal val="1+#ppt_h/2"/>
                          </p:val>
                        </p:tav>
                        <p:tav tm="100000">
                          <p:val>
                            <p:strVal val="#ppt_y"/>
                          </p:val>
                        </p:tav>
                      </p:tavLst>
                    </p:anim>
                  </p:childTnLst>
                </p:cTn>
              </p:par>
            </p:tnLst>
          </p:tmpl>
        </p:tmplLst>
      </p:bldP>
      <p:bldP spid="38" grpId="0">
        <p:tmplLst>
          <p:tmpl>
            <p:tnLst>
              <p:par>
                <p:cTn presetID="2" presetClass="entr" presetSubtype="4" decel="100000" fill="hold" nodeType="withEffect">
                  <p:stCondLst>
                    <p:cond delay="500"/>
                  </p:stCondLst>
                  <p:childTnLst>
                    <p:set>
                      <p:cBhvr>
                        <p:cTn dur="1" fill="hold">
                          <p:stCondLst>
                            <p:cond delay="0"/>
                          </p:stCondLst>
                        </p:cTn>
                        <p:tgtEl>
                          <p:spTgt spid="38"/>
                        </p:tgtEl>
                        <p:attrNameLst>
                          <p:attrName>style.visibility</p:attrName>
                        </p:attrNameLst>
                      </p:cBhvr>
                      <p:to>
                        <p:strVal val="visible"/>
                      </p:to>
                    </p:set>
                    <p:anim calcmode="lin" valueType="num">
                      <p:cBhvr additive="base">
                        <p:cTn dur="500" fill="hold"/>
                        <p:tgtEl>
                          <p:spTgt spid="38"/>
                        </p:tgtEl>
                        <p:attrNameLst>
                          <p:attrName>ppt_x</p:attrName>
                        </p:attrNameLst>
                      </p:cBhvr>
                      <p:tavLst>
                        <p:tav tm="0">
                          <p:val>
                            <p:strVal val="#ppt_x"/>
                          </p:val>
                        </p:tav>
                        <p:tav tm="100000">
                          <p:val>
                            <p:strVal val="#ppt_x"/>
                          </p:val>
                        </p:tav>
                      </p:tavLst>
                    </p:anim>
                    <p:anim calcmode="lin" valueType="num">
                      <p:cBhvr additive="base">
                        <p:cTn dur="500" fill="hold"/>
                        <p:tgtEl>
                          <p:spTgt spid="38"/>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SWOT 1">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正方形/長方形 4"/>
          <p:cNvSpPr/>
          <p:nvPr userDrawn="1"/>
        </p:nvSpPr>
        <p:spPr>
          <a:xfrm>
            <a:off x="10837992" y="5592511"/>
            <a:ext cx="7448421" cy="3150350"/>
          </a:xfrm>
          <a:prstGeom prst="rect">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 name="正方形/長方形 5"/>
          <p:cNvSpPr/>
          <p:nvPr userDrawn="1"/>
        </p:nvSpPr>
        <p:spPr>
          <a:xfrm>
            <a:off x="0" y="5582770"/>
            <a:ext cx="7448421" cy="3150350"/>
          </a:xfrm>
          <a:prstGeom prst="rect">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 name="正方形/長方形 6"/>
          <p:cNvSpPr/>
          <p:nvPr userDrawn="1"/>
        </p:nvSpPr>
        <p:spPr>
          <a:xfrm>
            <a:off x="10837992" y="2184073"/>
            <a:ext cx="7448421" cy="3150350"/>
          </a:xfrm>
          <a:prstGeom prst="rect">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 name="正方形/長方形 7"/>
          <p:cNvSpPr/>
          <p:nvPr userDrawn="1"/>
        </p:nvSpPr>
        <p:spPr>
          <a:xfrm>
            <a:off x="0" y="2184073"/>
            <a:ext cx="7448421" cy="3150350"/>
          </a:xfrm>
          <a:prstGeom prst="rect">
            <a:avLst/>
          </a:prstGeom>
          <a:solidFill>
            <a:schemeClr val="accent1">
              <a:lumMod val="20000"/>
              <a:lumOff val="80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nvGrpSpPr>
          <p:cNvPr id="9" name="グループ化 8"/>
          <p:cNvGrpSpPr/>
          <p:nvPr userDrawn="1"/>
        </p:nvGrpSpPr>
        <p:grpSpPr>
          <a:xfrm>
            <a:off x="5863506" y="5582771"/>
            <a:ext cx="3160090" cy="3150350"/>
            <a:chOff x="6037861" y="5413530"/>
            <a:chExt cx="2889225" cy="2880320"/>
          </a:xfrm>
        </p:grpSpPr>
        <p:sp>
          <p:nvSpPr>
            <p:cNvPr id="10" name="涙形 9"/>
            <p:cNvSpPr/>
            <p:nvPr userDrawn="1"/>
          </p:nvSpPr>
          <p:spPr>
            <a:xfrm>
              <a:off x="6037861" y="5413530"/>
              <a:ext cx="2880320" cy="2880320"/>
            </a:xfrm>
            <a:prstGeom prst="teardrop">
              <a:avLst/>
            </a:prstGeom>
            <a:solidFill>
              <a:schemeClr val="accent1">
                <a:lumMod val="20000"/>
                <a:lumOff val="80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1" name="涙形 10"/>
            <p:cNvSpPr/>
            <p:nvPr userDrawn="1"/>
          </p:nvSpPr>
          <p:spPr>
            <a:xfrm>
              <a:off x="6046766" y="5413530"/>
              <a:ext cx="2880320" cy="2880320"/>
            </a:xfrm>
            <a:prstGeom prst="teardrop">
              <a:avLst/>
            </a:prstGeom>
            <a:solidFill>
              <a:schemeClr val="accent1">
                <a:lumMod val="20000"/>
                <a:lumOff val="80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2" name="涙形 11"/>
            <p:cNvSpPr/>
            <p:nvPr userDrawn="1"/>
          </p:nvSpPr>
          <p:spPr>
            <a:xfrm>
              <a:off x="6037861" y="5413530"/>
              <a:ext cx="2880320" cy="2880320"/>
            </a:xfrm>
            <a:prstGeom prst="teardrop">
              <a:avLst/>
            </a:prstGeom>
            <a:solidFill>
              <a:schemeClr val="accent1">
                <a:lumMod val="60000"/>
                <a:lumOff val="40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3" name="涙形 12"/>
            <p:cNvSpPr/>
            <p:nvPr userDrawn="1"/>
          </p:nvSpPr>
          <p:spPr>
            <a:xfrm>
              <a:off x="6172876" y="5548545"/>
              <a:ext cx="2610290" cy="2610290"/>
            </a:xfrm>
            <a:prstGeom prst="teardrop">
              <a:avLst/>
            </a:prstGeom>
            <a:solidFill>
              <a:schemeClr val="bg1">
                <a:lumMod val="95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grpSp>
        <p:nvGrpSpPr>
          <p:cNvPr id="14" name="グループ化 13"/>
          <p:cNvGrpSpPr/>
          <p:nvPr userDrawn="1"/>
        </p:nvGrpSpPr>
        <p:grpSpPr>
          <a:xfrm rot="5400000">
            <a:off x="5868376" y="2188943"/>
            <a:ext cx="3160090" cy="3150350"/>
            <a:chOff x="6037861" y="5413530"/>
            <a:chExt cx="2889225" cy="2880320"/>
          </a:xfrm>
        </p:grpSpPr>
        <p:sp>
          <p:nvSpPr>
            <p:cNvPr id="15" name="涙形 14"/>
            <p:cNvSpPr/>
            <p:nvPr userDrawn="1"/>
          </p:nvSpPr>
          <p:spPr>
            <a:xfrm>
              <a:off x="6037861" y="5413530"/>
              <a:ext cx="2880320" cy="2880320"/>
            </a:xfrm>
            <a:prstGeom prst="teardrop">
              <a:avLst/>
            </a:prstGeom>
            <a:solidFill>
              <a:schemeClr val="accent1">
                <a:lumMod val="20000"/>
                <a:lumOff val="80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6" name="涙形 15"/>
            <p:cNvSpPr/>
            <p:nvPr userDrawn="1"/>
          </p:nvSpPr>
          <p:spPr>
            <a:xfrm>
              <a:off x="6046766" y="5413530"/>
              <a:ext cx="2880320" cy="2880320"/>
            </a:xfrm>
            <a:prstGeom prst="teardrop">
              <a:avLst/>
            </a:prstGeom>
            <a:solidFill>
              <a:schemeClr val="accent1">
                <a:lumMod val="20000"/>
                <a:lumOff val="80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7" name="涙形 16"/>
            <p:cNvSpPr/>
            <p:nvPr userDrawn="1"/>
          </p:nvSpPr>
          <p:spPr>
            <a:xfrm>
              <a:off x="6037861" y="5413530"/>
              <a:ext cx="2880320" cy="2880320"/>
            </a:xfrm>
            <a:prstGeom prst="teardrop">
              <a:avLst/>
            </a:prstGeom>
            <a:solidFill>
              <a:schemeClr val="accent1">
                <a:lumMod val="60000"/>
                <a:lumOff val="40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8" name="涙形 17"/>
            <p:cNvSpPr/>
            <p:nvPr userDrawn="1"/>
          </p:nvSpPr>
          <p:spPr>
            <a:xfrm>
              <a:off x="6172876" y="5548545"/>
              <a:ext cx="2610290" cy="2610290"/>
            </a:xfrm>
            <a:prstGeom prst="teardrop">
              <a:avLst/>
            </a:prstGeom>
            <a:solidFill>
              <a:schemeClr val="bg1">
                <a:lumMod val="95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grpSp>
        <p:nvGrpSpPr>
          <p:cNvPr id="19" name="グループ化 18"/>
          <p:cNvGrpSpPr/>
          <p:nvPr userDrawn="1"/>
        </p:nvGrpSpPr>
        <p:grpSpPr>
          <a:xfrm rot="10800000">
            <a:off x="9278221" y="2193813"/>
            <a:ext cx="3160090" cy="3150350"/>
            <a:chOff x="6037861" y="5413530"/>
            <a:chExt cx="2889225" cy="2880320"/>
          </a:xfrm>
        </p:grpSpPr>
        <p:sp>
          <p:nvSpPr>
            <p:cNvPr id="20" name="涙形 19"/>
            <p:cNvSpPr/>
            <p:nvPr userDrawn="1"/>
          </p:nvSpPr>
          <p:spPr>
            <a:xfrm>
              <a:off x="6037861" y="5413530"/>
              <a:ext cx="2880320" cy="2880320"/>
            </a:xfrm>
            <a:prstGeom prst="teardrop">
              <a:avLst/>
            </a:prstGeom>
            <a:solidFill>
              <a:schemeClr val="accent1">
                <a:lumMod val="20000"/>
                <a:lumOff val="80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1" name="涙形 20"/>
            <p:cNvSpPr/>
            <p:nvPr userDrawn="1"/>
          </p:nvSpPr>
          <p:spPr>
            <a:xfrm>
              <a:off x="6046766" y="5413530"/>
              <a:ext cx="2880320" cy="2880320"/>
            </a:xfrm>
            <a:prstGeom prst="teardrop">
              <a:avLst/>
            </a:prstGeom>
            <a:solidFill>
              <a:schemeClr val="accent1">
                <a:lumMod val="20000"/>
                <a:lumOff val="80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2" name="涙形 21"/>
            <p:cNvSpPr/>
            <p:nvPr userDrawn="1"/>
          </p:nvSpPr>
          <p:spPr>
            <a:xfrm>
              <a:off x="6037861" y="5413530"/>
              <a:ext cx="2880320" cy="2880320"/>
            </a:xfrm>
            <a:prstGeom prst="teardrop">
              <a:avLst/>
            </a:prstGeom>
            <a:solidFill>
              <a:schemeClr val="accent1">
                <a:lumMod val="60000"/>
                <a:lumOff val="40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3" name="涙形 22"/>
            <p:cNvSpPr/>
            <p:nvPr userDrawn="1"/>
          </p:nvSpPr>
          <p:spPr>
            <a:xfrm>
              <a:off x="6172876" y="5548545"/>
              <a:ext cx="2610290" cy="2610290"/>
            </a:xfrm>
            <a:prstGeom prst="teardrop">
              <a:avLst/>
            </a:prstGeom>
            <a:solidFill>
              <a:schemeClr val="bg1">
                <a:lumMod val="95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grpSp>
        <p:nvGrpSpPr>
          <p:cNvPr id="24" name="グループ化 23"/>
          <p:cNvGrpSpPr/>
          <p:nvPr userDrawn="1"/>
        </p:nvGrpSpPr>
        <p:grpSpPr>
          <a:xfrm rot="16200000">
            <a:off x="9273351" y="5587641"/>
            <a:ext cx="3160090" cy="3150350"/>
            <a:chOff x="6037861" y="5413530"/>
            <a:chExt cx="2889225" cy="2880320"/>
          </a:xfrm>
        </p:grpSpPr>
        <p:sp>
          <p:nvSpPr>
            <p:cNvPr id="25" name="涙形 24"/>
            <p:cNvSpPr/>
            <p:nvPr userDrawn="1"/>
          </p:nvSpPr>
          <p:spPr>
            <a:xfrm>
              <a:off x="6037861" y="5413530"/>
              <a:ext cx="2880320" cy="2880320"/>
            </a:xfrm>
            <a:prstGeom prst="teardrop">
              <a:avLst/>
            </a:prstGeom>
            <a:solidFill>
              <a:schemeClr val="accent1">
                <a:lumMod val="20000"/>
                <a:lumOff val="80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6" name="涙形 25"/>
            <p:cNvSpPr/>
            <p:nvPr userDrawn="1"/>
          </p:nvSpPr>
          <p:spPr>
            <a:xfrm>
              <a:off x="6046766" y="5413530"/>
              <a:ext cx="2880320" cy="2880320"/>
            </a:xfrm>
            <a:prstGeom prst="teardrop">
              <a:avLst/>
            </a:prstGeom>
            <a:solidFill>
              <a:schemeClr val="accent1">
                <a:lumMod val="20000"/>
                <a:lumOff val="80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7" name="涙形 26"/>
            <p:cNvSpPr/>
            <p:nvPr userDrawn="1"/>
          </p:nvSpPr>
          <p:spPr>
            <a:xfrm>
              <a:off x="6037861" y="5413530"/>
              <a:ext cx="2880320" cy="2880320"/>
            </a:xfrm>
            <a:prstGeom prst="teardrop">
              <a:avLst/>
            </a:prstGeom>
            <a:solidFill>
              <a:schemeClr val="accent1">
                <a:lumMod val="60000"/>
                <a:lumOff val="40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8" name="涙形 27"/>
            <p:cNvSpPr/>
            <p:nvPr userDrawn="1"/>
          </p:nvSpPr>
          <p:spPr>
            <a:xfrm>
              <a:off x="6172876" y="5548545"/>
              <a:ext cx="2610290" cy="2610290"/>
            </a:xfrm>
            <a:prstGeom prst="teardrop">
              <a:avLst/>
            </a:prstGeom>
            <a:solidFill>
              <a:schemeClr val="bg1">
                <a:lumMod val="95000"/>
              </a:schemeClr>
            </a:solidFill>
            <a:ln w="1270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29" name="テキスト プレースホルダー 11"/>
          <p:cNvSpPr>
            <a:spLocks noGrp="1"/>
          </p:cNvSpPr>
          <p:nvPr>
            <p:ph type="body" sz="quarter" idx="15" hasCustomPrompt="1"/>
          </p:nvPr>
        </p:nvSpPr>
        <p:spPr>
          <a:xfrm>
            <a:off x="6262886" y="4066561"/>
            <a:ext cx="2394497" cy="761903"/>
          </a:xfrm>
        </p:spPr>
        <p:txBody>
          <a:bodyPr anchor="t">
            <a:noAutofit/>
          </a:bodyPr>
          <a:lstStyle>
            <a:lvl1pPr algn="ctr">
              <a:lnSpc>
                <a:spcPct val="120000"/>
              </a:lnSpc>
              <a:defRPr sz="2400">
                <a:solidFill>
                  <a:schemeClr val="tx1"/>
                </a:solidFill>
                <a:latin typeface="+mj-lt"/>
              </a:defRPr>
            </a:lvl1pPr>
          </a:lstStyle>
          <a:p>
            <a:pPr lvl="0"/>
            <a:r>
              <a:rPr lang="en-US" altLang="ja-JP" dirty="0"/>
              <a:t>Text Here</a:t>
            </a:r>
            <a:endParaRPr lang="en-US" dirty="0"/>
          </a:p>
        </p:txBody>
      </p:sp>
      <p:sp>
        <p:nvSpPr>
          <p:cNvPr id="30" name="テキスト プレースホルダー 11"/>
          <p:cNvSpPr>
            <a:spLocks noGrp="1"/>
          </p:cNvSpPr>
          <p:nvPr>
            <p:ph type="body" sz="quarter" idx="16" hasCustomPrompt="1"/>
          </p:nvPr>
        </p:nvSpPr>
        <p:spPr>
          <a:xfrm>
            <a:off x="6262886" y="2713230"/>
            <a:ext cx="2394497" cy="1631084"/>
          </a:xfrm>
        </p:spPr>
        <p:txBody>
          <a:bodyPr anchor="b">
            <a:noAutofit/>
          </a:bodyPr>
          <a:lstStyle>
            <a:lvl1pPr algn="ctr">
              <a:lnSpc>
                <a:spcPct val="100000"/>
              </a:lnSpc>
              <a:spcBef>
                <a:spcPts val="0"/>
              </a:spcBef>
              <a:defRPr sz="8800">
                <a:solidFill>
                  <a:schemeClr val="accent1"/>
                </a:solidFill>
                <a:latin typeface="+mj-lt"/>
              </a:defRPr>
            </a:lvl1pPr>
          </a:lstStyle>
          <a:p>
            <a:pPr lvl="0"/>
            <a:r>
              <a:rPr lang="en-US" altLang="ja-JP" dirty="0"/>
              <a:t>A</a:t>
            </a:r>
            <a:endParaRPr lang="en-US" dirty="0"/>
          </a:p>
        </p:txBody>
      </p:sp>
      <p:sp>
        <p:nvSpPr>
          <p:cNvPr id="31" name="テキスト プレースホルダー 11"/>
          <p:cNvSpPr>
            <a:spLocks noGrp="1"/>
          </p:cNvSpPr>
          <p:nvPr>
            <p:ph type="body" sz="quarter" idx="17" hasCustomPrompt="1"/>
          </p:nvPr>
        </p:nvSpPr>
        <p:spPr>
          <a:xfrm>
            <a:off x="9674034" y="4066561"/>
            <a:ext cx="2394497" cy="761903"/>
          </a:xfrm>
        </p:spPr>
        <p:txBody>
          <a:bodyPr anchor="t">
            <a:noAutofit/>
          </a:bodyPr>
          <a:lstStyle>
            <a:lvl1pPr algn="ctr">
              <a:lnSpc>
                <a:spcPct val="120000"/>
              </a:lnSpc>
              <a:defRPr sz="2400">
                <a:solidFill>
                  <a:schemeClr val="tx1"/>
                </a:solidFill>
                <a:latin typeface="+mj-lt"/>
              </a:defRPr>
            </a:lvl1pPr>
          </a:lstStyle>
          <a:p>
            <a:pPr lvl="0"/>
            <a:r>
              <a:rPr lang="en-US" altLang="ja-JP" dirty="0"/>
              <a:t>Text Here</a:t>
            </a:r>
            <a:endParaRPr lang="en-US" dirty="0"/>
          </a:p>
        </p:txBody>
      </p:sp>
      <p:sp>
        <p:nvSpPr>
          <p:cNvPr id="32" name="テキスト プレースホルダー 11"/>
          <p:cNvSpPr>
            <a:spLocks noGrp="1"/>
          </p:cNvSpPr>
          <p:nvPr>
            <p:ph type="body" sz="quarter" idx="18" hasCustomPrompt="1"/>
          </p:nvPr>
        </p:nvSpPr>
        <p:spPr>
          <a:xfrm>
            <a:off x="9674034" y="2713230"/>
            <a:ext cx="2394497" cy="1631084"/>
          </a:xfrm>
        </p:spPr>
        <p:txBody>
          <a:bodyPr anchor="b">
            <a:noAutofit/>
          </a:bodyPr>
          <a:lstStyle>
            <a:lvl1pPr algn="ctr">
              <a:lnSpc>
                <a:spcPct val="100000"/>
              </a:lnSpc>
              <a:spcBef>
                <a:spcPts val="0"/>
              </a:spcBef>
              <a:defRPr sz="8800">
                <a:solidFill>
                  <a:schemeClr val="accent1"/>
                </a:solidFill>
                <a:latin typeface="+mj-lt"/>
              </a:defRPr>
            </a:lvl1pPr>
          </a:lstStyle>
          <a:p>
            <a:pPr lvl="0"/>
            <a:r>
              <a:rPr lang="en-US" altLang="ja-JP" dirty="0"/>
              <a:t>A</a:t>
            </a:r>
            <a:endParaRPr lang="en-US" dirty="0"/>
          </a:p>
        </p:txBody>
      </p:sp>
      <p:sp>
        <p:nvSpPr>
          <p:cNvPr id="33" name="テキスト プレースホルダー 11"/>
          <p:cNvSpPr>
            <a:spLocks noGrp="1"/>
          </p:cNvSpPr>
          <p:nvPr>
            <p:ph type="body" sz="quarter" idx="19" hasCustomPrompt="1"/>
          </p:nvPr>
        </p:nvSpPr>
        <p:spPr>
          <a:xfrm>
            <a:off x="6244999" y="7351926"/>
            <a:ext cx="2394497" cy="761903"/>
          </a:xfrm>
        </p:spPr>
        <p:txBody>
          <a:bodyPr anchor="t">
            <a:noAutofit/>
          </a:bodyPr>
          <a:lstStyle>
            <a:lvl1pPr algn="ctr">
              <a:lnSpc>
                <a:spcPct val="120000"/>
              </a:lnSpc>
              <a:defRPr sz="2400">
                <a:solidFill>
                  <a:schemeClr val="tx1"/>
                </a:solidFill>
                <a:latin typeface="+mj-lt"/>
              </a:defRPr>
            </a:lvl1pPr>
          </a:lstStyle>
          <a:p>
            <a:pPr lvl="0"/>
            <a:r>
              <a:rPr lang="en-US" altLang="ja-JP" dirty="0"/>
              <a:t>Text Here</a:t>
            </a:r>
            <a:endParaRPr lang="en-US" dirty="0"/>
          </a:p>
        </p:txBody>
      </p:sp>
      <p:sp>
        <p:nvSpPr>
          <p:cNvPr id="34" name="テキスト プレースホルダー 11"/>
          <p:cNvSpPr>
            <a:spLocks noGrp="1"/>
          </p:cNvSpPr>
          <p:nvPr>
            <p:ph type="body" sz="quarter" idx="20" hasCustomPrompt="1"/>
          </p:nvPr>
        </p:nvSpPr>
        <p:spPr>
          <a:xfrm>
            <a:off x="6244999" y="5998595"/>
            <a:ext cx="2394497" cy="1631084"/>
          </a:xfrm>
        </p:spPr>
        <p:txBody>
          <a:bodyPr anchor="b">
            <a:noAutofit/>
          </a:bodyPr>
          <a:lstStyle>
            <a:lvl1pPr algn="ctr">
              <a:lnSpc>
                <a:spcPct val="100000"/>
              </a:lnSpc>
              <a:spcBef>
                <a:spcPts val="0"/>
              </a:spcBef>
              <a:defRPr sz="8800">
                <a:solidFill>
                  <a:schemeClr val="accent1"/>
                </a:solidFill>
                <a:latin typeface="+mj-lt"/>
              </a:defRPr>
            </a:lvl1pPr>
          </a:lstStyle>
          <a:p>
            <a:pPr lvl="0"/>
            <a:r>
              <a:rPr lang="en-US" altLang="ja-JP" dirty="0"/>
              <a:t>A</a:t>
            </a:r>
            <a:endParaRPr lang="en-US" dirty="0"/>
          </a:p>
        </p:txBody>
      </p:sp>
      <p:sp>
        <p:nvSpPr>
          <p:cNvPr id="35" name="テキスト プレースホルダー 11"/>
          <p:cNvSpPr>
            <a:spLocks noGrp="1"/>
          </p:cNvSpPr>
          <p:nvPr>
            <p:ph type="body" sz="quarter" idx="21" hasCustomPrompt="1"/>
          </p:nvPr>
        </p:nvSpPr>
        <p:spPr>
          <a:xfrm>
            <a:off x="9656147" y="7351926"/>
            <a:ext cx="2394497" cy="761903"/>
          </a:xfrm>
        </p:spPr>
        <p:txBody>
          <a:bodyPr anchor="t">
            <a:noAutofit/>
          </a:bodyPr>
          <a:lstStyle>
            <a:lvl1pPr algn="ctr">
              <a:lnSpc>
                <a:spcPct val="120000"/>
              </a:lnSpc>
              <a:defRPr sz="2400">
                <a:solidFill>
                  <a:schemeClr val="tx1"/>
                </a:solidFill>
                <a:latin typeface="+mj-lt"/>
              </a:defRPr>
            </a:lvl1pPr>
          </a:lstStyle>
          <a:p>
            <a:pPr lvl="0"/>
            <a:r>
              <a:rPr lang="en-US" altLang="ja-JP" dirty="0"/>
              <a:t>Text Here</a:t>
            </a:r>
            <a:endParaRPr lang="en-US" dirty="0"/>
          </a:p>
        </p:txBody>
      </p:sp>
      <p:sp>
        <p:nvSpPr>
          <p:cNvPr id="36" name="テキスト プレースホルダー 11"/>
          <p:cNvSpPr>
            <a:spLocks noGrp="1"/>
          </p:cNvSpPr>
          <p:nvPr>
            <p:ph type="body" sz="quarter" idx="22" hasCustomPrompt="1"/>
          </p:nvPr>
        </p:nvSpPr>
        <p:spPr>
          <a:xfrm>
            <a:off x="9656147" y="5998595"/>
            <a:ext cx="2394497" cy="1631084"/>
          </a:xfrm>
        </p:spPr>
        <p:txBody>
          <a:bodyPr anchor="b">
            <a:noAutofit/>
          </a:bodyPr>
          <a:lstStyle>
            <a:lvl1pPr algn="ctr">
              <a:lnSpc>
                <a:spcPct val="100000"/>
              </a:lnSpc>
              <a:spcBef>
                <a:spcPts val="0"/>
              </a:spcBef>
              <a:defRPr sz="8800">
                <a:solidFill>
                  <a:schemeClr val="accent1"/>
                </a:solidFill>
                <a:latin typeface="+mj-lt"/>
              </a:defRPr>
            </a:lvl1pPr>
          </a:lstStyle>
          <a:p>
            <a:pPr lvl="0"/>
            <a:r>
              <a:rPr lang="en-US" altLang="ja-JP" dirty="0"/>
              <a:t>A</a:t>
            </a:r>
            <a:endParaRPr lang="en-US" dirty="0"/>
          </a:p>
        </p:txBody>
      </p:sp>
      <p:sp>
        <p:nvSpPr>
          <p:cNvPr id="37" name="テキスト プレースホルダー 11"/>
          <p:cNvSpPr>
            <a:spLocks noGrp="1"/>
          </p:cNvSpPr>
          <p:nvPr>
            <p:ph type="body" sz="quarter" idx="23" hasCustomPrompt="1"/>
          </p:nvPr>
        </p:nvSpPr>
        <p:spPr>
          <a:xfrm>
            <a:off x="637261" y="2769138"/>
            <a:ext cx="5040560" cy="2205245"/>
          </a:xfrm>
        </p:spPr>
        <p:txBody>
          <a:bodyPr anchor="ctr">
            <a:noAutofit/>
          </a:bodyPr>
          <a:lstStyle>
            <a:lvl1pPr marL="342900" indent="-360000" algn="l">
              <a:lnSpc>
                <a:spcPct val="120000"/>
              </a:lnSpc>
              <a:buClr>
                <a:schemeClr val="accent1"/>
              </a:buClr>
              <a:buFont typeface="Wingdings" panose="05000000000000000000" pitchFamily="2" charset="2"/>
              <a:buChar char="u"/>
              <a:defRPr sz="2000">
                <a:solidFill>
                  <a:schemeClr val="tx1"/>
                </a:solidFill>
                <a:latin typeface="+mn-lt"/>
              </a:defRPr>
            </a:lvl1pPr>
          </a:lstStyle>
          <a:p>
            <a:pPr lvl="0"/>
            <a:r>
              <a:rPr lang="en-US" altLang="ja-JP" dirty="0"/>
              <a:t>Text Here</a:t>
            </a:r>
            <a:endParaRPr lang="en-US" dirty="0"/>
          </a:p>
        </p:txBody>
      </p:sp>
      <p:sp>
        <p:nvSpPr>
          <p:cNvPr id="38" name="テキスト プレースホルダー 11"/>
          <p:cNvSpPr>
            <a:spLocks noGrp="1"/>
          </p:cNvSpPr>
          <p:nvPr>
            <p:ph type="body" sz="quarter" idx="24" hasCustomPrompt="1"/>
          </p:nvPr>
        </p:nvSpPr>
        <p:spPr>
          <a:xfrm>
            <a:off x="637261" y="5964493"/>
            <a:ext cx="5040560" cy="2205245"/>
          </a:xfrm>
        </p:spPr>
        <p:txBody>
          <a:bodyPr anchor="ctr">
            <a:noAutofit/>
          </a:bodyPr>
          <a:lstStyle>
            <a:lvl1pPr marL="342900" indent="-360000" algn="l">
              <a:lnSpc>
                <a:spcPct val="120000"/>
              </a:lnSpc>
              <a:buClr>
                <a:schemeClr val="accent1"/>
              </a:buClr>
              <a:buFont typeface="Wingdings" panose="05000000000000000000" pitchFamily="2" charset="2"/>
              <a:buChar char="u"/>
              <a:defRPr sz="2000">
                <a:solidFill>
                  <a:schemeClr val="tx1"/>
                </a:solidFill>
                <a:latin typeface="+mn-lt"/>
              </a:defRPr>
            </a:lvl1pPr>
          </a:lstStyle>
          <a:p>
            <a:pPr lvl="0"/>
            <a:r>
              <a:rPr lang="en-US" altLang="ja-JP" dirty="0"/>
              <a:t>Text Here</a:t>
            </a:r>
            <a:endParaRPr lang="en-US" dirty="0"/>
          </a:p>
        </p:txBody>
      </p:sp>
      <p:sp>
        <p:nvSpPr>
          <p:cNvPr id="39" name="テキスト プレースホルダー 11"/>
          <p:cNvSpPr>
            <a:spLocks noGrp="1"/>
          </p:cNvSpPr>
          <p:nvPr>
            <p:ph type="body" sz="quarter" idx="25" hasCustomPrompt="1"/>
          </p:nvPr>
        </p:nvSpPr>
        <p:spPr>
          <a:xfrm>
            <a:off x="12608591" y="2814143"/>
            <a:ext cx="5040560" cy="2205245"/>
          </a:xfrm>
        </p:spPr>
        <p:txBody>
          <a:bodyPr anchor="ctr">
            <a:noAutofit/>
          </a:bodyPr>
          <a:lstStyle>
            <a:lvl1pPr marL="342900" indent="-360000" algn="l">
              <a:lnSpc>
                <a:spcPct val="120000"/>
              </a:lnSpc>
              <a:buClr>
                <a:schemeClr val="accent1"/>
              </a:buClr>
              <a:buFont typeface="Wingdings" panose="05000000000000000000" pitchFamily="2" charset="2"/>
              <a:buChar char="u"/>
              <a:defRPr sz="2000">
                <a:solidFill>
                  <a:schemeClr val="tx1"/>
                </a:solidFill>
                <a:latin typeface="+mn-lt"/>
              </a:defRPr>
            </a:lvl1pPr>
          </a:lstStyle>
          <a:p>
            <a:pPr lvl="0"/>
            <a:r>
              <a:rPr lang="en-US" altLang="ja-JP" dirty="0"/>
              <a:t>Text Here</a:t>
            </a:r>
            <a:endParaRPr lang="en-US" dirty="0"/>
          </a:p>
        </p:txBody>
      </p:sp>
      <p:sp>
        <p:nvSpPr>
          <p:cNvPr id="40" name="テキスト プレースホルダー 11"/>
          <p:cNvSpPr>
            <a:spLocks noGrp="1"/>
          </p:cNvSpPr>
          <p:nvPr>
            <p:ph type="body" sz="quarter" idx="26" hasCustomPrompt="1"/>
          </p:nvPr>
        </p:nvSpPr>
        <p:spPr>
          <a:xfrm>
            <a:off x="12608591" y="6009498"/>
            <a:ext cx="5040560" cy="2205245"/>
          </a:xfrm>
        </p:spPr>
        <p:txBody>
          <a:bodyPr anchor="ctr">
            <a:noAutofit/>
          </a:bodyPr>
          <a:lstStyle>
            <a:lvl1pPr marL="342900" indent="-360000" algn="l">
              <a:lnSpc>
                <a:spcPct val="120000"/>
              </a:lnSpc>
              <a:buClr>
                <a:schemeClr val="accent1"/>
              </a:buClr>
              <a:buFont typeface="Wingdings" panose="05000000000000000000" pitchFamily="2" charset="2"/>
              <a:buChar char="u"/>
              <a:defRPr sz="2000">
                <a:solidFill>
                  <a:schemeClr val="tx1"/>
                </a:solidFill>
                <a:latin typeface="+mn-lt"/>
              </a:defRPr>
            </a:lvl1pPr>
          </a:lstStyle>
          <a:p>
            <a:pPr lvl="0"/>
            <a:r>
              <a:rPr lang="en-US" altLang="ja-JP" dirty="0"/>
              <a:t>Text Here</a:t>
            </a:r>
            <a:endParaRPr lang="en-US" dirty="0"/>
          </a:p>
        </p:txBody>
      </p:sp>
      <p:sp>
        <p:nvSpPr>
          <p:cNvPr id="41" name="図プレースホルダー 7"/>
          <p:cNvSpPr>
            <a:spLocks noGrp="1"/>
          </p:cNvSpPr>
          <p:nvPr>
            <p:ph type="pic" sz="quarter" idx="37" hasCustomPrompt="1"/>
          </p:nvPr>
        </p:nvSpPr>
        <p:spPr>
          <a:xfrm>
            <a:off x="637261" y="1546270"/>
            <a:ext cx="1222868" cy="1222868"/>
          </a:xfrm>
        </p:spPr>
        <p:txBody>
          <a:bodyPr>
            <a:normAutofit/>
          </a:bodyPr>
          <a:lstStyle>
            <a:lvl1pPr>
              <a:defRPr sz="1600"/>
            </a:lvl1pPr>
          </a:lstStyle>
          <a:p>
            <a:r>
              <a:rPr kumimoji="1" lang="en-US" altLang="ja-JP" dirty="0"/>
              <a:t>ICON</a:t>
            </a:r>
            <a:endParaRPr kumimoji="1" lang="ja-JP" altLang="en-US" dirty="0"/>
          </a:p>
        </p:txBody>
      </p:sp>
      <p:sp>
        <p:nvSpPr>
          <p:cNvPr id="42" name="図プレースホルダー 7"/>
          <p:cNvSpPr>
            <a:spLocks noGrp="1"/>
          </p:cNvSpPr>
          <p:nvPr>
            <p:ph type="pic" sz="quarter" idx="38" hasCustomPrompt="1"/>
          </p:nvPr>
        </p:nvSpPr>
        <p:spPr>
          <a:xfrm>
            <a:off x="16434016" y="1572639"/>
            <a:ext cx="1222868" cy="1222868"/>
          </a:xfrm>
        </p:spPr>
        <p:txBody>
          <a:bodyPr>
            <a:normAutofit/>
          </a:bodyPr>
          <a:lstStyle>
            <a:lvl1pPr>
              <a:defRPr sz="1600"/>
            </a:lvl1pPr>
          </a:lstStyle>
          <a:p>
            <a:r>
              <a:rPr kumimoji="1" lang="en-US" altLang="ja-JP" dirty="0"/>
              <a:t>ICON</a:t>
            </a:r>
            <a:endParaRPr kumimoji="1" lang="ja-JP" altLang="en-US" dirty="0"/>
          </a:p>
        </p:txBody>
      </p:sp>
      <p:sp>
        <p:nvSpPr>
          <p:cNvPr id="43" name="図プレースホルダー 7"/>
          <p:cNvSpPr>
            <a:spLocks noGrp="1"/>
          </p:cNvSpPr>
          <p:nvPr>
            <p:ph type="pic" sz="quarter" idx="39" hasCustomPrompt="1"/>
          </p:nvPr>
        </p:nvSpPr>
        <p:spPr>
          <a:xfrm>
            <a:off x="637261" y="8169738"/>
            <a:ext cx="1222868" cy="1222868"/>
          </a:xfrm>
        </p:spPr>
        <p:txBody>
          <a:bodyPr>
            <a:normAutofit/>
          </a:bodyPr>
          <a:lstStyle>
            <a:lvl1pPr>
              <a:defRPr sz="1600"/>
            </a:lvl1pPr>
          </a:lstStyle>
          <a:p>
            <a:r>
              <a:rPr kumimoji="1" lang="en-US" altLang="ja-JP" dirty="0"/>
              <a:t>ICON</a:t>
            </a:r>
            <a:endParaRPr kumimoji="1" lang="ja-JP" altLang="en-US" dirty="0"/>
          </a:p>
        </p:txBody>
      </p:sp>
      <p:sp>
        <p:nvSpPr>
          <p:cNvPr id="44" name="図プレースホルダー 7"/>
          <p:cNvSpPr>
            <a:spLocks noGrp="1"/>
          </p:cNvSpPr>
          <p:nvPr>
            <p:ph type="pic" sz="quarter" idx="40" hasCustomPrompt="1"/>
          </p:nvPr>
        </p:nvSpPr>
        <p:spPr>
          <a:xfrm>
            <a:off x="16434016" y="8196107"/>
            <a:ext cx="1222868" cy="1222868"/>
          </a:xfrm>
        </p:spPr>
        <p:txBody>
          <a:bodyPr>
            <a:normAutofit/>
          </a:bodyPr>
          <a:lstStyle>
            <a:lvl1pPr>
              <a:defRPr sz="1600"/>
            </a:lvl1pPr>
          </a:lstStyle>
          <a:p>
            <a:r>
              <a:rPr kumimoji="1" lang="en-US" altLang="ja-JP" dirty="0"/>
              <a:t>ICON</a:t>
            </a:r>
            <a:endParaRPr kumimoji="1" lang="ja-JP" altLang="en-US" dirty="0"/>
          </a:p>
        </p:txBody>
      </p:sp>
    </p:spTree>
    <p:extLst>
      <p:ext uri="{BB962C8B-B14F-4D97-AF65-F5344CB8AC3E}">
        <p14:creationId xmlns:p14="http://schemas.microsoft.com/office/powerpoint/2010/main" val="2268549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1+#ppt_w/2"/>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6" decel="100000" fill="hold" grpId="0" nodeType="withEffect">
                                  <p:stCondLst>
                                    <p:cond delay="0"/>
                                  </p:stCondLst>
                                  <p:childTnLst>
                                    <p:set>
                                      <p:cBhvr>
                                        <p:cTn id="10" dur="1" fill="hold">
                                          <p:stCondLst>
                                            <p:cond delay="0"/>
                                          </p:stCondLst>
                                        </p:cTn>
                                        <p:tgtEl>
                                          <p:spTgt spid="29">
                                            <p:txEl>
                                              <p:pRg st="0" end="0"/>
                                            </p:txEl>
                                          </p:spTgt>
                                        </p:tgtEl>
                                        <p:attrNameLst>
                                          <p:attrName>style.visibility</p:attrName>
                                        </p:attrNameLst>
                                      </p:cBhvr>
                                      <p:to>
                                        <p:strVal val="visible"/>
                                      </p:to>
                                    </p:set>
                                    <p:anim calcmode="lin" valueType="num">
                                      <p:cBhvr additive="base">
                                        <p:cTn id="11" dur="500" fill="hold"/>
                                        <p:tgtEl>
                                          <p:spTgt spid="29">
                                            <p:txEl>
                                              <p:pRg st="0" end="0"/>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29">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6" decel="100000" fill="hold" grpId="0" nodeType="withEffect">
                                  <p:stCondLst>
                                    <p:cond delay="0"/>
                                  </p:stCondLst>
                                  <p:childTnLst>
                                    <p:set>
                                      <p:cBhvr>
                                        <p:cTn id="14" dur="1" fill="hold">
                                          <p:stCondLst>
                                            <p:cond delay="0"/>
                                          </p:stCondLst>
                                        </p:cTn>
                                        <p:tgtEl>
                                          <p:spTgt spid="30">
                                            <p:txEl>
                                              <p:pRg st="0" end="0"/>
                                            </p:txEl>
                                          </p:spTgt>
                                        </p:tgtEl>
                                        <p:attrNameLst>
                                          <p:attrName>style.visibility</p:attrName>
                                        </p:attrNameLst>
                                      </p:cBhvr>
                                      <p:to>
                                        <p:strVal val="visible"/>
                                      </p:to>
                                    </p:set>
                                    <p:anim calcmode="lin" valueType="num">
                                      <p:cBhvr additive="base">
                                        <p:cTn id="15" dur="500" fill="hold"/>
                                        <p:tgtEl>
                                          <p:spTgt spid="30">
                                            <p:txEl>
                                              <p:pRg st="0" end="0"/>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30">
                                            <p:txEl>
                                              <p:pRg st="0" end="0"/>
                                            </p:txEl>
                                          </p:spTgt>
                                        </p:tgtEl>
                                        <p:attrNameLst>
                                          <p:attrName>ppt_y</p:attrName>
                                        </p:attrNameLst>
                                      </p:cBhvr>
                                      <p:tavLst>
                                        <p:tav tm="0">
                                          <p:val>
                                            <p:strVal val="1+#ppt_h/2"/>
                                          </p:val>
                                        </p:tav>
                                        <p:tav tm="100000">
                                          <p:val>
                                            <p:strVal val="#ppt_y"/>
                                          </p:val>
                                        </p:tav>
                                      </p:tavLst>
                                    </p:anim>
                                  </p:childTnLst>
                                </p:cTn>
                              </p:par>
                              <p:par>
                                <p:cTn id="17" presetID="2" presetClass="entr" presetSubtype="12" decel="100000" fill="hold" nodeType="withEffect">
                                  <p:stCondLst>
                                    <p:cond delay="25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0-#ppt_w/2"/>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par>
                                <p:cTn id="21" presetID="2" presetClass="entr" presetSubtype="12" decel="100000" fill="hold" grpId="0" nodeType="withEffect">
                                  <p:stCondLst>
                                    <p:cond delay="250"/>
                                  </p:stCondLst>
                                  <p:childTnLst>
                                    <p:set>
                                      <p:cBhvr>
                                        <p:cTn id="22" dur="1" fill="hold">
                                          <p:stCondLst>
                                            <p:cond delay="0"/>
                                          </p:stCondLst>
                                        </p:cTn>
                                        <p:tgtEl>
                                          <p:spTgt spid="31">
                                            <p:txEl>
                                              <p:pRg st="0" end="0"/>
                                            </p:txEl>
                                          </p:spTgt>
                                        </p:tgtEl>
                                        <p:attrNameLst>
                                          <p:attrName>style.visibility</p:attrName>
                                        </p:attrNameLst>
                                      </p:cBhvr>
                                      <p:to>
                                        <p:strVal val="visible"/>
                                      </p:to>
                                    </p:set>
                                    <p:anim calcmode="lin" valueType="num">
                                      <p:cBhvr additive="base">
                                        <p:cTn id="23" dur="500" fill="hold"/>
                                        <p:tgtEl>
                                          <p:spTgt spid="31">
                                            <p:txEl>
                                              <p:pRg st="0" end="0"/>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1">
                                            <p:txEl>
                                              <p:pRg st="0" end="0"/>
                                            </p:txEl>
                                          </p:spTgt>
                                        </p:tgtEl>
                                        <p:attrNameLst>
                                          <p:attrName>ppt_y</p:attrName>
                                        </p:attrNameLst>
                                      </p:cBhvr>
                                      <p:tavLst>
                                        <p:tav tm="0">
                                          <p:val>
                                            <p:strVal val="1+#ppt_h/2"/>
                                          </p:val>
                                        </p:tav>
                                        <p:tav tm="100000">
                                          <p:val>
                                            <p:strVal val="#ppt_y"/>
                                          </p:val>
                                        </p:tav>
                                      </p:tavLst>
                                    </p:anim>
                                  </p:childTnLst>
                                </p:cTn>
                              </p:par>
                              <p:par>
                                <p:cTn id="25" presetID="2" presetClass="entr" presetSubtype="12" decel="100000" fill="hold" grpId="0" nodeType="withEffect">
                                  <p:stCondLst>
                                    <p:cond delay="250"/>
                                  </p:stCondLst>
                                  <p:childTnLst>
                                    <p:set>
                                      <p:cBhvr>
                                        <p:cTn id="26" dur="1" fill="hold">
                                          <p:stCondLst>
                                            <p:cond delay="0"/>
                                          </p:stCondLst>
                                        </p:cTn>
                                        <p:tgtEl>
                                          <p:spTgt spid="32">
                                            <p:txEl>
                                              <p:pRg st="0" end="0"/>
                                            </p:txEl>
                                          </p:spTgt>
                                        </p:tgtEl>
                                        <p:attrNameLst>
                                          <p:attrName>style.visibility</p:attrName>
                                        </p:attrNameLst>
                                      </p:cBhvr>
                                      <p:to>
                                        <p:strVal val="visible"/>
                                      </p:to>
                                    </p:set>
                                    <p:anim calcmode="lin" valueType="num">
                                      <p:cBhvr additive="base">
                                        <p:cTn id="27" dur="500" fill="hold"/>
                                        <p:tgtEl>
                                          <p:spTgt spid="32">
                                            <p:txEl>
                                              <p:pRg st="0" end="0"/>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2">
                                            <p:txEl>
                                              <p:pRg st="0" end="0"/>
                                            </p:txEl>
                                          </p:spTgt>
                                        </p:tgtEl>
                                        <p:attrNameLst>
                                          <p:attrName>ppt_y</p:attrName>
                                        </p:attrNameLst>
                                      </p:cBhvr>
                                      <p:tavLst>
                                        <p:tav tm="0">
                                          <p:val>
                                            <p:strVal val="1+#ppt_h/2"/>
                                          </p:val>
                                        </p:tav>
                                        <p:tav tm="100000">
                                          <p:val>
                                            <p:strVal val="#ppt_y"/>
                                          </p:val>
                                        </p:tav>
                                      </p:tavLst>
                                    </p:anim>
                                  </p:childTnLst>
                                </p:cTn>
                              </p:par>
                              <p:par>
                                <p:cTn id="29" presetID="2" presetClass="entr" presetSubtype="3" decel="100000" fill="hold" nodeType="withEffect">
                                  <p:stCondLst>
                                    <p:cond delay="50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1+#ppt_w/2"/>
                                          </p:val>
                                        </p:tav>
                                        <p:tav tm="100000">
                                          <p:val>
                                            <p:strVal val="#ppt_x"/>
                                          </p:val>
                                        </p:tav>
                                      </p:tavLst>
                                    </p:anim>
                                    <p:anim calcmode="lin" valueType="num">
                                      <p:cBhvr additive="base">
                                        <p:cTn id="32" dur="500" fill="hold"/>
                                        <p:tgtEl>
                                          <p:spTgt spid="9"/>
                                        </p:tgtEl>
                                        <p:attrNameLst>
                                          <p:attrName>ppt_y</p:attrName>
                                        </p:attrNameLst>
                                      </p:cBhvr>
                                      <p:tavLst>
                                        <p:tav tm="0">
                                          <p:val>
                                            <p:strVal val="0-#ppt_h/2"/>
                                          </p:val>
                                        </p:tav>
                                        <p:tav tm="100000">
                                          <p:val>
                                            <p:strVal val="#ppt_y"/>
                                          </p:val>
                                        </p:tav>
                                      </p:tavLst>
                                    </p:anim>
                                  </p:childTnLst>
                                </p:cTn>
                              </p:par>
                              <p:par>
                                <p:cTn id="33" presetID="2" presetClass="entr" presetSubtype="3" decel="100000" fill="hold" grpId="0" nodeType="withEffect">
                                  <p:stCondLst>
                                    <p:cond delay="500"/>
                                  </p:stCondLst>
                                  <p:childTnLst>
                                    <p:set>
                                      <p:cBhvr>
                                        <p:cTn id="34" dur="1" fill="hold">
                                          <p:stCondLst>
                                            <p:cond delay="0"/>
                                          </p:stCondLst>
                                        </p:cTn>
                                        <p:tgtEl>
                                          <p:spTgt spid="33">
                                            <p:txEl>
                                              <p:pRg st="0" end="0"/>
                                            </p:txEl>
                                          </p:spTgt>
                                        </p:tgtEl>
                                        <p:attrNameLst>
                                          <p:attrName>style.visibility</p:attrName>
                                        </p:attrNameLst>
                                      </p:cBhvr>
                                      <p:to>
                                        <p:strVal val="visible"/>
                                      </p:to>
                                    </p:set>
                                    <p:anim calcmode="lin" valueType="num">
                                      <p:cBhvr additive="base">
                                        <p:cTn id="35" dur="500" fill="hold"/>
                                        <p:tgtEl>
                                          <p:spTgt spid="33">
                                            <p:txEl>
                                              <p:pRg st="0" end="0"/>
                                            </p:txEl>
                                          </p:spTgt>
                                        </p:tgtEl>
                                        <p:attrNameLst>
                                          <p:attrName>ppt_x</p:attrName>
                                        </p:attrNameLst>
                                      </p:cBhvr>
                                      <p:tavLst>
                                        <p:tav tm="0">
                                          <p:val>
                                            <p:strVal val="1+#ppt_w/2"/>
                                          </p:val>
                                        </p:tav>
                                        <p:tav tm="100000">
                                          <p:val>
                                            <p:strVal val="#ppt_x"/>
                                          </p:val>
                                        </p:tav>
                                      </p:tavLst>
                                    </p:anim>
                                    <p:anim calcmode="lin" valueType="num">
                                      <p:cBhvr additive="base">
                                        <p:cTn id="36" dur="500" fill="hold"/>
                                        <p:tgtEl>
                                          <p:spTgt spid="33">
                                            <p:txEl>
                                              <p:pRg st="0" end="0"/>
                                            </p:txEl>
                                          </p:spTgt>
                                        </p:tgtEl>
                                        <p:attrNameLst>
                                          <p:attrName>ppt_y</p:attrName>
                                        </p:attrNameLst>
                                      </p:cBhvr>
                                      <p:tavLst>
                                        <p:tav tm="0">
                                          <p:val>
                                            <p:strVal val="0-#ppt_h/2"/>
                                          </p:val>
                                        </p:tav>
                                        <p:tav tm="100000">
                                          <p:val>
                                            <p:strVal val="#ppt_y"/>
                                          </p:val>
                                        </p:tav>
                                      </p:tavLst>
                                    </p:anim>
                                  </p:childTnLst>
                                </p:cTn>
                              </p:par>
                              <p:par>
                                <p:cTn id="37" presetID="2" presetClass="entr" presetSubtype="3" decel="100000" fill="hold" grpId="0" nodeType="withEffect">
                                  <p:stCondLst>
                                    <p:cond delay="500"/>
                                  </p:stCondLst>
                                  <p:childTnLst>
                                    <p:set>
                                      <p:cBhvr>
                                        <p:cTn id="38" dur="1" fill="hold">
                                          <p:stCondLst>
                                            <p:cond delay="0"/>
                                          </p:stCondLst>
                                        </p:cTn>
                                        <p:tgtEl>
                                          <p:spTgt spid="34">
                                            <p:txEl>
                                              <p:pRg st="0" end="0"/>
                                            </p:txEl>
                                          </p:spTgt>
                                        </p:tgtEl>
                                        <p:attrNameLst>
                                          <p:attrName>style.visibility</p:attrName>
                                        </p:attrNameLst>
                                      </p:cBhvr>
                                      <p:to>
                                        <p:strVal val="visible"/>
                                      </p:to>
                                    </p:set>
                                    <p:anim calcmode="lin" valueType="num">
                                      <p:cBhvr additive="base">
                                        <p:cTn id="39" dur="500" fill="hold"/>
                                        <p:tgtEl>
                                          <p:spTgt spid="34">
                                            <p:txEl>
                                              <p:pRg st="0" end="0"/>
                                            </p:txEl>
                                          </p:spTgt>
                                        </p:tgtEl>
                                        <p:attrNameLst>
                                          <p:attrName>ppt_x</p:attrName>
                                        </p:attrNameLst>
                                      </p:cBhvr>
                                      <p:tavLst>
                                        <p:tav tm="0">
                                          <p:val>
                                            <p:strVal val="1+#ppt_w/2"/>
                                          </p:val>
                                        </p:tav>
                                        <p:tav tm="100000">
                                          <p:val>
                                            <p:strVal val="#ppt_x"/>
                                          </p:val>
                                        </p:tav>
                                      </p:tavLst>
                                    </p:anim>
                                    <p:anim calcmode="lin" valueType="num">
                                      <p:cBhvr additive="base">
                                        <p:cTn id="40" dur="500" fill="hold"/>
                                        <p:tgtEl>
                                          <p:spTgt spid="34">
                                            <p:txEl>
                                              <p:pRg st="0" end="0"/>
                                            </p:txEl>
                                          </p:spTgt>
                                        </p:tgtEl>
                                        <p:attrNameLst>
                                          <p:attrName>ppt_y</p:attrName>
                                        </p:attrNameLst>
                                      </p:cBhvr>
                                      <p:tavLst>
                                        <p:tav tm="0">
                                          <p:val>
                                            <p:strVal val="0-#ppt_h/2"/>
                                          </p:val>
                                        </p:tav>
                                        <p:tav tm="100000">
                                          <p:val>
                                            <p:strVal val="#ppt_y"/>
                                          </p:val>
                                        </p:tav>
                                      </p:tavLst>
                                    </p:anim>
                                  </p:childTnLst>
                                </p:cTn>
                              </p:par>
                              <p:par>
                                <p:cTn id="41" presetID="2" presetClass="entr" presetSubtype="9" decel="100000" fill="hold" nodeType="withEffect">
                                  <p:stCondLst>
                                    <p:cond delay="75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0-#ppt_w/2"/>
                                          </p:val>
                                        </p:tav>
                                        <p:tav tm="100000">
                                          <p:val>
                                            <p:strVal val="#ppt_x"/>
                                          </p:val>
                                        </p:tav>
                                      </p:tavLst>
                                    </p:anim>
                                    <p:anim calcmode="lin" valueType="num">
                                      <p:cBhvr additive="base">
                                        <p:cTn id="44" dur="500" fill="hold"/>
                                        <p:tgtEl>
                                          <p:spTgt spid="24"/>
                                        </p:tgtEl>
                                        <p:attrNameLst>
                                          <p:attrName>ppt_y</p:attrName>
                                        </p:attrNameLst>
                                      </p:cBhvr>
                                      <p:tavLst>
                                        <p:tav tm="0">
                                          <p:val>
                                            <p:strVal val="0-#ppt_h/2"/>
                                          </p:val>
                                        </p:tav>
                                        <p:tav tm="100000">
                                          <p:val>
                                            <p:strVal val="#ppt_y"/>
                                          </p:val>
                                        </p:tav>
                                      </p:tavLst>
                                    </p:anim>
                                  </p:childTnLst>
                                </p:cTn>
                              </p:par>
                              <p:par>
                                <p:cTn id="45" presetID="2" presetClass="entr" presetSubtype="9" decel="100000" fill="hold" grpId="0" nodeType="withEffect">
                                  <p:stCondLst>
                                    <p:cond delay="750"/>
                                  </p:stCondLst>
                                  <p:childTnLst>
                                    <p:set>
                                      <p:cBhvr>
                                        <p:cTn id="46" dur="1" fill="hold">
                                          <p:stCondLst>
                                            <p:cond delay="0"/>
                                          </p:stCondLst>
                                        </p:cTn>
                                        <p:tgtEl>
                                          <p:spTgt spid="35">
                                            <p:txEl>
                                              <p:pRg st="0" end="0"/>
                                            </p:txEl>
                                          </p:spTgt>
                                        </p:tgtEl>
                                        <p:attrNameLst>
                                          <p:attrName>style.visibility</p:attrName>
                                        </p:attrNameLst>
                                      </p:cBhvr>
                                      <p:to>
                                        <p:strVal val="visible"/>
                                      </p:to>
                                    </p:set>
                                    <p:anim calcmode="lin" valueType="num">
                                      <p:cBhvr additive="base">
                                        <p:cTn id="47" dur="500" fill="hold"/>
                                        <p:tgtEl>
                                          <p:spTgt spid="35">
                                            <p:txEl>
                                              <p:pRg st="0" end="0"/>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35">
                                            <p:txEl>
                                              <p:pRg st="0" end="0"/>
                                            </p:txEl>
                                          </p:spTgt>
                                        </p:tgtEl>
                                        <p:attrNameLst>
                                          <p:attrName>ppt_y</p:attrName>
                                        </p:attrNameLst>
                                      </p:cBhvr>
                                      <p:tavLst>
                                        <p:tav tm="0">
                                          <p:val>
                                            <p:strVal val="0-#ppt_h/2"/>
                                          </p:val>
                                        </p:tav>
                                        <p:tav tm="100000">
                                          <p:val>
                                            <p:strVal val="#ppt_y"/>
                                          </p:val>
                                        </p:tav>
                                      </p:tavLst>
                                    </p:anim>
                                  </p:childTnLst>
                                </p:cTn>
                              </p:par>
                              <p:par>
                                <p:cTn id="49" presetID="2" presetClass="entr" presetSubtype="9" decel="100000" fill="hold" grpId="0" nodeType="withEffect">
                                  <p:stCondLst>
                                    <p:cond delay="750"/>
                                  </p:stCondLst>
                                  <p:childTnLst>
                                    <p:set>
                                      <p:cBhvr>
                                        <p:cTn id="50" dur="1" fill="hold">
                                          <p:stCondLst>
                                            <p:cond delay="0"/>
                                          </p:stCondLst>
                                        </p:cTn>
                                        <p:tgtEl>
                                          <p:spTgt spid="36">
                                            <p:txEl>
                                              <p:pRg st="0" end="0"/>
                                            </p:txEl>
                                          </p:spTgt>
                                        </p:tgtEl>
                                        <p:attrNameLst>
                                          <p:attrName>style.visibility</p:attrName>
                                        </p:attrNameLst>
                                      </p:cBhvr>
                                      <p:to>
                                        <p:strVal val="visible"/>
                                      </p:to>
                                    </p:set>
                                    <p:anim calcmode="lin" valueType="num">
                                      <p:cBhvr additive="base">
                                        <p:cTn id="51" dur="500" fill="hold"/>
                                        <p:tgtEl>
                                          <p:spTgt spid="36">
                                            <p:txEl>
                                              <p:pRg st="0" end="0"/>
                                            </p:txEl>
                                          </p:spTgt>
                                        </p:tgtEl>
                                        <p:attrNameLst>
                                          <p:attrName>ppt_x</p:attrName>
                                        </p:attrNameLst>
                                      </p:cBhvr>
                                      <p:tavLst>
                                        <p:tav tm="0">
                                          <p:val>
                                            <p:strVal val="0-#ppt_w/2"/>
                                          </p:val>
                                        </p:tav>
                                        <p:tav tm="100000">
                                          <p:val>
                                            <p:strVal val="#ppt_x"/>
                                          </p:val>
                                        </p:tav>
                                      </p:tavLst>
                                    </p:anim>
                                    <p:anim calcmode="lin" valueType="num">
                                      <p:cBhvr additive="base">
                                        <p:cTn id="52" dur="500" fill="hold"/>
                                        <p:tgtEl>
                                          <p:spTgt spid="36">
                                            <p:txEl>
                                              <p:pRg st="0" end="0"/>
                                            </p:txEl>
                                          </p:spTgt>
                                        </p:tgtEl>
                                        <p:attrNameLst>
                                          <p:attrName>ppt_y</p:attrName>
                                        </p:attrNameLst>
                                      </p:cBhvr>
                                      <p:tavLst>
                                        <p:tav tm="0">
                                          <p:val>
                                            <p:strVal val="0-#ppt_h/2"/>
                                          </p:val>
                                        </p:tav>
                                        <p:tav tm="100000">
                                          <p:val>
                                            <p:strVal val="#ppt_y"/>
                                          </p:val>
                                        </p:tav>
                                      </p:tavLst>
                                    </p:anim>
                                  </p:childTnLst>
                                </p:cTn>
                              </p:par>
                            </p:childTnLst>
                          </p:cTn>
                        </p:par>
                        <p:par>
                          <p:cTn id="53" fill="hold">
                            <p:stCondLst>
                              <p:cond delay="1250"/>
                            </p:stCondLst>
                            <p:childTnLst>
                              <p:par>
                                <p:cTn id="54" presetID="22" presetClass="entr" presetSubtype="2" fill="hold" grpId="0" nodeType="afterEffect">
                                  <p:stCondLst>
                                    <p:cond delay="250"/>
                                  </p:stCondLst>
                                  <p:childTnLst>
                                    <p:set>
                                      <p:cBhvr>
                                        <p:cTn id="55" dur="1" fill="hold">
                                          <p:stCondLst>
                                            <p:cond delay="0"/>
                                          </p:stCondLst>
                                        </p:cTn>
                                        <p:tgtEl>
                                          <p:spTgt spid="8"/>
                                        </p:tgtEl>
                                        <p:attrNameLst>
                                          <p:attrName>style.visibility</p:attrName>
                                        </p:attrNameLst>
                                      </p:cBhvr>
                                      <p:to>
                                        <p:strVal val="visible"/>
                                      </p:to>
                                    </p:set>
                                    <p:animEffect transition="in" filter="wipe(right)">
                                      <p:cBhvr>
                                        <p:cTn id="56" dur="500"/>
                                        <p:tgtEl>
                                          <p:spTgt spid="8"/>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41"/>
                                        </p:tgtEl>
                                        <p:attrNameLst>
                                          <p:attrName>style.visibility</p:attrName>
                                        </p:attrNameLst>
                                      </p:cBhvr>
                                      <p:to>
                                        <p:strVal val="visible"/>
                                      </p:to>
                                    </p:set>
                                    <p:animEffect transition="in" filter="fade">
                                      <p:cBhvr>
                                        <p:cTn id="59" dur="500"/>
                                        <p:tgtEl>
                                          <p:spTgt spid="41"/>
                                        </p:tgtEl>
                                      </p:cBhvr>
                                    </p:animEffect>
                                  </p:childTnLst>
                                </p:cTn>
                              </p:par>
                              <p:par>
                                <p:cTn id="60" presetID="10" presetClass="entr" presetSubtype="0" fill="hold" grpId="0" nodeType="withEffect">
                                  <p:stCondLst>
                                    <p:cond delay="50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childTnLst>
                                </p:cTn>
                              </p:par>
                            </p:childTnLst>
                          </p:cTn>
                        </p:par>
                        <p:par>
                          <p:cTn id="63" fill="hold">
                            <p:stCondLst>
                              <p:cond delay="2250"/>
                            </p:stCondLst>
                            <p:childTnLst>
                              <p:par>
                                <p:cTn id="64" presetID="22" presetClass="entr" presetSubtype="8" fill="hold" grpId="0" nodeType="afterEffect">
                                  <p:stCondLst>
                                    <p:cond delay="250"/>
                                  </p:stCondLst>
                                  <p:childTnLst>
                                    <p:set>
                                      <p:cBhvr>
                                        <p:cTn id="65" dur="1" fill="hold">
                                          <p:stCondLst>
                                            <p:cond delay="0"/>
                                          </p:stCondLst>
                                        </p:cTn>
                                        <p:tgtEl>
                                          <p:spTgt spid="7"/>
                                        </p:tgtEl>
                                        <p:attrNameLst>
                                          <p:attrName>style.visibility</p:attrName>
                                        </p:attrNameLst>
                                      </p:cBhvr>
                                      <p:to>
                                        <p:strVal val="visible"/>
                                      </p:to>
                                    </p:set>
                                    <p:animEffect transition="in" filter="wipe(left)">
                                      <p:cBhvr>
                                        <p:cTn id="66" dur="500"/>
                                        <p:tgtEl>
                                          <p:spTgt spid="7"/>
                                        </p:tgtEl>
                                      </p:cBhvr>
                                    </p:animEffect>
                                  </p:childTnLst>
                                </p:cTn>
                              </p:par>
                              <p:par>
                                <p:cTn id="67" presetID="10" presetClass="entr" presetSubtype="0" fill="hold" grpId="0" nodeType="withEffect">
                                  <p:stCondLst>
                                    <p:cond delay="50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500"/>
                                        <p:tgtEl>
                                          <p:spTgt spid="39"/>
                                        </p:tgtEl>
                                      </p:cBhvr>
                                    </p:animEffect>
                                  </p:childTnLst>
                                </p:cTn>
                              </p:par>
                              <p:par>
                                <p:cTn id="70" presetID="10" presetClass="entr" presetSubtype="0" fill="hold" grpId="0" nodeType="withEffect">
                                  <p:stCondLst>
                                    <p:cond delay="500"/>
                                  </p:stCondLst>
                                  <p:childTnLst>
                                    <p:set>
                                      <p:cBhvr>
                                        <p:cTn id="71" dur="1" fill="hold">
                                          <p:stCondLst>
                                            <p:cond delay="0"/>
                                          </p:stCondLst>
                                        </p:cTn>
                                        <p:tgtEl>
                                          <p:spTgt spid="42"/>
                                        </p:tgtEl>
                                        <p:attrNameLst>
                                          <p:attrName>style.visibility</p:attrName>
                                        </p:attrNameLst>
                                      </p:cBhvr>
                                      <p:to>
                                        <p:strVal val="visible"/>
                                      </p:to>
                                    </p:set>
                                    <p:animEffect transition="in" filter="fade">
                                      <p:cBhvr>
                                        <p:cTn id="72" dur="500"/>
                                        <p:tgtEl>
                                          <p:spTgt spid="42"/>
                                        </p:tgtEl>
                                      </p:cBhvr>
                                    </p:animEffect>
                                  </p:childTnLst>
                                </p:cTn>
                              </p:par>
                            </p:childTnLst>
                          </p:cTn>
                        </p:par>
                        <p:par>
                          <p:cTn id="73" fill="hold">
                            <p:stCondLst>
                              <p:cond delay="3250"/>
                            </p:stCondLst>
                            <p:childTnLst>
                              <p:par>
                                <p:cTn id="74" presetID="22" presetClass="entr" presetSubtype="2" fill="hold" grpId="0" nodeType="afterEffect">
                                  <p:stCondLst>
                                    <p:cond delay="250"/>
                                  </p:stCondLst>
                                  <p:childTnLst>
                                    <p:set>
                                      <p:cBhvr>
                                        <p:cTn id="75" dur="1" fill="hold">
                                          <p:stCondLst>
                                            <p:cond delay="0"/>
                                          </p:stCondLst>
                                        </p:cTn>
                                        <p:tgtEl>
                                          <p:spTgt spid="6"/>
                                        </p:tgtEl>
                                        <p:attrNameLst>
                                          <p:attrName>style.visibility</p:attrName>
                                        </p:attrNameLst>
                                      </p:cBhvr>
                                      <p:to>
                                        <p:strVal val="visible"/>
                                      </p:to>
                                    </p:set>
                                    <p:animEffect transition="in" filter="wipe(right)">
                                      <p:cBhvr>
                                        <p:cTn id="76" dur="500"/>
                                        <p:tgtEl>
                                          <p:spTgt spid="6"/>
                                        </p:tgtEl>
                                      </p:cBhvr>
                                    </p:animEffect>
                                  </p:childTnLst>
                                </p:cTn>
                              </p:par>
                              <p:par>
                                <p:cTn id="77" presetID="10" presetClass="entr" presetSubtype="0" fill="hold" grpId="0" nodeType="withEffect">
                                  <p:stCondLst>
                                    <p:cond delay="500"/>
                                  </p:stCondLst>
                                  <p:childTnLst>
                                    <p:set>
                                      <p:cBhvr>
                                        <p:cTn id="78" dur="1" fill="hold">
                                          <p:stCondLst>
                                            <p:cond delay="0"/>
                                          </p:stCondLst>
                                        </p:cTn>
                                        <p:tgtEl>
                                          <p:spTgt spid="38"/>
                                        </p:tgtEl>
                                        <p:attrNameLst>
                                          <p:attrName>style.visibility</p:attrName>
                                        </p:attrNameLst>
                                      </p:cBhvr>
                                      <p:to>
                                        <p:strVal val="visible"/>
                                      </p:to>
                                    </p:set>
                                    <p:animEffect transition="in" filter="fade">
                                      <p:cBhvr>
                                        <p:cTn id="79" dur="500"/>
                                        <p:tgtEl>
                                          <p:spTgt spid="38"/>
                                        </p:tgtEl>
                                      </p:cBhvr>
                                    </p:animEffect>
                                  </p:childTnLst>
                                </p:cTn>
                              </p:par>
                              <p:par>
                                <p:cTn id="80" presetID="10" presetClass="entr" presetSubtype="0" fill="hold" grpId="0" nodeType="withEffect">
                                  <p:stCondLst>
                                    <p:cond delay="500"/>
                                  </p:stCondLst>
                                  <p:childTnLst>
                                    <p:set>
                                      <p:cBhvr>
                                        <p:cTn id="81" dur="1" fill="hold">
                                          <p:stCondLst>
                                            <p:cond delay="0"/>
                                          </p:stCondLst>
                                        </p:cTn>
                                        <p:tgtEl>
                                          <p:spTgt spid="43"/>
                                        </p:tgtEl>
                                        <p:attrNameLst>
                                          <p:attrName>style.visibility</p:attrName>
                                        </p:attrNameLst>
                                      </p:cBhvr>
                                      <p:to>
                                        <p:strVal val="visible"/>
                                      </p:to>
                                    </p:set>
                                    <p:animEffect transition="in" filter="fade">
                                      <p:cBhvr>
                                        <p:cTn id="82" dur="500"/>
                                        <p:tgtEl>
                                          <p:spTgt spid="43"/>
                                        </p:tgtEl>
                                      </p:cBhvr>
                                    </p:animEffect>
                                  </p:childTnLst>
                                </p:cTn>
                              </p:par>
                            </p:childTnLst>
                          </p:cTn>
                        </p:par>
                        <p:par>
                          <p:cTn id="83" fill="hold">
                            <p:stCondLst>
                              <p:cond delay="4250"/>
                            </p:stCondLst>
                            <p:childTnLst>
                              <p:par>
                                <p:cTn id="84" presetID="22" presetClass="entr" presetSubtype="8" fill="hold" grpId="0" nodeType="afterEffect">
                                  <p:stCondLst>
                                    <p:cond delay="250"/>
                                  </p:stCondLst>
                                  <p:childTnLst>
                                    <p:set>
                                      <p:cBhvr>
                                        <p:cTn id="85" dur="1" fill="hold">
                                          <p:stCondLst>
                                            <p:cond delay="0"/>
                                          </p:stCondLst>
                                        </p:cTn>
                                        <p:tgtEl>
                                          <p:spTgt spid="5"/>
                                        </p:tgtEl>
                                        <p:attrNameLst>
                                          <p:attrName>style.visibility</p:attrName>
                                        </p:attrNameLst>
                                      </p:cBhvr>
                                      <p:to>
                                        <p:strVal val="visible"/>
                                      </p:to>
                                    </p:set>
                                    <p:animEffect transition="in" filter="wipe(left)">
                                      <p:cBhvr>
                                        <p:cTn id="86" dur="500"/>
                                        <p:tgtEl>
                                          <p:spTgt spid="5"/>
                                        </p:tgtEl>
                                      </p:cBhvr>
                                    </p:animEffect>
                                  </p:childTnLst>
                                </p:cTn>
                              </p:par>
                              <p:par>
                                <p:cTn id="87" presetID="10" presetClass="entr" presetSubtype="0" fill="hold" grpId="0" nodeType="withEffect">
                                  <p:stCondLst>
                                    <p:cond delay="500"/>
                                  </p:stCondLst>
                                  <p:childTnLst>
                                    <p:set>
                                      <p:cBhvr>
                                        <p:cTn id="88" dur="1" fill="hold">
                                          <p:stCondLst>
                                            <p:cond delay="0"/>
                                          </p:stCondLst>
                                        </p:cTn>
                                        <p:tgtEl>
                                          <p:spTgt spid="40"/>
                                        </p:tgtEl>
                                        <p:attrNameLst>
                                          <p:attrName>style.visibility</p:attrName>
                                        </p:attrNameLst>
                                      </p:cBhvr>
                                      <p:to>
                                        <p:strVal val="visible"/>
                                      </p:to>
                                    </p:set>
                                    <p:animEffect transition="in" filter="fade">
                                      <p:cBhvr>
                                        <p:cTn id="89" dur="500"/>
                                        <p:tgtEl>
                                          <p:spTgt spid="40"/>
                                        </p:tgtEl>
                                      </p:cBhvr>
                                    </p:animEffect>
                                  </p:childTnLst>
                                </p:cTn>
                              </p:par>
                              <p:par>
                                <p:cTn id="90" presetID="10" presetClass="entr" presetSubtype="0" fill="hold" grpId="0" nodeType="withEffect">
                                  <p:stCondLst>
                                    <p:cond delay="500"/>
                                  </p:stCondLst>
                                  <p:childTnLst>
                                    <p:set>
                                      <p:cBhvr>
                                        <p:cTn id="91" dur="1" fill="hold">
                                          <p:stCondLst>
                                            <p:cond delay="0"/>
                                          </p:stCondLst>
                                        </p:cTn>
                                        <p:tgtEl>
                                          <p:spTgt spid="44"/>
                                        </p:tgtEl>
                                        <p:attrNameLst>
                                          <p:attrName>style.visibility</p:attrName>
                                        </p:attrNameLst>
                                      </p:cBhvr>
                                      <p:to>
                                        <p:strVal val="visible"/>
                                      </p:to>
                                    </p:set>
                                    <p:animEffect transition="in" filter="fade">
                                      <p:cBhvr>
                                        <p:cTn id="9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9" grpId="0" build="p">
        <p:tmplLst>
          <p:tmpl lvl="1">
            <p:tnLst>
              <p:par>
                <p:cTn presetID="2" presetClass="entr" presetSubtype="6" decel="100000" fill="hold" nodeType="withEffect">
                  <p:stCondLst>
                    <p:cond delay="0"/>
                  </p:stCondLst>
                  <p:childTnLst>
                    <p:set>
                      <p:cBhvr>
                        <p:cTn dur="1" fill="hold">
                          <p:stCondLst>
                            <p:cond delay="0"/>
                          </p:stCondLst>
                        </p:cTn>
                        <p:tgtEl>
                          <p:spTgt spid="29"/>
                        </p:tgtEl>
                        <p:attrNameLst>
                          <p:attrName>style.visibility</p:attrName>
                        </p:attrNameLst>
                      </p:cBhvr>
                      <p:to>
                        <p:strVal val="visible"/>
                      </p:to>
                    </p:set>
                    <p:anim calcmode="lin" valueType="num">
                      <p:cBhvr additive="base">
                        <p:cTn dur="500" fill="hold"/>
                        <p:tgtEl>
                          <p:spTgt spid="29"/>
                        </p:tgtEl>
                        <p:attrNameLst>
                          <p:attrName>ppt_x</p:attrName>
                        </p:attrNameLst>
                      </p:cBhvr>
                      <p:tavLst>
                        <p:tav tm="0">
                          <p:val>
                            <p:strVal val="1+#ppt_w/2"/>
                          </p:val>
                        </p:tav>
                        <p:tav tm="100000">
                          <p:val>
                            <p:strVal val="#ppt_x"/>
                          </p:val>
                        </p:tav>
                      </p:tavLst>
                    </p:anim>
                    <p:anim calcmode="lin" valueType="num">
                      <p:cBhvr additive="base">
                        <p:cTn dur="500" fill="hold"/>
                        <p:tgtEl>
                          <p:spTgt spid="29"/>
                        </p:tgtEl>
                        <p:attrNameLst>
                          <p:attrName>ppt_y</p:attrName>
                        </p:attrNameLst>
                      </p:cBhvr>
                      <p:tavLst>
                        <p:tav tm="0">
                          <p:val>
                            <p:strVal val="1+#ppt_h/2"/>
                          </p:val>
                        </p:tav>
                        <p:tav tm="100000">
                          <p:val>
                            <p:strVal val="#ppt_y"/>
                          </p:val>
                        </p:tav>
                      </p:tavLst>
                    </p:anim>
                  </p:childTnLst>
                </p:cTn>
              </p:par>
            </p:tnLst>
          </p:tmpl>
        </p:tmplLst>
      </p:bldP>
      <p:bldP spid="30" grpId="0" build="p">
        <p:tmplLst>
          <p:tmpl lvl="1">
            <p:tnLst>
              <p:par>
                <p:cTn presetID="2" presetClass="entr" presetSubtype="6" decel="100000" fill="hold" nodeType="withEffect">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fill="hold"/>
                        <p:tgtEl>
                          <p:spTgt spid="30"/>
                        </p:tgtEl>
                        <p:attrNameLst>
                          <p:attrName>ppt_x</p:attrName>
                        </p:attrNameLst>
                      </p:cBhvr>
                      <p:tavLst>
                        <p:tav tm="0">
                          <p:val>
                            <p:strVal val="1+#ppt_w/2"/>
                          </p:val>
                        </p:tav>
                        <p:tav tm="100000">
                          <p:val>
                            <p:strVal val="#ppt_x"/>
                          </p:val>
                        </p:tav>
                      </p:tavLst>
                    </p:anim>
                    <p:anim calcmode="lin" valueType="num">
                      <p:cBhvr additive="base">
                        <p:cTn dur="500" fill="hold"/>
                        <p:tgtEl>
                          <p:spTgt spid="30"/>
                        </p:tgtEl>
                        <p:attrNameLst>
                          <p:attrName>ppt_y</p:attrName>
                        </p:attrNameLst>
                      </p:cBhvr>
                      <p:tavLst>
                        <p:tav tm="0">
                          <p:val>
                            <p:strVal val="1+#ppt_h/2"/>
                          </p:val>
                        </p:tav>
                        <p:tav tm="100000">
                          <p:val>
                            <p:strVal val="#ppt_y"/>
                          </p:val>
                        </p:tav>
                      </p:tavLst>
                    </p:anim>
                  </p:childTnLst>
                </p:cTn>
              </p:par>
            </p:tnLst>
          </p:tmpl>
        </p:tmplLst>
      </p:bldP>
      <p:bldP spid="31" grpId="0" build="p">
        <p:tmplLst>
          <p:tmpl lvl="1">
            <p:tnLst>
              <p:par>
                <p:cTn presetID="2" presetClass="entr" presetSubtype="12" decel="100000" fill="hold" nodeType="withEffect">
                  <p:stCondLst>
                    <p:cond delay="250"/>
                  </p:stCondLst>
                  <p:childTnLst>
                    <p:set>
                      <p:cBhvr>
                        <p:cTn dur="1" fill="hold">
                          <p:stCondLst>
                            <p:cond delay="0"/>
                          </p:stCondLst>
                        </p:cTn>
                        <p:tgtEl>
                          <p:spTgt spid="31"/>
                        </p:tgtEl>
                        <p:attrNameLst>
                          <p:attrName>style.visibility</p:attrName>
                        </p:attrNameLst>
                      </p:cBhvr>
                      <p:to>
                        <p:strVal val="visible"/>
                      </p:to>
                    </p:set>
                    <p:anim calcmode="lin" valueType="num">
                      <p:cBhvr additive="base">
                        <p:cTn dur="500" fill="hold"/>
                        <p:tgtEl>
                          <p:spTgt spid="31"/>
                        </p:tgtEl>
                        <p:attrNameLst>
                          <p:attrName>ppt_x</p:attrName>
                        </p:attrNameLst>
                      </p:cBhvr>
                      <p:tavLst>
                        <p:tav tm="0">
                          <p:val>
                            <p:strVal val="0-#ppt_w/2"/>
                          </p:val>
                        </p:tav>
                        <p:tav tm="100000">
                          <p:val>
                            <p:strVal val="#ppt_x"/>
                          </p:val>
                        </p:tav>
                      </p:tavLst>
                    </p:anim>
                    <p:anim calcmode="lin" valueType="num">
                      <p:cBhvr additive="base">
                        <p:cTn dur="500" fill="hold"/>
                        <p:tgtEl>
                          <p:spTgt spid="31"/>
                        </p:tgtEl>
                        <p:attrNameLst>
                          <p:attrName>ppt_y</p:attrName>
                        </p:attrNameLst>
                      </p:cBhvr>
                      <p:tavLst>
                        <p:tav tm="0">
                          <p:val>
                            <p:strVal val="1+#ppt_h/2"/>
                          </p:val>
                        </p:tav>
                        <p:tav tm="100000">
                          <p:val>
                            <p:strVal val="#ppt_y"/>
                          </p:val>
                        </p:tav>
                      </p:tavLst>
                    </p:anim>
                  </p:childTnLst>
                </p:cTn>
              </p:par>
            </p:tnLst>
          </p:tmpl>
        </p:tmplLst>
      </p:bldP>
      <p:bldP spid="32" grpId="0" build="p">
        <p:tmplLst>
          <p:tmpl lvl="1">
            <p:tnLst>
              <p:par>
                <p:cTn presetID="2" presetClass="entr" presetSubtype="12" decel="100000" fill="hold" nodeType="withEffect">
                  <p:stCondLst>
                    <p:cond delay="250"/>
                  </p:stCondLst>
                  <p:childTnLst>
                    <p:set>
                      <p:cBhvr>
                        <p:cTn dur="1" fill="hold">
                          <p:stCondLst>
                            <p:cond delay="0"/>
                          </p:stCondLst>
                        </p:cTn>
                        <p:tgtEl>
                          <p:spTgt spid="32"/>
                        </p:tgtEl>
                        <p:attrNameLst>
                          <p:attrName>style.visibility</p:attrName>
                        </p:attrNameLst>
                      </p:cBhvr>
                      <p:to>
                        <p:strVal val="visible"/>
                      </p:to>
                    </p:set>
                    <p:anim calcmode="lin" valueType="num">
                      <p:cBhvr additive="base">
                        <p:cTn dur="500" fill="hold"/>
                        <p:tgtEl>
                          <p:spTgt spid="32"/>
                        </p:tgtEl>
                        <p:attrNameLst>
                          <p:attrName>ppt_x</p:attrName>
                        </p:attrNameLst>
                      </p:cBhvr>
                      <p:tavLst>
                        <p:tav tm="0">
                          <p:val>
                            <p:strVal val="0-#ppt_w/2"/>
                          </p:val>
                        </p:tav>
                        <p:tav tm="100000">
                          <p:val>
                            <p:strVal val="#ppt_x"/>
                          </p:val>
                        </p:tav>
                      </p:tavLst>
                    </p:anim>
                    <p:anim calcmode="lin" valueType="num">
                      <p:cBhvr additive="base">
                        <p:cTn dur="500" fill="hold"/>
                        <p:tgtEl>
                          <p:spTgt spid="32"/>
                        </p:tgtEl>
                        <p:attrNameLst>
                          <p:attrName>ppt_y</p:attrName>
                        </p:attrNameLst>
                      </p:cBhvr>
                      <p:tavLst>
                        <p:tav tm="0">
                          <p:val>
                            <p:strVal val="1+#ppt_h/2"/>
                          </p:val>
                        </p:tav>
                        <p:tav tm="100000">
                          <p:val>
                            <p:strVal val="#ppt_y"/>
                          </p:val>
                        </p:tav>
                      </p:tavLst>
                    </p:anim>
                  </p:childTnLst>
                </p:cTn>
              </p:par>
            </p:tnLst>
          </p:tmpl>
        </p:tmplLst>
      </p:bldP>
      <p:bldP spid="33" grpId="0" build="p">
        <p:tmplLst>
          <p:tmpl lvl="1">
            <p:tnLst>
              <p:par>
                <p:cTn presetID="2" presetClass="entr" presetSubtype="3" decel="100000" fill="hold" nodeType="withEffect">
                  <p:stCondLst>
                    <p:cond delay="500"/>
                  </p:stCondLst>
                  <p:childTnLst>
                    <p:set>
                      <p:cBhvr>
                        <p:cTn dur="1" fill="hold">
                          <p:stCondLst>
                            <p:cond delay="0"/>
                          </p:stCondLst>
                        </p:cTn>
                        <p:tgtEl>
                          <p:spTgt spid="33"/>
                        </p:tgtEl>
                        <p:attrNameLst>
                          <p:attrName>style.visibility</p:attrName>
                        </p:attrNameLst>
                      </p:cBhvr>
                      <p:to>
                        <p:strVal val="visible"/>
                      </p:to>
                    </p:set>
                    <p:anim calcmode="lin" valueType="num">
                      <p:cBhvr additive="base">
                        <p:cTn dur="500" fill="hold"/>
                        <p:tgtEl>
                          <p:spTgt spid="33"/>
                        </p:tgtEl>
                        <p:attrNameLst>
                          <p:attrName>ppt_x</p:attrName>
                        </p:attrNameLst>
                      </p:cBhvr>
                      <p:tavLst>
                        <p:tav tm="0">
                          <p:val>
                            <p:strVal val="1+#ppt_w/2"/>
                          </p:val>
                        </p:tav>
                        <p:tav tm="100000">
                          <p:val>
                            <p:strVal val="#ppt_x"/>
                          </p:val>
                        </p:tav>
                      </p:tavLst>
                    </p:anim>
                    <p:anim calcmode="lin" valueType="num">
                      <p:cBhvr additive="base">
                        <p:cTn dur="500" fill="hold"/>
                        <p:tgtEl>
                          <p:spTgt spid="33"/>
                        </p:tgtEl>
                        <p:attrNameLst>
                          <p:attrName>ppt_y</p:attrName>
                        </p:attrNameLst>
                      </p:cBhvr>
                      <p:tavLst>
                        <p:tav tm="0">
                          <p:val>
                            <p:strVal val="0-#ppt_h/2"/>
                          </p:val>
                        </p:tav>
                        <p:tav tm="100000">
                          <p:val>
                            <p:strVal val="#ppt_y"/>
                          </p:val>
                        </p:tav>
                      </p:tavLst>
                    </p:anim>
                  </p:childTnLst>
                </p:cTn>
              </p:par>
            </p:tnLst>
          </p:tmpl>
        </p:tmplLst>
      </p:bldP>
      <p:bldP spid="34" grpId="0" build="p">
        <p:tmplLst>
          <p:tmpl lvl="1">
            <p:tnLst>
              <p:par>
                <p:cTn presetID="2" presetClass="entr" presetSubtype="3" decel="100000" fill="hold" nodeType="withEffect">
                  <p:stCondLst>
                    <p:cond delay="50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fill="hold"/>
                        <p:tgtEl>
                          <p:spTgt spid="34"/>
                        </p:tgtEl>
                        <p:attrNameLst>
                          <p:attrName>ppt_x</p:attrName>
                        </p:attrNameLst>
                      </p:cBhvr>
                      <p:tavLst>
                        <p:tav tm="0">
                          <p:val>
                            <p:strVal val="1+#ppt_w/2"/>
                          </p:val>
                        </p:tav>
                        <p:tav tm="100000">
                          <p:val>
                            <p:strVal val="#ppt_x"/>
                          </p:val>
                        </p:tav>
                      </p:tavLst>
                    </p:anim>
                    <p:anim calcmode="lin" valueType="num">
                      <p:cBhvr additive="base">
                        <p:cTn dur="500" fill="hold"/>
                        <p:tgtEl>
                          <p:spTgt spid="34"/>
                        </p:tgtEl>
                        <p:attrNameLst>
                          <p:attrName>ppt_y</p:attrName>
                        </p:attrNameLst>
                      </p:cBhvr>
                      <p:tavLst>
                        <p:tav tm="0">
                          <p:val>
                            <p:strVal val="0-#ppt_h/2"/>
                          </p:val>
                        </p:tav>
                        <p:tav tm="100000">
                          <p:val>
                            <p:strVal val="#ppt_y"/>
                          </p:val>
                        </p:tav>
                      </p:tavLst>
                    </p:anim>
                  </p:childTnLst>
                </p:cTn>
              </p:par>
            </p:tnLst>
          </p:tmpl>
        </p:tmplLst>
      </p:bldP>
      <p:bldP spid="35" grpId="0" build="p">
        <p:tmplLst>
          <p:tmpl lvl="1">
            <p:tnLst>
              <p:par>
                <p:cTn presetID="2" presetClass="entr" presetSubtype="9" decel="100000" fill="hold" nodeType="withEffect">
                  <p:stCondLst>
                    <p:cond delay="750"/>
                  </p:stCondLst>
                  <p:childTnLst>
                    <p:set>
                      <p:cBhvr>
                        <p:cTn dur="1" fill="hold">
                          <p:stCondLst>
                            <p:cond delay="0"/>
                          </p:stCondLst>
                        </p:cTn>
                        <p:tgtEl>
                          <p:spTgt spid="35"/>
                        </p:tgtEl>
                        <p:attrNameLst>
                          <p:attrName>style.visibility</p:attrName>
                        </p:attrNameLst>
                      </p:cBhvr>
                      <p:to>
                        <p:strVal val="visible"/>
                      </p:to>
                    </p:set>
                    <p:anim calcmode="lin" valueType="num">
                      <p:cBhvr additive="base">
                        <p:cTn dur="500" fill="hold"/>
                        <p:tgtEl>
                          <p:spTgt spid="35"/>
                        </p:tgtEl>
                        <p:attrNameLst>
                          <p:attrName>ppt_x</p:attrName>
                        </p:attrNameLst>
                      </p:cBhvr>
                      <p:tavLst>
                        <p:tav tm="0">
                          <p:val>
                            <p:strVal val="0-#ppt_w/2"/>
                          </p:val>
                        </p:tav>
                        <p:tav tm="100000">
                          <p:val>
                            <p:strVal val="#ppt_x"/>
                          </p:val>
                        </p:tav>
                      </p:tavLst>
                    </p:anim>
                    <p:anim calcmode="lin" valueType="num">
                      <p:cBhvr additive="base">
                        <p:cTn dur="500" fill="hold"/>
                        <p:tgtEl>
                          <p:spTgt spid="35"/>
                        </p:tgtEl>
                        <p:attrNameLst>
                          <p:attrName>ppt_y</p:attrName>
                        </p:attrNameLst>
                      </p:cBhvr>
                      <p:tavLst>
                        <p:tav tm="0">
                          <p:val>
                            <p:strVal val="0-#ppt_h/2"/>
                          </p:val>
                        </p:tav>
                        <p:tav tm="100000">
                          <p:val>
                            <p:strVal val="#ppt_y"/>
                          </p:val>
                        </p:tav>
                      </p:tavLst>
                    </p:anim>
                  </p:childTnLst>
                </p:cTn>
              </p:par>
            </p:tnLst>
          </p:tmpl>
        </p:tmplLst>
      </p:bldP>
      <p:bldP spid="36" grpId="0" build="p">
        <p:tmplLst>
          <p:tmpl lvl="1">
            <p:tnLst>
              <p:par>
                <p:cTn presetID="2" presetClass="entr" presetSubtype="9" decel="100000" fill="hold" nodeType="withEffect">
                  <p:stCondLst>
                    <p:cond delay="750"/>
                  </p:stCondLst>
                  <p:childTnLst>
                    <p:set>
                      <p:cBhvr>
                        <p:cTn dur="1" fill="hold">
                          <p:stCondLst>
                            <p:cond delay="0"/>
                          </p:stCondLst>
                        </p:cTn>
                        <p:tgtEl>
                          <p:spTgt spid="36"/>
                        </p:tgtEl>
                        <p:attrNameLst>
                          <p:attrName>style.visibility</p:attrName>
                        </p:attrNameLst>
                      </p:cBhvr>
                      <p:to>
                        <p:strVal val="visible"/>
                      </p:to>
                    </p:set>
                    <p:anim calcmode="lin" valueType="num">
                      <p:cBhvr additive="base">
                        <p:cTn dur="500" fill="hold"/>
                        <p:tgtEl>
                          <p:spTgt spid="36"/>
                        </p:tgtEl>
                        <p:attrNameLst>
                          <p:attrName>ppt_x</p:attrName>
                        </p:attrNameLst>
                      </p:cBhvr>
                      <p:tavLst>
                        <p:tav tm="0">
                          <p:val>
                            <p:strVal val="0-#ppt_w/2"/>
                          </p:val>
                        </p:tav>
                        <p:tav tm="100000">
                          <p:val>
                            <p:strVal val="#ppt_x"/>
                          </p:val>
                        </p:tav>
                      </p:tavLst>
                    </p:anim>
                    <p:anim calcmode="lin" valueType="num">
                      <p:cBhvr additive="base">
                        <p:cTn dur="500" fill="hold"/>
                        <p:tgtEl>
                          <p:spTgt spid="36"/>
                        </p:tgtEl>
                        <p:attrNameLst>
                          <p:attrName>ppt_y</p:attrName>
                        </p:attrNameLst>
                      </p:cBhvr>
                      <p:tavLst>
                        <p:tav tm="0">
                          <p:val>
                            <p:strVal val="0-#ppt_h/2"/>
                          </p:val>
                        </p:tav>
                        <p:tav tm="100000">
                          <p:val>
                            <p:strVal val="#ppt_y"/>
                          </p:val>
                        </p:tav>
                      </p:tavLst>
                    </p:anim>
                  </p:childTnLst>
                </p:cTn>
              </p:par>
            </p:tnLst>
          </p:tmpl>
        </p:tmplLst>
      </p:bldP>
      <p:bldP spid="37" grpId="0">
        <p:tmplLst>
          <p:tmpl>
            <p:tnLst>
              <p:par>
                <p:cTn presetID="10" presetClass="entr" presetSubtype="0" fill="hold" nodeType="withEffect">
                  <p:stCondLst>
                    <p:cond delay="50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p:tmplLst>
          <p:tmpl>
            <p:tnLst>
              <p:par>
                <p:cTn presetID="10" presetClass="entr" presetSubtype="0" fill="hold" nodeType="withEffect">
                  <p:stCondLst>
                    <p:cond delay="50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childTnLst>
                </p:cTn>
              </p:par>
            </p:tnLst>
          </p:tmpl>
        </p:tmplLst>
      </p:bldP>
      <p:bldP spid="39" grpId="0">
        <p:tmplLst>
          <p:tmpl>
            <p:tnLst>
              <p:par>
                <p:cTn presetID="10" presetClass="entr" presetSubtype="0" fill="hold" nodeType="withEffect">
                  <p:stCondLst>
                    <p:cond delay="50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40" grpId="0">
        <p:tmplLst>
          <p:tmpl>
            <p:tnLst>
              <p:par>
                <p:cTn presetID="10" presetClass="entr" presetSubtype="0" fill="hold" nodeType="withEffect">
                  <p:stCondLst>
                    <p:cond delay="500"/>
                  </p:stCondLst>
                  <p:childTnLst>
                    <p:set>
                      <p:cBhvr>
                        <p:cTn dur="1" fill="hold">
                          <p:stCondLst>
                            <p:cond delay="0"/>
                          </p:stCondLst>
                        </p:cTn>
                        <p:tgtEl>
                          <p:spTgt spid="40"/>
                        </p:tgtEl>
                        <p:attrNameLst>
                          <p:attrName>style.visibility</p:attrName>
                        </p:attrNameLst>
                      </p:cBhvr>
                      <p:to>
                        <p:strVal val="visible"/>
                      </p:to>
                    </p:set>
                    <p:animEffect transition="in" filter="fade">
                      <p:cBhvr>
                        <p:cTn dur="500"/>
                        <p:tgtEl>
                          <p:spTgt spid="40"/>
                        </p:tgtEl>
                      </p:cBhvr>
                    </p:animEffect>
                  </p:childTnLst>
                </p:cTn>
              </p:par>
            </p:tnLst>
          </p:tmpl>
        </p:tmplLst>
      </p:bldP>
      <p:bldP spid="41" grpId="0"/>
      <p:bldP spid="42" grpId="0"/>
      <p:bldP spid="43" grpId="0"/>
      <p:bldP spid="44" grpId="0"/>
    </p:bld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2x4 Images 1">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円/楕円 4"/>
          <p:cNvSpPr/>
          <p:nvPr userDrawn="1"/>
        </p:nvSpPr>
        <p:spPr>
          <a:xfrm>
            <a:off x="1498356" y="1634381"/>
            <a:ext cx="3063774" cy="3064040"/>
          </a:xfrm>
          <a:prstGeom prst="ellipse">
            <a:avLst/>
          </a:prstGeom>
          <a:solidFill>
            <a:schemeClr val="accent1">
              <a:lumMod val="20000"/>
              <a:lumOff val="80000"/>
              <a:alpha val="30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6" name="図プレースホルダー 9"/>
          <p:cNvSpPr>
            <a:spLocks noGrp="1"/>
          </p:cNvSpPr>
          <p:nvPr>
            <p:ph type="pic" sz="quarter" idx="12" hasCustomPrompt="1"/>
          </p:nvPr>
        </p:nvSpPr>
        <p:spPr>
          <a:xfrm>
            <a:off x="1644130" y="1780168"/>
            <a:ext cx="2772227" cy="2772467"/>
          </a:xfrm>
          <a:prstGeom prst="ellipse">
            <a:avLst/>
          </a:prstGeom>
        </p:spPr>
        <p:txBody>
          <a:bodyPr/>
          <a:lstStyle>
            <a:lvl1pPr>
              <a:defRPr/>
            </a:lvl1pPr>
          </a:lstStyle>
          <a:p>
            <a:r>
              <a:rPr kumimoji="1" lang="en-US" altLang="ja-JP" dirty="0"/>
              <a:t>Add Image</a:t>
            </a:r>
            <a:endParaRPr kumimoji="1" lang="ja-JP" altLang="en-US" dirty="0"/>
          </a:p>
        </p:txBody>
      </p:sp>
      <p:sp>
        <p:nvSpPr>
          <p:cNvPr id="7" name="テキスト プレースホルダー 6"/>
          <p:cNvSpPr>
            <a:spLocks noGrp="1"/>
          </p:cNvSpPr>
          <p:nvPr>
            <p:ph type="body" sz="quarter" idx="16" hasCustomPrompt="1"/>
          </p:nvPr>
        </p:nvSpPr>
        <p:spPr>
          <a:xfrm>
            <a:off x="1087311" y="4784731"/>
            <a:ext cx="3885863" cy="673804"/>
          </a:xfrm>
          <a:prstGeom prst="rect">
            <a:avLst/>
          </a:prstGeom>
        </p:spPr>
        <p:txBody>
          <a:bodyPr anchor="t">
            <a:normAutofit/>
          </a:bodyPr>
          <a:lstStyle>
            <a:lvl1pPr marL="0" indent="0" algn="ctr">
              <a:buNone/>
              <a:defRPr sz="2800" baseline="0">
                <a:solidFill>
                  <a:schemeClr val="accent1"/>
                </a:solidFill>
                <a:latin typeface="+mj-lt"/>
              </a:defRPr>
            </a:lvl1pPr>
          </a:lstStyle>
          <a:p>
            <a:pPr lvl="0"/>
            <a:r>
              <a:rPr kumimoji="1" lang="en-US" altLang="ja-JP" dirty="0"/>
              <a:t>TEXT HERE</a:t>
            </a:r>
            <a:endParaRPr kumimoji="1" lang="ja-JP" altLang="en-US" dirty="0"/>
          </a:p>
        </p:txBody>
      </p:sp>
      <p:sp>
        <p:nvSpPr>
          <p:cNvPr id="8" name="円/楕円 7"/>
          <p:cNvSpPr/>
          <p:nvPr userDrawn="1"/>
        </p:nvSpPr>
        <p:spPr>
          <a:xfrm>
            <a:off x="5548806" y="1634380"/>
            <a:ext cx="3063774" cy="3064040"/>
          </a:xfrm>
          <a:prstGeom prst="ellipse">
            <a:avLst/>
          </a:prstGeom>
          <a:solidFill>
            <a:schemeClr val="accent1">
              <a:lumMod val="20000"/>
              <a:lumOff val="80000"/>
              <a:alpha val="30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9" name="図プレースホルダー 9"/>
          <p:cNvSpPr>
            <a:spLocks noGrp="1"/>
          </p:cNvSpPr>
          <p:nvPr>
            <p:ph type="pic" sz="quarter" idx="17" hasCustomPrompt="1"/>
          </p:nvPr>
        </p:nvSpPr>
        <p:spPr>
          <a:xfrm>
            <a:off x="5694580" y="1780167"/>
            <a:ext cx="2772227" cy="2772467"/>
          </a:xfrm>
          <a:prstGeom prst="ellipse">
            <a:avLst/>
          </a:prstGeom>
        </p:spPr>
        <p:txBody>
          <a:bodyPr/>
          <a:lstStyle>
            <a:lvl1pPr>
              <a:defRPr/>
            </a:lvl1pPr>
          </a:lstStyle>
          <a:p>
            <a:r>
              <a:rPr kumimoji="1" lang="en-US" altLang="ja-JP" dirty="0"/>
              <a:t>Add Image</a:t>
            </a:r>
            <a:endParaRPr kumimoji="1" lang="ja-JP" altLang="en-US" dirty="0"/>
          </a:p>
        </p:txBody>
      </p:sp>
      <p:sp>
        <p:nvSpPr>
          <p:cNvPr id="10" name="テキスト プレースホルダー 6"/>
          <p:cNvSpPr>
            <a:spLocks noGrp="1"/>
          </p:cNvSpPr>
          <p:nvPr>
            <p:ph type="body" sz="quarter" idx="18" hasCustomPrompt="1"/>
          </p:nvPr>
        </p:nvSpPr>
        <p:spPr>
          <a:xfrm>
            <a:off x="5137761" y="4784730"/>
            <a:ext cx="3885863" cy="673804"/>
          </a:xfrm>
          <a:prstGeom prst="rect">
            <a:avLst/>
          </a:prstGeom>
        </p:spPr>
        <p:txBody>
          <a:bodyPr anchor="t">
            <a:normAutofit/>
          </a:bodyPr>
          <a:lstStyle>
            <a:lvl1pPr marL="0" indent="0" algn="ctr">
              <a:buNone/>
              <a:defRPr sz="2800" baseline="0">
                <a:solidFill>
                  <a:schemeClr val="accent1"/>
                </a:solidFill>
                <a:latin typeface="+mj-lt"/>
              </a:defRPr>
            </a:lvl1pPr>
          </a:lstStyle>
          <a:p>
            <a:pPr lvl="0"/>
            <a:r>
              <a:rPr kumimoji="1" lang="en-US" altLang="ja-JP" dirty="0"/>
              <a:t>TEXT HERE</a:t>
            </a:r>
            <a:endParaRPr kumimoji="1" lang="ja-JP" altLang="en-US" dirty="0"/>
          </a:p>
        </p:txBody>
      </p:sp>
      <p:sp>
        <p:nvSpPr>
          <p:cNvPr id="11" name="円/楕円 10"/>
          <p:cNvSpPr/>
          <p:nvPr userDrawn="1"/>
        </p:nvSpPr>
        <p:spPr>
          <a:xfrm>
            <a:off x="9612852" y="1634381"/>
            <a:ext cx="3063774" cy="3064040"/>
          </a:xfrm>
          <a:prstGeom prst="ellipse">
            <a:avLst/>
          </a:prstGeom>
          <a:solidFill>
            <a:schemeClr val="accent1">
              <a:lumMod val="20000"/>
              <a:lumOff val="80000"/>
              <a:alpha val="30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12" name="図プレースホルダー 9"/>
          <p:cNvSpPr>
            <a:spLocks noGrp="1"/>
          </p:cNvSpPr>
          <p:nvPr>
            <p:ph type="pic" sz="quarter" idx="19" hasCustomPrompt="1"/>
          </p:nvPr>
        </p:nvSpPr>
        <p:spPr>
          <a:xfrm>
            <a:off x="9758626" y="1780168"/>
            <a:ext cx="2772227" cy="2772467"/>
          </a:xfrm>
          <a:prstGeom prst="ellipse">
            <a:avLst/>
          </a:prstGeom>
        </p:spPr>
        <p:txBody>
          <a:bodyPr/>
          <a:lstStyle>
            <a:lvl1pPr>
              <a:defRPr/>
            </a:lvl1pPr>
          </a:lstStyle>
          <a:p>
            <a:r>
              <a:rPr kumimoji="1" lang="en-US" altLang="ja-JP" dirty="0"/>
              <a:t>Add Image</a:t>
            </a:r>
            <a:endParaRPr kumimoji="1" lang="ja-JP" altLang="en-US" dirty="0"/>
          </a:p>
        </p:txBody>
      </p:sp>
      <p:sp>
        <p:nvSpPr>
          <p:cNvPr id="13" name="テキスト プレースホルダー 6"/>
          <p:cNvSpPr>
            <a:spLocks noGrp="1"/>
          </p:cNvSpPr>
          <p:nvPr>
            <p:ph type="body" sz="quarter" idx="20" hasCustomPrompt="1"/>
          </p:nvPr>
        </p:nvSpPr>
        <p:spPr>
          <a:xfrm>
            <a:off x="9201807" y="4784731"/>
            <a:ext cx="3885863" cy="673804"/>
          </a:xfrm>
          <a:prstGeom prst="rect">
            <a:avLst/>
          </a:prstGeom>
        </p:spPr>
        <p:txBody>
          <a:bodyPr anchor="t">
            <a:normAutofit/>
          </a:bodyPr>
          <a:lstStyle>
            <a:lvl1pPr marL="0" indent="0" algn="ctr">
              <a:buNone/>
              <a:defRPr sz="2800" baseline="0">
                <a:solidFill>
                  <a:schemeClr val="accent1"/>
                </a:solidFill>
                <a:latin typeface="+mj-lt"/>
              </a:defRPr>
            </a:lvl1pPr>
          </a:lstStyle>
          <a:p>
            <a:pPr lvl="0"/>
            <a:r>
              <a:rPr kumimoji="1" lang="en-US" altLang="ja-JP" dirty="0"/>
              <a:t>TEXT HERE</a:t>
            </a:r>
            <a:endParaRPr kumimoji="1" lang="ja-JP" altLang="en-US" dirty="0"/>
          </a:p>
        </p:txBody>
      </p:sp>
      <p:sp>
        <p:nvSpPr>
          <p:cNvPr id="14" name="円/楕円 13"/>
          <p:cNvSpPr/>
          <p:nvPr userDrawn="1"/>
        </p:nvSpPr>
        <p:spPr>
          <a:xfrm>
            <a:off x="13663302" y="1634380"/>
            <a:ext cx="3063774" cy="3064040"/>
          </a:xfrm>
          <a:prstGeom prst="ellipse">
            <a:avLst/>
          </a:prstGeom>
          <a:solidFill>
            <a:schemeClr val="accent1">
              <a:lumMod val="20000"/>
              <a:lumOff val="80000"/>
              <a:alpha val="30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15" name="図プレースホルダー 9"/>
          <p:cNvSpPr>
            <a:spLocks noGrp="1"/>
          </p:cNvSpPr>
          <p:nvPr>
            <p:ph type="pic" sz="quarter" idx="21" hasCustomPrompt="1"/>
          </p:nvPr>
        </p:nvSpPr>
        <p:spPr>
          <a:xfrm>
            <a:off x="13809076" y="1780167"/>
            <a:ext cx="2772227" cy="2772467"/>
          </a:xfrm>
          <a:prstGeom prst="ellipse">
            <a:avLst/>
          </a:prstGeom>
        </p:spPr>
        <p:txBody>
          <a:bodyPr/>
          <a:lstStyle>
            <a:lvl1pPr>
              <a:defRPr/>
            </a:lvl1pPr>
          </a:lstStyle>
          <a:p>
            <a:r>
              <a:rPr kumimoji="1" lang="en-US" altLang="ja-JP" dirty="0"/>
              <a:t>Add Image</a:t>
            </a:r>
            <a:endParaRPr kumimoji="1" lang="ja-JP" altLang="en-US" dirty="0"/>
          </a:p>
        </p:txBody>
      </p:sp>
      <p:sp>
        <p:nvSpPr>
          <p:cNvPr id="16" name="テキスト プレースホルダー 6"/>
          <p:cNvSpPr>
            <a:spLocks noGrp="1"/>
          </p:cNvSpPr>
          <p:nvPr>
            <p:ph type="body" sz="quarter" idx="22" hasCustomPrompt="1"/>
          </p:nvPr>
        </p:nvSpPr>
        <p:spPr>
          <a:xfrm>
            <a:off x="13252257" y="4784730"/>
            <a:ext cx="3885863" cy="673804"/>
          </a:xfrm>
          <a:prstGeom prst="rect">
            <a:avLst/>
          </a:prstGeom>
        </p:spPr>
        <p:txBody>
          <a:bodyPr anchor="t">
            <a:normAutofit/>
          </a:bodyPr>
          <a:lstStyle>
            <a:lvl1pPr marL="0" indent="0" algn="ctr">
              <a:buNone/>
              <a:defRPr sz="2800" baseline="0">
                <a:solidFill>
                  <a:schemeClr val="accent1"/>
                </a:solidFill>
                <a:latin typeface="+mj-lt"/>
              </a:defRPr>
            </a:lvl1pPr>
          </a:lstStyle>
          <a:p>
            <a:pPr lvl="0"/>
            <a:r>
              <a:rPr kumimoji="1" lang="en-US" altLang="ja-JP" dirty="0"/>
              <a:t>TEXT HERE</a:t>
            </a:r>
            <a:endParaRPr kumimoji="1" lang="ja-JP" altLang="en-US" dirty="0"/>
          </a:p>
        </p:txBody>
      </p:sp>
      <p:sp>
        <p:nvSpPr>
          <p:cNvPr id="17" name="円/楕円 16"/>
          <p:cNvSpPr/>
          <p:nvPr userDrawn="1"/>
        </p:nvSpPr>
        <p:spPr>
          <a:xfrm>
            <a:off x="1498356" y="5711370"/>
            <a:ext cx="3063774" cy="3064040"/>
          </a:xfrm>
          <a:prstGeom prst="ellipse">
            <a:avLst/>
          </a:prstGeom>
          <a:solidFill>
            <a:schemeClr val="accent1">
              <a:lumMod val="20000"/>
              <a:lumOff val="80000"/>
              <a:alpha val="30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18" name="図プレースホルダー 9"/>
          <p:cNvSpPr>
            <a:spLocks noGrp="1"/>
          </p:cNvSpPr>
          <p:nvPr>
            <p:ph type="pic" sz="quarter" idx="23" hasCustomPrompt="1"/>
          </p:nvPr>
        </p:nvSpPr>
        <p:spPr>
          <a:xfrm>
            <a:off x="1644130" y="5857157"/>
            <a:ext cx="2772227" cy="2772467"/>
          </a:xfrm>
          <a:prstGeom prst="ellipse">
            <a:avLst/>
          </a:prstGeom>
        </p:spPr>
        <p:txBody>
          <a:bodyPr/>
          <a:lstStyle>
            <a:lvl1pPr>
              <a:defRPr/>
            </a:lvl1pPr>
          </a:lstStyle>
          <a:p>
            <a:r>
              <a:rPr kumimoji="1" lang="en-US" altLang="ja-JP" dirty="0"/>
              <a:t>Add Image</a:t>
            </a:r>
            <a:endParaRPr kumimoji="1" lang="ja-JP" altLang="en-US" dirty="0"/>
          </a:p>
        </p:txBody>
      </p:sp>
      <p:sp>
        <p:nvSpPr>
          <p:cNvPr id="19" name="テキスト プレースホルダー 6"/>
          <p:cNvSpPr>
            <a:spLocks noGrp="1"/>
          </p:cNvSpPr>
          <p:nvPr>
            <p:ph type="body" sz="quarter" idx="24" hasCustomPrompt="1"/>
          </p:nvPr>
        </p:nvSpPr>
        <p:spPr>
          <a:xfrm>
            <a:off x="1087311" y="8835181"/>
            <a:ext cx="3885863" cy="673804"/>
          </a:xfrm>
          <a:prstGeom prst="rect">
            <a:avLst/>
          </a:prstGeom>
        </p:spPr>
        <p:txBody>
          <a:bodyPr anchor="t">
            <a:normAutofit/>
          </a:bodyPr>
          <a:lstStyle>
            <a:lvl1pPr marL="0" indent="0" algn="ctr">
              <a:buNone/>
              <a:defRPr sz="2800" baseline="0">
                <a:solidFill>
                  <a:schemeClr val="accent1"/>
                </a:solidFill>
                <a:latin typeface="+mj-lt"/>
              </a:defRPr>
            </a:lvl1pPr>
          </a:lstStyle>
          <a:p>
            <a:pPr lvl="0"/>
            <a:r>
              <a:rPr kumimoji="1" lang="en-US" altLang="ja-JP" dirty="0"/>
              <a:t>TEXT HERE</a:t>
            </a:r>
            <a:endParaRPr kumimoji="1" lang="ja-JP" altLang="en-US" dirty="0"/>
          </a:p>
        </p:txBody>
      </p:sp>
      <p:sp>
        <p:nvSpPr>
          <p:cNvPr id="20" name="円/楕円 19"/>
          <p:cNvSpPr/>
          <p:nvPr userDrawn="1"/>
        </p:nvSpPr>
        <p:spPr>
          <a:xfrm>
            <a:off x="5548806" y="5711369"/>
            <a:ext cx="3063774" cy="3064040"/>
          </a:xfrm>
          <a:prstGeom prst="ellipse">
            <a:avLst/>
          </a:prstGeom>
          <a:solidFill>
            <a:schemeClr val="accent1">
              <a:lumMod val="20000"/>
              <a:lumOff val="80000"/>
              <a:alpha val="30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21" name="図プレースホルダー 9"/>
          <p:cNvSpPr>
            <a:spLocks noGrp="1"/>
          </p:cNvSpPr>
          <p:nvPr>
            <p:ph type="pic" sz="quarter" idx="25" hasCustomPrompt="1"/>
          </p:nvPr>
        </p:nvSpPr>
        <p:spPr>
          <a:xfrm>
            <a:off x="5694580" y="5857156"/>
            <a:ext cx="2772227" cy="2772467"/>
          </a:xfrm>
          <a:prstGeom prst="ellipse">
            <a:avLst/>
          </a:prstGeom>
        </p:spPr>
        <p:txBody>
          <a:bodyPr/>
          <a:lstStyle>
            <a:lvl1pPr>
              <a:defRPr/>
            </a:lvl1pPr>
          </a:lstStyle>
          <a:p>
            <a:r>
              <a:rPr kumimoji="1" lang="en-US" altLang="ja-JP" dirty="0"/>
              <a:t>Add Image</a:t>
            </a:r>
            <a:endParaRPr kumimoji="1" lang="ja-JP" altLang="en-US" dirty="0"/>
          </a:p>
        </p:txBody>
      </p:sp>
      <p:sp>
        <p:nvSpPr>
          <p:cNvPr id="22" name="テキスト プレースホルダー 6"/>
          <p:cNvSpPr>
            <a:spLocks noGrp="1"/>
          </p:cNvSpPr>
          <p:nvPr>
            <p:ph type="body" sz="quarter" idx="26" hasCustomPrompt="1"/>
          </p:nvPr>
        </p:nvSpPr>
        <p:spPr>
          <a:xfrm>
            <a:off x="5137761" y="8835180"/>
            <a:ext cx="3885863" cy="673804"/>
          </a:xfrm>
          <a:prstGeom prst="rect">
            <a:avLst/>
          </a:prstGeom>
        </p:spPr>
        <p:txBody>
          <a:bodyPr anchor="t">
            <a:normAutofit/>
          </a:bodyPr>
          <a:lstStyle>
            <a:lvl1pPr marL="0" indent="0" algn="ctr">
              <a:buNone/>
              <a:defRPr sz="2800" baseline="0">
                <a:solidFill>
                  <a:schemeClr val="accent1"/>
                </a:solidFill>
                <a:latin typeface="+mj-lt"/>
              </a:defRPr>
            </a:lvl1pPr>
          </a:lstStyle>
          <a:p>
            <a:pPr lvl="0"/>
            <a:r>
              <a:rPr kumimoji="1" lang="en-US" altLang="ja-JP" dirty="0"/>
              <a:t>TEXT HERE</a:t>
            </a:r>
            <a:endParaRPr kumimoji="1" lang="ja-JP" altLang="en-US" dirty="0"/>
          </a:p>
        </p:txBody>
      </p:sp>
      <p:sp>
        <p:nvSpPr>
          <p:cNvPr id="23" name="円/楕円 22"/>
          <p:cNvSpPr/>
          <p:nvPr userDrawn="1"/>
        </p:nvSpPr>
        <p:spPr>
          <a:xfrm>
            <a:off x="9612852" y="5711370"/>
            <a:ext cx="3063774" cy="3064040"/>
          </a:xfrm>
          <a:prstGeom prst="ellipse">
            <a:avLst/>
          </a:prstGeom>
          <a:solidFill>
            <a:schemeClr val="accent1">
              <a:lumMod val="20000"/>
              <a:lumOff val="80000"/>
              <a:alpha val="30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24" name="図プレースホルダー 9"/>
          <p:cNvSpPr>
            <a:spLocks noGrp="1"/>
          </p:cNvSpPr>
          <p:nvPr>
            <p:ph type="pic" sz="quarter" idx="27" hasCustomPrompt="1"/>
          </p:nvPr>
        </p:nvSpPr>
        <p:spPr>
          <a:xfrm>
            <a:off x="9758626" y="5857157"/>
            <a:ext cx="2772227" cy="2772467"/>
          </a:xfrm>
          <a:prstGeom prst="ellipse">
            <a:avLst/>
          </a:prstGeom>
        </p:spPr>
        <p:txBody>
          <a:bodyPr/>
          <a:lstStyle>
            <a:lvl1pPr>
              <a:defRPr/>
            </a:lvl1pPr>
          </a:lstStyle>
          <a:p>
            <a:r>
              <a:rPr kumimoji="1" lang="en-US" altLang="ja-JP" dirty="0"/>
              <a:t>Add Image</a:t>
            </a:r>
            <a:endParaRPr kumimoji="1" lang="ja-JP" altLang="en-US" dirty="0"/>
          </a:p>
        </p:txBody>
      </p:sp>
      <p:sp>
        <p:nvSpPr>
          <p:cNvPr id="25" name="テキスト プレースホルダー 6"/>
          <p:cNvSpPr>
            <a:spLocks noGrp="1"/>
          </p:cNvSpPr>
          <p:nvPr>
            <p:ph type="body" sz="quarter" idx="28" hasCustomPrompt="1"/>
          </p:nvPr>
        </p:nvSpPr>
        <p:spPr>
          <a:xfrm>
            <a:off x="9201807" y="8835181"/>
            <a:ext cx="3885863" cy="673804"/>
          </a:xfrm>
          <a:prstGeom prst="rect">
            <a:avLst/>
          </a:prstGeom>
        </p:spPr>
        <p:txBody>
          <a:bodyPr anchor="t">
            <a:normAutofit/>
          </a:bodyPr>
          <a:lstStyle>
            <a:lvl1pPr marL="0" indent="0" algn="ctr">
              <a:buNone/>
              <a:defRPr sz="2800" baseline="0">
                <a:solidFill>
                  <a:schemeClr val="accent1"/>
                </a:solidFill>
                <a:latin typeface="+mj-lt"/>
              </a:defRPr>
            </a:lvl1pPr>
          </a:lstStyle>
          <a:p>
            <a:pPr lvl="0"/>
            <a:r>
              <a:rPr kumimoji="1" lang="en-US" altLang="ja-JP" dirty="0"/>
              <a:t>TEXT HERE</a:t>
            </a:r>
            <a:endParaRPr kumimoji="1" lang="ja-JP" altLang="en-US" dirty="0"/>
          </a:p>
        </p:txBody>
      </p:sp>
      <p:sp>
        <p:nvSpPr>
          <p:cNvPr id="26" name="円/楕円 25"/>
          <p:cNvSpPr/>
          <p:nvPr userDrawn="1"/>
        </p:nvSpPr>
        <p:spPr>
          <a:xfrm>
            <a:off x="13663302" y="5711369"/>
            <a:ext cx="3063774" cy="3064040"/>
          </a:xfrm>
          <a:prstGeom prst="ellipse">
            <a:avLst/>
          </a:prstGeom>
          <a:solidFill>
            <a:schemeClr val="accent1">
              <a:lumMod val="20000"/>
              <a:lumOff val="80000"/>
              <a:alpha val="30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27" name="図プレースホルダー 9"/>
          <p:cNvSpPr>
            <a:spLocks noGrp="1"/>
          </p:cNvSpPr>
          <p:nvPr>
            <p:ph type="pic" sz="quarter" idx="29" hasCustomPrompt="1"/>
          </p:nvPr>
        </p:nvSpPr>
        <p:spPr>
          <a:xfrm>
            <a:off x="13809076" y="5857156"/>
            <a:ext cx="2772227" cy="2772467"/>
          </a:xfrm>
          <a:prstGeom prst="ellipse">
            <a:avLst/>
          </a:prstGeom>
        </p:spPr>
        <p:txBody>
          <a:bodyPr/>
          <a:lstStyle>
            <a:lvl1pPr>
              <a:defRPr/>
            </a:lvl1pPr>
          </a:lstStyle>
          <a:p>
            <a:r>
              <a:rPr kumimoji="1" lang="en-US" altLang="ja-JP" dirty="0"/>
              <a:t>Add Image</a:t>
            </a:r>
            <a:endParaRPr kumimoji="1" lang="ja-JP" altLang="en-US" dirty="0"/>
          </a:p>
        </p:txBody>
      </p:sp>
      <p:sp>
        <p:nvSpPr>
          <p:cNvPr id="28" name="テキスト プレースホルダー 6"/>
          <p:cNvSpPr>
            <a:spLocks noGrp="1"/>
          </p:cNvSpPr>
          <p:nvPr>
            <p:ph type="body" sz="quarter" idx="30" hasCustomPrompt="1"/>
          </p:nvPr>
        </p:nvSpPr>
        <p:spPr>
          <a:xfrm>
            <a:off x="13252257" y="8835180"/>
            <a:ext cx="3885863" cy="673804"/>
          </a:xfrm>
          <a:prstGeom prst="rect">
            <a:avLst/>
          </a:prstGeom>
        </p:spPr>
        <p:txBody>
          <a:bodyPr anchor="t">
            <a:normAutofit/>
          </a:bodyPr>
          <a:lstStyle>
            <a:lvl1pPr marL="0" indent="0" algn="ctr">
              <a:buNone/>
              <a:defRPr sz="2800" baseline="0">
                <a:solidFill>
                  <a:schemeClr val="accent1"/>
                </a:solidFill>
                <a:latin typeface="+mj-lt"/>
              </a:defRPr>
            </a:lvl1pPr>
          </a:lstStyle>
          <a:p>
            <a:pPr lvl="0"/>
            <a:r>
              <a:rPr kumimoji="1" lang="en-US" altLang="ja-JP" dirty="0"/>
              <a:t>TEXT HERE</a:t>
            </a:r>
            <a:endParaRPr kumimoji="1" lang="ja-JP" altLang="en-US" dirty="0"/>
          </a:p>
        </p:txBody>
      </p:sp>
    </p:spTree>
    <p:extLst>
      <p:ext uri="{BB962C8B-B14F-4D97-AF65-F5344CB8AC3E}">
        <p14:creationId xmlns:p14="http://schemas.microsoft.com/office/powerpoint/2010/main" val="3091512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7">
                                            <p:txEl>
                                              <p:pRg st="0" end="0"/>
                                            </p:txEl>
                                          </p:spTgt>
                                        </p:tgtEl>
                                        <p:attrNameLst>
                                          <p:attrName>style.visibility</p:attrName>
                                        </p:attrNameLst>
                                      </p:cBhvr>
                                      <p:to>
                                        <p:strVal val="visible"/>
                                      </p:to>
                                    </p:set>
                                    <p:animEffect transition="in" filter="fade">
                                      <p:cBhvr>
                                        <p:cTn id="19" dur="500"/>
                                        <p:tgtEl>
                                          <p:spTgt spid="7">
                                            <p:txEl>
                                              <p:pRg st="0" end="0"/>
                                            </p:txEl>
                                          </p:spTgt>
                                        </p:tgtEl>
                                      </p:cBhvr>
                                    </p:animEffect>
                                  </p:childTnLst>
                                </p:cTn>
                              </p:par>
                            </p:childTnLst>
                          </p:cTn>
                        </p:par>
                        <p:par>
                          <p:cTn id="20" fill="hold">
                            <p:stCondLst>
                              <p:cond delay="500"/>
                            </p:stCondLst>
                            <p:childTnLst>
                              <p:par>
                                <p:cTn id="21" presetID="49" presetClass="entr" presetSubtype="0" decel="100000" fill="hold" grpId="0" nodeType="afterEffect">
                                  <p:stCondLst>
                                    <p:cond delay="25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 calcmode="lin" valueType="num">
                                      <p:cBhvr>
                                        <p:cTn id="25" dur="500" fill="hold"/>
                                        <p:tgtEl>
                                          <p:spTgt spid="8"/>
                                        </p:tgtEl>
                                        <p:attrNameLst>
                                          <p:attrName>style.rotation</p:attrName>
                                        </p:attrNameLst>
                                      </p:cBhvr>
                                      <p:tavLst>
                                        <p:tav tm="0">
                                          <p:val>
                                            <p:fltVal val="360"/>
                                          </p:val>
                                        </p:tav>
                                        <p:tav tm="100000">
                                          <p:val>
                                            <p:fltVal val="0"/>
                                          </p:val>
                                        </p:tav>
                                      </p:tavLst>
                                    </p:anim>
                                    <p:animEffect transition="in" filter="fade">
                                      <p:cBhvr>
                                        <p:cTn id="26" dur="500"/>
                                        <p:tgtEl>
                                          <p:spTgt spid="8"/>
                                        </p:tgtEl>
                                      </p:cBhvr>
                                    </p:animEffect>
                                  </p:childTnLst>
                                </p:cTn>
                              </p:par>
                              <p:par>
                                <p:cTn id="27" presetID="49" presetClass="entr" presetSubtype="0" decel="100000" fill="hold" grpId="0" nodeType="withEffect">
                                  <p:stCondLst>
                                    <p:cond delay="25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 calcmode="lin" valueType="num">
                                      <p:cBhvr>
                                        <p:cTn id="31" dur="500" fill="hold"/>
                                        <p:tgtEl>
                                          <p:spTgt spid="9"/>
                                        </p:tgtEl>
                                        <p:attrNameLst>
                                          <p:attrName>style.rotation</p:attrName>
                                        </p:attrNameLst>
                                      </p:cBhvr>
                                      <p:tavLst>
                                        <p:tav tm="0">
                                          <p:val>
                                            <p:fltVal val="360"/>
                                          </p:val>
                                        </p:tav>
                                        <p:tav tm="100000">
                                          <p:val>
                                            <p:fltVal val="0"/>
                                          </p:val>
                                        </p:tav>
                                      </p:tavLst>
                                    </p:anim>
                                    <p:animEffect transition="in" filter="fade">
                                      <p:cBhvr>
                                        <p:cTn id="32" dur="500"/>
                                        <p:tgtEl>
                                          <p:spTgt spid="9"/>
                                        </p:tgtEl>
                                      </p:cBhvr>
                                    </p:animEffect>
                                  </p:childTnLst>
                                </p:cTn>
                              </p:par>
                              <p:par>
                                <p:cTn id="33" presetID="10" presetClass="entr" presetSubtype="0" fill="hold" grpId="0" nodeType="withEffect">
                                  <p:stCondLst>
                                    <p:cond delay="250"/>
                                  </p:stCondLst>
                                  <p:childTnLst>
                                    <p:set>
                                      <p:cBhvr>
                                        <p:cTn id="34" dur="1" fill="hold">
                                          <p:stCondLst>
                                            <p:cond delay="0"/>
                                          </p:stCondLst>
                                        </p:cTn>
                                        <p:tgtEl>
                                          <p:spTgt spid="10">
                                            <p:txEl>
                                              <p:pRg st="0" end="0"/>
                                            </p:txEl>
                                          </p:spTgt>
                                        </p:tgtEl>
                                        <p:attrNameLst>
                                          <p:attrName>style.visibility</p:attrName>
                                        </p:attrNameLst>
                                      </p:cBhvr>
                                      <p:to>
                                        <p:strVal val="visible"/>
                                      </p:to>
                                    </p:set>
                                    <p:animEffect transition="in" filter="fade">
                                      <p:cBhvr>
                                        <p:cTn id="35" dur="500"/>
                                        <p:tgtEl>
                                          <p:spTgt spid="10">
                                            <p:txEl>
                                              <p:pRg st="0" end="0"/>
                                            </p:txEl>
                                          </p:spTgt>
                                        </p:tgtEl>
                                      </p:cBhvr>
                                    </p:animEffect>
                                  </p:childTnLst>
                                </p:cTn>
                              </p:par>
                            </p:childTnLst>
                          </p:cTn>
                        </p:par>
                        <p:par>
                          <p:cTn id="36" fill="hold">
                            <p:stCondLst>
                              <p:cond delay="1250"/>
                            </p:stCondLst>
                            <p:childTnLst>
                              <p:par>
                                <p:cTn id="37" presetID="49" presetClass="entr" presetSubtype="0" decel="100000" fill="hold" grpId="0" nodeType="afterEffect">
                                  <p:stCondLst>
                                    <p:cond delay="25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fltVal val="0"/>
                                          </p:val>
                                        </p:tav>
                                        <p:tav tm="100000">
                                          <p:val>
                                            <p:strVal val="#ppt_w"/>
                                          </p:val>
                                        </p:tav>
                                      </p:tavLst>
                                    </p:anim>
                                    <p:anim calcmode="lin" valueType="num">
                                      <p:cBhvr>
                                        <p:cTn id="40" dur="500" fill="hold"/>
                                        <p:tgtEl>
                                          <p:spTgt spid="11"/>
                                        </p:tgtEl>
                                        <p:attrNameLst>
                                          <p:attrName>ppt_h</p:attrName>
                                        </p:attrNameLst>
                                      </p:cBhvr>
                                      <p:tavLst>
                                        <p:tav tm="0">
                                          <p:val>
                                            <p:fltVal val="0"/>
                                          </p:val>
                                        </p:tav>
                                        <p:tav tm="100000">
                                          <p:val>
                                            <p:strVal val="#ppt_h"/>
                                          </p:val>
                                        </p:tav>
                                      </p:tavLst>
                                    </p:anim>
                                    <p:anim calcmode="lin" valueType="num">
                                      <p:cBhvr>
                                        <p:cTn id="41" dur="500" fill="hold"/>
                                        <p:tgtEl>
                                          <p:spTgt spid="11"/>
                                        </p:tgtEl>
                                        <p:attrNameLst>
                                          <p:attrName>style.rotation</p:attrName>
                                        </p:attrNameLst>
                                      </p:cBhvr>
                                      <p:tavLst>
                                        <p:tav tm="0">
                                          <p:val>
                                            <p:fltVal val="360"/>
                                          </p:val>
                                        </p:tav>
                                        <p:tav tm="100000">
                                          <p:val>
                                            <p:fltVal val="0"/>
                                          </p:val>
                                        </p:tav>
                                      </p:tavLst>
                                    </p:anim>
                                    <p:animEffect transition="in" filter="fade">
                                      <p:cBhvr>
                                        <p:cTn id="42" dur="500"/>
                                        <p:tgtEl>
                                          <p:spTgt spid="11"/>
                                        </p:tgtEl>
                                      </p:cBhvr>
                                    </p:animEffect>
                                  </p:childTnLst>
                                </p:cTn>
                              </p:par>
                              <p:par>
                                <p:cTn id="43" presetID="49" presetClass="entr" presetSubtype="0" decel="100000" fill="hold" grpId="0" nodeType="withEffect">
                                  <p:stCondLst>
                                    <p:cond delay="25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 calcmode="lin" valueType="num">
                                      <p:cBhvr>
                                        <p:cTn id="47" dur="500" fill="hold"/>
                                        <p:tgtEl>
                                          <p:spTgt spid="12"/>
                                        </p:tgtEl>
                                        <p:attrNameLst>
                                          <p:attrName>style.rotation</p:attrName>
                                        </p:attrNameLst>
                                      </p:cBhvr>
                                      <p:tavLst>
                                        <p:tav tm="0">
                                          <p:val>
                                            <p:fltVal val="360"/>
                                          </p:val>
                                        </p:tav>
                                        <p:tav tm="100000">
                                          <p:val>
                                            <p:fltVal val="0"/>
                                          </p:val>
                                        </p:tav>
                                      </p:tavLst>
                                    </p:anim>
                                    <p:animEffect transition="in" filter="fade">
                                      <p:cBhvr>
                                        <p:cTn id="48" dur="500"/>
                                        <p:tgtEl>
                                          <p:spTgt spid="12"/>
                                        </p:tgtEl>
                                      </p:cBhvr>
                                    </p:animEffect>
                                  </p:childTnLst>
                                </p:cTn>
                              </p:par>
                              <p:par>
                                <p:cTn id="49" presetID="10" presetClass="entr" presetSubtype="0" fill="hold" grpId="0" nodeType="withEffect">
                                  <p:stCondLst>
                                    <p:cond delay="250"/>
                                  </p:stCondLst>
                                  <p:childTnLst>
                                    <p:set>
                                      <p:cBhvr>
                                        <p:cTn id="50" dur="1" fill="hold">
                                          <p:stCondLst>
                                            <p:cond delay="0"/>
                                          </p:stCondLst>
                                        </p:cTn>
                                        <p:tgtEl>
                                          <p:spTgt spid="13">
                                            <p:txEl>
                                              <p:pRg st="0" end="0"/>
                                            </p:txEl>
                                          </p:spTgt>
                                        </p:tgtEl>
                                        <p:attrNameLst>
                                          <p:attrName>style.visibility</p:attrName>
                                        </p:attrNameLst>
                                      </p:cBhvr>
                                      <p:to>
                                        <p:strVal val="visible"/>
                                      </p:to>
                                    </p:set>
                                    <p:animEffect transition="in" filter="fade">
                                      <p:cBhvr>
                                        <p:cTn id="51" dur="500"/>
                                        <p:tgtEl>
                                          <p:spTgt spid="13">
                                            <p:txEl>
                                              <p:pRg st="0" end="0"/>
                                            </p:txEl>
                                          </p:spTgt>
                                        </p:tgtEl>
                                      </p:cBhvr>
                                    </p:animEffect>
                                  </p:childTnLst>
                                </p:cTn>
                              </p:par>
                            </p:childTnLst>
                          </p:cTn>
                        </p:par>
                        <p:par>
                          <p:cTn id="52" fill="hold">
                            <p:stCondLst>
                              <p:cond delay="2000"/>
                            </p:stCondLst>
                            <p:childTnLst>
                              <p:par>
                                <p:cTn id="53" presetID="49" presetClass="entr" presetSubtype="0" decel="100000" fill="hold" grpId="0" nodeType="afterEffect">
                                  <p:stCondLst>
                                    <p:cond delay="25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ppt_w</p:attrName>
                                        </p:attrNameLst>
                                      </p:cBhvr>
                                      <p:tavLst>
                                        <p:tav tm="0">
                                          <p:val>
                                            <p:fltVal val="0"/>
                                          </p:val>
                                        </p:tav>
                                        <p:tav tm="100000">
                                          <p:val>
                                            <p:strVal val="#ppt_w"/>
                                          </p:val>
                                        </p:tav>
                                      </p:tavLst>
                                    </p:anim>
                                    <p:anim calcmode="lin" valueType="num">
                                      <p:cBhvr>
                                        <p:cTn id="56" dur="500" fill="hold"/>
                                        <p:tgtEl>
                                          <p:spTgt spid="14"/>
                                        </p:tgtEl>
                                        <p:attrNameLst>
                                          <p:attrName>ppt_h</p:attrName>
                                        </p:attrNameLst>
                                      </p:cBhvr>
                                      <p:tavLst>
                                        <p:tav tm="0">
                                          <p:val>
                                            <p:fltVal val="0"/>
                                          </p:val>
                                        </p:tav>
                                        <p:tav tm="100000">
                                          <p:val>
                                            <p:strVal val="#ppt_h"/>
                                          </p:val>
                                        </p:tav>
                                      </p:tavLst>
                                    </p:anim>
                                    <p:anim calcmode="lin" valueType="num">
                                      <p:cBhvr>
                                        <p:cTn id="57" dur="500" fill="hold"/>
                                        <p:tgtEl>
                                          <p:spTgt spid="14"/>
                                        </p:tgtEl>
                                        <p:attrNameLst>
                                          <p:attrName>style.rotation</p:attrName>
                                        </p:attrNameLst>
                                      </p:cBhvr>
                                      <p:tavLst>
                                        <p:tav tm="0">
                                          <p:val>
                                            <p:fltVal val="360"/>
                                          </p:val>
                                        </p:tav>
                                        <p:tav tm="100000">
                                          <p:val>
                                            <p:fltVal val="0"/>
                                          </p:val>
                                        </p:tav>
                                      </p:tavLst>
                                    </p:anim>
                                    <p:animEffect transition="in" filter="fade">
                                      <p:cBhvr>
                                        <p:cTn id="58" dur="500"/>
                                        <p:tgtEl>
                                          <p:spTgt spid="14"/>
                                        </p:tgtEl>
                                      </p:cBhvr>
                                    </p:animEffect>
                                  </p:childTnLst>
                                </p:cTn>
                              </p:par>
                              <p:par>
                                <p:cTn id="59" presetID="49" presetClass="entr" presetSubtype="0" decel="100000" fill="hold" grpId="0" nodeType="withEffect">
                                  <p:stCondLst>
                                    <p:cond delay="250"/>
                                  </p:stCondLst>
                                  <p:childTnLst>
                                    <p:set>
                                      <p:cBhvr>
                                        <p:cTn id="60" dur="1" fill="hold">
                                          <p:stCondLst>
                                            <p:cond delay="0"/>
                                          </p:stCondLst>
                                        </p:cTn>
                                        <p:tgtEl>
                                          <p:spTgt spid="15"/>
                                        </p:tgtEl>
                                        <p:attrNameLst>
                                          <p:attrName>style.visibility</p:attrName>
                                        </p:attrNameLst>
                                      </p:cBhvr>
                                      <p:to>
                                        <p:strVal val="visible"/>
                                      </p:to>
                                    </p:set>
                                    <p:anim calcmode="lin" valueType="num">
                                      <p:cBhvr>
                                        <p:cTn id="61" dur="500" fill="hold"/>
                                        <p:tgtEl>
                                          <p:spTgt spid="15"/>
                                        </p:tgtEl>
                                        <p:attrNameLst>
                                          <p:attrName>ppt_w</p:attrName>
                                        </p:attrNameLst>
                                      </p:cBhvr>
                                      <p:tavLst>
                                        <p:tav tm="0">
                                          <p:val>
                                            <p:fltVal val="0"/>
                                          </p:val>
                                        </p:tav>
                                        <p:tav tm="100000">
                                          <p:val>
                                            <p:strVal val="#ppt_w"/>
                                          </p:val>
                                        </p:tav>
                                      </p:tavLst>
                                    </p:anim>
                                    <p:anim calcmode="lin" valueType="num">
                                      <p:cBhvr>
                                        <p:cTn id="62" dur="500" fill="hold"/>
                                        <p:tgtEl>
                                          <p:spTgt spid="15"/>
                                        </p:tgtEl>
                                        <p:attrNameLst>
                                          <p:attrName>ppt_h</p:attrName>
                                        </p:attrNameLst>
                                      </p:cBhvr>
                                      <p:tavLst>
                                        <p:tav tm="0">
                                          <p:val>
                                            <p:fltVal val="0"/>
                                          </p:val>
                                        </p:tav>
                                        <p:tav tm="100000">
                                          <p:val>
                                            <p:strVal val="#ppt_h"/>
                                          </p:val>
                                        </p:tav>
                                      </p:tavLst>
                                    </p:anim>
                                    <p:anim calcmode="lin" valueType="num">
                                      <p:cBhvr>
                                        <p:cTn id="63" dur="500" fill="hold"/>
                                        <p:tgtEl>
                                          <p:spTgt spid="15"/>
                                        </p:tgtEl>
                                        <p:attrNameLst>
                                          <p:attrName>style.rotation</p:attrName>
                                        </p:attrNameLst>
                                      </p:cBhvr>
                                      <p:tavLst>
                                        <p:tav tm="0">
                                          <p:val>
                                            <p:fltVal val="360"/>
                                          </p:val>
                                        </p:tav>
                                        <p:tav tm="100000">
                                          <p:val>
                                            <p:fltVal val="0"/>
                                          </p:val>
                                        </p:tav>
                                      </p:tavLst>
                                    </p:anim>
                                    <p:animEffect transition="in" filter="fade">
                                      <p:cBhvr>
                                        <p:cTn id="64" dur="500"/>
                                        <p:tgtEl>
                                          <p:spTgt spid="15"/>
                                        </p:tgtEl>
                                      </p:cBhvr>
                                    </p:animEffect>
                                  </p:childTnLst>
                                </p:cTn>
                              </p:par>
                              <p:par>
                                <p:cTn id="65" presetID="10" presetClass="entr" presetSubtype="0" fill="hold" grpId="0" nodeType="withEffect">
                                  <p:stCondLst>
                                    <p:cond delay="250"/>
                                  </p:stCondLst>
                                  <p:childTnLst>
                                    <p:set>
                                      <p:cBhvr>
                                        <p:cTn id="66" dur="1" fill="hold">
                                          <p:stCondLst>
                                            <p:cond delay="0"/>
                                          </p:stCondLst>
                                        </p:cTn>
                                        <p:tgtEl>
                                          <p:spTgt spid="16">
                                            <p:txEl>
                                              <p:pRg st="0" end="0"/>
                                            </p:txEl>
                                          </p:spTgt>
                                        </p:tgtEl>
                                        <p:attrNameLst>
                                          <p:attrName>style.visibility</p:attrName>
                                        </p:attrNameLst>
                                      </p:cBhvr>
                                      <p:to>
                                        <p:strVal val="visible"/>
                                      </p:to>
                                    </p:set>
                                    <p:animEffect transition="in" filter="fade">
                                      <p:cBhvr>
                                        <p:cTn id="67" dur="500"/>
                                        <p:tgtEl>
                                          <p:spTgt spid="16">
                                            <p:txEl>
                                              <p:pRg st="0" end="0"/>
                                            </p:txEl>
                                          </p:spTgt>
                                        </p:tgtEl>
                                      </p:cBhvr>
                                    </p:animEffect>
                                  </p:childTnLst>
                                </p:cTn>
                              </p:par>
                            </p:childTnLst>
                          </p:cTn>
                        </p:par>
                        <p:par>
                          <p:cTn id="68" fill="hold">
                            <p:stCondLst>
                              <p:cond delay="2750"/>
                            </p:stCondLst>
                            <p:childTnLst>
                              <p:par>
                                <p:cTn id="69" presetID="49" presetClass="entr" presetSubtype="0" decel="100000" fill="hold" grpId="0" nodeType="afterEffect">
                                  <p:stCondLst>
                                    <p:cond delay="25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anim calcmode="lin" valueType="num">
                                      <p:cBhvr>
                                        <p:cTn id="73" dur="500" fill="hold"/>
                                        <p:tgtEl>
                                          <p:spTgt spid="17"/>
                                        </p:tgtEl>
                                        <p:attrNameLst>
                                          <p:attrName>style.rotation</p:attrName>
                                        </p:attrNameLst>
                                      </p:cBhvr>
                                      <p:tavLst>
                                        <p:tav tm="0">
                                          <p:val>
                                            <p:fltVal val="360"/>
                                          </p:val>
                                        </p:tav>
                                        <p:tav tm="100000">
                                          <p:val>
                                            <p:fltVal val="0"/>
                                          </p:val>
                                        </p:tav>
                                      </p:tavLst>
                                    </p:anim>
                                    <p:animEffect transition="in" filter="fade">
                                      <p:cBhvr>
                                        <p:cTn id="74" dur="500"/>
                                        <p:tgtEl>
                                          <p:spTgt spid="17"/>
                                        </p:tgtEl>
                                      </p:cBhvr>
                                    </p:animEffect>
                                  </p:childTnLst>
                                </p:cTn>
                              </p:par>
                              <p:par>
                                <p:cTn id="75" presetID="49" presetClass="entr" presetSubtype="0" decel="100000" fill="hold" grpId="0" nodeType="withEffect">
                                  <p:stCondLst>
                                    <p:cond delay="250"/>
                                  </p:stCondLst>
                                  <p:childTnLst>
                                    <p:set>
                                      <p:cBhvr>
                                        <p:cTn id="76" dur="1" fill="hold">
                                          <p:stCondLst>
                                            <p:cond delay="0"/>
                                          </p:stCondLst>
                                        </p:cTn>
                                        <p:tgtEl>
                                          <p:spTgt spid="18"/>
                                        </p:tgtEl>
                                        <p:attrNameLst>
                                          <p:attrName>style.visibility</p:attrName>
                                        </p:attrNameLst>
                                      </p:cBhvr>
                                      <p:to>
                                        <p:strVal val="visible"/>
                                      </p:to>
                                    </p:set>
                                    <p:anim calcmode="lin" valueType="num">
                                      <p:cBhvr>
                                        <p:cTn id="77" dur="500" fill="hold"/>
                                        <p:tgtEl>
                                          <p:spTgt spid="18"/>
                                        </p:tgtEl>
                                        <p:attrNameLst>
                                          <p:attrName>ppt_w</p:attrName>
                                        </p:attrNameLst>
                                      </p:cBhvr>
                                      <p:tavLst>
                                        <p:tav tm="0">
                                          <p:val>
                                            <p:fltVal val="0"/>
                                          </p:val>
                                        </p:tav>
                                        <p:tav tm="100000">
                                          <p:val>
                                            <p:strVal val="#ppt_w"/>
                                          </p:val>
                                        </p:tav>
                                      </p:tavLst>
                                    </p:anim>
                                    <p:anim calcmode="lin" valueType="num">
                                      <p:cBhvr>
                                        <p:cTn id="78" dur="500" fill="hold"/>
                                        <p:tgtEl>
                                          <p:spTgt spid="18"/>
                                        </p:tgtEl>
                                        <p:attrNameLst>
                                          <p:attrName>ppt_h</p:attrName>
                                        </p:attrNameLst>
                                      </p:cBhvr>
                                      <p:tavLst>
                                        <p:tav tm="0">
                                          <p:val>
                                            <p:fltVal val="0"/>
                                          </p:val>
                                        </p:tav>
                                        <p:tav tm="100000">
                                          <p:val>
                                            <p:strVal val="#ppt_h"/>
                                          </p:val>
                                        </p:tav>
                                      </p:tavLst>
                                    </p:anim>
                                    <p:anim calcmode="lin" valueType="num">
                                      <p:cBhvr>
                                        <p:cTn id="79" dur="500" fill="hold"/>
                                        <p:tgtEl>
                                          <p:spTgt spid="18"/>
                                        </p:tgtEl>
                                        <p:attrNameLst>
                                          <p:attrName>style.rotation</p:attrName>
                                        </p:attrNameLst>
                                      </p:cBhvr>
                                      <p:tavLst>
                                        <p:tav tm="0">
                                          <p:val>
                                            <p:fltVal val="360"/>
                                          </p:val>
                                        </p:tav>
                                        <p:tav tm="100000">
                                          <p:val>
                                            <p:fltVal val="0"/>
                                          </p:val>
                                        </p:tav>
                                      </p:tavLst>
                                    </p:anim>
                                    <p:animEffect transition="in" filter="fade">
                                      <p:cBhvr>
                                        <p:cTn id="80" dur="500"/>
                                        <p:tgtEl>
                                          <p:spTgt spid="18"/>
                                        </p:tgtEl>
                                      </p:cBhvr>
                                    </p:animEffect>
                                  </p:childTnLst>
                                </p:cTn>
                              </p:par>
                              <p:par>
                                <p:cTn id="81" presetID="10" presetClass="entr" presetSubtype="0" fill="hold" grpId="0" nodeType="withEffect">
                                  <p:stCondLst>
                                    <p:cond delay="250"/>
                                  </p:stCondLst>
                                  <p:childTnLst>
                                    <p:set>
                                      <p:cBhvr>
                                        <p:cTn id="82" dur="1" fill="hold">
                                          <p:stCondLst>
                                            <p:cond delay="0"/>
                                          </p:stCondLst>
                                        </p:cTn>
                                        <p:tgtEl>
                                          <p:spTgt spid="19">
                                            <p:txEl>
                                              <p:pRg st="0" end="0"/>
                                            </p:txEl>
                                          </p:spTgt>
                                        </p:tgtEl>
                                        <p:attrNameLst>
                                          <p:attrName>style.visibility</p:attrName>
                                        </p:attrNameLst>
                                      </p:cBhvr>
                                      <p:to>
                                        <p:strVal val="visible"/>
                                      </p:to>
                                    </p:set>
                                    <p:animEffect transition="in" filter="fade">
                                      <p:cBhvr>
                                        <p:cTn id="83" dur="500"/>
                                        <p:tgtEl>
                                          <p:spTgt spid="19">
                                            <p:txEl>
                                              <p:pRg st="0" end="0"/>
                                            </p:txEl>
                                          </p:spTgt>
                                        </p:tgtEl>
                                      </p:cBhvr>
                                    </p:animEffect>
                                  </p:childTnLst>
                                </p:cTn>
                              </p:par>
                            </p:childTnLst>
                          </p:cTn>
                        </p:par>
                        <p:par>
                          <p:cTn id="84" fill="hold">
                            <p:stCondLst>
                              <p:cond delay="3500"/>
                            </p:stCondLst>
                            <p:childTnLst>
                              <p:par>
                                <p:cTn id="85" presetID="49" presetClass="entr" presetSubtype="0" decel="100000" fill="hold" grpId="0" nodeType="afterEffect">
                                  <p:stCondLst>
                                    <p:cond delay="250"/>
                                  </p:stCondLst>
                                  <p:childTnLst>
                                    <p:set>
                                      <p:cBhvr>
                                        <p:cTn id="86" dur="1" fill="hold">
                                          <p:stCondLst>
                                            <p:cond delay="0"/>
                                          </p:stCondLst>
                                        </p:cTn>
                                        <p:tgtEl>
                                          <p:spTgt spid="20"/>
                                        </p:tgtEl>
                                        <p:attrNameLst>
                                          <p:attrName>style.visibility</p:attrName>
                                        </p:attrNameLst>
                                      </p:cBhvr>
                                      <p:to>
                                        <p:strVal val="visible"/>
                                      </p:to>
                                    </p:set>
                                    <p:anim calcmode="lin" valueType="num">
                                      <p:cBhvr>
                                        <p:cTn id="87" dur="500" fill="hold"/>
                                        <p:tgtEl>
                                          <p:spTgt spid="20"/>
                                        </p:tgtEl>
                                        <p:attrNameLst>
                                          <p:attrName>ppt_w</p:attrName>
                                        </p:attrNameLst>
                                      </p:cBhvr>
                                      <p:tavLst>
                                        <p:tav tm="0">
                                          <p:val>
                                            <p:fltVal val="0"/>
                                          </p:val>
                                        </p:tav>
                                        <p:tav tm="100000">
                                          <p:val>
                                            <p:strVal val="#ppt_w"/>
                                          </p:val>
                                        </p:tav>
                                      </p:tavLst>
                                    </p:anim>
                                    <p:anim calcmode="lin" valueType="num">
                                      <p:cBhvr>
                                        <p:cTn id="88" dur="500" fill="hold"/>
                                        <p:tgtEl>
                                          <p:spTgt spid="20"/>
                                        </p:tgtEl>
                                        <p:attrNameLst>
                                          <p:attrName>ppt_h</p:attrName>
                                        </p:attrNameLst>
                                      </p:cBhvr>
                                      <p:tavLst>
                                        <p:tav tm="0">
                                          <p:val>
                                            <p:fltVal val="0"/>
                                          </p:val>
                                        </p:tav>
                                        <p:tav tm="100000">
                                          <p:val>
                                            <p:strVal val="#ppt_h"/>
                                          </p:val>
                                        </p:tav>
                                      </p:tavLst>
                                    </p:anim>
                                    <p:anim calcmode="lin" valueType="num">
                                      <p:cBhvr>
                                        <p:cTn id="89" dur="500" fill="hold"/>
                                        <p:tgtEl>
                                          <p:spTgt spid="20"/>
                                        </p:tgtEl>
                                        <p:attrNameLst>
                                          <p:attrName>style.rotation</p:attrName>
                                        </p:attrNameLst>
                                      </p:cBhvr>
                                      <p:tavLst>
                                        <p:tav tm="0">
                                          <p:val>
                                            <p:fltVal val="360"/>
                                          </p:val>
                                        </p:tav>
                                        <p:tav tm="100000">
                                          <p:val>
                                            <p:fltVal val="0"/>
                                          </p:val>
                                        </p:tav>
                                      </p:tavLst>
                                    </p:anim>
                                    <p:animEffect transition="in" filter="fade">
                                      <p:cBhvr>
                                        <p:cTn id="90" dur="500"/>
                                        <p:tgtEl>
                                          <p:spTgt spid="20"/>
                                        </p:tgtEl>
                                      </p:cBhvr>
                                    </p:animEffect>
                                  </p:childTnLst>
                                </p:cTn>
                              </p:par>
                              <p:par>
                                <p:cTn id="91" presetID="49" presetClass="entr" presetSubtype="0" decel="100000" fill="hold" grpId="0" nodeType="withEffect">
                                  <p:stCondLst>
                                    <p:cond delay="250"/>
                                  </p:stCondLst>
                                  <p:childTnLst>
                                    <p:set>
                                      <p:cBhvr>
                                        <p:cTn id="92" dur="1" fill="hold">
                                          <p:stCondLst>
                                            <p:cond delay="0"/>
                                          </p:stCondLst>
                                        </p:cTn>
                                        <p:tgtEl>
                                          <p:spTgt spid="21"/>
                                        </p:tgtEl>
                                        <p:attrNameLst>
                                          <p:attrName>style.visibility</p:attrName>
                                        </p:attrNameLst>
                                      </p:cBhvr>
                                      <p:to>
                                        <p:strVal val="visible"/>
                                      </p:to>
                                    </p:set>
                                    <p:anim calcmode="lin" valueType="num">
                                      <p:cBhvr>
                                        <p:cTn id="93" dur="500" fill="hold"/>
                                        <p:tgtEl>
                                          <p:spTgt spid="21"/>
                                        </p:tgtEl>
                                        <p:attrNameLst>
                                          <p:attrName>ppt_w</p:attrName>
                                        </p:attrNameLst>
                                      </p:cBhvr>
                                      <p:tavLst>
                                        <p:tav tm="0">
                                          <p:val>
                                            <p:fltVal val="0"/>
                                          </p:val>
                                        </p:tav>
                                        <p:tav tm="100000">
                                          <p:val>
                                            <p:strVal val="#ppt_w"/>
                                          </p:val>
                                        </p:tav>
                                      </p:tavLst>
                                    </p:anim>
                                    <p:anim calcmode="lin" valueType="num">
                                      <p:cBhvr>
                                        <p:cTn id="94" dur="500" fill="hold"/>
                                        <p:tgtEl>
                                          <p:spTgt spid="21"/>
                                        </p:tgtEl>
                                        <p:attrNameLst>
                                          <p:attrName>ppt_h</p:attrName>
                                        </p:attrNameLst>
                                      </p:cBhvr>
                                      <p:tavLst>
                                        <p:tav tm="0">
                                          <p:val>
                                            <p:fltVal val="0"/>
                                          </p:val>
                                        </p:tav>
                                        <p:tav tm="100000">
                                          <p:val>
                                            <p:strVal val="#ppt_h"/>
                                          </p:val>
                                        </p:tav>
                                      </p:tavLst>
                                    </p:anim>
                                    <p:anim calcmode="lin" valueType="num">
                                      <p:cBhvr>
                                        <p:cTn id="95" dur="500" fill="hold"/>
                                        <p:tgtEl>
                                          <p:spTgt spid="21"/>
                                        </p:tgtEl>
                                        <p:attrNameLst>
                                          <p:attrName>style.rotation</p:attrName>
                                        </p:attrNameLst>
                                      </p:cBhvr>
                                      <p:tavLst>
                                        <p:tav tm="0">
                                          <p:val>
                                            <p:fltVal val="360"/>
                                          </p:val>
                                        </p:tav>
                                        <p:tav tm="100000">
                                          <p:val>
                                            <p:fltVal val="0"/>
                                          </p:val>
                                        </p:tav>
                                      </p:tavLst>
                                    </p:anim>
                                    <p:animEffect transition="in" filter="fade">
                                      <p:cBhvr>
                                        <p:cTn id="96" dur="500"/>
                                        <p:tgtEl>
                                          <p:spTgt spid="21"/>
                                        </p:tgtEl>
                                      </p:cBhvr>
                                    </p:animEffect>
                                  </p:childTnLst>
                                </p:cTn>
                              </p:par>
                              <p:par>
                                <p:cTn id="97" presetID="10" presetClass="entr" presetSubtype="0" fill="hold" grpId="0" nodeType="withEffect">
                                  <p:stCondLst>
                                    <p:cond delay="250"/>
                                  </p:stCondLst>
                                  <p:childTnLst>
                                    <p:set>
                                      <p:cBhvr>
                                        <p:cTn id="98" dur="1" fill="hold">
                                          <p:stCondLst>
                                            <p:cond delay="0"/>
                                          </p:stCondLst>
                                        </p:cTn>
                                        <p:tgtEl>
                                          <p:spTgt spid="22">
                                            <p:txEl>
                                              <p:pRg st="0" end="0"/>
                                            </p:txEl>
                                          </p:spTgt>
                                        </p:tgtEl>
                                        <p:attrNameLst>
                                          <p:attrName>style.visibility</p:attrName>
                                        </p:attrNameLst>
                                      </p:cBhvr>
                                      <p:to>
                                        <p:strVal val="visible"/>
                                      </p:to>
                                    </p:set>
                                    <p:animEffect transition="in" filter="fade">
                                      <p:cBhvr>
                                        <p:cTn id="99" dur="500"/>
                                        <p:tgtEl>
                                          <p:spTgt spid="22">
                                            <p:txEl>
                                              <p:pRg st="0" end="0"/>
                                            </p:txEl>
                                          </p:spTgt>
                                        </p:tgtEl>
                                      </p:cBhvr>
                                    </p:animEffect>
                                  </p:childTnLst>
                                </p:cTn>
                              </p:par>
                            </p:childTnLst>
                          </p:cTn>
                        </p:par>
                        <p:par>
                          <p:cTn id="100" fill="hold">
                            <p:stCondLst>
                              <p:cond delay="4250"/>
                            </p:stCondLst>
                            <p:childTnLst>
                              <p:par>
                                <p:cTn id="101" presetID="49" presetClass="entr" presetSubtype="0" decel="100000" fill="hold" grpId="0" nodeType="afterEffect">
                                  <p:stCondLst>
                                    <p:cond delay="250"/>
                                  </p:stCondLst>
                                  <p:childTnLst>
                                    <p:set>
                                      <p:cBhvr>
                                        <p:cTn id="102" dur="1" fill="hold">
                                          <p:stCondLst>
                                            <p:cond delay="0"/>
                                          </p:stCondLst>
                                        </p:cTn>
                                        <p:tgtEl>
                                          <p:spTgt spid="23"/>
                                        </p:tgtEl>
                                        <p:attrNameLst>
                                          <p:attrName>style.visibility</p:attrName>
                                        </p:attrNameLst>
                                      </p:cBhvr>
                                      <p:to>
                                        <p:strVal val="visible"/>
                                      </p:to>
                                    </p:set>
                                    <p:anim calcmode="lin" valueType="num">
                                      <p:cBhvr>
                                        <p:cTn id="103" dur="500" fill="hold"/>
                                        <p:tgtEl>
                                          <p:spTgt spid="23"/>
                                        </p:tgtEl>
                                        <p:attrNameLst>
                                          <p:attrName>ppt_w</p:attrName>
                                        </p:attrNameLst>
                                      </p:cBhvr>
                                      <p:tavLst>
                                        <p:tav tm="0">
                                          <p:val>
                                            <p:fltVal val="0"/>
                                          </p:val>
                                        </p:tav>
                                        <p:tav tm="100000">
                                          <p:val>
                                            <p:strVal val="#ppt_w"/>
                                          </p:val>
                                        </p:tav>
                                      </p:tavLst>
                                    </p:anim>
                                    <p:anim calcmode="lin" valueType="num">
                                      <p:cBhvr>
                                        <p:cTn id="104" dur="500" fill="hold"/>
                                        <p:tgtEl>
                                          <p:spTgt spid="23"/>
                                        </p:tgtEl>
                                        <p:attrNameLst>
                                          <p:attrName>ppt_h</p:attrName>
                                        </p:attrNameLst>
                                      </p:cBhvr>
                                      <p:tavLst>
                                        <p:tav tm="0">
                                          <p:val>
                                            <p:fltVal val="0"/>
                                          </p:val>
                                        </p:tav>
                                        <p:tav tm="100000">
                                          <p:val>
                                            <p:strVal val="#ppt_h"/>
                                          </p:val>
                                        </p:tav>
                                      </p:tavLst>
                                    </p:anim>
                                    <p:anim calcmode="lin" valueType="num">
                                      <p:cBhvr>
                                        <p:cTn id="105" dur="500" fill="hold"/>
                                        <p:tgtEl>
                                          <p:spTgt spid="23"/>
                                        </p:tgtEl>
                                        <p:attrNameLst>
                                          <p:attrName>style.rotation</p:attrName>
                                        </p:attrNameLst>
                                      </p:cBhvr>
                                      <p:tavLst>
                                        <p:tav tm="0">
                                          <p:val>
                                            <p:fltVal val="360"/>
                                          </p:val>
                                        </p:tav>
                                        <p:tav tm="100000">
                                          <p:val>
                                            <p:fltVal val="0"/>
                                          </p:val>
                                        </p:tav>
                                      </p:tavLst>
                                    </p:anim>
                                    <p:animEffect transition="in" filter="fade">
                                      <p:cBhvr>
                                        <p:cTn id="106" dur="500"/>
                                        <p:tgtEl>
                                          <p:spTgt spid="23"/>
                                        </p:tgtEl>
                                      </p:cBhvr>
                                    </p:animEffect>
                                  </p:childTnLst>
                                </p:cTn>
                              </p:par>
                              <p:par>
                                <p:cTn id="107" presetID="49" presetClass="entr" presetSubtype="0" decel="100000" fill="hold" grpId="0" nodeType="withEffect">
                                  <p:stCondLst>
                                    <p:cond delay="250"/>
                                  </p:stCondLst>
                                  <p:childTnLst>
                                    <p:set>
                                      <p:cBhvr>
                                        <p:cTn id="108" dur="1" fill="hold">
                                          <p:stCondLst>
                                            <p:cond delay="0"/>
                                          </p:stCondLst>
                                        </p:cTn>
                                        <p:tgtEl>
                                          <p:spTgt spid="24"/>
                                        </p:tgtEl>
                                        <p:attrNameLst>
                                          <p:attrName>style.visibility</p:attrName>
                                        </p:attrNameLst>
                                      </p:cBhvr>
                                      <p:to>
                                        <p:strVal val="visible"/>
                                      </p:to>
                                    </p:set>
                                    <p:anim calcmode="lin" valueType="num">
                                      <p:cBhvr>
                                        <p:cTn id="109" dur="500" fill="hold"/>
                                        <p:tgtEl>
                                          <p:spTgt spid="24"/>
                                        </p:tgtEl>
                                        <p:attrNameLst>
                                          <p:attrName>ppt_w</p:attrName>
                                        </p:attrNameLst>
                                      </p:cBhvr>
                                      <p:tavLst>
                                        <p:tav tm="0">
                                          <p:val>
                                            <p:fltVal val="0"/>
                                          </p:val>
                                        </p:tav>
                                        <p:tav tm="100000">
                                          <p:val>
                                            <p:strVal val="#ppt_w"/>
                                          </p:val>
                                        </p:tav>
                                      </p:tavLst>
                                    </p:anim>
                                    <p:anim calcmode="lin" valueType="num">
                                      <p:cBhvr>
                                        <p:cTn id="110" dur="500" fill="hold"/>
                                        <p:tgtEl>
                                          <p:spTgt spid="24"/>
                                        </p:tgtEl>
                                        <p:attrNameLst>
                                          <p:attrName>ppt_h</p:attrName>
                                        </p:attrNameLst>
                                      </p:cBhvr>
                                      <p:tavLst>
                                        <p:tav tm="0">
                                          <p:val>
                                            <p:fltVal val="0"/>
                                          </p:val>
                                        </p:tav>
                                        <p:tav tm="100000">
                                          <p:val>
                                            <p:strVal val="#ppt_h"/>
                                          </p:val>
                                        </p:tav>
                                      </p:tavLst>
                                    </p:anim>
                                    <p:anim calcmode="lin" valueType="num">
                                      <p:cBhvr>
                                        <p:cTn id="111" dur="500" fill="hold"/>
                                        <p:tgtEl>
                                          <p:spTgt spid="24"/>
                                        </p:tgtEl>
                                        <p:attrNameLst>
                                          <p:attrName>style.rotation</p:attrName>
                                        </p:attrNameLst>
                                      </p:cBhvr>
                                      <p:tavLst>
                                        <p:tav tm="0">
                                          <p:val>
                                            <p:fltVal val="360"/>
                                          </p:val>
                                        </p:tav>
                                        <p:tav tm="100000">
                                          <p:val>
                                            <p:fltVal val="0"/>
                                          </p:val>
                                        </p:tav>
                                      </p:tavLst>
                                    </p:anim>
                                    <p:animEffect transition="in" filter="fade">
                                      <p:cBhvr>
                                        <p:cTn id="112" dur="500"/>
                                        <p:tgtEl>
                                          <p:spTgt spid="24"/>
                                        </p:tgtEl>
                                      </p:cBhvr>
                                    </p:animEffect>
                                  </p:childTnLst>
                                </p:cTn>
                              </p:par>
                              <p:par>
                                <p:cTn id="113" presetID="10" presetClass="entr" presetSubtype="0" fill="hold" grpId="0" nodeType="withEffect">
                                  <p:stCondLst>
                                    <p:cond delay="250"/>
                                  </p:stCondLst>
                                  <p:childTnLst>
                                    <p:set>
                                      <p:cBhvr>
                                        <p:cTn id="114" dur="1" fill="hold">
                                          <p:stCondLst>
                                            <p:cond delay="0"/>
                                          </p:stCondLst>
                                        </p:cTn>
                                        <p:tgtEl>
                                          <p:spTgt spid="25">
                                            <p:txEl>
                                              <p:pRg st="0" end="0"/>
                                            </p:txEl>
                                          </p:spTgt>
                                        </p:tgtEl>
                                        <p:attrNameLst>
                                          <p:attrName>style.visibility</p:attrName>
                                        </p:attrNameLst>
                                      </p:cBhvr>
                                      <p:to>
                                        <p:strVal val="visible"/>
                                      </p:to>
                                    </p:set>
                                    <p:animEffect transition="in" filter="fade">
                                      <p:cBhvr>
                                        <p:cTn id="115" dur="500"/>
                                        <p:tgtEl>
                                          <p:spTgt spid="25">
                                            <p:txEl>
                                              <p:pRg st="0" end="0"/>
                                            </p:txEl>
                                          </p:spTgt>
                                        </p:tgtEl>
                                      </p:cBhvr>
                                    </p:animEffect>
                                  </p:childTnLst>
                                </p:cTn>
                              </p:par>
                            </p:childTnLst>
                          </p:cTn>
                        </p:par>
                        <p:par>
                          <p:cTn id="116" fill="hold">
                            <p:stCondLst>
                              <p:cond delay="5000"/>
                            </p:stCondLst>
                            <p:childTnLst>
                              <p:par>
                                <p:cTn id="117" presetID="49" presetClass="entr" presetSubtype="0" decel="100000" fill="hold" grpId="0" nodeType="afterEffect">
                                  <p:stCondLst>
                                    <p:cond delay="250"/>
                                  </p:stCondLst>
                                  <p:childTnLst>
                                    <p:set>
                                      <p:cBhvr>
                                        <p:cTn id="118" dur="1" fill="hold">
                                          <p:stCondLst>
                                            <p:cond delay="0"/>
                                          </p:stCondLst>
                                        </p:cTn>
                                        <p:tgtEl>
                                          <p:spTgt spid="26"/>
                                        </p:tgtEl>
                                        <p:attrNameLst>
                                          <p:attrName>style.visibility</p:attrName>
                                        </p:attrNameLst>
                                      </p:cBhvr>
                                      <p:to>
                                        <p:strVal val="visible"/>
                                      </p:to>
                                    </p:set>
                                    <p:anim calcmode="lin" valueType="num">
                                      <p:cBhvr>
                                        <p:cTn id="119" dur="500" fill="hold"/>
                                        <p:tgtEl>
                                          <p:spTgt spid="26"/>
                                        </p:tgtEl>
                                        <p:attrNameLst>
                                          <p:attrName>ppt_w</p:attrName>
                                        </p:attrNameLst>
                                      </p:cBhvr>
                                      <p:tavLst>
                                        <p:tav tm="0">
                                          <p:val>
                                            <p:fltVal val="0"/>
                                          </p:val>
                                        </p:tav>
                                        <p:tav tm="100000">
                                          <p:val>
                                            <p:strVal val="#ppt_w"/>
                                          </p:val>
                                        </p:tav>
                                      </p:tavLst>
                                    </p:anim>
                                    <p:anim calcmode="lin" valueType="num">
                                      <p:cBhvr>
                                        <p:cTn id="120" dur="500" fill="hold"/>
                                        <p:tgtEl>
                                          <p:spTgt spid="26"/>
                                        </p:tgtEl>
                                        <p:attrNameLst>
                                          <p:attrName>ppt_h</p:attrName>
                                        </p:attrNameLst>
                                      </p:cBhvr>
                                      <p:tavLst>
                                        <p:tav tm="0">
                                          <p:val>
                                            <p:fltVal val="0"/>
                                          </p:val>
                                        </p:tav>
                                        <p:tav tm="100000">
                                          <p:val>
                                            <p:strVal val="#ppt_h"/>
                                          </p:val>
                                        </p:tav>
                                      </p:tavLst>
                                    </p:anim>
                                    <p:anim calcmode="lin" valueType="num">
                                      <p:cBhvr>
                                        <p:cTn id="121" dur="500" fill="hold"/>
                                        <p:tgtEl>
                                          <p:spTgt spid="26"/>
                                        </p:tgtEl>
                                        <p:attrNameLst>
                                          <p:attrName>style.rotation</p:attrName>
                                        </p:attrNameLst>
                                      </p:cBhvr>
                                      <p:tavLst>
                                        <p:tav tm="0">
                                          <p:val>
                                            <p:fltVal val="360"/>
                                          </p:val>
                                        </p:tav>
                                        <p:tav tm="100000">
                                          <p:val>
                                            <p:fltVal val="0"/>
                                          </p:val>
                                        </p:tav>
                                      </p:tavLst>
                                    </p:anim>
                                    <p:animEffect transition="in" filter="fade">
                                      <p:cBhvr>
                                        <p:cTn id="122" dur="500"/>
                                        <p:tgtEl>
                                          <p:spTgt spid="26"/>
                                        </p:tgtEl>
                                      </p:cBhvr>
                                    </p:animEffect>
                                  </p:childTnLst>
                                </p:cTn>
                              </p:par>
                              <p:par>
                                <p:cTn id="123" presetID="49" presetClass="entr" presetSubtype="0" decel="100000" fill="hold" grpId="0" nodeType="withEffect">
                                  <p:stCondLst>
                                    <p:cond delay="250"/>
                                  </p:stCondLst>
                                  <p:childTnLst>
                                    <p:set>
                                      <p:cBhvr>
                                        <p:cTn id="124" dur="1" fill="hold">
                                          <p:stCondLst>
                                            <p:cond delay="0"/>
                                          </p:stCondLst>
                                        </p:cTn>
                                        <p:tgtEl>
                                          <p:spTgt spid="27"/>
                                        </p:tgtEl>
                                        <p:attrNameLst>
                                          <p:attrName>style.visibility</p:attrName>
                                        </p:attrNameLst>
                                      </p:cBhvr>
                                      <p:to>
                                        <p:strVal val="visible"/>
                                      </p:to>
                                    </p:set>
                                    <p:anim calcmode="lin" valueType="num">
                                      <p:cBhvr>
                                        <p:cTn id="125" dur="500" fill="hold"/>
                                        <p:tgtEl>
                                          <p:spTgt spid="27"/>
                                        </p:tgtEl>
                                        <p:attrNameLst>
                                          <p:attrName>ppt_w</p:attrName>
                                        </p:attrNameLst>
                                      </p:cBhvr>
                                      <p:tavLst>
                                        <p:tav tm="0">
                                          <p:val>
                                            <p:fltVal val="0"/>
                                          </p:val>
                                        </p:tav>
                                        <p:tav tm="100000">
                                          <p:val>
                                            <p:strVal val="#ppt_w"/>
                                          </p:val>
                                        </p:tav>
                                      </p:tavLst>
                                    </p:anim>
                                    <p:anim calcmode="lin" valueType="num">
                                      <p:cBhvr>
                                        <p:cTn id="126" dur="500" fill="hold"/>
                                        <p:tgtEl>
                                          <p:spTgt spid="27"/>
                                        </p:tgtEl>
                                        <p:attrNameLst>
                                          <p:attrName>ppt_h</p:attrName>
                                        </p:attrNameLst>
                                      </p:cBhvr>
                                      <p:tavLst>
                                        <p:tav tm="0">
                                          <p:val>
                                            <p:fltVal val="0"/>
                                          </p:val>
                                        </p:tav>
                                        <p:tav tm="100000">
                                          <p:val>
                                            <p:strVal val="#ppt_h"/>
                                          </p:val>
                                        </p:tav>
                                      </p:tavLst>
                                    </p:anim>
                                    <p:anim calcmode="lin" valueType="num">
                                      <p:cBhvr>
                                        <p:cTn id="127" dur="500" fill="hold"/>
                                        <p:tgtEl>
                                          <p:spTgt spid="27"/>
                                        </p:tgtEl>
                                        <p:attrNameLst>
                                          <p:attrName>style.rotation</p:attrName>
                                        </p:attrNameLst>
                                      </p:cBhvr>
                                      <p:tavLst>
                                        <p:tav tm="0">
                                          <p:val>
                                            <p:fltVal val="360"/>
                                          </p:val>
                                        </p:tav>
                                        <p:tav tm="100000">
                                          <p:val>
                                            <p:fltVal val="0"/>
                                          </p:val>
                                        </p:tav>
                                      </p:tavLst>
                                    </p:anim>
                                    <p:animEffect transition="in" filter="fade">
                                      <p:cBhvr>
                                        <p:cTn id="128" dur="500"/>
                                        <p:tgtEl>
                                          <p:spTgt spid="27"/>
                                        </p:tgtEl>
                                      </p:cBhvr>
                                    </p:animEffect>
                                  </p:childTnLst>
                                </p:cTn>
                              </p:par>
                              <p:par>
                                <p:cTn id="129" presetID="10" presetClass="entr" presetSubtype="0" fill="hold" grpId="0" nodeType="withEffect">
                                  <p:stCondLst>
                                    <p:cond delay="250"/>
                                  </p:stCondLst>
                                  <p:childTnLst>
                                    <p:set>
                                      <p:cBhvr>
                                        <p:cTn id="130" dur="1" fill="hold">
                                          <p:stCondLst>
                                            <p:cond delay="0"/>
                                          </p:stCondLst>
                                        </p:cTn>
                                        <p:tgtEl>
                                          <p:spTgt spid="28">
                                            <p:txEl>
                                              <p:pRg st="0" end="0"/>
                                            </p:txEl>
                                          </p:spTgt>
                                        </p:tgtEl>
                                        <p:attrNameLst>
                                          <p:attrName>style.visibility</p:attrName>
                                        </p:attrNameLst>
                                      </p:cBhvr>
                                      <p:to>
                                        <p:strVal val="visible"/>
                                      </p:to>
                                    </p:set>
                                    <p:animEffect transition="in" filter="fade">
                                      <p:cBhvr>
                                        <p:cTn id="131" dur="500"/>
                                        <p:tgtEl>
                                          <p:spTgt spid="2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build="p">
        <p:tmplLst>
          <p:tmpl lvl="1">
            <p:tnLst>
              <p:par>
                <p:cTn presetID="10" presetClass="entr" presetSubtype="0" fill="hold" nodeType="withEffect">
                  <p:stCondLst>
                    <p:cond delay="0"/>
                  </p:stCondLst>
                  <p:childTnLst>
                    <p:set>
                      <p:cBhvr>
                        <p:cTn dur="1" fill="hold">
                          <p:stCondLst>
                            <p:cond delay="0"/>
                          </p:stCondLst>
                        </p:cTn>
                        <p:tgtEl>
                          <p:spTgt spid="7"/>
                        </p:tgtEl>
                        <p:attrNameLst>
                          <p:attrName>style.visibility</p:attrName>
                        </p:attrNameLst>
                      </p:cBhvr>
                      <p:to>
                        <p:strVal val="visible"/>
                      </p:to>
                    </p:set>
                    <p:animEffect transition="in" filter="fade">
                      <p:cBhvr>
                        <p:cTn dur="500"/>
                        <p:tgtEl>
                          <p:spTgt spid="7"/>
                        </p:tgtEl>
                      </p:cBhvr>
                    </p:animEffect>
                  </p:childTnLst>
                </p:cTn>
              </p:par>
            </p:tnLst>
          </p:tmpl>
        </p:tmplLst>
      </p:bldP>
      <p:bldP spid="8" grpId="0" animBg="1"/>
      <p:bldP spid="9" grpId="0"/>
      <p:bldP spid="10" grpId="0" build="p">
        <p:tmplLst>
          <p:tmpl lvl="1">
            <p:tnLst>
              <p:par>
                <p:cTn presetID="10" presetClass="entr" presetSubtype="0" fill="hold" nodeType="withEffect">
                  <p:stCondLst>
                    <p:cond delay="25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animBg="1"/>
      <p:bldP spid="12" grpId="0"/>
      <p:bldP spid="13" grpId="0" build="p">
        <p:tmplLst>
          <p:tmpl lvl="1">
            <p:tnLst>
              <p:par>
                <p:cTn presetID="10" presetClass="entr" presetSubtype="0" fill="hold" nodeType="withEffect">
                  <p:stCondLst>
                    <p:cond delay="25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14" grpId="0" animBg="1"/>
      <p:bldP spid="15" grpId="0"/>
      <p:bldP spid="16" grpId="0" build="p">
        <p:tmplLst>
          <p:tmpl lvl="1">
            <p:tnLst>
              <p:par>
                <p:cTn presetID="10" presetClass="entr" presetSubtype="0" fill="hold" nodeType="withEffect">
                  <p:stCondLst>
                    <p:cond delay="25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7" grpId="0" animBg="1"/>
      <p:bldP spid="18" grpId="0"/>
      <p:bldP spid="19" grpId="0" build="p">
        <p:tmplLst>
          <p:tmpl lvl="1">
            <p:tnLst>
              <p:par>
                <p:cTn presetID="10" presetClass="entr" presetSubtype="0" fill="hold" nodeType="withEffect">
                  <p:stCondLst>
                    <p:cond delay="25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childTnLst>
                </p:cTn>
              </p:par>
            </p:tnLst>
          </p:tmpl>
        </p:tmplLst>
      </p:bldP>
      <p:bldP spid="20" grpId="0" animBg="1"/>
      <p:bldP spid="21" grpId="0"/>
      <p:bldP spid="22" grpId="0" build="p">
        <p:tmplLst>
          <p:tmpl lvl="1">
            <p:tnLst>
              <p:par>
                <p:cTn presetID="10" presetClass="entr" presetSubtype="0" fill="hold" nodeType="withEffect">
                  <p:stCondLst>
                    <p:cond delay="25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animBg="1"/>
      <p:bldP spid="24" grpId="0"/>
      <p:bldP spid="25" grpId="0" build="p">
        <p:tmplLst>
          <p:tmpl lvl="1">
            <p:tnLst>
              <p:par>
                <p:cTn presetID="10" presetClass="entr" presetSubtype="0" fill="hold" nodeType="withEffect">
                  <p:stCondLst>
                    <p:cond delay="250"/>
                  </p:stCondLst>
                  <p:childTnLst>
                    <p:set>
                      <p:cBhvr>
                        <p:cTn dur="1" fill="hold">
                          <p:stCondLst>
                            <p:cond delay="0"/>
                          </p:stCondLst>
                        </p:cTn>
                        <p:tgtEl>
                          <p:spTgt spid="25"/>
                        </p:tgtEl>
                        <p:attrNameLst>
                          <p:attrName>style.visibility</p:attrName>
                        </p:attrNameLst>
                      </p:cBhvr>
                      <p:to>
                        <p:strVal val="visible"/>
                      </p:to>
                    </p:set>
                    <p:animEffect transition="in" filter="fade">
                      <p:cBhvr>
                        <p:cTn dur="500"/>
                        <p:tgtEl>
                          <p:spTgt spid="25"/>
                        </p:tgtEl>
                      </p:cBhvr>
                    </p:animEffect>
                  </p:childTnLst>
                </p:cTn>
              </p:par>
            </p:tnLst>
          </p:tmpl>
        </p:tmplLst>
      </p:bldP>
      <p:bldP spid="26" grpId="0" animBg="1"/>
      <p:bldP spid="27" grpId="0"/>
      <p:bldP spid="28" grpId="0" build="p">
        <p:tmplLst>
          <p:tmpl lvl="1">
            <p:tnLst>
              <p:par>
                <p:cTn presetID="10" presetClass="entr" presetSubtype="0" fill="hold" nodeType="withEffect">
                  <p:stCondLst>
                    <p:cond delay="250"/>
                  </p:stCondLst>
                  <p:childTnLst>
                    <p:set>
                      <p:cBhvr>
                        <p:cTn dur="1" fill="hold">
                          <p:stCondLst>
                            <p:cond delay="0"/>
                          </p:stCondLst>
                        </p:cTn>
                        <p:tgtEl>
                          <p:spTgt spid="28"/>
                        </p:tgtEl>
                        <p:attrNameLst>
                          <p:attrName>style.visibility</p:attrName>
                        </p:attrNameLst>
                      </p:cBhvr>
                      <p:to>
                        <p:strVal val="visible"/>
                      </p:to>
                    </p:set>
                    <p:animEffect transition="in" filter="fade">
                      <p:cBhvr>
                        <p:cTn dur="500"/>
                        <p:tgtEl>
                          <p:spTgt spid="28"/>
                        </p:tgtEl>
                      </p:cBhvr>
                    </p:animEffect>
                  </p:childTnLst>
                </p:cTn>
              </p:par>
            </p:tnLst>
          </p:tmpl>
        </p:tmplLst>
      </p:bldP>
    </p:bld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2x4 Images 2">
    <p:spTree>
      <p:nvGrpSpPr>
        <p:cNvPr id="1" name=""/>
        <p:cNvGrpSpPr/>
        <p:nvPr/>
      </p:nvGrpSpPr>
      <p:grpSpPr>
        <a:xfrm>
          <a:off x="0" y="0"/>
          <a:ext cx="0" cy="0"/>
          <a:chOff x="0" y="0"/>
          <a:chExt cx="0" cy="0"/>
        </a:xfrm>
      </p:grpSpPr>
      <p:sp>
        <p:nvSpPr>
          <p:cNvPr id="20" name="円/楕円 19"/>
          <p:cNvSpPr/>
          <p:nvPr userDrawn="1"/>
        </p:nvSpPr>
        <p:spPr>
          <a:xfrm>
            <a:off x="1024052" y="1849270"/>
            <a:ext cx="3365500" cy="2608430"/>
          </a:xfrm>
          <a:custGeom>
            <a:avLst/>
            <a:gdLst/>
            <a:ahLst/>
            <a:cxnLst/>
            <a:rect l="l" t="t" r="r" b="b"/>
            <a:pathLst>
              <a:path w="3365500" h="2608430">
                <a:moveTo>
                  <a:pt x="1682750" y="0"/>
                </a:moveTo>
                <a:cubicBezTo>
                  <a:pt x="2612107" y="0"/>
                  <a:pt x="3365500" y="753393"/>
                  <a:pt x="3365500" y="1682750"/>
                </a:cubicBezTo>
                <a:cubicBezTo>
                  <a:pt x="3365500" y="2024906"/>
                  <a:pt x="3263382" y="2343211"/>
                  <a:pt x="3087324" y="2608430"/>
                </a:cubicBezTo>
                <a:lnTo>
                  <a:pt x="278177" y="2608430"/>
                </a:lnTo>
                <a:cubicBezTo>
                  <a:pt x="102119" y="2343211"/>
                  <a:pt x="0" y="2024906"/>
                  <a:pt x="0" y="1682750"/>
                </a:cubicBezTo>
                <a:cubicBezTo>
                  <a:pt x="0" y="753393"/>
                  <a:pt x="753393" y="0"/>
                  <a:pt x="1682750" y="0"/>
                </a:cubicBezTo>
                <a:close/>
              </a:path>
            </a:pathLst>
          </a:custGeom>
          <a:solidFill>
            <a:schemeClr val="accent1">
              <a:lumMod val="20000"/>
              <a:lumOff val="80000"/>
              <a:alpha val="3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16" name="テキスト プレースホルダー 11"/>
          <p:cNvSpPr>
            <a:spLocks noGrp="1"/>
          </p:cNvSpPr>
          <p:nvPr>
            <p:ph type="body" sz="quarter" idx="16" hasCustomPrompt="1"/>
          </p:nvPr>
        </p:nvSpPr>
        <p:spPr>
          <a:xfrm>
            <a:off x="658927" y="4513430"/>
            <a:ext cx="4095751" cy="720080"/>
          </a:xfrm>
        </p:spPr>
        <p:txBody>
          <a:bodyPr anchor="t">
            <a:noAutofit/>
          </a:bodyPr>
          <a:lstStyle>
            <a:lvl1pPr algn="ctr">
              <a:lnSpc>
                <a:spcPct val="120000"/>
              </a:lnSpc>
              <a:defRPr sz="2400" spc="300">
                <a:solidFill>
                  <a:schemeClr val="accent1"/>
                </a:solidFill>
                <a:latin typeface="+mj-lt"/>
              </a:defRPr>
            </a:lvl1pPr>
          </a:lstStyle>
          <a:p>
            <a:pPr lvl="0"/>
            <a:r>
              <a:rPr lang="en-US" altLang="ja-JP" dirty="0"/>
              <a:t>TEXT HERE</a:t>
            </a:r>
            <a:endParaRPr lang="en-US" dirty="0"/>
          </a:p>
        </p:txBody>
      </p:sp>
      <p:sp>
        <p:nvSpPr>
          <p:cNvPr id="19" name="図プレースホルダー 18"/>
          <p:cNvSpPr>
            <a:spLocks noGrp="1"/>
          </p:cNvSpPr>
          <p:nvPr>
            <p:ph type="pic" sz="quarter" idx="17" hasCustomPrompt="1"/>
          </p:nvPr>
        </p:nvSpPr>
        <p:spPr>
          <a:xfrm>
            <a:off x="1214552" y="2030245"/>
            <a:ext cx="2984500" cy="2425700"/>
          </a:xfrm>
          <a:custGeom>
            <a:avLst/>
            <a:gdLst/>
            <a:ahLst/>
            <a:cxnLst/>
            <a:rect l="l" t="t" r="r" b="b"/>
            <a:pathLst>
              <a:path w="2984500" h="2425700">
                <a:moveTo>
                  <a:pt x="1492250" y="0"/>
                </a:moveTo>
                <a:cubicBezTo>
                  <a:pt x="2316397" y="0"/>
                  <a:pt x="2984500" y="668103"/>
                  <a:pt x="2984500" y="1492250"/>
                </a:cubicBezTo>
                <a:cubicBezTo>
                  <a:pt x="2984500" y="1845748"/>
                  <a:pt x="2861585" y="2170537"/>
                  <a:pt x="2655528" y="2425700"/>
                </a:cubicBezTo>
                <a:lnTo>
                  <a:pt x="328973" y="2425700"/>
                </a:lnTo>
                <a:cubicBezTo>
                  <a:pt x="122916" y="2170537"/>
                  <a:pt x="0" y="1845748"/>
                  <a:pt x="0" y="1492250"/>
                </a:cubicBezTo>
                <a:cubicBezTo>
                  <a:pt x="0" y="668103"/>
                  <a:pt x="668103" y="0"/>
                  <a:pt x="1492250" y="0"/>
                </a:cubicBezTo>
                <a:close/>
              </a:path>
            </a:pathLst>
          </a:custGeom>
        </p:spPr>
        <p:txBody>
          <a:bodyPr/>
          <a:lstStyle/>
          <a:p>
            <a:r>
              <a:rPr kumimoji="1" lang="en-US" altLang="ja-JP" dirty="0"/>
              <a:t> </a:t>
            </a:r>
            <a:endParaRPr kumimoji="1" lang="ja-JP" altLang="en-US" dirty="0"/>
          </a:p>
        </p:txBody>
      </p:sp>
      <p:cxnSp>
        <p:nvCxnSpPr>
          <p:cNvPr id="23" name="直線コネクタ 22"/>
          <p:cNvCxnSpPr/>
          <p:nvPr userDrawn="1"/>
        </p:nvCxnSpPr>
        <p:spPr>
          <a:xfrm>
            <a:off x="906314" y="4461671"/>
            <a:ext cx="3600000"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7" name="円/楕円 19"/>
          <p:cNvSpPr/>
          <p:nvPr userDrawn="1"/>
        </p:nvSpPr>
        <p:spPr>
          <a:xfrm>
            <a:off x="5285379" y="1849270"/>
            <a:ext cx="3365500" cy="2608430"/>
          </a:xfrm>
          <a:custGeom>
            <a:avLst/>
            <a:gdLst/>
            <a:ahLst/>
            <a:cxnLst/>
            <a:rect l="l" t="t" r="r" b="b"/>
            <a:pathLst>
              <a:path w="3365500" h="2608430">
                <a:moveTo>
                  <a:pt x="1682750" y="0"/>
                </a:moveTo>
                <a:cubicBezTo>
                  <a:pt x="2612107" y="0"/>
                  <a:pt x="3365500" y="753393"/>
                  <a:pt x="3365500" y="1682750"/>
                </a:cubicBezTo>
                <a:cubicBezTo>
                  <a:pt x="3365500" y="2024906"/>
                  <a:pt x="3263382" y="2343211"/>
                  <a:pt x="3087324" y="2608430"/>
                </a:cubicBezTo>
                <a:lnTo>
                  <a:pt x="278177" y="2608430"/>
                </a:lnTo>
                <a:cubicBezTo>
                  <a:pt x="102119" y="2343211"/>
                  <a:pt x="0" y="2024906"/>
                  <a:pt x="0" y="1682750"/>
                </a:cubicBezTo>
                <a:cubicBezTo>
                  <a:pt x="0" y="753393"/>
                  <a:pt x="753393" y="0"/>
                  <a:pt x="1682750" y="0"/>
                </a:cubicBezTo>
                <a:close/>
              </a:path>
            </a:pathLst>
          </a:custGeom>
          <a:solidFill>
            <a:schemeClr val="accent1">
              <a:lumMod val="20000"/>
              <a:lumOff val="80000"/>
              <a:alpha val="3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 name="テキスト プレースホルダー 11"/>
          <p:cNvSpPr>
            <a:spLocks noGrp="1"/>
          </p:cNvSpPr>
          <p:nvPr>
            <p:ph type="body" sz="quarter" idx="18" hasCustomPrompt="1"/>
          </p:nvPr>
        </p:nvSpPr>
        <p:spPr>
          <a:xfrm>
            <a:off x="4920254" y="4513430"/>
            <a:ext cx="4095751" cy="720080"/>
          </a:xfrm>
        </p:spPr>
        <p:txBody>
          <a:bodyPr anchor="t">
            <a:noAutofit/>
          </a:bodyPr>
          <a:lstStyle>
            <a:lvl1pPr algn="ctr">
              <a:lnSpc>
                <a:spcPct val="120000"/>
              </a:lnSpc>
              <a:defRPr sz="2400" spc="300">
                <a:solidFill>
                  <a:schemeClr val="accent1"/>
                </a:solidFill>
                <a:latin typeface="+mj-lt"/>
              </a:defRPr>
            </a:lvl1pPr>
          </a:lstStyle>
          <a:p>
            <a:pPr lvl="0"/>
            <a:r>
              <a:rPr lang="en-US" altLang="ja-JP" dirty="0"/>
              <a:t>TEXT HERE</a:t>
            </a:r>
            <a:endParaRPr lang="en-US" dirty="0"/>
          </a:p>
        </p:txBody>
      </p:sp>
      <p:sp>
        <p:nvSpPr>
          <p:cNvPr id="29" name="図プレースホルダー 18"/>
          <p:cNvSpPr>
            <a:spLocks noGrp="1"/>
          </p:cNvSpPr>
          <p:nvPr>
            <p:ph type="pic" sz="quarter" idx="19" hasCustomPrompt="1"/>
          </p:nvPr>
        </p:nvSpPr>
        <p:spPr>
          <a:xfrm>
            <a:off x="5475879" y="2030245"/>
            <a:ext cx="2984500" cy="2425700"/>
          </a:xfrm>
          <a:custGeom>
            <a:avLst/>
            <a:gdLst/>
            <a:ahLst/>
            <a:cxnLst/>
            <a:rect l="l" t="t" r="r" b="b"/>
            <a:pathLst>
              <a:path w="2984500" h="2425700">
                <a:moveTo>
                  <a:pt x="1492250" y="0"/>
                </a:moveTo>
                <a:cubicBezTo>
                  <a:pt x="2316397" y="0"/>
                  <a:pt x="2984500" y="668103"/>
                  <a:pt x="2984500" y="1492250"/>
                </a:cubicBezTo>
                <a:cubicBezTo>
                  <a:pt x="2984500" y="1845748"/>
                  <a:pt x="2861585" y="2170537"/>
                  <a:pt x="2655528" y="2425700"/>
                </a:cubicBezTo>
                <a:lnTo>
                  <a:pt x="328973" y="2425700"/>
                </a:lnTo>
                <a:cubicBezTo>
                  <a:pt x="122916" y="2170537"/>
                  <a:pt x="0" y="1845748"/>
                  <a:pt x="0" y="1492250"/>
                </a:cubicBezTo>
                <a:cubicBezTo>
                  <a:pt x="0" y="668103"/>
                  <a:pt x="668103" y="0"/>
                  <a:pt x="1492250" y="0"/>
                </a:cubicBezTo>
                <a:close/>
              </a:path>
            </a:pathLst>
          </a:custGeom>
        </p:spPr>
        <p:txBody>
          <a:bodyPr/>
          <a:lstStyle/>
          <a:p>
            <a:r>
              <a:rPr kumimoji="1" lang="en-US" altLang="ja-JP" dirty="0"/>
              <a:t> </a:t>
            </a:r>
            <a:endParaRPr kumimoji="1" lang="ja-JP" altLang="en-US" dirty="0"/>
          </a:p>
        </p:txBody>
      </p:sp>
      <p:cxnSp>
        <p:nvCxnSpPr>
          <p:cNvPr id="30" name="直線コネクタ 29"/>
          <p:cNvCxnSpPr/>
          <p:nvPr userDrawn="1"/>
        </p:nvCxnSpPr>
        <p:spPr>
          <a:xfrm>
            <a:off x="5167641" y="4461671"/>
            <a:ext cx="3600000"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31" name="円/楕円 19"/>
          <p:cNvSpPr/>
          <p:nvPr userDrawn="1"/>
        </p:nvSpPr>
        <p:spPr>
          <a:xfrm>
            <a:off x="9567188" y="1851025"/>
            <a:ext cx="3365500" cy="2608430"/>
          </a:xfrm>
          <a:custGeom>
            <a:avLst/>
            <a:gdLst/>
            <a:ahLst/>
            <a:cxnLst/>
            <a:rect l="l" t="t" r="r" b="b"/>
            <a:pathLst>
              <a:path w="3365500" h="2608430">
                <a:moveTo>
                  <a:pt x="1682750" y="0"/>
                </a:moveTo>
                <a:cubicBezTo>
                  <a:pt x="2612107" y="0"/>
                  <a:pt x="3365500" y="753393"/>
                  <a:pt x="3365500" y="1682750"/>
                </a:cubicBezTo>
                <a:cubicBezTo>
                  <a:pt x="3365500" y="2024906"/>
                  <a:pt x="3263382" y="2343211"/>
                  <a:pt x="3087324" y="2608430"/>
                </a:cubicBezTo>
                <a:lnTo>
                  <a:pt x="278177" y="2608430"/>
                </a:lnTo>
                <a:cubicBezTo>
                  <a:pt x="102119" y="2343211"/>
                  <a:pt x="0" y="2024906"/>
                  <a:pt x="0" y="1682750"/>
                </a:cubicBezTo>
                <a:cubicBezTo>
                  <a:pt x="0" y="753393"/>
                  <a:pt x="753393" y="0"/>
                  <a:pt x="1682750" y="0"/>
                </a:cubicBezTo>
                <a:close/>
              </a:path>
            </a:pathLst>
          </a:custGeom>
          <a:solidFill>
            <a:schemeClr val="accent1">
              <a:lumMod val="20000"/>
              <a:lumOff val="80000"/>
              <a:alpha val="3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テキスト プレースホルダー 11"/>
          <p:cNvSpPr>
            <a:spLocks noGrp="1"/>
          </p:cNvSpPr>
          <p:nvPr>
            <p:ph type="body" sz="quarter" idx="20" hasCustomPrompt="1"/>
          </p:nvPr>
        </p:nvSpPr>
        <p:spPr>
          <a:xfrm>
            <a:off x="9202063" y="4515185"/>
            <a:ext cx="4095751" cy="720080"/>
          </a:xfrm>
        </p:spPr>
        <p:txBody>
          <a:bodyPr anchor="t">
            <a:noAutofit/>
          </a:bodyPr>
          <a:lstStyle>
            <a:lvl1pPr algn="ctr">
              <a:lnSpc>
                <a:spcPct val="120000"/>
              </a:lnSpc>
              <a:defRPr sz="2400" spc="300">
                <a:solidFill>
                  <a:schemeClr val="accent1"/>
                </a:solidFill>
                <a:latin typeface="+mj-lt"/>
              </a:defRPr>
            </a:lvl1pPr>
          </a:lstStyle>
          <a:p>
            <a:pPr lvl="0"/>
            <a:r>
              <a:rPr lang="en-US" altLang="ja-JP" dirty="0"/>
              <a:t>TEXT HERE</a:t>
            </a:r>
            <a:endParaRPr lang="en-US" dirty="0"/>
          </a:p>
        </p:txBody>
      </p:sp>
      <p:sp>
        <p:nvSpPr>
          <p:cNvPr id="33" name="図プレースホルダー 18"/>
          <p:cNvSpPr>
            <a:spLocks noGrp="1"/>
          </p:cNvSpPr>
          <p:nvPr>
            <p:ph type="pic" sz="quarter" idx="21" hasCustomPrompt="1"/>
          </p:nvPr>
        </p:nvSpPr>
        <p:spPr>
          <a:xfrm>
            <a:off x="9757688" y="2032000"/>
            <a:ext cx="2984500" cy="2425700"/>
          </a:xfrm>
          <a:custGeom>
            <a:avLst/>
            <a:gdLst/>
            <a:ahLst/>
            <a:cxnLst/>
            <a:rect l="l" t="t" r="r" b="b"/>
            <a:pathLst>
              <a:path w="2984500" h="2425700">
                <a:moveTo>
                  <a:pt x="1492250" y="0"/>
                </a:moveTo>
                <a:cubicBezTo>
                  <a:pt x="2316397" y="0"/>
                  <a:pt x="2984500" y="668103"/>
                  <a:pt x="2984500" y="1492250"/>
                </a:cubicBezTo>
                <a:cubicBezTo>
                  <a:pt x="2984500" y="1845748"/>
                  <a:pt x="2861585" y="2170537"/>
                  <a:pt x="2655528" y="2425700"/>
                </a:cubicBezTo>
                <a:lnTo>
                  <a:pt x="328973" y="2425700"/>
                </a:lnTo>
                <a:cubicBezTo>
                  <a:pt x="122916" y="2170537"/>
                  <a:pt x="0" y="1845748"/>
                  <a:pt x="0" y="1492250"/>
                </a:cubicBezTo>
                <a:cubicBezTo>
                  <a:pt x="0" y="668103"/>
                  <a:pt x="668103" y="0"/>
                  <a:pt x="1492250" y="0"/>
                </a:cubicBezTo>
                <a:close/>
              </a:path>
            </a:pathLst>
          </a:custGeom>
        </p:spPr>
        <p:txBody>
          <a:bodyPr/>
          <a:lstStyle/>
          <a:p>
            <a:r>
              <a:rPr kumimoji="1" lang="en-US" altLang="ja-JP" dirty="0"/>
              <a:t> </a:t>
            </a:r>
            <a:endParaRPr kumimoji="1" lang="ja-JP" altLang="en-US" dirty="0"/>
          </a:p>
        </p:txBody>
      </p:sp>
      <p:cxnSp>
        <p:nvCxnSpPr>
          <p:cNvPr id="34" name="直線コネクタ 33"/>
          <p:cNvCxnSpPr/>
          <p:nvPr userDrawn="1"/>
        </p:nvCxnSpPr>
        <p:spPr>
          <a:xfrm>
            <a:off x="9449450" y="4463426"/>
            <a:ext cx="3600000"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35" name="円/楕円 19"/>
          <p:cNvSpPr/>
          <p:nvPr userDrawn="1"/>
        </p:nvSpPr>
        <p:spPr>
          <a:xfrm>
            <a:off x="13828515" y="1851025"/>
            <a:ext cx="3365500" cy="2608430"/>
          </a:xfrm>
          <a:custGeom>
            <a:avLst/>
            <a:gdLst/>
            <a:ahLst/>
            <a:cxnLst/>
            <a:rect l="l" t="t" r="r" b="b"/>
            <a:pathLst>
              <a:path w="3365500" h="2608430">
                <a:moveTo>
                  <a:pt x="1682750" y="0"/>
                </a:moveTo>
                <a:cubicBezTo>
                  <a:pt x="2612107" y="0"/>
                  <a:pt x="3365500" y="753393"/>
                  <a:pt x="3365500" y="1682750"/>
                </a:cubicBezTo>
                <a:cubicBezTo>
                  <a:pt x="3365500" y="2024906"/>
                  <a:pt x="3263382" y="2343211"/>
                  <a:pt x="3087324" y="2608430"/>
                </a:cubicBezTo>
                <a:lnTo>
                  <a:pt x="278177" y="2608430"/>
                </a:lnTo>
                <a:cubicBezTo>
                  <a:pt x="102119" y="2343211"/>
                  <a:pt x="0" y="2024906"/>
                  <a:pt x="0" y="1682750"/>
                </a:cubicBezTo>
                <a:cubicBezTo>
                  <a:pt x="0" y="753393"/>
                  <a:pt x="753393" y="0"/>
                  <a:pt x="1682750" y="0"/>
                </a:cubicBezTo>
                <a:close/>
              </a:path>
            </a:pathLst>
          </a:custGeom>
          <a:solidFill>
            <a:schemeClr val="accent1">
              <a:lumMod val="20000"/>
              <a:lumOff val="80000"/>
              <a:alpha val="3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6" name="テキスト プレースホルダー 11"/>
          <p:cNvSpPr>
            <a:spLocks noGrp="1"/>
          </p:cNvSpPr>
          <p:nvPr>
            <p:ph type="body" sz="quarter" idx="22" hasCustomPrompt="1"/>
          </p:nvPr>
        </p:nvSpPr>
        <p:spPr>
          <a:xfrm>
            <a:off x="13463390" y="4515185"/>
            <a:ext cx="4095751" cy="720080"/>
          </a:xfrm>
        </p:spPr>
        <p:txBody>
          <a:bodyPr anchor="t">
            <a:noAutofit/>
          </a:bodyPr>
          <a:lstStyle>
            <a:lvl1pPr algn="ctr">
              <a:lnSpc>
                <a:spcPct val="120000"/>
              </a:lnSpc>
              <a:defRPr sz="2400" spc="300">
                <a:solidFill>
                  <a:schemeClr val="accent1"/>
                </a:solidFill>
                <a:latin typeface="+mj-lt"/>
              </a:defRPr>
            </a:lvl1pPr>
          </a:lstStyle>
          <a:p>
            <a:pPr lvl="0"/>
            <a:r>
              <a:rPr lang="en-US" altLang="ja-JP" dirty="0"/>
              <a:t>TEXT HERE</a:t>
            </a:r>
            <a:endParaRPr lang="en-US" dirty="0"/>
          </a:p>
        </p:txBody>
      </p:sp>
      <p:sp>
        <p:nvSpPr>
          <p:cNvPr id="37" name="図プレースホルダー 18"/>
          <p:cNvSpPr>
            <a:spLocks noGrp="1"/>
          </p:cNvSpPr>
          <p:nvPr>
            <p:ph type="pic" sz="quarter" idx="23" hasCustomPrompt="1"/>
          </p:nvPr>
        </p:nvSpPr>
        <p:spPr>
          <a:xfrm>
            <a:off x="14019015" y="2032000"/>
            <a:ext cx="2984500" cy="2425700"/>
          </a:xfrm>
          <a:custGeom>
            <a:avLst/>
            <a:gdLst/>
            <a:ahLst/>
            <a:cxnLst/>
            <a:rect l="l" t="t" r="r" b="b"/>
            <a:pathLst>
              <a:path w="2984500" h="2425700">
                <a:moveTo>
                  <a:pt x="1492250" y="0"/>
                </a:moveTo>
                <a:cubicBezTo>
                  <a:pt x="2316397" y="0"/>
                  <a:pt x="2984500" y="668103"/>
                  <a:pt x="2984500" y="1492250"/>
                </a:cubicBezTo>
                <a:cubicBezTo>
                  <a:pt x="2984500" y="1845748"/>
                  <a:pt x="2861585" y="2170537"/>
                  <a:pt x="2655528" y="2425700"/>
                </a:cubicBezTo>
                <a:lnTo>
                  <a:pt x="328973" y="2425700"/>
                </a:lnTo>
                <a:cubicBezTo>
                  <a:pt x="122916" y="2170537"/>
                  <a:pt x="0" y="1845748"/>
                  <a:pt x="0" y="1492250"/>
                </a:cubicBezTo>
                <a:cubicBezTo>
                  <a:pt x="0" y="668103"/>
                  <a:pt x="668103" y="0"/>
                  <a:pt x="1492250" y="0"/>
                </a:cubicBezTo>
                <a:close/>
              </a:path>
            </a:pathLst>
          </a:custGeom>
        </p:spPr>
        <p:txBody>
          <a:bodyPr/>
          <a:lstStyle/>
          <a:p>
            <a:r>
              <a:rPr kumimoji="1" lang="en-US" altLang="ja-JP" dirty="0"/>
              <a:t> </a:t>
            </a:r>
            <a:endParaRPr kumimoji="1" lang="ja-JP" altLang="en-US" dirty="0"/>
          </a:p>
        </p:txBody>
      </p:sp>
      <p:cxnSp>
        <p:nvCxnSpPr>
          <p:cNvPr id="38" name="直線コネクタ 37"/>
          <p:cNvCxnSpPr/>
          <p:nvPr userDrawn="1"/>
        </p:nvCxnSpPr>
        <p:spPr>
          <a:xfrm>
            <a:off x="13710777" y="4463426"/>
            <a:ext cx="3600000"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39" name="円/楕円 19"/>
          <p:cNvSpPr/>
          <p:nvPr userDrawn="1"/>
        </p:nvSpPr>
        <p:spPr>
          <a:xfrm>
            <a:off x="1047391" y="5627935"/>
            <a:ext cx="3365500" cy="2608430"/>
          </a:xfrm>
          <a:custGeom>
            <a:avLst/>
            <a:gdLst/>
            <a:ahLst/>
            <a:cxnLst/>
            <a:rect l="l" t="t" r="r" b="b"/>
            <a:pathLst>
              <a:path w="3365500" h="2608430">
                <a:moveTo>
                  <a:pt x="1682750" y="0"/>
                </a:moveTo>
                <a:cubicBezTo>
                  <a:pt x="2612107" y="0"/>
                  <a:pt x="3365500" y="753393"/>
                  <a:pt x="3365500" y="1682750"/>
                </a:cubicBezTo>
                <a:cubicBezTo>
                  <a:pt x="3365500" y="2024906"/>
                  <a:pt x="3263382" y="2343211"/>
                  <a:pt x="3087324" y="2608430"/>
                </a:cubicBezTo>
                <a:lnTo>
                  <a:pt x="278177" y="2608430"/>
                </a:lnTo>
                <a:cubicBezTo>
                  <a:pt x="102119" y="2343211"/>
                  <a:pt x="0" y="2024906"/>
                  <a:pt x="0" y="1682750"/>
                </a:cubicBezTo>
                <a:cubicBezTo>
                  <a:pt x="0" y="753393"/>
                  <a:pt x="753393" y="0"/>
                  <a:pt x="1682750" y="0"/>
                </a:cubicBezTo>
                <a:close/>
              </a:path>
            </a:pathLst>
          </a:custGeom>
          <a:solidFill>
            <a:schemeClr val="accent1">
              <a:lumMod val="20000"/>
              <a:lumOff val="80000"/>
              <a:alpha val="3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0" name="テキスト プレースホルダー 11"/>
          <p:cNvSpPr>
            <a:spLocks noGrp="1"/>
          </p:cNvSpPr>
          <p:nvPr>
            <p:ph type="body" sz="quarter" idx="24" hasCustomPrompt="1"/>
          </p:nvPr>
        </p:nvSpPr>
        <p:spPr>
          <a:xfrm>
            <a:off x="682266" y="8292095"/>
            <a:ext cx="4095751" cy="720080"/>
          </a:xfrm>
        </p:spPr>
        <p:txBody>
          <a:bodyPr anchor="t">
            <a:noAutofit/>
          </a:bodyPr>
          <a:lstStyle>
            <a:lvl1pPr algn="ctr">
              <a:lnSpc>
                <a:spcPct val="120000"/>
              </a:lnSpc>
              <a:defRPr sz="2400" spc="300">
                <a:solidFill>
                  <a:schemeClr val="accent1"/>
                </a:solidFill>
                <a:latin typeface="+mj-lt"/>
              </a:defRPr>
            </a:lvl1pPr>
          </a:lstStyle>
          <a:p>
            <a:pPr lvl="0"/>
            <a:r>
              <a:rPr lang="en-US" altLang="ja-JP" dirty="0"/>
              <a:t>TEXT HERE</a:t>
            </a:r>
            <a:endParaRPr lang="en-US" dirty="0"/>
          </a:p>
        </p:txBody>
      </p:sp>
      <p:sp>
        <p:nvSpPr>
          <p:cNvPr id="41" name="図プレースホルダー 18"/>
          <p:cNvSpPr>
            <a:spLocks noGrp="1"/>
          </p:cNvSpPr>
          <p:nvPr>
            <p:ph type="pic" sz="quarter" idx="25" hasCustomPrompt="1"/>
          </p:nvPr>
        </p:nvSpPr>
        <p:spPr>
          <a:xfrm>
            <a:off x="1237891" y="5808910"/>
            <a:ext cx="2984500" cy="2425700"/>
          </a:xfrm>
          <a:custGeom>
            <a:avLst/>
            <a:gdLst/>
            <a:ahLst/>
            <a:cxnLst/>
            <a:rect l="l" t="t" r="r" b="b"/>
            <a:pathLst>
              <a:path w="2984500" h="2425700">
                <a:moveTo>
                  <a:pt x="1492250" y="0"/>
                </a:moveTo>
                <a:cubicBezTo>
                  <a:pt x="2316397" y="0"/>
                  <a:pt x="2984500" y="668103"/>
                  <a:pt x="2984500" y="1492250"/>
                </a:cubicBezTo>
                <a:cubicBezTo>
                  <a:pt x="2984500" y="1845748"/>
                  <a:pt x="2861585" y="2170537"/>
                  <a:pt x="2655528" y="2425700"/>
                </a:cubicBezTo>
                <a:lnTo>
                  <a:pt x="328973" y="2425700"/>
                </a:lnTo>
                <a:cubicBezTo>
                  <a:pt x="122916" y="2170537"/>
                  <a:pt x="0" y="1845748"/>
                  <a:pt x="0" y="1492250"/>
                </a:cubicBezTo>
                <a:cubicBezTo>
                  <a:pt x="0" y="668103"/>
                  <a:pt x="668103" y="0"/>
                  <a:pt x="1492250" y="0"/>
                </a:cubicBezTo>
                <a:close/>
              </a:path>
            </a:pathLst>
          </a:custGeom>
        </p:spPr>
        <p:txBody>
          <a:bodyPr/>
          <a:lstStyle/>
          <a:p>
            <a:r>
              <a:rPr kumimoji="1" lang="en-US" altLang="ja-JP" dirty="0"/>
              <a:t> </a:t>
            </a:r>
            <a:endParaRPr kumimoji="1" lang="ja-JP" altLang="en-US" dirty="0"/>
          </a:p>
        </p:txBody>
      </p:sp>
      <p:cxnSp>
        <p:nvCxnSpPr>
          <p:cNvPr id="42" name="直線コネクタ 41"/>
          <p:cNvCxnSpPr/>
          <p:nvPr userDrawn="1"/>
        </p:nvCxnSpPr>
        <p:spPr>
          <a:xfrm>
            <a:off x="929653" y="8240336"/>
            <a:ext cx="3600000"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43" name="円/楕円 19"/>
          <p:cNvSpPr/>
          <p:nvPr userDrawn="1"/>
        </p:nvSpPr>
        <p:spPr>
          <a:xfrm>
            <a:off x="5308718" y="5627935"/>
            <a:ext cx="3365500" cy="2608430"/>
          </a:xfrm>
          <a:custGeom>
            <a:avLst/>
            <a:gdLst/>
            <a:ahLst/>
            <a:cxnLst/>
            <a:rect l="l" t="t" r="r" b="b"/>
            <a:pathLst>
              <a:path w="3365500" h="2608430">
                <a:moveTo>
                  <a:pt x="1682750" y="0"/>
                </a:moveTo>
                <a:cubicBezTo>
                  <a:pt x="2612107" y="0"/>
                  <a:pt x="3365500" y="753393"/>
                  <a:pt x="3365500" y="1682750"/>
                </a:cubicBezTo>
                <a:cubicBezTo>
                  <a:pt x="3365500" y="2024906"/>
                  <a:pt x="3263382" y="2343211"/>
                  <a:pt x="3087324" y="2608430"/>
                </a:cubicBezTo>
                <a:lnTo>
                  <a:pt x="278177" y="2608430"/>
                </a:lnTo>
                <a:cubicBezTo>
                  <a:pt x="102119" y="2343211"/>
                  <a:pt x="0" y="2024906"/>
                  <a:pt x="0" y="1682750"/>
                </a:cubicBezTo>
                <a:cubicBezTo>
                  <a:pt x="0" y="753393"/>
                  <a:pt x="753393" y="0"/>
                  <a:pt x="1682750" y="0"/>
                </a:cubicBezTo>
                <a:close/>
              </a:path>
            </a:pathLst>
          </a:custGeom>
          <a:solidFill>
            <a:schemeClr val="accent1">
              <a:lumMod val="20000"/>
              <a:lumOff val="80000"/>
              <a:alpha val="3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4" name="テキスト プレースホルダー 11"/>
          <p:cNvSpPr>
            <a:spLocks noGrp="1"/>
          </p:cNvSpPr>
          <p:nvPr>
            <p:ph type="body" sz="quarter" idx="26" hasCustomPrompt="1"/>
          </p:nvPr>
        </p:nvSpPr>
        <p:spPr>
          <a:xfrm>
            <a:off x="4943593" y="8292095"/>
            <a:ext cx="4095751" cy="720080"/>
          </a:xfrm>
        </p:spPr>
        <p:txBody>
          <a:bodyPr anchor="t">
            <a:noAutofit/>
          </a:bodyPr>
          <a:lstStyle>
            <a:lvl1pPr algn="ctr">
              <a:lnSpc>
                <a:spcPct val="120000"/>
              </a:lnSpc>
              <a:defRPr sz="2400" spc="300">
                <a:solidFill>
                  <a:schemeClr val="accent1"/>
                </a:solidFill>
                <a:latin typeface="+mj-lt"/>
              </a:defRPr>
            </a:lvl1pPr>
          </a:lstStyle>
          <a:p>
            <a:pPr lvl="0"/>
            <a:r>
              <a:rPr lang="en-US" altLang="ja-JP" dirty="0"/>
              <a:t>TEXT HERE</a:t>
            </a:r>
            <a:endParaRPr lang="en-US" dirty="0"/>
          </a:p>
        </p:txBody>
      </p:sp>
      <p:sp>
        <p:nvSpPr>
          <p:cNvPr id="45" name="図プレースホルダー 18"/>
          <p:cNvSpPr>
            <a:spLocks noGrp="1"/>
          </p:cNvSpPr>
          <p:nvPr>
            <p:ph type="pic" sz="quarter" idx="27" hasCustomPrompt="1"/>
          </p:nvPr>
        </p:nvSpPr>
        <p:spPr>
          <a:xfrm>
            <a:off x="5499218" y="5808910"/>
            <a:ext cx="2984500" cy="2425700"/>
          </a:xfrm>
          <a:custGeom>
            <a:avLst/>
            <a:gdLst/>
            <a:ahLst/>
            <a:cxnLst/>
            <a:rect l="l" t="t" r="r" b="b"/>
            <a:pathLst>
              <a:path w="2984500" h="2425700">
                <a:moveTo>
                  <a:pt x="1492250" y="0"/>
                </a:moveTo>
                <a:cubicBezTo>
                  <a:pt x="2316397" y="0"/>
                  <a:pt x="2984500" y="668103"/>
                  <a:pt x="2984500" y="1492250"/>
                </a:cubicBezTo>
                <a:cubicBezTo>
                  <a:pt x="2984500" y="1845748"/>
                  <a:pt x="2861585" y="2170537"/>
                  <a:pt x="2655528" y="2425700"/>
                </a:cubicBezTo>
                <a:lnTo>
                  <a:pt x="328973" y="2425700"/>
                </a:lnTo>
                <a:cubicBezTo>
                  <a:pt x="122916" y="2170537"/>
                  <a:pt x="0" y="1845748"/>
                  <a:pt x="0" y="1492250"/>
                </a:cubicBezTo>
                <a:cubicBezTo>
                  <a:pt x="0" y="668103"/>
                  <a:pt x="668103" y="0"/>
                  <a:pt x="1492250" y="0"/>
                </a:cubicBezTo>
                <a:close/>
              </a:path>
            </a:pathLst>
          </a:custGeom>
        </p:spPr>
        <p:txBody>
          <a:bodyPr/>
          <a:lstStyle/>
          <a:p>
            <a:r>
              <a:rPr kumimoji="1" lang="en-US" altLang="ja-JP" dirty="0"/>
              <a:t> </a:t>
            </a:r>
            <a:endParaRPr kumimoji="1" lang="ja-JP" altLang="en-US" dirty="0"/>
          </a:p>
        </p:txBody>
      </p:sp>
      <p:cxnSp>
        <p:nvCxnSpPr>
          <p:cNvPr id="46" name="直線コネクタ 45"/>
          <p:cNvCxnSpPr/>
          <p:nvPr userDrawn="1"/>
        </p:nvCxnSpPr>
        <p:spPr>
          <a:xfrm>
            <a:off x="5190980" y="8240336"/>
            <a:ext cx="3600000"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47" name="円/楕円 19"/>
          <p:cNvSpPr/>
          <p:nvPr userDrawn="1"/>
        </p:nvSpPr>
        <p:spPr>
          <a:xfrm>
            <a:off x="9590527" y="5629690"/>
            <a:ext cx="3365500" cy="2608430"/>
          </a:xfrm>
          <a:custGeom>
            <a:avLst/>
            <a:gdLst/>
            <a:ahLst/>
            <a:cxnLst/>
            <a:rect l="l" t="t" r="r" b="b"/>
            <a:pathLst>
              <a:path w="3365500" h="2608430">
                <a:moveTo>
                  <a:pt x="1682750" y="0"/>
                </a:moveTo>
                <a:cubicBezTo>
                  <a:pt x="2612107" y="0"/>
                  <a:pt x="3365500" y="753393"/>
                  <a:pt x="3365500" y="1682750"/>
                </a:cubicBezTo>
                <a:cubicBezTo>
                  <a:pt x="3365500" y="2024906"/>
                  <a:pt x="3263382" y="2343211"/>
                  <a:pt x="3087324" y="2608430"/>
                </a:cubicBezTo>
                <a:lnTo>
                  <a:pt x="278177" y="2608430"/>
                </a:lnTo>
                <a:cubicBezTo>
                  <a:pt x="102119" y="2343211"/>
                  <a:pt x="0" y="2024906"/>
                  <a:pt x="0" y="1682750"/>
                </a:cubicBezTo>
                <a:cubicBezTo>
                  <a:pt x="0" y="753393"/>
                  <a:pt x="753393" y="0"/>
                  <a:pt x="1682750" y="0"/>
                </a:cubicBezTo>
                <a:close/>
              </a:path>
            </a:pathLst>
          </a:custGeom>
          <a:solidFill>
            <a:schemeClr val="accent1">
              <a:lumMod val="20000"/>
              <a:lumOff val="80000"/>
              <a:alpha val="3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8" name="テキスト プレースホルダー 11"/>
          <p:cNvSpPr>
            <a:spLocks noGrp="1"/>
          </p:cNvSpPr>
          <p:nvPr>
            <p:ph type="body" sz="quarter" idx="28" hasCustomPrompt="1"/>
          </p:nvPr>
        </p:nvSpPr>
        <p:spPr>
          <a:xfrm>
            <a:off x="9225402" y="8293850"/>
            <a:ext cx="4095751" cy="720080"/>
          </a:xfrm>
        </p:spPr>
        <p:txBody>
          <a:bodyPr anchor="t">
            <a:noAutofit/>
          </a:bodyPr>
          <a:lstStyle>
            <a:lvl1pPr algn="ctr">
              <a:lnSpc>
                <a:spcPct val="120000"/>
              </a:lnSpc>
              <a:defRPr sz="2400" spc="300">
                <a:solidFill>
                  <a:schemeClr val="accent1"/>
                </a:solidFill>
                <a:latin typeface="+mj-lt"/>
              </a:defRPr>
            </a:lvl1pPr>
          </a:lstStyle>
          <a:p>
            <a:pPr lvl="0"/>
            <a:r>
              <a:rPr lang="en-US" altLang="ja-JP" dirty="0"/>
              <a:t>TEXT HERE</a:t>
            </a:r>
            <a:endParaRPr lang="en-US" dirty="0"/>
          </a:p>
        </p:txBody>
      </p:sp>
      <p:sp>
        <p:nvSpPr>
          <p:cNvPr id="49" name="図プレースホルダー 18"/>
          <p:cNvSpPr>
            <a:spLocks noGrp="1"/>
          </p:cNvSpPr>
          <p:nvPr>
            <p:ph type="pic" sz="quarter" idx="29" hasCustomPrompt="1"/>
          </p:nvPr>
        </p:nvSpPr>
        <p:spPr>
          <a:xfrm>
            <a:off x="9781027" y="5810665"/>
            <a:ext cx="2984500" cy="2425700"/>
          </a:xfrm>
          <a:custGeom>
            <a:avLst/>
            <a:gdLst/>
            <a:ahLst/>
            <a:cxnLst/>
            <a:rect l="l" t="t" r="r" b="b"/>
            <a:pathLst>
              <a:path w="2984500" h="2425700">
                <a:moveTo>
                  <a:pt x="1492250" y="0"/>
                </a:moveTo>
                <a:cubicBezTo>
                  <a:pt x="2316397" y="0"/>
                  <a:pt x="2984500" y="668103"/>
                  <a:pt x="2984500" y="1492250"/>
                </a:cubicBezTo>
                <a:cubicBezTo>
                  <a:pt x="2984500" y="1845748"/>
                  <a:pt x="2861585" y="2170537"/>
                  <a:pt x="2655528" y="2425700"/>
                </a:cubicBezTo>
                <a:lnTo>
                  <a:pt x="328973" y="2425700"/>
                </a:lnTo>
                <a:cubicBezTo>
                  <a:pt x="122916" y="2170537"/>
                  <a:pt x="0" y="1845748"/>
                  <a:pt x="0" y="1492250"/>
                </a:cubicBezTo>
                <a:cubicBezTo>
                  <a:pt x="0" y="668103"/>
                  <a:pt x="668103" y="0"/>
                  <a:pt x="1492250" y="0"/>
                </a:cubicBezTo>
                <a:close/>
              </a:path>
            </a:pathLst>
          </a:custGeom>
        </p:spPr>
        <p:txBody>
          <a:bodyPr/>
          <a:lstStyle/>
          <a:p>
            <a:r>
              <a:rPr kumimoji="1" lang="en-US" altLang="ja-JP" dirty="0"/>
              <a:t> </a:t>
            </a:r>
            <a:endParaRPr kumimoji="1" lang="ja-JP" altLang="en-US" dirty="0"/>
          </a:p>
        </p:txBody>
      </p:sp>
      <p:cxnSp>
        <p:nvCxnSpPr>
          <p:cNvPr id="50" name="直線コネクタ 49"/>
          <p:cNvCxnSpPr/>
          <p:nvPr userDrawn="1"/>
        </p:nvCxnSpPr>
        <p:spPr>
          <a:xfrm>
            <a:off x="9472789" y="8242091"/>
            <a:ext cx="3600000"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51" name="円/楕円 19"/>
          <p:cNvSpPr/>
          <p:nvPr userDrawn="1"/>
        </p:nvSpPr>
        <p:spPr>
          <a:xfrm>
            <a:off x="13851854" y="5629690"/>
            <a:ext cx="3365500" cy="2608430"/>
          </a:xfrm>
          <a:custGeom>
            <a:avLst/>
            <a:gdLst/>
            <a:ahLst/>
            <a:cxnLst/>
            <a:rect l="l" t="t" r="r" b="b"/>
            <a:pathLst>
              <a:path w="3365500" h="2608430">
                <a:moveTo>
                  <a:pt x="1682750" y="0"/>
                </a:moveTo>
                <a:cubicBezTo>
                  <a:pt x="2612107" y="0"/>
                  <a:pt x="3365500" y="753393"/>
                  <a:pt x="3365500" y="1682750"/>
                </a:cubicBezTo>
                <a:cubicBezTo>
                  <a:pt x="3365500" y="2024906"/>
                  <a:pt x="3263382" y="2343211"/>
                  <a:pt x="3087324" y="2608430"/>
                </a:cubicBezTo>
                <a:lnTo>
                  <a:pt x="278177" y="2608430"/>
                </a:lnTo>
                <a:cubicBezTo>
                  <a:pt x="102119" y="2343211"/>
                  <a:pt x="0" y="2024906"/>
                  <a:pt x="0" y="1682750"/>
                </a:cubicBezTo>
                <a:cubicBezTo>
                  <a:pt x="0" y="753393"/>
                  <a:pt x="753393" y="0"/>
                  <a:pt x="1682750" y="0"/>
                </a:cubicBezTo>
                <a:close/>
              </a:path>
            </a:pathLst>
          </a:custGeom>
          <a:solidFill>
            <a:schemeClr val="accent1">
              <a:lumMod val="20000"/>
              <a:lumOff val="80000"/>
              <a:alpha val="3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2" name="テキスト プレースホルダー 11"/>
          <p:cNvSpPr>
            <a:spLocks noGrp="1"/>
          </p:cNvSpPr>
          <p:nvPr>
            <p:ph type="body" sz="quarter" idx="30" hasCustomPrompt="1"/>
          </p:nvPr>
        </p:nvSpPr>
        <p:spPr>
          <a:xfrm>
            <a:off x="13486729" y="8293850"/>
            <a:ext cx="4095751" cy="720080"/>
          </a:xfrm>
        </p:spPr>
        <p:txBody>
          <a:bodyPr anchor="t">
            <a:noAutofit/>
          </a:bodyPr>
          <a:lstStyle>
            <a:lvl1pPr algn="ctr">
              <a:lnSpc>
                <a:spcPct val="120000"/>
              </a:lnSpc>
              <a:defRPr sz="2400" spc="300">
                <a:solidFill>
                  <a:schemeClr val="accent1"/>
                </a:solidFill>
                <a:latin typeface="+mj-lt"/>
              </a:defRPr>
            </a:lvl1pPr>
          </a:lstStyle>
          <a:p>
            <a:pPr lvl="0"/>
            <a:r>
              <a:rPr lang="en-US" altLang="ja-JP" dirty="0"/>
              <a:t>TEXT HERE</a:t>
            </a:r>
            <a:endParaRPr lang="en-US" dirty="0"/>
          </a:p>
        </p:txBody>
      </p:sp>
      <p:sp>
        <p:nvSpPr>
          <p:cNvPr id="53" name="図プレースホルダー 18"/>
          <p:cNvSpPr>
            <a:spLocks noGrp="1"/>
          </p:cNvSpPr>
          <p:nvPr>
            <p:ph type="pic" sz="quarter" idx="31" hasCustomPrompt="1"/>
          </p:nvPr>
        </p:nvSpPr>
        <p:spPr>
          <a:xfrm>
            <a:off x="14042354" y="5810665"/>
            <a:ext cx="2984500" cy="2425700"/>
          </a:xfrm>
          <a:custGeom>
            <a:avLst/>
            <a:gdLst/>
            <a:ahLst/>
            <a:cxnLst/>
            <a:rect l="l" t="t" r="r" b="b"/>
            <a:pathLst>
              <a:path w="2984500" h="2425700">
                <a:moveTo>
                  <a:pt x="1492250" y="0"/>
                </a:moveTo>
                <a:cubicBezTo>
                  <a:pt x="2316397" y="0"/>
                  <a:pt x="2984500" y="668103"/>
                  <a:pt x="2984500" y="1492250"/>
                </a:cubicBezTo>
                <a:cubicBezTo>
                  <a:pt x="2984500" y="1845748"/>
                  <a:pt x="2861585" y="2170537"/>
                  <a:pt x="2655528" y="2425700"/>
                </a:cubicBezTo>
                <a:lnTo>
                  <a:pt x="328973" y="2425700"/>
                </a:lnTo>
                <a:cubicBezTo>
                  <a:pt x="122916" y="2170537"/>
                  <a:pt x="0" y="1845748"/>
                  <a:pt x="0" y="1492250"/>
                </a:cubicBezTo>
                <a:cubicBezTo>
                  <a:pt x="0" y="668103"/>
                  <a:pt x="668103" y="0"/>
                  <a:pt x="1492250" y="0"/>
                </a:cubicBezTo>
                <a:close/>
              </a:path>
            </a:pathLst>
          </a:custGeom>
        </p:spPr>
        <p:txBody>
          <a:bodyPr/>
          <a:lstStyle/>
          <a:p>
            <a:r>
              <a:rPr kumimoji="1" lang="en-US" altLang="ja-JP" dirty="0"/>
              <a:t> </a:t>
            </a:r>
            <a:endParaRPr kumimoji="1" lang="ja-JP" altLang="en-US" dirty="0"/>
          </a:p>
        </p:txBody>
      </p:sp>
      <p:cxnSp>
        <p:nvCxnSpPr>
          <p:cNvPr id="54" name="直線コネクタ 53"/>
          <p:cNvCxnSpPr/>
          <p:nvPr userDrawn="1"/>
        </p:nvCxnSpPr>
        <p:spPr>
          <a:xfrm>
            <a:off x="13734116" y="8242091"/>
            <a:ext cx="3600000"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4257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wipe(up)">
                                      <p:cBhvr>
                                        <p:cTn id="10" dur="500"/>
                                        <p:tgtEl>
                                          <p:spTgt spid="19"/>
                                        </p:tgtEl>
                                      </p:cBhvr>
                                    </p:animEffect>
                                  </p:childTnLst>
                                </p:cTn>
                              </p:par>
                              <p:par>
                                <p:cTn id="11" presetID="16" presetClass="entr" presetSubtype="37"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barn(outVertical)">
                                      <p:cBhvr>
                                        <p:cTn id="13" dur="500"/>
                                        <p:tgtEl>
                                          <p:spTgt spid="2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6">
                                            <p:txEl>
                                              <p:pRg st="0" end="0"/>
                                            </p:txEl>
                                          </p:spTgt>
                                        </p:tgtEl>
                                        <p:attrNameLst>
                                          <p:attrName>style.visibility</p:attrName>
                                        </p:attrNameLst>
                                      </p:cBhvr>
                                      <p:to>
                                        <p:strVal val="visible"/>
                                      </p:to>
                                    </p:set>
                                    <p:animEffect transition="in" filter="fade">
                                      <p:cBhvr>
                                        <p:cTn id="16" dur="500"/>
                                        <p:tgtEl>
                                          <p:spTgt spid="16">
                                            <p:txEl>
                                              <p:pRg st="0" end="0"/>
                                            </p:txEl>
                                          </p:spTgt>
                                        </p:tgtEl>
                                      </p:cBhvr>
                                    </p:animEffect>
                                  </p:childTnLst>
                                </p:cTn>
                              </p:par>
                            </p:childTnLst>
                          </p:cTn>
                        </p:par>
                        <p:par>
                          <p:cTn id="17" fill="hold">
                            <p:stCondLst>
                              <p:cond delay="500"/>
                            </p:stCondLst>
                            <p:childTnLst>
                              <p:par>
                                <p:cTn id="18" presetID="22" presetClass="entr" presetSubtype="1" fill="hold" grpId="0" nodeType="afterEffect">
                                  <p:stCondLst>
                                    <p:cond delay="250"/>
                                  </p:stCondLst>
                                  <p:childTnLst>
                                    <p:set>
                                      <p:cBhvr>
                                        <p:cTn id="19" dur="1" fill="hold">
                                          <p:stCondLst>
                                            <p:cond delay="0"/>
                                          </p:stCondLst>
                                        </p:cTn>
                                        <p:tgtEl>
                                          <p:spTgt spid="27"/>
                                        </p:tgtEl>
                                        <p:attrNameLst>
                                          <p:attrName>style.visibility</p:attrName>
                                        </p:attrNameLst>
                                      </p:cBhvr>
                                      <p:to>
                                        <p:strVal val="visible"/>
                                      </p:to>
                                    </p:set>
                                    <p:animEffect transition="in" filter="wipe(up)">
                                      <p:cBhvr>
                                        <p:cTn id="20" dur="500"/>
                                        <p:tgtEl>
                                          <p:spTgt spid="27"/>
                                        </p:tgtEl>
                                      </p:cBhvr>
                                    </p:animEffect>
                                  </p:childTnLst>
                                </p:cTn>
                              </p:par>
                              <p:par>
                                <p:cTn id="21" presetID="22" presetClass="entr" presetSubtype="1" fill="hold" grpId="0" nodeType="withEffect">
                                  <p:stCondLst>
                                    <p:cond delay="250"/>
                                  </p:stCondLst>
                                  <p:childTnLst>
                                    <p:set>
                                      <p:cBhvr>
                                        <p:cTn id="22" dur="1" fill="hold">
                                          <p:stCondLst>
                                            <p:cond delay="0"/>
                                          </p:stCondLst>
                                        </p:cTn>
                                        <p:tgtEl>
                                          <p:spTgt spid="29"/>
                                        </p:tgtEl>
                                        <p:attrNameLst>
                                          <p:attrName>style.visibility</p:attrName>
                                        </p:attrNameLst>
                                      </p:cBhvr>
                                      <p:to>
                                        <p:strVal val="visible"/>
                                      </p:to>
                                    </p:set>
                                    <p:animEffect transition="in" filter="wipe(up)">
                                      <p:cBhvr>
                                        <p:cTn id="23" dur="500"/>
                                        <p:tgtEl>
                                          <p:spTgt spid="29"/>
                                        </p:tgtEl>
                                      </p:cBhvr>
                                    </p:animEffect>
                                  </p:childTnLst>
                                </p:cTn>
                              </p:par>
                              <p:par>
                                <p:cTn id="24" presetID="16" presetClass="entr" presetSubtype="37" fill="hold" nodeType="withEffect">
                                  <p:stCondLst>
                                    <p:cond delay="250"/>
                                  </p:stCondLst>
                                  <p:childTnLst>
                                    <p:set>
                                      <p:cBhvr>
                                        <p:cTn id="25" dur="1" fill="hold">
                                          <p:stCondLst>
                                            <p:cond delay="0"/>
                                          </p:stCondLst>
                                        </p:cTn>
                                        <p:tgtEl>
                                          <p:spTgt spid="30"/>
                                        </p:tgtEl>
                                        <p:attrNameLst>
                                          <p:attrName>style.visibility</p:attrName>
                                        </p:attrNameLst>
                                      </p:cBhvr>
                                      <p:to>
                                        <p:strVal val="visible"/>
                                      </p:to>
                                    </p:set>
                                    <p:animEffect transition="in" filter="barn(outVertical)">
                                      <p:cBhvr>
                                        <p:cTn id="26" dur="500"/>
                                        <p:tgtEl>
                                          <p:spTgt spid="30"/>
                                        </p:tgtEl>
                                      </p:cBhvr>
                                    </p:animEffect>
                                  </p:childTnLst>
                                </p:cTn>
                              </p:par>
                              <p:par>
                                <p:cTn id="27" presetID="10" presetClass="entr" presetSubtype="0" fill="hold" grpId="0" nodeType="withEffect">
                                  <p:stCondLst>
                                    <p:cond delay="250"/>
                                  </p:stCondLst>
                                  <p:childTnLst>
                                    <p:set>
                                      <p:cBhvr>
                                        <p:cTn id="28" dur="1" fill="hold">
                                          <p:stCondLst>
                                            <p:cond delay="0"/>
                                          </p:stCondLst>
                                        </p:cTn>
                                        <p:tgtEl>
                                          <p:spTgt spid="28">
                                            <p:txEl>
                                              <p:pRg st="0" end="0"/>
                                            </p:txEl>
                                          </p:spTgt>
                                        </p:tgtEl>
                                        <p:attrNameLst>
                                          <p:attrName>style.visibility</p:attrName>
                                        </p:attrNameLst>
                                      </p:cBhvr>
                                      <p:to>
                                        <p:strVal val="visible"/>
                                      </p:to>
                                    </p:set>
                                    <p:animEffect transition="in" filter="fade">
                                      <p:cBhvr>
                                        <p:cTn id="29" dur="500"/>
                                        <p:tgtEl>
                                          <p:spTgt spid="28">
                                            <p:txEl>
                                              <p:pRg st="0" end="0"/>
                                            </p:txEl>
                                          </p:spTgt>
                                        </p:tgtEl>
                                      </p:cBhvr>
                                    </p:animEffect>
                                  </p:childTnLst>
                                </p:cTn>
                              </p:par>
                            </p:childTnLst>
                          </p:cTn>
                        </p:par>
                        <p:par>
                          <p:cTn id="30" fill="hold">
                            <p:stCondLst>
                              <p:cond delay="1250"/>
                            </p:stCondLst>
                            <p:childTnLst>
                              <p:par>
                                <p:cTn id="31" presetID="22" presetClass="entr" presetSubtype="1" fill="hold" grpId="0" nodeType="afterEffect">
                                  <p:stCondLst>
                                    <p:cond delay="250"/>
                                  </p:stCondLst>
                                  <p:childTnLst>
                                    <p:set>
                                      <p:cBhvr>
                                        <p:cTn id="32" dur="1" fill="hold">
                                          <p:stCondLst>
                                            <p:cond delay="0"/>
                                          </p:stCondLst>
                                        </p:cTn>
                                        <p:tgtEl>
                                          <p:spTgt spid="31"/>
                                        </p:tgtEl>
                                        <p:attrNameLst>
                                          <p:attrName>style.visibility</p:attrName>
                                        </p:attrNameLst>
                                      </p:cBhvr>
                                      <p:to>
                                        <p:strVal val="visible"/>
                                      </p:to>
                                    </p:set>
                                    <p:animEffect transition="in" filter="wipe(up)">
                                      <p:cBhvr>
                                        <p:cTn id="33" dur="500"/>
                                        <p:tgtEl>
                                          <p:spTgt spid="31"/>
                                        </p:tgtEl>
                                      </p:cBhvr>
                                    </p:animEffect>
                                  </p:childTnLst>
                                </p:cTn>
                              </p:par>
                              <p:par>
                                <p:cTn id="34" presetID="22" presetClass="entr" presetSubtype="1" fill="hold" grpId="0" nodeType="withEffect">
                                  <p:stCondLst>
                                    <p:cond delay="250"/>
                                  </p:stCondLst>
                                  <p:childTnLst>
                                    <p:set>
                                      <p:cBhvr>
                                        <p:cTn id="35" dur="1" fill="hold">
                                          <p:stCondLst>
                                            <p:cond delay="0"/>
                                          </p:stCondLst>
                                        </p:cTn>
                                        <p:tgtEl>
                                          <p:spTgt spid="33"/>
                                        </p:tgtEl>
                                        <p:attrNameLst>
                                          <p:attrName>style.visibility</p:attrName>
                                        </p:attrNameLst>
                                      </p:cBhvr>
                                      <p:to>
                                        <p:strVal val="visible"/>
                                      </p:to>
                                    </p:set>
                                    <p:animEffect transition="in" filter="wipe(up)">
                                      <p:cBhvr>
                                        <p:cTn id="36" dur="500"/>
                                        <p:tgtEl>
                                          <p:spTgt spid="33"/>
                                        </p:tgtEl>
                                      </p:cBhvr>
                                    </p:animEffect>
                                  </p:childTnLst>
                                </p:cTn>
                              </p:par>
                              <p:par>
                                <p:cTn id="37" presetID="16" presetClass="entr" presetSubtype="37" fill="hold" nodeType="withEffect">
                                  <p:stCondLst>
                                    <p:cond delay="250"/>
                                  </p:stCondLst>
                                  <p:childTnLst>
                                    <p:set>
                                      <p:cBhvr>
                                        <p:cTn id="38" dur="1" fill="hold">
                                          <p:stCondLst>
                                            <p:cond delay="0"/>
                                          </p:stCondLst>
                                        </p:cTn>
                                        <p:tgtEl>
                                          <p:spTgt spid="34"/>
                                        </p:tgtEl>
                                        <p:attrNameLst>
                                          <p:attrName>style.visibility</p:attrName>
                                        </p:attrNameLst>
                                      </p:cBhvr>
                                      <p:to>
                                        <p:strVal val="visible"/>
                                      </p:to>
                                    </p:set>
                                    <p:animEffect transition="in" filter="barn(outVertical)">
                                      <p:cBhvr>
                                        <p:cTn id="39" dur="500"/>
                                        <p:tgtEl>
                                          <p:spTgt spid="34"/>
                                        </p:tgtEl>
                                      </p:cBhvr>
                                    </p:animEffect>
                                  </p:childTnLst>
                                </p:cTn>
                              </p:par>
                              <p:par>
                                <p:cTn id="40" presetID="10" presetClass="entr" presetSubtype="0" fill="hold" grpId="0" nodeType="withEffect">
                                  <p:stCondLst>
                                    <p:cond delay="250"/>
                                  </p:stCondLst>
                                  <p:childTnLst>
                                    <p:set>
                                      <p:cBhvr>
                                        <p:cTn id="41" dur="1" fill="hold">
                                          <p:stCondLst>
                                            <p:cond delay="0"/>
                                          </p:stCondLst>
                                        </p:cTn>
                                        <p:tgtEl>
                                          <p:spTgt spid="32">
                                            <p:txEl>
                                              <p:pRg st="0" end="0"/>
                                            </p:txEl>
                                          </p:spTgt>
                                        </p:tgtEl>
                                        <p:attrNameLst>
                                          <p:attrName>style.visibility</p:attrName>
                                        </p:attrNameLst>
                                      </p:cBhvr>
                                      <p:to>
                                        <p:strVal val="visible"/>
                                      </p:to>
                                    </p:set>
                                    <p:animEffect transition="in" filter="fade">
                                      <p:cBhvr>
                                        <p:cTn id="42" dur="500"/>
                                        <p:tgtEl>
                                          <p:spTgt spid="32">
                                            <p:txEl>
                                              <p:pRg st="0" end="0"/>
                                            </p:txEl>
                                          </p:spTgt>
                                        </p:tgtEl>
                                      </p:cBhvr>
                                    </p:animEffect>
                                  </p:childTnLst>
                                </p:cTn>
                              </p:par>
                            </p:childTnLst>
                          </p:cTn>
                        </p:par>
                        <p:par>
                          <p:cTn id="43" fill="hold">
                            <p:stCondLst>
                              <p:cond delay="2000"/>
                            </p:stCondLst>
                            <p:childTnLst>
                              <p:par>
                                <p:cTn id="44" presetID="22" presetClass="entr" presetSubtype="1" fill="hold" grpId="0" nodeType="afterEffect">
                                  <p:stCondLst>
                                    <p:cond delay="250"/>
                                  </p:stCondLst>
                                  <p:childTnLst>
                                    <p:set>
                                      <p:cBhvr>
                                        <p:cTn id="45" dur="1" fill="hold">
                                          <p:stCondLst>
                                            <p:cond delay="0"/>
                                          </p:stCondLst>
                                        </p:cTn>
                                        <p:tgtEl>
                                          <p:spTgt spid="35"/>
                                        </p:tgtEl>
                                        <p:attrNameLst>
                                          <p:attrName>style.visibility</p:attrName>
                                        </p:attrNameLst>
                                      </p:cBhvr>
                                      <p:to>
                                        <p:strVal val="visible"/>
                                      </p:to>
                                    </p:set>
                                    <p:animEffect transition="in" filter="wipe(up)">
                                      <p:cBhvr>
                                        <p:cTn id="46" dur="500"/>
                                        <p:tgtEl>
                                          <p:spTgt spid="35"/>
                                        </p:tgtEl>
                                      </p:cBhvr>
                                    </p:animEffect>
                                  </p:childTnLst>
                                </p:cTn>
                              </p:par>
                              <p:par>
                                <p:cTn id="47" presetID="22" presetClass="entr" presetSubtype="1" fill="hold" grpId="0" nodeType="withEffect">
                                  <p:stCondLst>
                                    <p:cond delay="250"/>
                                  </p:stCondLst>
                                  <p:childTnLst>
                                    <p:set>
                                      <p:cBhvr>
                                        <p:cTn id="48" dur="1" fill="hold">
                                          <p:stCondLst>
                                            <p:cond delay="0"/>
                                          </p:stCondLst>
                                        </p:cTn>
                                        <p:tgtEl>
                                          <p:spTgt spid="37"/>
                                        </p:tgtEl>
                                        <p:attrNameLst>
                                          <p:attrName>style.visibility</p:attrName>
                                        </p:attrNameLst>
                                      </p:cBhvr>
                                      <p:to>
                                        <p:strVal val="visible"/>
                                      </p:to>
                                    </p:set>
                                    <p:animEffect transition="in" filter="wipe(up)">
                                      <p:cBhvr>
                                        <p:cTn id="49" dur="500"/>
                                        <p:tgtEl>
                                          <p:spTgt spid="37"/>
                                        </p:tgtEl>
                                      </p:cBhvr>
                                    </p:animEffect>
                                  </p:childTnLst>
                                </p:cTn>
                              </p:par>
                              <p:par>
                                <p:cTn id="50" presetID="16" presetClass="entr" presetSubtype="37" fill="hold" nodeType="withEffect">
                                  <p:stCondLst>
                                    <p:cond delay="250"/>
                                  </p:stCondLst>
                                  <p:childTnLst>
                                    <p:set>
                                      <p:cBhvr>
                                        <p:cTn id="51" dur="1" fill="hold">
                                          <p:stCondLst>
                                            <p:cond delay="0"/>
                                          </p:stCondLst>
                                        </p:cTn>
                                        <p:tgtEl>
                                          <p:spTgt spid="38"/>
                                        </p:tgtEl>
                                        <p:attrNameLst>
                                          <p:attrName>style.visibility</p:attrName>
                                        </p:attrNameLst>
                                      </p:cBhvr>
                                      <p:to>
                                        <p:strVal val="visible"/>
                                      </p:to>
                                    </p:set>
                                    <p:animEffect transition="in" filter="barn(outVertical)">
                                      <p:cBhvr>
                                        <p:cTn id="52" dur="500"/>
                                        <p:tgtEl>
                                          <p:spTgt spid="38"/>
                                        </p:tgtEl>
                                      </p:cBhvr>
                                    </p:animEffect>
                                  </p:childTnLst>
                                </p:cTn>
                              </p:par>
                              <p:par>
                                <p:cTn id="53" presetID="10" presetClass="entr" presetSubtype="0" fill="hold" grpId="0" nodeType="withEffect">
                                  <p:stCondLst>
                                    <p:cond delay="250"/>
                                  </p:stCondLst>
                                  <p:childTnLst>
                                    <p:set>
                                      <p:cBhvr>
                                        <p:cTn id="54" dur="1" fill="hold">
                                          <p:stCondLst>
                                            <p:cond delay="0"/>
                                          </p:stCondLst>
                                        </p:cTn>
                                        <p:tgtEl>
                                          <p:spTgt spid="36">
                                            <p:txEl>
                                              <p:pRg st="0" end="0"/>
                                            </p:txEl>
                                          </p:spTgt>
                                        </p:tgtEl>
                                        <p:attrNameLst>
                                          <p:attrName>style.visibility</p:attrName>
                                        </p:attrNameLst>
                                      </p:cBhvr>
                                      <p:to>
                                        <p:strVal val="visible"/>
                                      </p:to>
                                    </p:set>
                                    <p:animEffect transition="in" filter="fade">
                                      <p:cBhvr>
                                        <p:cTn id="55" dur="500"/>
                                        <p:tgtEl>
                                          <p:spTgt spid="36">
                                            <p:txEl>
                                              <p:pRg st="0" end="0"/>
                                            </p:txEl>
                                          </p:spTgt>
                                        </p:tgtEl>
                                      </p:cBhvr>
                                    </p:animEffect>
                                  </p:childTnLst>
                                </p:cTn>
                              </p:par>
                            </p:childTnLst>
                          </p:cTn>
                        </p:par>
                        <p:par>
                          <p:cTn id="56" fill="hold">
                            <p:stCondLst>
                              <p:cond delay="2750"/>
                            </p:stCondLst>
                            <p:childTnLst>
                              <p:par>
                                <p:cTn id="57" presetID="22" presetClass="entr" presetSubtype="1" fill="hold" grpId="0" nodeType="afterEffect">
                                  <p:stCondLst>
                                    <p:cond delay="250"/>
                                  </p:stCondLst>
                                  <p:childTnLst>
                                    <p:set>
                                      <p:cBhvr>
                                        <p:cTn id="58" dur="1" fill="hold">
                                          <p:stCondLst>
                                            <p:cond delay="0"/>
                                          </p:stCondLst>
                                        </p:cTn>
                                        <p:tgtEl>
                                          <p:spTgt spid="39"/>
                                        </p:tgtEl>
                                        <p:attrNameLst>
                                          <p:attrName>style.visibility</p:attrName>
                                        </p:attrNameLst>
                                      </p:cBhvr>
                                      <p:to>
                                        <p:strVal val="visible"/>
                                      </p:to>
                                    </p:set>
                                    <p:animEffect transition="in" filter="wipe(up)">
                                      <p:cBhvr>
                                        <p:cTn id="59" dur="500"/>
                                        <p:tgtEl>
                                          <p:spTgt spid="39"/>
                                        </p:tgtEl>
                                      </p:cBhvr>
                                    </p:animEffect>
                                  </p:childTnLst>
                                </p:cTn>
                              </p:par>
                              <p:par>
                                <p:cTn id="60" presetID="22" presetClass="entr" presetSubtype="1" fill="hold" grpId="0" nodeType="withEffect">
                                  <p:stCondLst>
                                    <p:cond delay="250"/>
                                  </p:stCondLst>
                                  <p:childTnLst>
                                    <p:set>
                                      <p:cBhvr>
                                        <p:cTn id="61" dur="1" fill="hold">
                                          <p:stCondLst>
                                            <p:cond delay="0"/>
                                          </p:stCondLst>
                                        </p:cTn>
                                        <p:tgtEl>
                                          <p:spTgt spid="41"/>
                                        </p:tgtEl>
                                        <p:attrNameLst>
                                          <p:attrName>style.visibility</p:attrName>
                                        </p:attrNameLst>
                                      </p:cBhvr>
                                      <p:to>
                                        <p:strVal val="visible"/>
                                      </p:to>
                                    </p:set>
                                    <p:animEffect transition="in" filter="wipe(up)">
                                      <p:cBhvr>
                                        <p:cTn id="62" dur="500"/>
                                        <p:tgtEl>
                                          <p:spTgt spid="41"/>
                                        </p:tgtEl>
                                      </p:cBhvr>
                                    </p:animEffect>
                                  </p:childTnLst>
                                </p:cTn>
                              </p:par>
                              <p:par>
                                <p:cTn id="63" presetID="16" presetClass="entr" presetSubtype="37" fill="hold" nodeType="withEffect">
                                  <p:stCondLst>
                                    <p:cond delay="250"/>
                                  </p:stCondLst>
                                  <p:childTnLst>
                                    <p:set>
                                      <p:cBhvr>
                                        <p:cTn id="64" dur="1" fill="hold">
                                          <p:stCondLst>
                                            <p:cond delay="0"/>
                                          </p:stCondLst>
                                        </p:cTn>
                                        <p:tgtEl>
                                          <p:spTgt spid="42"/>
                                        </p:tgtEl>
                                        <p:attrNameLst>
                                          <p:attrName>style.visibility</p:attrName>
                                        </p:attrNameLst>
                                      </p:cBhvr>
                                      <p:to>
                                        <p:strVal val="visible"/>
                                      </p:to>
                                    </p:set>
                                    <p:animEffect transition="in" filter="barn(outVertical)">
                                      <p:cBhvr>
                                        <p:cTn id="65" dur="500"/>
                                        <p:tgtEl>
                                          <p:spTgt spid="42"/>
                                        </p:tgtEl>
                                      </p:cBhvr>
                                    </p:animEffect>
                                  </p:childTnLst>
                                </p:cTn>
                              </p:par>
                              <p:par>
                                <p:cTn id="66" presetID="10" presetClass="entr" presetSubtype="0" fill="hold" grpId="0" nodeType="withEffect">
                                  <p:stCondLst>
                                    <p:cond delay="250"/>
                                  </p:stCondLst>
                                  <p:childTnLst>
                                    <p:set>
                                      <p:cBhvr>
                                        <p:cTn id="67" dur="1" fill="hold">
                                          <p:stCondLst>
                                            <p:cond delay="0"/>
                                          </p:stCondLst>
                                        </p:cTn>
                                        <p:tgtEl>
                                          <p:spTgt spid="40">
                                            <p:txEl>
                                              <p:pRg st="0" end="0"/>
                                            </p:txEl>
                                          </p:spTgt>
                                        </p:tgtEl>
                                        <p:attrNameLst>
                                          <p:attrName>style.visibility</p:attrName>
                                        </p:attrNameLst>
                                      </p:cBhvr>
                                      <p:to>
                                        <p:strVal val="visible"/>
                                      </p:to>
                                    </p:set>
                                    <p:animEffect transition="in" filter="fade">
                                      <p:cBhvr>
                                        <p:cTn id="68" dur="500"/>
                                        <p:tgtEl>
                                          <p:spTgt spid="40">
                                            <p:txEl>
                                              <p:pRg st="0" end="0"/>
                                            </p:txEl>
                                          </p:spTgt>
                                        </p:tgtEl>
                                      </p:cBhvr>
                                    </p:animEffect>
                                  </p:childTnLst>
                                </p:cTn>
                              </p:par>
                            </p:childTnLst>
                          </p:cTn>
                        </p:par>
                        <p:par>
                          <p:cTn id="69" fill="hold">
                            <p:stCondLst>
                              <p:cond delay="3500"/>
                            </p:stCondLst>
                            <p:childTnLst>
                              <p:par>
                                <p:cTn id="70" presetID="22" presetClass="entr" presetSubtype="1" fill="hold" grpId="0" nodeType="afterEffect">
                                  <p:stCondLst>
                                    <p:cond delay="250"/>
                                  </p:stCondLst>
                                  <p:childTnLst>
                                    <p:set>
                                      <p:cBhvr>
                                        <p:cTn id="71" dur="1" fill="hold">
                                          <p:stCondLst>
                                            <p:cond delay="0"/>
                                          </p:stCondLst>
                                        </p:cTn>
                                        <p:tgtEl>
                                          <p:spTgt spid="43"/>
                                        </p:tgtEl>
                                        <p:attrNameLst>
                                          <p:attrName>style.visibility</p:attrName>
                                        </p:attrNameLst>
                                      </p:cBhvr>
                                      <p:to>
                                        <p:strVal val="visible"/>
                                      </p:to>
                                    </p:set>
                                    <p:animEffect transition="in" filter="wipe(up)">
                                      <p:cBhvr>
                                        <p:cTn id="72" dur="500"/>
                                        <p:tgtEl>
                                          <p:spTgt spid="43"/>
                                        </p:tgtEl>
                                      </p:cBhvr>
                                    </p:animEffect>
                                  </p:childTnLst>
                                </p:cTn>
                              </p:par>
                              <p:par>
                                <p:cTn id="73" presetID="22" presetClass="entr" presetSubtype="1" fill="hold" grpId="0" nodeType="withEffect">
                                  <p:stCondLst>
                                    <p:cond delay="250"/>
                                  </p:stCondLst>
                                  <p:childTnLst>
                                    <p:set>
                                      <p:cBhvr>
                                        <p:cTn id="74" dur="1" fill="hold">
                                          <p:stCondLst>
                                            <p:cond delay="0"/>
                                          </p:stCondLst>
                                        </p:cTn>
                                        <p:tgtEl>
                                          <p:spTgt spid="45"/>
                                        </p:tgtEl>
                                        <p:attrNameLst>
                                          <p:attrName>style.visibility</p:attrName>
                                        </p:attrNameLst>
                                      </p:cBhvr>
                                      <p:to>
                                        <p:strVal val="visible"/>
                                      </p:to>
                                    </p:set>
                                    <p:animEffect transition="in" filter="wipe(up)">
                                      <p:cBhvr>
                                        <p:cTn id="75" dur="500"/>
                                        <p:tgtEl>
                                          <p:spTgt spid="45"/>
                                        </p:tgtEl>
                                      </p:cBhvr>
                                    </p:animEffect>
                                  </p:childTnLst>
                                </p:cTn>
                              </p:par>
                              <p:par>
                                <p:cTn id="76" presetID="16" presetClass="entr" presetSubtype="37" fill="hold" nodeType="withEffect">
                                  <p:stCondLst>
                                    <p:cond delay="250"/>
                                  </p:stCondLst>
                                  <p:childTnLst>
                                    <p:set>
                                      <p:cBhvr>
                                        <p:cTn id="77" dur="1" fill="hold">
                                          <p:stCondLst>
                                            <p:cond delay="0"/>
                                          </p:stCondLst>
                                        </p:cTn>
                                        <p:tgtEl>
                                          <p:spTgt spid="46"/>
                                        </p:tgtEl>
                                        <p:attrNameLst>
                                          <p:attrName>style.visibility</p:attrName>
                                        </p:attrNameLst>
                                      </p:cBhvr>
                                      <p:to>
                                        <p:strVal val="visible"/>
                                      </p:to>
                                    </p:set>
                                    <p:animEffect transition="in" filter="barn(outVertical)">
                                      <p:cBhvr>
                                        <p:cTn id="78" dur="500"/>
                                        <p:tgtEl>
                                          <p:spTgt spid="46"/>
                                        </p:tgtEl>
                                      </p:cBhvr>
                                    </p:animEffect>
                                  </p:childTnLst>
                                </p:cTn>
                              </p:par>
                              <p:par>
                                <p:cTn id="79" presetID="10" presetClass="entr" presetSubtype="0" fill="hold" grpId="0" nodeType="withEffect">
                                  <p:stCondLst>
                                    <p:cond delay="250"/>
                                  </p:stCondLst>
                                  <p:childTnLst>
                                    <p:set>
                                      <p:cBhvr>
                                        <p:cTn id="80" dur="1" fill="hold">
                                          <p:stCondLst>
                                            <p:cond delay="0"/>
                                          </p:stCondLst>
                                        </p:cTn>
                                        <p:tgtEl>
                                          <p:spTgt spid="44">
                                            <p:txEl>
                                              <p:pRg st="0" end="0"/>
                                            </p:txEl>
                                          </p:spTgt>
                                        </p:tgtEl>
                                        <p:attrNameLst>
                                          <p:attrName>style.visibility</p:attrName>
                                        </p:attrNameLst>
                                      </p:cBhvr>
                                      <p:to>
                                        <p:strVal val="visible"/>
                                      </p:to>
                                    </p:set>
                                    <p:animEffect transition="in" filter="fade">
                                      <p:cBhvr>
                                        <p:cTn id="81" dur="500"/>
                                        <p:tgtEl>
                                          <p:spTgt spid="44">
                                            <p:txEl>
                                              <p:pRg st="0" end="0"/>
                                            </p:txEl>
                                          </p:spTgt>
                                        </p:tgtEl>
                                      </p:cBhvr>
                                    </p:animEffect>
                                  </p:childTnLst>
                                </p:cTn>
                              </p:par>
                            </p:childTnLst>
                          </p:cTn>
                        </p:par>
                        <p:par>
                          <p:cTn id="82" fill="hold">
                            <p:stCondLst>
                              <p:cond delay="4250"/>
                            </p:stCondLst>
                            <p:childTnLst>
                              <p:par>
                                <p:cTn id="83" presetID="22" presetClass="entr" presetSubtype="1" fill="hold" grpId="0" nodeType="afterEffect">
                                  <p:stCondLst>
                                    <p:cond delay="250"/>
                                  </p:stCondLst>
                                  <p:childTnLst>
                                    <p:set>
                                      <p:cBhvr>
                                        <p:cTn id="84" dur="1" fill="hold">
                                          <p:stCondLst>
                                            <p:cond delay="0"/>
                                          </p:stCondLst>
                                        </p:cTn>
                                        <p:tgtEl>
                                          <p:spTgt spid="47"/>
                                        </p:tgtEl>
                                        <p:attrNameLst>
                                          <p:attrName>style.visibility</p:attrName>
                                        </p:attrNameLst>
                                      </p:cBhvr>
                                      <p:to>
                                        <p:strVal val="visible"/>
                                      </p:to>
                                    </p:set>
                                    <p:animEffect transition="in" filter="wipe(up)">
                                      <p:cBhvr>
                                        <p:cTn id="85" dur="500"/>
                                        <p:tgtEl>
                                          <p:spTgt spid="47"/>
                                        </p:tgtEl>
                                      </p:cBhvr>
                                    </p:animEffect>
                                  </p:childTnLst>
                                </p:cTn>
                              </p:par>
                              <p:par>
                                <p:cTn id="86" presetID="22" presetClass="entr" presetSubtype="1" fill="hold" grpId="0" nodeType="withEffect">
                                  <p:stCondLst>
                                    <p:cond delay="250"/>
                                  </p:stCondLst>
                                  <p:childTnLst>
                                    <p:set>
                                      <p:cBhvr>
                                        <p:cTn id="87" dur="1" fill="hold">
                                          <p:stCondLst>
                                            <p:cond delay="0"/>
                                          </p:stCondLst>
                                        </p:cTn>
                                        <p:tgtEl>
                                          <p:spTgt spid="49"/>
                                        </p:tgtEl>
                                        <p:attrNameLst>
                                          <p:attrName>style.visibility</p:attrName>
                                        </p:attrNameLst>
                                      </p:cBhvr>
                                      <p:to>
                                        <p:strVal val="visible"/>
                                      </p:to>
                                    </p:set>
                                    <p:animEffect transition="in" filter="wipe(up)">
                                      <p:cBhvr>
                                        <p:cTn id="88" dur="500"/>
                                        <p:tgtEl>
                                          <p:spTgt spid="49"/>
                                        </p:tgtEl>
                                      </p:cBhvr>
                                    </p:animEffect>
                                  </p:childTnLst>
                                </p:cTn>
                              </p:par>
                              <p:par>
                                <p:cTn id="89" presetID="16" presetClass="entr" presetSubtype="37" fill="hold" nodeType="withEffect">
                                  <p:stCondLst>
                                    <p:cond delay="250"/>
                                  </p:stCondLst>
                                  <p:childTnLst>
                                    <p:set>
                                      <p:cBhvr>
                                        <p:cTn id="90" dur="1" fill="hold">
                                          <p:stCondLst>
                                            <p:cond delay="0"/>
                                          </p:stCondLst>
                                        </p:cTn>
                                        <p:tgtEl>
                                          <p:spTgt spid="50"/>
                                        </p:tgtEl>
                                        <p:attrNameLst>
                                          <p:attrName>style.visibility</p:attrName>
                                        </p:attrNameLst>
                                      </p:cBhvr>
                                      <p:to>
                                        <p:strVal val="visible"/>
                                      </p:to>
                                    </p:set>
                                    <p:animEffect transition="in" filter="barn(outVertical)">
                                      <p:cBhvr>
                                        <p:cTn id="91" dur="500"/>
                                        <p:tgtEl>
                                          <p:spTgt spid="50"/>
                                        </p:tgtEl>
                                      </p:cBhvr>
                                    </p:animEffect>
                                  </p:childTnLst>
                                </p:cTn>
                              </p:par>
                              <p:par>
                                <p:cTn id="92" presetID="10" presetClass="entr" presetSubtype="0" fill="hold" grpId="0" nodeType="withEffect">
                                  <p:stCondLst>
                                    <p:cond delay="250"/>
                                  </p:stCondLst>
                                  <p:childTnLst>
                                    <p:set>
                                      <p:cBhvr>
                                        <p:cTn id="93" dur="1" fill="hold">
                                          <p:stCondLst>
                                            <p:cond delay="0"/>
                                          </p:stCondLst>
                                        </p:cTn>
                                        <p:tgtEl>
                                          <p:spTgt spid="48">
                                            <p:txEl>
                                              <p:pRg st="0" end="0"/>
                                            </p:txEl>
                                          </p:spTgt>
                                        </p:tgtEl>
                                        <p:attrNameLst>
                                          <p:attrName>style.visibility</p:attrName>
                                        </p:attrNameLst>
                                      </p:cBhvr>
                                      <p:to>
                                        <p:strVal val="visible"/>
                                      </p:to>
                                    </p:set>
                                    <p:animEffect transition="in" filter="fade">
                                      <p:cBhvr>
                                        <p:cTn id="94" dur="500"/>
                                        <p:tgtEl>
                                          <p:spTgt spid="48">
                                            <p:txEl>
                                              <p:pRg st="0" end="0"/>
                                            </p:txEl>
                                          </p:spTgt>
                                        </p:tgtEl>
                                      </p:cBhvr>
                                    </p:animEffect>
                                  </p:childTnLst>
                                </p:cTn>
                              </p:par>
                            </p:childTnLst>
                          </p:cTn>
                        </p:par>
                        <p:par>
                          <p:cTn id="95" fill="hold">
                            <p:stCondLst>
                              <p:cond delay="5000"/>
                            </p:stCondLst>
                            <p:childTnLst>
                              <p:par>
                                <p:cTn id="96" presetID="22" presetClass="entr" presetSubtype="1" fill="hold" grpId="0" nodeType="afterEffect">
                                  <p:stCondLst>
                                    <p:cond delay="250"/>
                                  </p:stCondLst>
                                  <p:childTnLst>
                                    <p:set>
                                      <p:cBhvr>
                                        <p:cTn id="97" dur="1" fill="hold">
                                          <p:stCondLst>
                                            <p:cond delay="0"/>
                                          </p:stCondLst>
                                        </p:cTn>
                                        <p:tgtEl>
                                          <p:spTgt spid="51"/>
                                        </p:tgtEl>
                                        <p:attrNameLst>
                                          <p:attrName>style.visibility</p:attrName>
                                        </p:attrNameLst>
                                      </p:cBhvr>
                                      <p:to>
                                        <p:strVal val="visible"/>
                                      </p:to>
                                    </p:set>
                                    <p:animEffect transition="in" filter="wipe(up)">
                                      <p:cBhvr>
                                        <p:cTn id="98" dur="500"/>
                                        <p:tgtEl>
                                          <p:spTgt spid="51"/>
                                        </p:tgtEl>
                                      </p:cBhvr>
                                    </p:animEffect>
                                  </p:childTnLst>
                                </p:cTn>
                              </p:par>
                              <p:par>
                                <p:cTn id="99" presetID="22" presetClass="entr" presetSubtype="1" fill="hold" grpId="0" nodeType="withEffect">
                                  <p:stCondLst>
                                    <p:cond delay="250"/>
                                  </p:stCondLst>
                                  <p:childTnLst>
                                    <p:set>
                                      <p:cBhvr>
                                        <p:cTn id="100" dur="1" fill="hold">
                                          <p:stCondLst>
                                            <p:cond delay="0"/>
                                          </p:stCondLst>
                                        </p:cTn>
                                        <p:tgtEl>
                                          <p:spTgt spid="53"/>
                                        </p:tgtEl>
                                        <p:attrNameLst>
                                          <p:attrName>style.visibility</p:attrName>
                                        </p:attrNameLst>
                                      </p:cBhvr>
                                      <p:to>
                                        <p:strVal val="visible"/>
                                      </p:to>
                                    </p:set>
                                    <p:animEffect transition="in" filter="wipe(up)">
                                      <p:cBhvr>
                                        <p:cTn id="101" dur="500"/>
                                        <p:tgtEl>
                                          <p:spTgt spid="53"/>
                                        </p:tgtEl>
                                      </p:cBhvr>
                                    </p:animEffect>
                                  </p:childTnLst>
                                </p:cTn>
                              </p:par>
                              <p:par>
                                <p:cTn id="102" presetID="16" presetClass="entr" presetSubtype="37" fill="hold" nodeType="withEffect">
                                  <p:stCondLst>
                                    <p:cond delay="250"/>
                                  </p:stCondLst>
                                  <p:childTnLst>
                                    <p:set>
                                      <p:cBhvr>
                                        <p:cTn id="103" dur="1" fill="hold">
                                          <p:stCondLst>
                                            <p:cond delay="0"/>
                                          </p:stCondLst>
                                        </p:cTn>
                                        <p:tgtEl>
                                          <p:spTgt spid="54"/>
                                        </p:tgtEl>
                                        <p:attrNameLst>
                                          <p:attrName>style.visibility</p:attrName>
                                        </p:attrNameLst>
                                      </p:cBhvr>
                                      <p:to>
                                        <p:strVal val="visible"/>
                                      </p:to>
                                    </p:set>
                                    <p:animEffect transition="in" filter="barn(outVertical)">
                                      <p:cBhvr>
                                        <p:cTn id="104" dur="500"/>
                                        <p:tgtEl>
                                          <p:spTgt spid="54"/>
                                        </p:tgtEl>
                                      </p:cBhvr>
                                    </p:animEffect>
                                  </p:childTnLst>
                                </p:cTn>
                              </p:par>
                              <p:par>
                                <p:cTn id="105" presetID="10" presetClass="entr" presetSubtype="0" fill="hold" grpId="0" nodeType="withEffect">
                                  <p:stCondLst>
                                    <p:cond delay="250"/>
                                  </p:stCondLst>
                                  <p:childTnLst>
                                    <p:set>
                                      <p:cBhvr>
                                        <p:cTn id="106" dur="1" fill="hold">
                                          <p:stCondLst>
                                            <p:cond delay="0"/>
                                          </p:stCondLst>
                                        </p:cTn>
                                        <p:tgtEl>
                                          <p:spTgt spid="52">
                                            <p:txEl>
                                              <p:pRg st="0" end="0"/>
                                            </p:txEl>
                                          </p:spTgt>
                                        </p:tgtEl>
                                        <p:attrNameLst>
                                          <p:attrName>style.visibility</p:attrName>
                                        </p:attrNameLst>
                                      </p:cBhvr>
                                      <p:to>
                                        <p:strVal val="visible"/>
                                      </p:to>
                                    </p:set>
                                    <p:animEffect transition="in" filter="fade">
                                      <p:cBhvr>
                                        <p:cTn id="107" dur="500"/>
                                        <p:tgtEl>
                                          <p:spTgt spid="5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16" grpId="0" build="p">
        <p:tmplLst>
          <p:tmpl lvl="1">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9" grpId="0"/>
      <p:bldP spid="27" grpId="0" animBg="1"/>
      <p:bldP spid="28" grpId="0" build="p">
        <p:tmplLst>
          <p:tmpl lvl="1">
            <p:tnLst>
              <p:par>
                <p:cTn presetID="10" presetClass="entr" presetSubtype="0" fill="hold" nodeType="withEffect">
                  <p:stCondLst>
                    <p:cond delay="250"/>
                  </p:stCondLst>
                  <p:childTnLst>
                    <p:set>
                      <p:cBhvr>
                        <p:cTn dur="1" fill="hold">
                          <p:stCondLst>
                            <p:cond delay="0"/>
                          </p:stCondLst>
                        </p:cTn>
                        <p:tgtEl>
                          <p:spTgt spid="28"/>
                        </p:tgtEl>
                        <p:attrNameLst>
                          <p:attrName>style.visibility</p:attrName>
                        </p:attrNameLst>
                      </p:cBhvr>
                      <p:to>
                        <p:strVal val="visible"/>
                      </p:to>
                    </p:set>
                    <p:animEffect transition="in" filter="fade">
                      <p:cBhvr>
                        <p:cTn dur="500"/>
                        <p:tgtEl>
                          <p:spTgt spid="28"/>
                        </p:tgtEl>
                      </p:cBhvr>
                    </p:animEffect>
                  </p:childTnLst>
                </p:cTn>
              </p:par>
            </p:tnLst>
          </p:tmpl>
        </p:tmplLst>
      </p:bldP>
      <p:bldP spid="29" grpId="0"/>
      <p:bldP spid="31" grpId="0" animBg="1"/>
      <p:bldP spid="32" grpId="0" build="p">
        <p:tmplLst>
          <p:tmpl lvl="1">
            <p:tnLst>
              <p:par>
                <p:cTn presetID="10" presetClass="entr" presetSubtype="0" fill="hold" nodeType="withEffect">
                  <p:stCondLst>
                    <p:cond delay="250"/>
                  </p:stCondLst>
                  <p:childTnLst>
                    <p:set>
                      <p:cBhvr>
                        <p:cTn dur="1" fill="hold">
                          <p:stCondLst>
                            <p:cond delay="0"/>
                          </p:stCondLst>
                        </p:cTn>
                        <p:tgtEl>
                          <p:spTgt spid="32"/>
                        </p:tgtEl>
                        <p:attrNameLst>
                          <p:attrName>style.visibility</p:attrName>
                        </p:attrNameLst>
                      </p:cBhvr>
                      <p:to>
                        <p:strVal val="visible"/>
                      </p:to>
                    </p:set>
                    <p:animEffect transition="in" filter="fade">
                      <p:cBhvr>
                        <p:cTn dur="500"/>
                        <p:tgtEl>
                          <p:spTgt spid="32"/>
                        </p:tgtEl>
                      </p:cBhvr>
                    </p:animEffect>
                  </p:childTnLst>
                </p:cTn>
              </p:par>
            </p:tnLst>
          </p:tmpl>
        </p:tmplLst>
      </p:bldP>
      <p:bldP spid="33" grpId="0"/>
      <p:bldP spid="35" grpId="0" animBg="1"/>
      <p:bldP spid="36" grpId="0" build="p">
        <p:tmplLst>
          <p:tmpl lvl="1">
            <p:tnLst>
              <p:par>
                <p:cTn presetID="10" presetClass="entr" presetSubtype="0" fill="hold" nodeType="withEffect">
                  <p:stCondLst>
                    <p:cond delay="250"/>
                  </p:stCondLst>
                  <p:childTnLst>
                    <p:set>
                      <p:cBhvr>
                        <p:cTn dur="1" fill="hold">
                          <p:stCondLst>
                            <p:cond delay="0"/>
                          </p:stCondLst>
                        </p:cTn>
                        <p:tgtEl>
                          <p:spTgt spid="36"/>
                        </p:tgtEl>
                        <p:attrNameLst>
                          <p:attrName>style.visibility</p:attrName>
                        </p:attrNameLst>
                      </p:cBhvr>
                      <p:to>
                        <p:strVal val="visible"/>
                      </p:to>
                    </p:set>
                    <p:animEffect transition="in" filter="fade">
                      <p:cBhvr>
                        <p:cTn dur="500"/>
                        <p:tgtEl>
                          <p:spTgt spid="36"/>
                        </p:tgtEl>
                      </p:cBhvr>
                    </p:animEffect>
                  </p:childTnLst>
                </p:cTn>
              </p:par>
            </p:tnLst>
          </p:tmpl>
        </p:tmplLst>
      </p:bldP>
      <p:bldP spid="37" grpId="0"/>
      <p:bldP spid="39" grpId="0" animBg="1"/>
      <p:bldP spid="40" grpId="0" build="p">
        <p:tmplLst>
          <p:tmpl lvl="1">
            <p:tnLst>
              <p:par>
                <p:cTn presetID="10" presetClass="entr" presetSubtype="0" fill="hold" nodeType="withEffect">
                  <p:stCondLst>
                    <p:cond delay="250"/>
                  </p:stCondLst>
                  <p:childTnLst>
                    <p:set>
                      <p:cBhvr>
                        <p:cTn dur="1" fill="hold">
                          <p:stCondLst>
                            <p:cond delay="0"/>
                          </p:stCondLst>
                        </p:cTn>
                        <p:tgtEl>
                          <p:spTgt spid="40"/>
                        </p:tgtEl>
                        <p:attrNameLst>
                          <p:attrName>style.visibility</p:attrName>
                        </p:attrNameLst>
                      </p:cBhvr>
                      <p:to>
                        <p:strVal val="visible"/>
                      </p:to>
                    </p:set>
                    <p:animEffect transition="in" filter="fade">
                      <p:cBhvr>
                        <p:cTn dur="500"/>
                        <p:tgtEl>
                          <p:spTgt spid="40"/>
                        </p:tgtEl>
                      </p:cBhvr>
                    </p:animEffect>
                  </p:childTnLst>
                </p:cTn>
              </p:par>
            </p:tnLst>
          </p:tmpl>
        </p:tmplLst>
      </p:bldP>
      <p:bldP spid="41" grpId="0"/>
      <p:bldP spid="43" grpId="0" animBg="1"/>
      <p:bldP spid="44" grpId="0" build="p">
        <p:tmplLst>
          <p:tmpl lvl="1">
            <p:tnLst>
              <p:par>
                <p:cTn presetID="10" presetClass="entr" presetSubtype="0" fill="hold" nodeType="withEffect">
                  <p:stCondLst>
                    <p:cond delay="250"/>
                  </p:stCondLst>
                  <p:childTnLst>
                    <p:set>
                      <p:cBhvr>
                        <p:cTn dur="1" fill="hold">
                          <p:stCondLst>
                            <p:cond delay="0"/>
                          </p:stCondLst>
                        </p:cTn>
                        <p:tgtEl>
                          <p:spTgt spid="44"/>
                        </p:tgtEl>
                        <p:attrNameLst>
                          <p:attrName>style.visibility</p:attrName>
                        </p:attrNameLst>
                      </p:cBhvr>
                      <p:to>
                        <p:strVal val="visible"/>
                      </p:to>
                    </p:set>
                    <p:animEffect transition="in" filter="fade">
                      <p:cBhvr>
                        <p:cTn dur="500"/>
                        <p:tgtEl>
                          <p:spTgt spid="44"/>
                        </p:tgtEl>
                      </p:cBhvr>
                    </p:animEffect>
                  </p:childTnLst>
                </p:cTn>
              </p:par>
            </p:tnLst>
          </p:tmpl>
        </p:tmplLst>
      </p:bldP>
      <p:bldP spid="45" grpId="0"/>
      <p:bldP spid="47" grpId="0" animBg="1"/>
      <p:bldP spid="48" grpId="0" build="p">
        <p:tmplLst>
          <p:tmpl lvl="1">
            <p:tnLst>
              <p:par>
                <p:cTn presetID="10" presetClass="entr" presetSubtype="0" fill="hold" nodeType="withEffect">
                  <p:stCondLst>
                    <p:cond delay="250"/>
                  </p:stCondLst>
                  <p:childTnLst>
                    <p:set>
                      <p:cBhvr>
                        <p:cTn dur="1" fill="hold">
                          <p:stCondLst>
                            <p:cond delay="0"/>
                          </p:stCondLst>
                        </p:cTn>
                        <p:tgtEl>
                          <p:spTgt spid="48"/>
                        </p:tgtEl>
                        <p:attrNameLst>
                          <p:attrName>style.visibility</p:attrName>
                        </p:attrNameLst>
                      </p:cBhvr>
                      <p:to>
                        <p:strVal val="visible"/>
                      </p:to>
                    </p:set>
                    <p:animEffect transition="in" filter="fade">
                      <p:cBhvr>
                        <p:cTn dur="500"/>
                        <p:tgtEl>
                          <p:spTgt spid="48"/>
                        </p:tgtEl>
                      </p:cBhvr>
                    </p:animEffect>
                  </p:childTnLst>
                </p:cTn>
              </p:par>
            </p:tnLst>
          </p:tmpl>
        </p:tmplLst>
      </p:bldP>
      <p:bldP spid="49" grpId="0"/>
      <p:bldP spid="51" grpId="0" animBg="1"/>
      <p:bldP spid="52" grpId="0" build="p">
        <p:tmplLst>
          <p:tmpl lvl="1">
            <p:tnLst>
              <p:par>
                <p:cTn presetID="10" presetClass="entr" presetSubtype="0" fill="hold" nodeType="withEffect">
                  <p:stCondLst>
                    <p:cond delay="250"/>
                  </p:stCondLst>
                  <p:childTnLst>
                    <p:set>
                      <p:cBhvr>
                        <p:cTn dur="1" fill="hold">
                          <p:stCondLst>
                            <p:cond delay="0"/>
                          </p:stCondLst>
                        </p:cTn>
                        <p:tgtEl>
                          <p:spTgt spid="52"/>
                        </p:tgtEl>
                        <p:attrNameLst>
                          <p:attrName>style.visibility</p:attrName>
                        </p:attrNameLst>
                      </p:cBhvr>
                      <p:to>
                        <p:strVal val="visible"/>
                      </p:to>
                    </p:set>
                    <p:animEffect transition="in" filter="fade">
                      <p:cBhvr>
                        <p:cTn dur="500"/>
                        <p:tgtEl>
                          <p:spTgt spid="52"/>
                        </p:tgtEl>
                      </p:cBhvr>
                    </p:animEffect>
                  </p:childTnLst>
                </p:cTn>
              </p:par>
            </p:tnLst>
          </p:tmpl>
        </p:tmplLst>
      </p:bldP>
      <p:bldP spid="53" grpId="0"/>
    </p:bld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4 Images">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円/楕円 4"/>
          <p:cNvSpPr/>
          <p:nvPr userDrawn="1"/>
        </p:nvSpPr>
        <p:spPr>
          <a:xfrm>
            <a:off x="723837" y="2490310"/>
            <a:ext cx="3771573" cy="3771900"/>
          </a:xfrm>
          <a:prstGeom prst="ellipse">
            <a:avLst/>
          </a:prstGeom>
          <a:solidFill>
            <a:schemeClr val="accent1">
              <a:lumMod val="20000"/>
              <a:lumOff val="80000"/>
              <a:alpha val="30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6" name="図プレースホルダー 9"/>
          <p:cNvSpPr>
            <a:spLocks noGrp="1"/>
          </p:cNvSpPr>
          <p:nvPr>
            <p:ph type="pic" sz="quarter" idx="12" hasCustomPrompt="1"/>
          </p:nvPr>
        </p:nvSpPr>
        <p:spPr>
          <a:xfrm>
            <a:off x="892777" y="2659265"/>
            <a:ext cx="3433693" cy="3433990"/>
          </a:xfrm>
          <a:prstGeom prst="ellipse">
            <a:avLst/>
          </a:prstGeom>
        </p:spPr>
        <p:txBody>
          <a:bodyPr/>
          <a:lstStyle>
            <a:lvl1pPr>
              <a:defRPr/>
            </a:lvl1pPr>
          </a:lstStyle>
          <a:p>
            <a:r>
              <a:rPr kumimoji="1" lang="en-US" altLang="ja-JP" dirty="0"/>
              <a:t>Add Image</a:t>
            </a:r>
            <a:endParaRPr kumimoji="1" lang="ja-JP" altLang="en-US" dirty="0"/>
          </a:p>
        </p:txBody>
      </p:sp>
      <p:sp>
        <p:nvSpPr>
          <p:cNvPr id="7" name="円/楕円 6"/>
          <p:cNvSpPr/>
          <p:nvPr userDrawn="1"/>
        </p:nvSpPr>
        <p:spPr>
          <a:xfrm>
            <a:off x="5066860" y="2490310"/>
            <a:ext cx="3771573" cy="3771900"/>
          </a:xfrm>
          <a:prstGeom prst="ellipse">
            <a:avLst/>
          </a:prstGeom>
          <a:solidFill>
            <a:schemeClr val="accent1">
              <a:lumMod val="20000"/>
              <a:lumOff val="80000"/>
              <a:alpha val="30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8" name="図プレースホルダー 9"/>
          <p:cNvSpPr>
            <a:spLocks noGrp="1"/>
          </p:cNvSpPr>
          <p:nvPr>
            <p:ph type="pic" sz="quarter" idx="13" hasCustomPrompt="1"/>
          </p:nvPr>
        </p:nvSpPr>
        <p:spPr>
          <a:xfrm>
            <a:off x="5235800" y="2659265"/>
            <a:ext cx="3433693" cy="3433990"/>
          </a:xfrm>
          <a:prstGeom prst="ellipse">
            <a:avLst/>
          </a:prstGeom>
        </p:spPr>
        <p:txBody>
          <a:bodyPr/>
          <a:lstStyle>
            <a:lvl1pPr>
              <a:defRPr/>
            </a:lvl1pPr>
          </a:lstStyle>
          <a:p>
            <a:r>
              <a:rPr kumimoji="1" lang="en-US" altLang="ja-JP" dirty="0"/>
              <a:t>Add Image</a:t>
            </a:r>
            <a:endParaRPr kumimoji="1" lang="ja-JP" altLang="en-US" dirty="0"/>
          </a:p>
        </p:txBody>
      </p:sp>
      <p:sp>
        <p:nvSpPr>
          <p:cNvPr id="9" name="円/楕円 8"/>
          <p:cNvSpPr/>
          <p:nvPr userDrawn="1"/>
        </p:nvSpPr>
        <p:spPr>
          <a:xfrm>
            <a:off x="9409883" y="2452210"/>
            <a:ext cx="3771573" cy="3771900"/>
          </a:xfrm>
          <a:prstGeom prst="ellipse">
            <a:avLst/>
          </a:prstGeom>
          <a:solidFill>
            <a:schemeClr val="accent1">
              <a:lumMod val="20000"/>
              <a:lumOff val="80000"/>
              <a:alpha val="30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10" name="図プレースホルダー 9"/>
          <p:cNvSpPr>
            <a:spLocks noGrp="1"/>
          </p:cNvSpPr>
          <p:nvPr>
            <p:ph type="pic" sz="quarter" idx="14" hasCustomPrompt="1"/>
          </p:nvPr>
        </p:nvSpPr>
        <p:spPr>
          <a:xfrm>
            <a:off x="9578823" y="2621165"/>
            <a:ext cx="3433693" cy="3433990"/>
          </a:xfrm>
          <a:prstGeom prst="ellipse">
            <a:avLst/>
          </a:prstGeom>
        </p:spPr>
        <p:txBody>
          <a:bodyPr/>
          <a:lstStyle>
            <a:lvl1pPr>
              <a:defRPr/>
            </a:lvl1pPr>
          </a:lstStyle>
          <a:p>
            <a:r>
              <a:rPr kumimoji="1" lang="en-US" altLang="ja-JP" dirty="0"/>
              <a:t>Add Image</a:t>
            </a:r>
            <a:endParaRPr kumimoji="1" lang="ja-JP" altLang="en-US" dirty="0"/>
          </a:p>
        </p:txBody>
      </p:sp>
      <p:sp>
        <p:nvSpPr>
          <p:cNvPr id="11" name="円/楕円 10"/>
          <p:cNvSpPr/>
          <p:nvPr userDrawn="1"/>
        </p:nvSpPr>
        <p:spPr>
          <a:xfrm>
            <a:off x="13752906" y="2452210"/>
            <a:ext cx="3771573" cy="3771900"/>
          </a:xfrm>
          <a:prstGeom prst="ellipse">
            <a:avLst/>
          </a:prstGeom>
          <a:solidFill>
            <a:schemeClr val="accent1">
              <a:lumMod val="20000"/>
              <a:lumOff val="80000"/>
              <a:alpha val="30000"/>
            </a:schemeClr>
          </a:solidFill>
          <a:ln w="12700">
            <a:solidFill>
              <a:schemeClr val="accent1"/>
            </a:solidFill>
            <a:prstDash val="dash"/>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sz="2400" dirty="0">
              <a:solidFill>
                <a:schemeClr val="tx1"/>
              </a:solidFill>
              <a:latin typeface="+mj-lt"/>
            </a:endParaRPr>
          </a:p>
        </p:txBody>
      </p:sp>
      <p:sp>
        <p:nvSpPr>
          <p:cNvPr id="12" name="図プレースホルダー 9"/>
          <p:cNvSpPr>
            <a:spLocks noGrp="1"/>
          </p:cNvSpPr>
          <p:nvPr>
            <p:ph type="pic" sz="quarter" idx="15" hasCustomPrompt="1"/>
          </p:nvPr>
        </p:nvSpPr>
        <p:spPr>
          <a:xfrm>
            <a:off x="13921846" y="2621165"/>
            <a:ext cx="3433693" cy="3433990"/>
          </a:xfrm>
          <a:prstGeom prst="ellipse">
            <a:avLst/>
          </a:prstGeom>
        </p:spPr>
        <p:txBody>
          <a:bodyPr/>
          <a:lstStyle>
            <a:lvl1pPr>
              <a:defRPr/>
            </a:lvl1pPr>
          </a:lstStyle>
          <a:p>
            <a:r>
              <a:rPr kumimoji="1" lang="en-US" altLang="ja-JP" dirty="0"/>
              <a:t>Add Image</a:t>
            </a:r>
            <a:endParaRPr kumimoji="1" lang="ja-JP" altLang="en-US" dirty="0"/>
          </a:p>
        </p:txBody>
      </p:sp>
      <p:sp>
        <p:nvSpPr>
          <p:cNvPr id="13" name="テキスト プレースホルダー 6"/>
          <p:cNvSpPr>
            <a:spLocks noGrp="1"/>
          </p:cNvSpPr>
          <p:nvPr>
            <p:ph type="body" sz="quarter" idx="16" hasCustomPrompt="1"/>
          </p:nvPr>
        </p:nvSpPr>
        <p:spPr>
          <a:xfrm>
            <a:off x="685740" y="6483905"/>
            <a:ext cx="3885863" cy="693830"/>
          </a:xfrm>
          <a:prstGeom prst="rect">
            <a:avLst/>
          </a:prstGeom>
        </p:spPr>
        <p:txBody>
          <a:bodyPr anchor="t">
            <a:normAutofit/>
          </a:bodyPr>
          <a:lstStyle>
            <a:lvl1pPr marL="0" indent="0" algn="ctr">
              <a:buNone/>
              <a:defRPr sz="3200" baseline="0">
                <a:solidFill>
                  <a:schemeClr val="accent1"/>
                </a:solidFill>
                <a:latin typeface="+mj-lt"/>
              </a:defRPr>
            </a:lvl1pPr>
          </a:lstStyle>
          <a:p>
            <a:pPr lvl="0"/>
            <a:r>
              <a:rPr kumimoji="1" lang="en-US" altLang="ja-JP" dirty="0"/>
              <a:t>TEXT HERE</a:t>
            </a:r>
            <a:endParaRPr kumimoji="1" lang="ja-JP" altLang="en-US" dirty="0"/>
          </a:p>
        </p:txBody>
      </p:sp>
      <p:sp>
        <p:nvSpPr>
          <p:cNvPr id="14" name="テキスト プレースホルダー 6"/>
          <p:cNvSpPr>
            <a:spLocks noGrp="1"/>
          </p:cNvSpPr>
          <p:nvPr>
            <p:ph type="body" sz="quarter" idx="17" hasCustomPrompt="1"/>
          </p:nvPr>
        </p:nvSpPr>
        <p:spPr>
          <a:xfrm>
            <a:off x="5028763" y="6483905"/>
            <a:ext cx="3885863" cy="693830"/>
          </a:xfrm>
          <a:prstGeom prst="rect">
            <a:avLst/>
          </a:prstGeom>
        </p:spPr>
        <p:txBody>
          <a:bodyPr anchor="t">
            <a:normAutofit/>
          </a:bodyPr>
          <a:lstStyle>
            <a:lvl1pPr marL="0" indent="0" algn="ctr">
              <a:buNone/>
              <a:defRPr sz="3200" baseline="0">
                <a:solidFill>
                  <a:schemeClr val="accent1"/>
                </a:solidFill>
                <a:latin typeface="+mj-lt"/>
              </a:defRPr>
            </a:lvl1pPr>
          </a:lstStyle>
          <a:p>
            <a:pPr lvl="0"/>
            <a:r>
              <a:rPr kumimoji="1" lang="en-US" altLang="ja-JP" dirty="0"/>
              <a:t>TEXT HERE</a:t>
            </a:r>
            <a:endParaRPr kumimoji="1" lang="ja-JP" altLang="en-US" dirty="0"/>
          </a:p>
        </p:txBody>
      </p:sp>
      <p:sp>
        <p:nvSpPr>
          <p:cNvPr id="15" name="テキスト プレースホルダー 6"/>
          <p:cNvSpPr>
            <a:spLocks noGrp="1"/>
          </p:cNvSpPr>
          <p:nvPr>
            <p:ph type="body" sz="quarter" idx="18" hasCustomPrompt="1"/>
          </p:nvPr>
        </p:nvSpPr>
        <p:spPr>
          <a:xfrm>
            <a:off x="9447980" y="6483905"/>
            <a:ext cx="3885863" cy="693830"/>
          </a:xfrm>
          <a:prstGeom prst="rect">
            <a:avLst/>
          </a:prstGeom>
        </p:spPr>
        <p:txBody>
          <a:bodyPr anchor="t">
            <a:normAutofit/>
          </a:bodyPr>
          <a:lstStyle>
            <a:lvl1pPr marL="0" indent="0" algn="ctr">
              <a:buNone/>
              <a:defRPr sz="3200" baseline="0">
                <a:solidFill>
                  <a:schemeClr val="accent1"/>
                </a:solidFill>
                <a:latin typeface="+mj-lt"/>
              </a:defRPr>
            </a:lvl1pPr>
          </a:lstStyle>
          <a:p>
            <a:pPr lvl="0"/>
            <a:r>
              <a:rPr kumimoji="1" lang="en-US" altLang="ja-JP" dirty="0"/>
              <a:t>TEXT HERE</a:t>
            </a:r>
            <a:endParaRPr kumimoji="1" lang="ja-JP" altLang="en-US" dirty="0"/>
          </a:p>
        </p:txBody>
      </p:sp>
      <p:sp>
        <p:nvSpPr>
          <p:cNvPr id="16" name="テキスト プレースホルダー 6"/>
          <p:cNvSpPr>
            <a:spLocks noGrp="1"/>
          </p:cNvSpPr>
          <p:nvPr>
            <p:ph type="body" sz="quarter" idx="19" hasCustomPrompt="1"/>
          </p:nvPr>
        </p:nvSpPr>
        <p:spPr>
          <a:xfrm>
            <a:off x="13791003" y="6483905"/>
            <a:ext cx="3885863" cy="693830"/>
          </a:xfrm>
          <a:prstGeom prst="rect">
            <a:avLst/>
          </a:prstGeom>
        </p:spPr>
        <p:txBody>
          <a:bodyPr anchor="t">
            <a:normAutofit/>
          </a:bodyPr>
          <a:lstStyle>
            <a:lvl1pPr marL="0" indent="0" algn="ctr">
              <a:buNone/>
              <a:defRPr sz="3200" baseline="0">
                <a:solidFill>
                  <a:schemeClr val="accent1"/>
                </a:solidFill>
                <a:latin typeface="+mj-lt"/>
              </a:defRPr>
            </a:lvl1pPr>
          </a:lstStyle>
          <a:p>
            <a:pPr lvl="0"/>
            <a:r>
              <a:rPr kumimoji="1" lang="en-US" altLang="ja-JP" dirty="0"/>
              <a:t>TEXT HERE</a:t>
            </a:r>
            <a:endParaRPr kumimoji="1" lang="ja-JP" altLang="en-US" dirty="0"/>
          </a:p>
        </p:txBody>
      </p:sp>
      <p:sp>
        <p:nvSpPr>
          <p:cNvPr id="17" name="テキスト プレースホルダー 11"/>
          <p:cNvSpPr>
            <a:spLocks noGrp="1"/>
          </p:cNvSpPr>
          <p:nvPr>
            <p:ph type="body" sz="quarter" idx="20" hasCustomPrompt="1"/>
          </p:nvPr>
        </p:nvSpPr>
        <p:spPr>
          <a:xfrm>
            <a:off x="685740" y="7042720"/>
            <a:ext cx="3925243" cy="1872680"/>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8" name="テキスト プレースホルダー 11"/>
          <p:cNvSpPr>
            <a:spLocks noGrp="1"/>
          </p:cNvSpPr>
          <p:nvPr>
            <p:ph type="body" sz="quarter" idx="21" hasCustomPrompt="1"/>
          </p:nvPr>
        </p:nvSpPr>
        <p:spPr>
          <a:xfrm>
            <a:off x="5028763" y="7042720"/>
            <a:ext cx="3925243" cy="1872680"/>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9" name="テキスト プレースホルダー 11"/>
          <p:cNvSpPr>
            <a:spLocks noGrp="1"/>
          </p:cNvSpPr>
          <p:nvPr>
            <p:ph type="body" sz="quarter" idx="22" hasCustomPrompt="1"/>
          </p:nvPr>
        </p:nvSpPr>
        <p:spPr>
          <a:xfrm>
            <a:off x="9447980" y="7042720"/>
            <a:ext cx="3925243" cy="1872680"/>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0" name="テキスト プレースホルダー 11"/>
          <p:cNvSpPr>
            <a:spLocks noGrp="1"/>
          </p:cNvSpPr>
          <p:nvPr>
            <p:ph type="body" sz="quarter" idx="23" hasCustomPrompt="1"/>
          </p:nvPr>
        </p:nvSpPr>
        <p:spPr>
          <a:xfrm>
            <a:off x="13791003" y="7042720"/>
            <a:ext cx="3925243" cy="1872680"/>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2818946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childTnLst>
                          </p:cTn>
                        </p:par>
                        <p:par>
                          <p:cTn id="17" fill="hold">
                            <p:stCondLst>
                              <p:cond delay="500"/>
                            </p:stCondLst>
                            <p:childTnLst>
                              <p:par>
                                <p:cTn id="18" presetID="2" presetClass="entr" presetSubtype="4" decel="10000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ppt_x"/>
                                          </p:val>
                                        </p:tav>
                                        <p:tav tm="100000">
                                          <p:val>
                                            <p:strVal val="#ppt_x"/>
                                          </p:val>
                                        </p:tav>
                                      </p:tavLst>
                                    </p:anim>
                                    <p:anim calcmode="lin" valueType="num">
                                      <p:cBhvr additive="base">
                                        <p:cTn id="21" dur="500" fill="hold"/>
                                        <p:tgtEl>
                                          <p:spTgt spid="13"/>
                                        </p:tgtEl>
                                        <p:attrNameLst>
                                          <p:attrName>ppt_y</p:attrName>
                                        </p:attrNameLst>
                                      </p:cBhvr>
                                      <p:tavLst>
                                        <p:tav tm="0">
                                          <p:val>
                                            <p:strVal val="1+#ppt_h/2"/>
                                          </p:val>
                                        </p:tav>
                                        <p:tav tm="100000">
                                          <p:val>
                                            <p:strVal val="#ppt_y"/>
                                          </p:val>
                                        </p:tav>
                                      </p:tavLst>
                                    </p:anim>
                                  </p:childTnLst>
                                </p:cTn>
                              </p:par>
                              <p:par>
                                <p:cTn id="22" presetID="2" presetClass="entr" presetSubtype="4" decel="10000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ppt_x"/>
                                          </p:val>
                                        </p:tav>
                                        <p:tav tm="100000">
                                          <p:val>
                                            <p:strVal val="#ppt_x"/>
                                          </p:val>
                                        </p:tav>
                                      </p:tavLst>
                                    </p:anim>
                                    <p:anim calcmode="lin" valueType="num">
                                      <p:cBhvr additive="base">
                                        <p:cTn id="25" dur="500" fill="hold"/>
                                        <p:tgtEl>
                                          <p:spTgt spid="17"/>
                                        </p:tgtEl>
                                        <p:attrNameLst>
                                          <p:attrName>ppt_y</p:attrName>
                                        </p:attrNameLst>
                                      </p:cBhvr>
                                      <p:tavLst>
                                        <p:tav tm="0">
                                          <p:val>
                                            <p:strVal val="1+#ppt_h/2"/>
                                          </p:val>
                                        </p:tav>
                                        <p:tav tm="100000">
                                          <p:val>
                                            <p:strVal val="#ppt_y"/>
                                          </p:val>
                                        </p:tav>
                                      </p:tavLst>
                                    </p:anim>
                                  </p:childTnLst>
                                </p:cTn>
                              </p:par>
                            </p:childTnLst>
                          </p:cTn>
                        </p:par>
                        <p:par>
                          <p:cTn id="26" fill="hold">
                            <p:stCondLst>
                              <p:cond delay="1000"/>
                            </p:stCondLst>
                            <p:childTnLst>
                              <p:par>
                                <p:cTn id="27" presetID="49" presetClass="entr" presetSubtype="0" decel="100000" fill="hold" grpId="0" nodeType="afterEffect">
                                  <p:stCondLst>
                                    <p:cond delay="50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 calcmode="lin" valueType="num">
                                      <p:cBhvr>
                                        <p:cTn id="31" dur="500" fill="hold"/>
                                        <p:tgtEl>
                                          <p:spTgt spid="7"/>
                                        </p:tgtEl>
                                        <p:attrNameLst>
                                          <p:attrName>style.rotation</p:attrName>
                                        </p:attrNameLst>
                                      </p:cBhvr>
                                      <p:tavLst>
                                        <p:tav tm="0">
                                          <p:val>
                                            <p:fltVal val="360"/>
                                          </p:val>
                                        </p:tav>
                                        <p:tav tm="100000">
                                          <p:val>
                                            <p:fltVal val="0"/>
                                          </p:val>
                                        </p:tav>
                                      </p:tavLst>
                                    </p:anim>
                                    <p:animEffect transition="in" filter="fade">
                                      <p:cBhvr>
                                        <p:cTn id="32" dur="500"/>
                                        <p:tgtEl>
                                          <p:spTgt spid="7"/>
                                        </p:tgtEl>
                                      </p:cBhvr>
                                    </p:animEffect>
                                  </p:childTnLst>
                                </p:cTn>
                              </p:par>
                              <p:par>
                                <p:cTn id="33" presetID="49" presetClass="entr" presetSubtype="0" decel="100000" fill="hold" grpId="0" nodeType="withEffect">
                                  <p:stCondLst>
                                    <p:cond delay="50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 calcmode="lin" valueType="num">
                                      <p:cBhvr>
                                        <p:cTn id="37" dur="500" fill="hold"/>
                                        <p:tgtEl>
                                          <p:spTgt spid="8"/>
                                        </p:tgtEl>
                                        <p:attrNameLst>
                                          <p:attrName>style.rotation</p:attrName>
                                        </p:attrNameLst>
                                      </p:cBhvr>
                                      <p:tavLst>
                                        <p:tav tm="0">
                                          <p:val>
                                            <p:fltVal val="360"/>
                                          </p:val>
                                        </p:tav>
                                        <p:tav tm="100000">
                                          <p:val>
                                            <p:fltVal val="0"/>
                                          </p:val>
                                        </p:tav>
                                      </p:tavLst>
                                    </p:anim>
                                    <p:animEffect transition="in" filter="fade">
                                      <p:cBhvr>
                                        <p:cTn id="38" dur="500"/>
                                        <p:tgtEl>
                                          <p:spTgt spid="8"/>
                                        </p:tgtEl>
                                      </p:cBhvr>
                                    </p:animEffect>
                                  </p:childTnLst>
                                </p:cTn>
                              </p:par>
                            </p:childTnLst>
                          </p:cTn>
                        </p:par>
                        <p:par>
                          <p:cTn id="39" fill="hold">
                            <p:stCondLst>
                              <p:cond delay="2000"/>
                            </p:stCondLst>
                            <p:childTnLst>
                              <p:par>
                                <p:cTn id="40" presetID="2" presetClass="entr" presetSubtype="4" decel="100000"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decel="100000"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ppt_x"/>
                                          </p:val>
                                        </p:tav>
                                        <p:tav tm="100000">
                                          <p:val>
                                            <p:strVal val="#ppt_x"/>
                                          </p:val>
                                        </p:tav>
                                      </p:tavLst>
                                    </p:anim>
                                    <p:anim calcmode="lin" valueType="num">
                                      <p:cBhvr additive="base">
                                        <p:cTn id="47" dur="500" fill="hold"/>
                                        <p:tgtEl>
                                          <p:spTgt spid="18"/>
                                        </p:tgtEl>
                                        <p:attrNameLst>
                                          <p:attrName>ppt_y</p:attrName>
                                        </p:attrNameLst>
                                      </p:cBhvr>
                                      <p:tavLst>
                                        <p:tav tm="0">
                                          <p:val>
                                            <p:strVal val="1+#ppt_h/2"/>
                                          </p:val>
                                        </p:tav>
                                        <p:tav tm="100000">
                                          <p:val>
                                            <p:strVal val="#ppt_y"/>
                                          </p:val>
                                        </p:tav>
                                      </p:tavLst>
                                    </p:anim>
                                  </p:childTnLst>
                                </p:cTn>
                              </p:par>
                            </p:childTnLst>
                          </p:cTn>
                        </p:par>
                        <p:par>
                          <p:cTn id="48" fill="hold">
                            <p:stCondLst>
                              <p:cond delay="2500"/>
                            </p:stCondLst>
                            <p:childTnLst>
                              <p:par>
                                <p:cTn id="49" presetID="49" presetClass="entr" presetSubtype="0" decel="100000" fill="hold" grpId="0" nodeType="afterEffect">
                                  <p:stCondLst>
                                    <p:cond delay="500"/>
                                  </p:stCondLst>
                                  <p:childTnLst>
                                    <p:set>
                                      <p:cBhvr>
                                        <p:cTn id="50" dur="1" fill="hold">
                                          <p:stCondLst>
                                            <p:cond delay="0"/>
                                          </p:stCondLst>
                                        </p:cTn>
                                        <p:tgtEl>
                                          <p:spTgt spid="9"/>
                                        </p:tgtEl>
                                        <p:attrNameLst>
                                          <p:attrName>style.visibility</p:attrName>
                                        </p:attrNameLst>
                                      </p:cBhvr>
                                      <p:to>
                                        <p:strVal val="visible"/>
                                      </p:to>
                                    </p:set>
                                    <p:anim calcmode="lin" valueType="num">
                                      <p:cBhvr>
                                        <p:cTn id="51" dur="500" fill="hold"/>
                                        <p:tgtEl>
                                          <p:spTgt spid="9"/>
                                        </p:tgtEl>
                                        <p:attrNameLst>
                                          <p:attrName>ppt_w</p:attrName>
                                        </p:attrNameLst>
                                      </p:cBhvr>
                                      <p:tavLst>
                                        <p:tav tm="0">
                                          <p:val>
                                            <p:fltVal val="0"/>
                                          </p:val>
                                        </p:tav>
                                        <p:tav tm="100000">
                                          <p:val>
                                            <p:strVal val="#ppt_w"/>
                                          </p:val>
                                        </p:tav>
                                      </p:tavLst>
                                    </p:anim>
                                    <p:anim calcmode="lin" valueType="num">
                                      <p:cBhvr>
                                        <p:cTn id="52" dur="500" fill="hold"/>
                                        <p:tgtEl>
                                          <p:spTgt spid="9"/>
                                        </p:tgtEl>
                                        <p:attrNameLst>
                                          <p:attrName>ppt_h</p:attrName>
                                        </p:attrNameLst>
                                      </p:cBhvr>
                                      <p:tavLst>
                                        <p:tav tm="0">
                                          <p:val>
                                            <p:fltVal val="0"/>
                                          </p:val>
                                        </p:tav>
                                        <p:tav tm="100000">
                                          <p:val>
                                            <p:strVal val="#ppt_h"/>
                                          </p:val>
                                        </p:tav>
                                      </p:tavLst>
                                    </p:anim>
                                    <p:anim calcmode="lin" valueType="num">
                                      <p:cBhvr>
                                        <p:cTn id="53" dur="500" fill="hold"/>
                                        <p:tgtEl>
                                          <p:spTgt spid="9"/>
                                        </p:tgtEl>
                                        <p:attrNameLst>
                                          <p:attrName>style.rotation</p:attrName>
                                        </p:attrNameLst>
                                      </p:cBhvr>
                                      <p:tavLst>
                                        <p:tav tm="0">
                                          <p:val>
                                            <p:fltVal val="360"/>
                                          </p:val>
                                        </p:tav>
                                        <p:tav tm="100000">
                                          <p:val>
                                            <p:fltVal val="0"/>
                                          </p:val>
                                        </p:tav>
                                      </p:tavLst>
                                    </p:anim>
                                    <p:animEffect transition="in" filter="fade">
                                      <p:cBhvr>
                                        <p:cTn id="54" dur="500"/>
                                        <p:tgtEl>
                                          <p:spTgt spid="9"/>
                                        </p:tgtEl>
                                      </p:cBhvr>
                                    </p:animEffect>
                                  </p:childTnLst>
                                </p:cTn>
                              </p:par>
                              <p:par>
                                <p:cTn id="55" presetID="49" presetClass="entr" presetSubtype="0" decel="100000" fill="hold" grpId="0" nodeType="withEffect">
                                  <p:stCondLst>
                                    <p:cond delay="500"/>
                                  </p:stCondLst>
                                  <p:childTnLst>
                                    <p:set>
                                      <p:cBhvr>
                                        <p:cTn id="56" dur="1" fill="hold">
                                          <p:stCondLst>
                                            <p:cond delay="0"/>
                                          </p:stCondLst>
                                        </p:cTn>
                                        <p:tgtEl>
                                          <p:spTgt spid="10"/>
                                        </p:tgtEl>
                                        <p:attrNameLst>
                                          <p:attrName>style.visibility</p:attrName>
                                        </p:attrNameLst>
                                      </p:cBhvr>
                                      <p:to>
                                        <p:strVal val="visible"/>
                                      </p:to>
                                    </p:set>
                                    <p:anim calcmode="lin" valueType="num">
                                      <p:cBhvr>
                                        <p:cTn id="57" dur="500" fill="hold"/>
                                        <p:tgtEl>
                                          <p:spTgt spid="10"/>
                                        </p:tgtEl>
                                        <p:attrNameLst>
                                          <p:attrName>ppt_w</p:attrName>
                                        </p:attrNameLst>
                                      </p:cBhvr>
                                      <p:tavLst>
                                        <p:tav tm="0">
                                          <p:val>
                                            <p:fltVal val="0"/>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anim calcmode="lin" valueType="num">
                                      <p:cBhvr>
                                        <p:cTn id="59" dur="500" fill="hold"/>
                                        <p:tgtEl>
                                          <p:spTgt spid="10"/>
                                        </p:tgtEl>
                                        <p:attrNameLst>
                                          <p:attrName>style.rotation</p:attrName>
                                        </p:attrNameLst>
                                      </p:cBhvr>
                                      <p:tavLst>
                                        <p:tav tm="0">
                                          <p:val>
                                            <p:fltVal val="360"/>
                                          </p:val>
                                        </p:tav>
                                        <p:tav tm="100000">
                                          <p:val>
                                            <p:fltVal val="0"/>
                                          </p:val>
                                        </p:tav>
                                      </p:tavLst>
                                    </p:anim>
                                    <p:animEffect transition="in" filter="fade">
                                      <p:cBhvr>
                                        <p:cTn id="60" dur="500"/>
                                        <p:tgtEl>
                                          <p:spTgt spid="10"/>
                                        </p:tgtEl>
                                      </p:cBhvr>
                                    </p:animEffect>
                                  </p:childTnLst>
                                </p:cTn>
                              </p:par>
                            </p:childTnLst>
                          </p:cTn>
                        </p:par>
                        <p:par>
                          <p:cTn id="61" fill="hold">
                            <p:stCondLst>
                              <p:cond delay="3500"/>
                            </p:stCondLst>
                            <p:childTnLst>
                              <p:par>
                                <p:cTn id="62" presetID="2" presetClass="entr" presetSubtype="4" decel="100000"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fill="hold"/>
                                        <p:tgtEl>
                                          <p:spTgt spid="15"/>
                                        </p:tgtEl>
                                        <p:attrNameLst>
                                          <p:attrName>ppt_x</p:attrName>
                                        </p:attrNameLst>
                                      </p:cBhvr>
                                      <p:tavLst>
                                        <p:tav tm="0">
                                          <p:val>
                                            <p:strVal val="#ppt_x"/>
                                          </p:val>
                                        </p:tav>
                                        <p:tav tm="100000">
                                          <p:val>
                                            <p:strVal val="#ppt_x"/>
                                          </p:val>
                                        </p:tav>
                                      </p:tavLst>
                                    </p:anim>
                                    <p:anim calcmode="lin" valueType="num">
                                      <p:cBhvr additive="base">
                                        <p:cTn id="65" dur="500" fill="hold"/>
                                        <p:tgtEl>
                                          <p:spTgt spid="15"/>
                                        </p:tgtEl>
                                        <p:attrNameLst>
                                          <p:attrName>ppt_y</p:attrName>
                                        </p:attrNameLst>
                                      </p:cBhvr>
                                      <p:tavLst>
                                        <p:tav tm="0">
                                          <p:val>
                                            <p:strVal val="1+#ppt_h/2"/>
                                          </p:val>
                                        </p:tav>
                                        <p:tav tm="100000">
                                          <p:val>
                                            <p:strVal val="#ppt_y"/>
                                          </p:val>
                                        </p:tav>
                                      </p:tavLst>
                                    </p:anim>
                                  </p:childTnLst>
                                </p:cTn>
                              </p:par>
                              <p:par>
                                <p:cTn id="66" presetID="2" presetClass="entr" presetSubtype="4" decel="100000"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 calcmode="lin" valueType="num">
                                      <p:cBhvr additive="base">
                                        <p:cTn id="68" dur="500" fill="hold"/>
                                        <p:tgtEl>
                                          <p:spTgt spid="19"/>
                                        </p:tgtEl>
                                        <p:attrNameLst>
                                          <p:attrName>ppt_x</p:attrName>
                                        </p:attrNameLst>
                                      </p:cBhvr>
                                      <p:tavLst>
                                        <p:tav tm="0">
                                          <p:val>
                                            <p:strVal val="#ppt_x"/>
                                          </p:val>
                                        </p:tav>
                                        <p:tav tm="100000">
                                          <p:val>
                                            <p:strVal val="#ppt_x"/>
                                          </p:val>
                                        </p:tav>
                                      </p:tavLst>
                                    </p:anim>
                                    <p:anim calcmode="lin" valueType="num">
                                      <p:cBhvr additive="base">
                                        <p:cTn id="69" dur="500" fill="hold"/>
                                        <p:tgtEl>
                                          <p:spTgt spid="19"/>
                                        </p:tgtEl>
                                        <p:attrNameLst>
                                          <p:attrName>ppt_y</p:attrName>
                                        </p:attrNameLst>
                                      </p:cBhvr>
                                      <p:tavLst>
                                        <p:tav tm="0">
                                          <p:val>
                                            <p:strVal val="1+#ppt_h/2"/>
                                          </p:val>
                                        </p:tav>
                                        <p:tav tm="100000">
                                          <p:val>
                                            <p:strVal val="#ppt_y"/>
                                          </p:val>
                                        </p:tav>
                                      </p:tavLst>
                                    </p:anim>
                                  </p:childTnLst>
                                </p:cTn>
                              </p:par>
                            </p:childTnLst>
                          </p:cTn>
                        </p:par>
                        <p:par>
                          <p:cTn id="70" fill="hold">
                            <p:stCondLst>
                              <p:cond delay="4000"/>
                            </p:stCondLst>
                            <p:childTnLst>
                              <p:par>
                                <p:cTn id="71" presetID="49" presetClass="entr" presetSubtype="0" decel="100000" fill="hold" grpId="0" nodeType="afterEffect">
                                  <p:stCondLst>
                                    <p:cond delay="500"/>
                                  </p:stCondLst>
                                  <p:childTnLst>
                                    <p:set>
                                      <p:cBhvr>
                                        <p:cTn id="72" dur="1" fill="hold">
                                          <p:stCondLst>
                                            <p:cond delay="0"/>
                                          </p:stCondLst>
                                        </p:cTn>
                                        <p:tgtEl>
                                          <p:spTgt spid="11"/>
                                        </p:tgtEl>
                                        <p:attrNameLst>
                                          <p:attrName>style.visibility</p:attrName>
                                        </p:attrNameLst>
                                      </p:cBhvr>
                                      <p:to>
                                        <p:strVal val="visible"/>
                                      </p:to>
                                    </p:set>
                                    <p:anim calcmode="lin" valueType="num">
                                      <p:cBhvr>
                                        <p:cTn id="73" dur="500" fill="hold"/>
                                        <p:tgtEl>
                                          <p:spTgt spid="11"/>
                                        </p:tgtEl>
                                        <p:attrNameLst>
                                          <p:attrName>ppt_w</p:attrName>
                                        </p:attrNameLst>
                                      </p:cBhvr>
                                      <p:tavLst>
                                        <p:tav tm="0">
                                          <p:val>
                                            <p:fltVal val="0"/>
                                          </p:val>
                                        </p:tav>
                                        <p:tav tm="100000">
                                          <p:val>
                                            <p:strVal val="#ppt_w"/>
                                          </p:val>
                                        </p:tav>
                                      </p:tavLst>
                                    </p:anim>
                                    <p:anim calcmode="lin" valueType="num">
                                      <p:cBhvr>
                                        <p:cTn id="74" dur="500" fill="hold"/>
                                        <p:tgtEl>
                                          <p:spTgt spid="11"/>
                                        </p:tgtEl>
                                        <p:attrNameLst>
                                          <p:attrName>ppt_h</p:attrName>
                                        </p:attrNameLst>
                                      </p:cBhvr>
                                      <p:tavLst>
                                        <p:tav tm="0">
                                          <p:val>
                                            <p:fltVal val="0"/>
                                          </p:val>
                                        </p:tav>
                                        <p:tav tm="100000">
                                          <p:val>
                                            <p:strVal val="#ppt_h"/>
                                          </p:val>
                                        </p:tav>
                                      </p:tavLst>
                                    </p:anim>
                                    <p:anim calcmode="lin" valueType="num">
                                      <p:cBhvr>
                                        <p:cTn id="75" dur="500" fill="hold"/>
                                        <p:tgtEl>
                                          <p:spTgt spid="11"/>
                                        </p:tgtEl>
                                        <p:attrNameLst>
                                          <p:attrName>style.rotation</p:attrName>
                                        </p:attrNameLst>
                                      </p:cBhvr>
                                      <p:tavLst>
                                        <p:tav tm="0">
                                          <p:val>
                                            <p:fltVal val="360"/>
                                          </p:val>
                                        </p:tav>
                                        <p:tav tm="100000">
                                          <p:val>
                                            <p:fltVal val="0"/>
                                          </p:val>
                                        </p:tav>
                                      </p:tavLst>
                                    </p:anim>
                                    <p:animEffect transition="in" filter="fade">
                                      <p:cBhvr>
                                        <p:cTn id="76" dur="500"/>
                                        <p:tgtEl>
                                          <p:spTgt spid="11"/>
                                        </p:tgtEl>
                                      </p:cBhvr>
                                    </p:animEffect>
                                  </p:childTnLst>
                                </p:cTn>
                              </p:par>
                              <p:par>
                                <p:cTn id="77" presetID="49" presetClass="entr" presetSubtype="0" decel="100000" fill="hold" grpId="0" nodeType="withEffect">
                                  <p:stCondLst>
                                    <p:cond delay="50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 fill="hold"/>
                                        <p:tgtEl>
                                          <p:spTgt spid="12"/>
                                        </p:tgtEl>
                                        <p:attrNameLst>
                                          <p:attrName>ppt_w</p:attrName>
                                        </p:attrNameLst>
                                      </p:cBhvr>
                                      <p:tavLst>
                                        <p:tav tm="0">
                                          <p:val>
                                            <p:fltVal val="0"/>
                                          </p:val>
                                        </p:tav>
                                        <p:tav tm="100000">
                                          <p:val>
                                            <p:strVal val="#ppt_w"/>
                                          </p:val>
                                        </p:tav>
                                      </p:tavLst>
                                    </p:anim>
                                    <p:anim calcmode="lin" valueType="num">
                                      <p:cBhvr>
                                        <p:cTn id="80" dur="500" fill="hold"/>
                                        <p:tgtEl>
                                          <p:spTgt spid="12"/>
                                        </p:tgtEl>
                                        <p:attrNameLst>
                                          <p:attrName>ppt_h</p:attrName>
                                        </p:attrNameLst>
                                      </p:cBhvr>
                                      <p:tavLst>
                                        <p:tav tm="0">
                                          <p:val>
                                            <p:fltVal val="0"/>
                                          </p:val>
                                        </p:tav>
                                        <p:tav tm="100000">
                                          <p:val>
                                            <p:strVal val="#ppt_h"/>
                                          </p:val>
                                        </p:tav>
                                      </p:tavLst>
                                    </p:anim>
                                    <p:anim calcmode="lin" valueType="num">
                                      <p:cBhvr>
                                        <p:cTn id="81" dur="500" fill="hold"/>
                                        <p:tgtEl>
                                          <p:spTgt spid="12"/>
                                        </p:tgtEl>
                                        <p:attrNameLst>
                                          <p:attrName>style.rotation</p:attrName>
                                        </p:attrNameLst>
                                      </p:cBhvr>
                                      <p:tavLst>
                                        <p:tav tm="0">
                                          <p:val>
                                            <p:fltVal val="360"/>
                                          </p:val>
                                        </p:tav>
                                        <p:tav tm="100000">
                                          <p:val>
                                            <p:fltVal val="0"/>
                                          </p:val>
                                        </p:tav>
                                      </p:tavLst>
                                    </p:anim>
                                    <p:animEffect transition="in" filter="fade">
                                      <p:cBhvr>
                                        <p:cTn id="82" dur="500"/>
                                        <p:tgtEl>
                                          <p:spTgt spid="12"/>
                                        </p:tgtEl>
                                      </p:cBhvr>
                                    </p:animEffect>
                                  </p:childTnLst>
                                </p:cTn>
                              </p:par>
                            </p:childTnLst>
                          </p:cTn>
                        </p:par>
                        <p:par>
                          <p:cTn id="83" fill="hold">
                            <p:stCondLst>
                              <p:cond delay="5000"/>
                            </p:stCondLst>
                            <p:childTnLst>
                              <p:par>
                                <p:cTn id="84" presetID="2" presetClass="entr" presetSubtype="4" decel="100000" fill="hold" grpId="0" nodeType="after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500" fill="hold"/>
                                        <p:tgtEl>
                                          <p:spTgt spid="16"/>
                                        </p:tgtEl>
                                        <p:attrNameLst>
                                          <p:attrName>ppt_x</p:attrName>
                                        </p:attrNameLst>
                                      </p:cBhvr>
                                      <p:tavLst>
                                        <p:tav tm="0">
                                          <p:val>
                                            <p:strVal val="#ppt_x"/>
                                          </p:val>
                                        </p:tav>
                                        <p:tav tm="100000">
                                          <p:val>
                                            <p:strVal val="#ppt_x"/>
                                          </p:val>
                                        </p:tav>
                                      </p:tavLst>
                                    </p:anim>
                                    <p:anim calcmode="lin" valueType="num">
                                      <p:cBhvr additive="base">
                                        <p:cTn id="87" dur="500" fill="hold"/>
                                        <p:tgtEl>
                                          <p:spTgt spid="16"/>
                                        </p:tgtEl>
                                        <p:attrNameLst>
                                          <p:attrName>ppt_y</p:attrName>
                                        </p:attrNameLst>
                                      </p:cBhvr>
                                      <p:tavLst>
                                        <p:tav tm="0">
                                          <p:val>
                                            <p:strVal val="1+#ppt_h/2"/>
                                          </p:val>
                                        </p:tav>
                                        <p:tav tm="100000">
                                          <p:val>
                                            <p:strVal val="#ppt_y"/>
                                          </p:val>
                                        </p:tav>
                                      </p:tavLst>
                                    </p:anim>
                                  </p:childTnLst>
                                </p:cTn>
                              </p:par>
                              <p:par>
                                <p:cTn id="88" presetID="2" presetClass="entr" presetSubtype="4" decel="100000"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500" fill="hold"/>
                                        <p:tgtEl>
                                          <p:spTgt spid="20"/>
                                        </p:tgtEl>
                                        <p:attrNameLst>
                                          <p:attrName>ppt_x</p:attrName>
                                        </p:attrNameLst>
                                      </p:cBhvr>
                                      <p:tavLst>
                                        <p:tav tm="0">
                                          <p:val>
                                            <p:strVal val="#ppt_x"/>
                                          </p:val>
                                        </p:tav>
                                        <p:tav tm="100000">
                                          <p:val>
                                            <p:strVal val="#ppt_x"/>
                                          </p:val>
                                        </p:tav>
                                      </p:tavLst>
                                    </p:anim>
                                    <p:anim calcmode="lin" valueType="num">
                                      <p:cBhvr additive="base">
                                        <p:cTn id="91"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p:bldP spid="9" grpId="0" animBg="1"/>
      <p:bldP spid="10" grpId="0"/>
      <p:bldP spid="11" grpId="0" animBg="1"/>
      <p:bldP spid="12" grpId="0"/>
      <p:bldP spid="13" grpId="0">
        <p:tmplLst>
          <p:tmpl>
            <p:tnLst>
              <p:par>
                <p:cTn presetID="2" presetClass="entr" presetSubtype="4" decel="100000" fill="hold" nodeType="afterEffect">
                  <p:stCondLst>
                    <p:cond delay="0"/>
                  </p:stCondLst>
                  <p:childTnLst>
                    <p:set>
                      <p:cBhvr>
                        <p:cTn dur="1" fill="hold">
                          <p:stCondLst>
                            <p:cond delay="0"/>
                          </p:stCondLst>
                        </p:cTn>
                        <p:tgtEl>
                          <p:spTgt spid="13"/>
                        </p:tgtEl>
                        <p:attrNameLst>
                          <p:attrName>style.visibility</p:attrName>
                        </p:attrNameLst>
                      </p:cBhvr>
                      <p:to>
                        <p:strVal val="visible"/>
                      </p:to>
                    </p:set>
                    <p:anim calcmode="lin" valueType="num">
                      <p:cBhvr additive="base">
                        <p:cTn dur="500" fill="hold"/>
                        <p:tgtEl>
                          <p:spTgt spid="13"/>
                        </p:tgtEl>
                        <p:attrNameLst>
                          <p:attrName>ppt_x</p:attrName>
                        </p:attrNameLst>
                      </p:cBhvr>
                      <p:tavLst>
                        <p:tav tm="0">
                          <p:val>
                            <p:strVal val="#ppt_x"/>
                          </p:val>
                        </p:tav>
                        <p:tav tm="100000">
                          <p:val>
                            <p:strVal val="#ppt_x"/>
                          </p:val>
                        </p:tav>
                      </p:tavLst>
                    </p:anim>
                    <p:anim calcmode="lin" valueType="num">
                      <p:cBhvr additive="base">
                        <p:cTn dur="500" fill="hold"/>
                        <p:tgtEl>
                          <p:spTgt spid="13"/>
                        </p:tgtEl>
                        <p:attrNameLst>
                          <p:attrName>ppt_y</p:attrName>
                        </p:attrNameLst>
                      </p:cBhvr>
                      <p:tavLst>
                        <p:tav tm="0">
                          <p:val>
                            <p:strVal val="1+#ppt_h/2"/>
                          </p:val>
                        </p:tav>
                        <p:tav tm="100000">
                          <p:val>
                            <p:strVal val="#ppt_y"/>
                          </p:val>
                        </p:tav>
                      </p:tavLst>
                    </p:anim>
                  </p:childTnLst>
                </p:cTn>
              </p:par>
            </p:tnLst>
          </p:tmpl>
        </p:tmplLst>
      </p:bldP>
      <p:bldP spid="14" grpId="0">
        <p:tmplLst>
          <p:tmpl>
            <p:tnLst>
              <p:par>
                <p:cTn presetID="2" presetClass="entr" presetSubtype="4" decel="10000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500" fill="hold"/>
                        <p:tgtEl>
                          <p:spTgt spid="14"/>
                        </p:tgtEl>
                        <p:attrNameLst>
                          <p:attrName>ppt_x</p:attrName>
                        </p:attrNameLst>
                      </p:cBhvr>
                      <p:tavLst>
                        <p:tav tm="0">
                          <p:val>
                            <p:strVal val="#ppt_x"/>
                          </p:val>
                        </p:tav>
                        <p:tav tm="100000">
                          <p:val>
                            <p:strVal val="#ppt_x"/>
                          </p:val>
                        </p:tav>
                      </p:tavLst>
                    </p:anim>
                    <p:anim calcmode="lin" valueType="num">
                      <p:cBhvr additive="base">
                        <p:cTn dur="500" fill="hold"/>
                        <p:tgtEl>
                          <p:spTgt spid="14"/>
                        </p:tgtEl>
                        <p:attrNameLst>
                          <p:attrName>ppt_y</p:attrName>
                        </p:attrNameLst>
                      </p:cBhvr>
                      <p:tavLst>
                        <p:tav tm="0">
                          <p:val>
                            <p:strVal val="1+#ppt_h/2"/>
                          </p:val>
                        </p:tav>
                        <p:tav tm="100000">
                          <p:val>
                            <p:strVal val="#ppt_y"/>
                          </p:val>
                        </p:tav>
                      </p:tavLst>
                    </p:anim>
                  </p:childTnLst>
                </p:cTn>
              </p:par>
            </p:tnLst>
          </p:tmpl>
        </p:tmplLst>
      </p:bldP>
      <p:bldP spid="15" grpId="0">
        <p:tmplLst>
          <p:tmpl>
            <p:tnLst>
              <p:par>
                <p:cTn presetID="2" presetClass="entr" presetSubtype="4" decel="100000"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ppt_x"/>
                          </p:val>
                        </p:tav>
                        <p:tav tm="100000">
                          <p:val>
                            <p:strVal val="#ppt_x"/>
                          </p:val>
                        </p:tav>
                      </p:tavLst>
                    </p:anim>
                    <p:anim calcmode="lin" valueType="num">
                      <p:cBhvr additive="base">
                        <p:cTn dur="500" fill="hold"/>
                        <p:tgtEl>
                          <p:spTgt spid="15"/>
                        </p:tgtEl>
                        <p:attrNameLst>
                          <p:attrName>ppt_y</p:attrName>
                        </p:attrNameLst>
                      </p:cBhvr>
                      <p:tavLst>
                        <p:tav tm="0">
                          <p:val>
                            <p:strVal val="1+#ppt_h/2"/>
                          </p:val>
                        </p:tav>
                        <p:tav tm="100000">
                          <p:val>
                            <p:strVal val="#ppt_y"/>
                          </p:val>
                        </p:tav>
                      </p:tavLst>
                    </p:anim>
                  </p:childTnLst>
                </p:cTn>
              </p:par>
            </p:tnLst>
          </p:tmpl>
        </p:tmplLst>
      </p:bldP>
      <p:bldP spid="16" grpId="0">
        <p:tmplLst>
          <p:tmpl>
            <p:tnLst>
              <p:par>
                <p:cTn presetID="2" presetClass="entr" presetSubtype="4" decel="100000" fill="hold" nodeType="afterEffect">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ppt_x"/>
                          </p:val>
                        </p:tav>
                        <p:tav tm="100000">
                          <p:val>
                            <p:strVal val="#ppt_x"/>
                          </p:val>
                        </p:tav>
                      </p:tavLst>
                    </p:anim>
                    <p:anim calcmode="lin" valueType="num">
                      <p:cBhvr additive="base">
                        <p:cTn dur="500" fill="hold"/>
                        <p:tgtEl>
                          <p:spTgt spid="16"/>
                        </p:tgtEl>
                        <p:attrNameLst>
                          <p:attrName>ppt_y</p:attrName>
                        </p:attrNameLst>
                      </p:cBhvr>
                      <p:tavLst>
                        <p:tav tm="0">
                          <p:val>
                            <p:strVal val="1+#ppt_h/2"/>
                          </p:val>
                        </p:tav>
                        <p:tav tm="100000">
                          <p:val>
                            <p:strVal val="#ppt_y"/>
                          </p:val>
                        </p:tav>
                      </p:tavLst>
                    </p:anim>
                  </p:childTnLst>
                </p:cTn>
              </p:par>
            </p:tnLst>
          </p:tmpl>
        </p:tmplLst>
      </p:bldP>
      <p:bldP spid="17" grpId="0">
        <p:tmplLst>
          <p:tmpl>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500" fill="hold"/>
                        <p:tgtEl>
                          <p:spTgt spid="17"/>
                        </p:tgtEl>
                        <p:attrNameLst>
                          <p:attrName>ppt_x</p:attrName>
                        </p:attrNameLst>
                      </p:cBhvr>
                      <p:tavLst>
                        <p:tav tm="0">
                          <p:val>
                            <p:strVal val="#ppt_x"/>
                          </p:val>
                        </p:tav>
                        <p:tav tm="100000">
                          <p:val>
                            <p:strVal val="#ppt_x"/>
                          </p:val>
                        </p:tav>
                      </p:tavLst>
                    </p:anim>
                    <p:anim calcmode="lin" valueType="num">
                      <p:cBhvr additive="base">
                        <p:cTn dur="500" fill="hold"/>
                        <p:tgtEl>
                          <p:spTgt spid="17"/>
                        </p:tgtEl>
                        <p:attrNameLst>
                          <p:attrName>ppt_y</p:attrName>
                        </p:attrNameLst>
                      </p:cBhvr>
                      <p:tavLst>
                        <p:tav tm="0">
                          <p:val>
                            <p:strVal val="1+#ppt_h/2"/>
                          </p:val>
                        </p:tav>
                        <p:tav tm="100000">
                          <p:val>
                            <p:strVal val="#ppt_y"/>
                          </p:val>
                        </p:tav>
                      </p:tavLst>
                    </p:anim>
                  </p:childTnLst>
                </p:cTn>
              </p:par>
            </p:tnLst>
          </p:tmpl>
        </p:tmplLst>
      </p:bldP>
      <p:bldP spid="18" grpId="0">
        <p:tmplLst>
          <p:tmpl>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fill="hold"/>
                        <p:tgtEl>
                          <p:spTgt spid="18"/>
                        </p:tgtEl>
                        <p:attrNameLst>
                          <p:attrName>ppt_x</p:attrName>
                        </p:attrNameLst>
                      </p:cBhvr>
                      <p:tavLst>
                        <p:tav tm="0">
                          <p:val>
                            <p:strVal val="#ppt_x"/>
                          </p:val>
                        </p:tav>
                        <p:tav tm="100000">
                          <p:val>
                            <p:strVal val="#ppt_x"/>
                          </p:val>
                        </p:tav>
                      </p:tavLst>
                    </p:anim>
                    <p:anim calcmode="lin" valueType="num">
                      <p:cBhvr additive="base">
                        <p:cTn dur="50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4" decel="10000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500" fill="hold"/>
                        <p:tgtEl>
                          <p:spTgt spid="19"/>
                        </p:tgtEl>
                        <p:attrNameLst>
                          <p:attrName>ppt_x</p:attrName>
                        </p:attrNameLst>
                      </p:cBhvr>
                      <p:tavLst>
                        <p:tav tm="0">
                          <p:val>
                            <p:strVal val="#ppt_x"/>
                          </p:val>
                        </p:tav>
                        <p:tav tm="100000">
                          <p:val>
                            <p:strVal val="#ppt_x"/>
                          </p:val>
                        </p:tav>
                      </p:tavLst>
                    </p:anim>
                    <p:anim calcmode="lin" valueType="num">
                      <p:cBhvr additive="base">
                        <p:cTn dur="500" fill="hold"/>
                        <p:tgtEl>
                          <p:spTgt spid="19"/>
                        </p:tgtEl>
                        <p:attrNameLst>
                          <p:attrName>ppt_y</p:attrName>
                        </p:attrNameLst>
                      </p:cBhvr>
                      <p:tavLst>
                        <p:tav tm="0">
                          <p:val>
                            <p:strVal val="1+#ppt_h/2"/>
                          </p:val>
                        </p:tav>
                        <p:tav tm="100000">
                          <p:val>
                            <p:strVal val="#ppt_y"/>
                          </p:val>
                        </p:tav>
                      </p:tavLst>
                    </p:anim>
                  </p:childTnLst>
                </p:cTn>
              </p:par>
            </p:tnLst>
          </p:tmpl>
        </p:tmplLst>
      </p:bldP>
      <p:bldP spid="20" grpId="0">
        <p:tmplLst>
          <p:tmpl>
            <p:tnLst>
              <p:par>
                <p:cTn presetID="2" presetClass="entr" presetSubtype="4" decel="10000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fill="hold"/>
                        <p:tgtEl>
                          <p:spTgt spid="20"/>
                        </p:tgtEl>
                        <p:attrNameLst>
                          <p:attrName>ppt_x</p:attrName>
                        </p:attrNameLst>
                      </p:cBhvr>
                      <p:tavLst>
                        <p:tav tm="0">
                          <p:val>
                            <p:strVal val="#ppt_x"/>
                          </p:val>
                        </p:tav>
                        <p:tav tm="100000">
                          <p:val>
                            <p:strVal val="#ppt_x"/>
                          </p:val>
                        </p:tav>
                      </p:tavLst>
                    </p:anim>
                    <p:anim calcmode="lin" valueType="num">
                      <p:cBhvr additive="base">
                        <p:cTn dur="500" fill="hold"/>
                        <p:tgtEl>
                          <p:spTgt spid="20"/>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3 Points">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テキスト プレースホルダー 11"/>
          <p:cNvSpPr>
            <a:spLocks noGrp="1"/>
          </p:cNvSpPr>
          <p:nvPr>
            <p:ph type="body" sz="quarter" idx="15" hasCustomPrompt="1"/>
          </p:nvPr>
        </p:nvSpPr>
        <p:spPr>
          <a:xfrm>
            <a:off x="959042" y="6697585"/>
            <a:ext cx="4854903" cy="2091320"/>
          </a:xfrm>
        </p:spPr>
        <p:txBody>
          <a:bodyPr anchor="t">
            <a:noAutofit/>
          </a:bodyPr>
          <a:lstStyle>
            <a:lvl1pPr algn="l">
              <a:lnSpc>
                <a:spcPct val="120000"/>
              </a:lnSpc>
              <a:spcBef>
                <a:spcPts val="600"/>
              </a:spcBef>
              <a:defRPr sz="2000">
                <a:solidFill>
                  <a:schemeClr val="tx1"/>
                </a:solidFill>
                <a:latin typeface="+mn-lt"/>
              </a:defRPr>
            </a:lvl1pPr>
          </a:lstStyle>
          <a:p>
            <a:pPr lvl="0"/>
            <a:r>
              <a:rPr lang="en-US" altLang="ja-JP" dirty="0"/>
              <a:t>Text Here</a:t>
            </a:r>
            <a:endParaRPr lang="en-US" dirty="0"/>
          </a:p>
        </p:txBody>
      </p:sp>
      <p:cxnSp>
        <p:nvCxnSpPr>
          <p:cNvPr id="6" name="直線コネクタ 5"/>
          <p:cNvCxnSpPr/>
          <p:nvPr userDrawn="1"/>
        </p:nvCxnSpPr>
        <p:spPr>
          <a:xfrm flipH="1">
            <a:off x="870142" y="5863580"/>
            <a:ext cx="5032704"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7" name="テキスト プレースホルダー 11"/>
          <p:cNvSpPr>
            <a:spLocks noGrp="1"/>
          </p:cNvSpPr>
          <p:nvPr>
            <p:ph type="body" sz="quarter" idx="16" hasCustomPrompt="1"/>
          </p:nvPr>
        </p:nvSpPr>
        <p:spPr>
          <a:xfrm>
            <a:off x="961319" y="6043600"/>
            <a:ext cx="4850349" cy="720080"/>
          </a:xfrm>
        </p:spPr>
        <p:txBody>
          <a:bodyPr anchor="b">
            <a:noAutofit/>
          </a:bodyPr>
          <a:lstStyle>
            <a:lvl1pPr algn="l">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16" name="円/楕円 15"/>
          <p:cNvSpPr/>
          <p:nvPr userDrawn="1"/>
        </p:nvSpPr>
        <p:spPr>
          <a:xfrm>
            <a:off x="1782598" y="2315840"/>
            <a:ext cx="3187700" cy="3187700"/>
          </a:xfrm>
          <a:prstGeom prst="ellips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テキスト プレースホルダー 11"/>
          <p:cNvSpPr>
            <a:spLocks noGrp="1"/>
          </p:cNvSpPr>
          <p:nvPr>
            <p:ph type="body" sz="quarter" idx="21" hasCustomPrompt="1"/>
          </p:nvPr>
        </p:nvSpPr>
        <p:spPr>
          <a:xfrm>
            <a:off x="1870884" y="3459640"/>
            <a:ext cx="3011127" cy="900100"/>
          </a:xfrm>
        </p:spPr>
        <p:txBody>
          <a:bodyPr anchor="ctr">
            <a:noAutofit/>
          </a:bodyPr>
          <a:lstStyle>
            <a:lvl1pPr algn="ctr">
              <a:lnSpc>
                <a:spcPct val="120000"/>
              </a:lnSpc>
              <a:defRPr sz="2800" spc="300">
                <a:solidFill>
                  <a:schemeClr val="bg1"/>
                </a:solidFill>
                <a:latin typeface="+mj-lt"/>
              </a:defRPr>
            </a:lvl1pPr>
          </a:lstStyle>
          <a:p>
            <a:pPr lvl="0"/>
            <a:r>
              <a:rPr lang="en-US" altLang="ja-JP" dirty="0"/>
              <a:t>TEXT HERE</a:t>
            </a:r>
            <a:endParaRPr lang="en-US" dirty="0"/>
          </a:p>
        </p:txBody>
      </p:sp>
      <p:sp>
        <p:nvSpPr>
          <p:cNvPr id="18" name="テキスト プレースホルダー 11"/>
          <p:cNvSpPr>
            <a:spLocks noGrp="1"/>
          </p:cNvSpPr>
          <p:nvPr>
            <p:ph type="body" sz="quarter" idx="22" hasCustomPrompt="1"/>
          </p:nvPr>
        </p:nvSpPr>
        <p:spPr>
          <a:xfrm>
            <a:off x="6725007" y="6697585"/>
            <a:ext cx="4854903" cy="2091320"/>
          </a:xfrm>
        </p:spPr>
        <p:txBody>
          <a:bodyPr anchor="t">
            <a:noAutofit/>
          </a:bodyPr>
          <a:lstStyle>
            <a:lvl1pPr algn="l">
              <a:lnSpc>
                <a:spcPct val="120000"/>
              </a:lnSpc>
              <a:spcBef>
                <a:spcPts val="600"/>
              </a:spcBef>
              <a:defRPr sz="2000">
                <a:solidFill>
                  <a:schemeClr val="tx1"/>
                </a:solidFill>
                <a:latin typeface="+mn-lt"/>
              </a:defRPr>
            </a:lvl1pPr>
          </a:lstStyle>
          <a:p>
            <a:pPr lvl="0"/>
            <a:r>
              <a:rPr lang="en-US" altLang="ja-JP" dirty="0"/>
              <a:t>Text Here</a:t>
            </a:r>
            <a:endParaRPr lang="en-US" dirty="0"/>
          </a:p>
        </p:txBody>
      </p:sp>
      <p:cxnSp>
        <p:nvCxnSpPr>
          <p:cNvPr id="19" name="直線コネクタ 18"/>
          <p:cNvCxnSpPr/>
          <p:nvPr userDrawn="1"/>
        </p:nvCxnSpPr>
        <p:spPr>
          <a:xfrm flipH="1">
            <a:off x="6636107" y="5863580"/>
            <a:ext cx="5032704"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0" name="テキスト プレースホルダー 11"/>
          <p:cNvSpPr>
            <a:spLocks noGrp="1"/>
          </p:cNvSpPr>
          <p:nvPr>
            <p:ph type="body" sz="quarter" idx="23" hasCustomPrompt="1"/>
          </p:nvPr>
        </p:nvSpPr>
        <p:spPr>
          <a:xfrm>
            <a:off x="6727284" y="6043600"/>
            <a:ext cx="4850349" cy="720080"/>
          </a:xfrm>
        </p:spPr>
        <p:txBody>
          <a:bodyPr anchor="b">
            <a:noAutofit/>
          </a:bodyPr>
          <a:lstStyle>
            <a:lvl1pPr algn="l">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21" name="円/楕円 20"/>
          <p:cNvSpPr/>
          <p:nvPr userDrawn="1"/>
        </p:nvSpPr>
        <p:spPr>
          <a:xfrm>
            <a:off x="7548563" y="2315840"/>
            <a:ext cx="3187700" cy="3187700"/>
          </a:xfrm>
          <a:prstGeom prst="ellipse">
            <a:avLst/>
          </a:prstGeom>
          <a:solidFill>
            <a:schemeClr val="accent1">
              <a:lumMod val="7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テキスト プレースホルダー 11"/>
          <p:cNvSpPr>
            <a:spLocks noGrp="1"/>
          </p:cNvSpPr>
          <p:nvPr>
            <p:ph type="body" sz="quarter" idx="24" hasCustomPrompt="1"/>
          </p:nvPr>
        </p:nvSpPr>
        <p:spPr>
          <a:xfrm>
            <a:off x="7636849" y="3459640"/>
            <a:ext cx="3011127" cy="900100"/>
          </a:xfrm>
        </p:spPr>
        <p:txBody>
          <a:bodyPr anchor="ctr">
            <a:noAutofit/>
          </a:bodyPr>
          <a:lstStyle>
            <a:lvl1pPr algn="ctr">
              <a:lnSpc>
                <a:spcPct val="120000"/>
              </a:lnSpc>
              <a:defRPr sz="2800" spc="300">
                <a:solidFill>
                  <a:schemeClr val="bg1"/>
                </a:solidFill>
                <a:latin typeface="+mj-lt"/>
              </a:defRPr>
            </a:lvl1pPr>
          </a:lstStyle>
          <a:p>
            <a:pPr lvl="0"/>
            <a:r>
              <a:rPr lang="en-US" altLang="ja-JP" dirty="0"/>
              <a:t>TEXT HERE</a:t>
            </a:r>
            <a:endParaRPr lang="en-US" dirty="0"/>
          </a:p>
        </p:txBody>
      </p:sp>
      <p:sp>
        <p:nvSpPr>
          <p:cNvPr id="23" name="テキスト プレースホルダー 11"/>
          <p:cNvSpPr>
            <a:spLocks noGrp="1"/>
          </p:cNvSpPr>
          <p:nvPr>
            <p:ph type="body" sz="quarter" idx="25" hasCustomPrompt="1"/>
          </p:nvPr>
        </p:nvSpPr>
        <p:spPr>
          <a:xfrm>
            <a:off x="12472466" y="6697585"/>
            <a:ext cx="4854903" cy="2091320"/>
          </a:xfrm>
        </p:spPr>
        <p:txBody>
          <a:bodyPr anchor="t">
            <a:noAutofit/>
          </a:bodyPr>
          <a:lstStyle>
            <a:lvl1pPr algn="l">
              <a:lnSpc>
                <a:spcPct val="120000"/>
              </a:lnSpc>
              <a:spcBef>
                <a:spcPts val="600"/>
              </a:spcBef>
              <a:defRPr sz="2000">
                <a:solidFill>
                  <a:schemeClr val="tx1"/>
                </a:solidFill>
                <a:latin typeface="+mn-lt"/>
              </a:defRPr>
            </a:lvl1pPr>
          </a:lstStyle>
          <a:p>
            <a:pPr lvl="0"/>
            <a:r>
              <a:rPr lang="en-US" altLang="ja-JP" dirty="0"/>
              <a:t>Text Here</a:t>
            </a:r>
            <a:endParaRPr lang="en-US" dirty="0"/>
          </a:p>
        </p:txBody>
      </p:sp>
      <p:cxnSp>
        <p:nvCxnSpPr>
          <p:cNvPr id="24" name="直線コネクタ 23"/>
          <p:cNvCxnSpPr/>
          <p:nvPr userDrawn="1"/>
        </p:nvCxnSpPr>
        <p:spPr>
          <a:xfrm flipH="1">
            <a:off x="12383566" y="5863580"/>
            <a:ext cx="5032704"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5" name="テキスト プレースホルダー 11"/>
          <p:cNvSpPr>
            <a:spLocks noGrp="1"/>
          </p:cNvSpPr>
          <p:nvPr>
            <p:ph type="body" sz="quarter" idx="26" hasCustomPrompt="1"/>
          </p:nvPr>
        </p:nvSpPr>
        <p:spPr>
          <a:xfrm>
            <a:off x="12474743" y="6043600"/>
            <a:ext cx="4850349" cy="720080"/>
          </a:xfrm>
        </p:spPr>
        <p:txBody>
          <a:bodyPr anchor="b">
            <a:noAutofit/>
          </a:bodyPr>
          <a:lstStyle>
            <a:lvl1pPr algn="l">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26" name="円/楕円 25"/>
          <p:cNvSpPr/>
          <p:nvPr userDrawn="1"/>
        </p:nvSpPr>
        <p:spPr>
          <a:xfrm>
            <a:off x="13296022" y="2315840"/>
            <a:ext cx="3187700" cy="3187700"/>
          </a:xfrm>
          <a:prstGeom prst="ellipse">
            <a:avLst/>
          </a:prstGeom>
          <a:solidFill>
            <a:schemeClr val="accent1">
              <a:lumMod val="5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7" name="テキスト プレースホルダー 11"/>
          <p:cNvSpPr>
            <a:spLocks noGrp="1"/>
          </p:cNvSpPr>
          <p:nvPr>
            <p:ph type="body" sz="quarter" idx="27" hasCustomPrompt="1"/>
          </p:nvPr>
        </p:nvSpPr>
        <p:spPr>
          <a:xfrm>
            <a:off x="13384308" y="3459640"/>
            <a:ext cx="3011127" cy="900100"/>
          </a:xfrm>
        </p:spPr>
        <p:txBody>
          <a:bodyPr anchor="ctr">
            <a:noAutofit/>
          </a:bodyPr>
          <a:lstStyle>
            <a:lvl1pPr algn="ctr">
              <a:lnSpc>
                <a:spcPct val="120000"/>
              </a:lnSpc>
              <a:defRPr sz="2800" spc="300">
                <a:solidFill>
                  <a:schemeClr val="bg1"/>
                </a:solidFill>
                <a:latin typeface="+mj-lt"/>
              </a:defRPr>
            </a:lvl1pPr>
          </a:lstStyle>
          <a:p>
            <a:pPr lvl="0"/>
            <a:r>
              <a:rPr lang="en-US" altLang="ja-JP" dirty="0"/>
              <a:t>TEXT HERE</a:t>
            </a:r>
            <a:endParaRPr lang="en-US" dirty="0"/>
          </a:p>
        </p:txBody>
      </p:sp>
      <p:sp>
        <p:nvSpPr>
          <p:cNvPr id="28" name="涙形 27"/>
          <p:cNvSpPr/>
          <p:nvPr userDrawn="1"/>
        </p:nvSpPr>
        <p:spPr>
          <a:xfrm rot="5400000">
            <a:off x="1447350" y="2171533"/>
            <a:ext cx="848875" cy="848875"/>
          </a:xfrm>
          <a:prstGeom prst="teardrop">
            <a:avLst/>
          </a:prstGeom>
          <a:solidFill>
            <a:schemeClr val="accent1">
              <a:lumMod val="20000"/>
              <a:lumOff val="80000"/>
            </a:schemeClr>
          </a:solidFill>
          <a:ln w="76200" cmpd="sng">
            <a:solidFill>
              <a:schemeClr val="accent1">
                <a:lumMod val="40000"/>
                <a:lumOff val="6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テキスト ボックス 28"/>
          <p:cNvSpPr txBox="1"/>
          <p:nvPr userDrawn="1"/>
        </p:nvSpPr>
        <p:spPr>
          <a:xfrm>
            <a:off x="1665641" y="2315840"/>
            <a:ext cx="412292" cy="584775"/>
          </a:xfrm>
          <a:prstGeom prst="rect">
            <a:avLst/>
          </a:prstGeom>
          <a:noFill/>
        </p:spPr>
        <p:txBody>
          <a:bodyPr wrap="none" rtlCol="0">
            <a:spAutoFit/>
          </a:bodyPr>
          <a:lstStyle/>
          <a:p>
            <a:r>
              <a:rPr kumimoji="1" lang="en-US" altLang="ja-JP" dirty="0">
                <a:solidFill>
                  <a:schemeClr val="accent1"/>
                </a:solidFill>
              </a:rPr>
              <a:t>1</a:t>
            </a:r>
            <a:endParaRPr kumimoji="1" lang="ja-JP" altLang="en-US" dirty="0">
              <a:solidFill>
                <a:schemeClr val="accent1"/>
              </a:solidFill>
            </a:endParaRPr>
          </a:p>
        </p:txBody>
      </p:sp>
      <p:sp>
        <p:nvSpPr>
          <p:cNvPr id="30" name="涙形 29"/>
          <p:cNvSpPr/>
          <p:nvPr userDrawn="1"/>
        </p:nvSpPr>
        <p:spPr>
          <a:xfrm rot="5400000">
            <a:off x="7214211" y="2171532"/>
            <a:ext cx="848875" cy="848875"/>
          </a:xfrm>
          <a:prstGeom prst="teardrop">
            <a:avLst/>
          </a:prstGeom>
          <a:solidFill>
            <a:schemeClr val="accent1">
              <a:lumMod val="20000"/>
              <a:lumOff val="80000"/>
            </a:schemeClr>
          </a:solidFill>
          <a:ln w="76200" cmpd="sng">
            <a:solidFill>
              <a:schemeClr val="accent1">
                <a:lumMod val="40000"/>
                <a:lumOff val="6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1" name="テキスト ボックス 30"/>
          <p:cNvSpPr txBox="1"/>
          <p:nvPr userDrawn="1"/>
        </p:nvSpPr>
        <p:spPr>
          <a:xfrm>
            <a:off x="7432502" y="2315839"/>
            <a:ext cx="412292" cy="584775"/>
          </a:xfrm>
          <a:prstGeom prst="rect">
            <a:avLst/>
          </a:prstGeom>
          <a:noFill/>
        </p:spPr>
        <p:txBody>
          <a:bodyPr wrap="none" rtlCol="0">
            <a:spAutoFit/>
          </a:bodyPr>
          <a:lstStyle/>
          <a:p>
            <a:r>
              <a:rPr kumimoji="1" lang="en-US" altLang="ja-JP" dirty="0">
                <a:solidFill>
                  <a:schemeClr val="accent1"/>
                </a:solidFill>
              </a:rPr>
              <a:t>2</a:t>
            </a:r>
            <a:endParaRPr kumimoji="1" lang="ja-JP" altLang="en-US" dirty="0">
              <a:solidFill>
                <a:schemeClr val="accent1"/>
              </a:solidFill>
            </a:endParaRPr>
          </a:p>
        </p:txBody>
      </p:sp>
      <p:sp>
        <p:nvSpPr>
          <p:cNvPr id="32" name="涙形 31"/>
          <p:cNvSpPr/>
          <p:nvPr userDrawn="1"/>
        </p:nvSpPr>
        <p:spPr>
          <a:xfrm rot="5400000">
            <a:off x="13006902" y="2198824"/>
            <a:ext cx="848875" cy="848875"/>
          </a:xfrm>
          <a:prstGeom prst="teardrop">
            <a:avLst/>
          </a:prstGeom>
          <a:solidFill>
            <a:schemeClr val="accent1">
              <a:lumMod val="20000"/>
              <a:lumOff val="80000"/>
            </a:schemeClr>
          </a:solidFill>
          <a:ln w="76200" cmpd="sng">
            <a:solidFill>
              <a:schemeClr val="accent1">
                <a:lumMod val="40000"/>
                <a:lumOff val="6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3" name="テキスト ボックス 32"/>
          <p:cNvSpPr txBox="1"/>
          <p:nvPr userDrawn="1"/>
        </p:nvSpPr>
        <p:spPr>
          <a:xfrm>
            <a:off x="13225193" y="2343131"/>
            <a:ext cx="412292" cy="584775"/>
          </a:xfrm>
          <a:prstGeom prst="rect">
            <a:avLst/>
          </a:prstGeom>
          <a:noFill/>
        </p:spPr>
        <p:txBody>
          <a:bodyPr wrap="none" rtlCol="0">
            <a:spAutoFit/>
          </a:bodyPr>
          <a:lstStyle/>
          <a:p>
            <a:r>
              <a:rPr kumimoji="1" lang="en-US" altLang="ja-JP" dirty="0">
                <a:solidFill>
                  <a:schemeClr val="accent1"/>
                </a:solidFill>
              </a:rPr>
              <a:t>3</a:t>
            </a:r>
            <a:endParaRPr kumimoji="1" lang="ja-JP" altLang="en-US" dirty="0">
              <a:solidFill>
                <a:schemeClr val="accent1"/>
              </a:solidFill>
            </a:endParaRPr>
          </a:p>
        </p:txBody>
      </p:sp>
    </p:spTree>
    <p:extLst>
      <p:ext uri="{BB962C8B-B14F-4D97-AF65-F5344CB8AC3E}">
        <p14:creationId xmlns:p14="http://schemas.microsoft.com/office/powerpoint/2010/main" val="3060961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xEl>
                                              <p:pRg st="0" end="0"/>
                                            </p:txEl>
                                          </p:spTgt>
                                        </p:tgtEl>
                                        <p:attrNameLst>
                                          <p:attrName>style.visibility</p:attrName>
                                        </p:attrNameLst>
                                      </p:cBhvr>
                                      <p:to>
                                        <p:strVal val="visible"/>
                                      </p:to>
                                    </p:set>
                                    <p:animEffect transition="in" filter="fade">
                                      <p:cBhvr>
                                        <p:cTn id="10" dur="500"/>
                                        <p:tgtEl>
                                          <p:spTgt spid="17">
                                            <p:txEl>
                                              <p:pRg st="0" end="0"/>
                                            </p:txEl>
                                          </p:spTgt>
                                        </p:tgtEl>
                                      </p:cBhvr>
                                    </p:animEffect>
                                  </p:childTnLst>
                                </p:cTn>
                              </p:par>
                              <p:par>
                                <p:cTn id="11" presetID="2" presetClass="entr" presetSubtype="9" decel="10000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 fill="hold"/>
                                        <p:tgtEl>
                                          <p:spTgt spid="28"/>
                                        </p:tgtEl>
                                        <p:attrNameLst>
                                          <p:attrName>ppt_x</p:attrName>
                                        </p:attrNameLst>
                                      </p:cBhvr>
                                      <p:tavLst>
                                        <p:tav tm="0">
                                          <p:val>
                                            <p:strVal val="0-#ppt_w/2"/>
                                          </p:val>
                                        </p:tav>
                                        <p:tav tm="100000">
                                          <p:val>
                                            <p:strVal val="#ppt_x"/>
                                          </p:val>
                                        </p:tav>
                                      </p:tavLst>
                                    </p:anim>
                                    <p:anim calcmode="lin" valueType="num">
                                      <p:cBhvr additive="base">
                                        <p:cTn id="14" dur="500" fill="hold"/>
                                        <p:tgtEl>
                                          <p:spTgt spid="28"/>
                                        </p:tgtEl>
                                        <p:attrNameLst>
                                          <p:attrName>ppt_y</p:attrName>
                                        </p:attrNameLst>
                                      </p:cBhvr>
                                      <p:tavLst>
                                        <p:tav tm="0">
                                          <p:val>
                                            <p:strVal val="0-#ppt_h/2"/>
                                          </p:val>
                                        </p:tav>
                                        <p:tav tm="100000">
                                          <p:val>
                                            <p:strVal val="#ppt_y"/>
                                          </p:val>
                                        </p:tav>
                                      </p:tavLst>
                                    </p:anim>
                                  </p:childTnLst>
                                </p:cTn>
                              </p:par>
                              <p:par>
                                <p:cTn id="15" presetID="2" presetClass="entr" presetSubtype="9" decel="100000" fill="hold" grpId="0" nodeType="with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additive="base">
                                        <p:cTn id="17" dur="500" fill="hold"/>
                                        <p:tgtEl>
                                          <p:spTgt spid="29"/>
                                        </p:tgtEl>
                                        <p:attrNameLst>
                                          <p:attrName>ppt_x</p:attrName>
                                        </p:attrNameLst>
                                      </p:cBhvr>
                                      <p:tavLst>
                                        <p:tav tm="0">
                                          <p:val>
                                            <p:strVal val="0-#ppt_w/2"/>
                                          </p:val>
                                        </p:tav>
                                        <p:tav tm="100000">
                                          <p:val>
                                            <p:strVal val="#ppt_x"/>
                                          </p:val>
                                        </p:tav>
                                      </p:tavLst>
                                    </p:anim>
                                    <p:anim calcmode="lin" valueType="num">
                                      <p:cBhvr additive="base">
                                        <p:cTn id="18" dur="500" fill="hold"/>
                                        <p:tgtEl>
                                          <p:spTgt spid="29"/>
                                        </p:tgtEl>
                                        <p:attrNameLst>
                                          <p:attrName>ppt_y</p:attrName>
                                        </p:attrNameLst>
                                      </p:cBhvr>
                                      <p:tavLst>
                                        <p:tav tm="0">
                                          <p:val>
                                            <p:strVal val="0-#ppt_h/2"/>
                                          </p:val>
                                        </p:tav>
                                        <p:tav tm="100000">
                                          <p:val>
                                            <p:strVal val="#ppt_y"/>
                                          </p:val>
                                        </p:tav>
                                      </p:tavLst>
                                    </p:anim>
                                  </p:childTnLst>
                                </p:cTn>
                              </p:par>
                            </p:childTnLst>
                          </p:cTn>
                        </p:par>
                        <p:par>
                          <p:cTn id="19" fill="hold">
                            <p:stCondLst>
                              <p:cond delay="500"/>
                            </p:stCondLst>
                            <p:childTnLst>
                              <p:par>
                                <p:cTn id="20" presetID="16" presetClass="entr" presetSubtype="37"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outVertical)">
                                      <p:cBhvr>
                                        <p:cTn id="22" dur="500"/>
                                        <p:tgtEl>
                                          <p:spTgt spid="6"/>
                                        </p:tgtEl>
                                      </p:cBhvr>
                                    </p:animEffect>
                                  </p:childTnLst>
                                </p:cTn>
                              </p:par>
                            </p:childTnLst>
                          </p:cTn>
                        </p:par>
                        <p:par>
                          <p:cTn id="23" fill="hold">
                            <p:stCondLst>
                              <p:cond delay="1000"/>
                            </p:stCondLst>
                            <p:childTnLst>
                              <p:par>
                                <p:cTn id="24" presetID="2" presetClass="entr" presetSubtype="4" decel="100000"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decel="100000"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 fill="hold"/>
                                        <p:tgtEl>
                                          <p:spTgt spid="5"/>
                                        </p:tgtEl>
                                        <p:attrNameLst>
                                          <p:attrName>ppt_x</p:attrName>
                                        </p:attrNameLst>
                                      </p:cBhvr>
                                      <p:tavLst>
                                        <p:tav tm="0">
                                          <p:val>
                                            <p:strVal val="#ppt_x"/>
                                          </p:val>
                                        </p:tav>
                                        <p:tav tm="100000">
                                          <p:val>
                                            <p:strVal val="#ppt_x"/>
                                          </p:val>
                                        </p:tav>
                                      </p:tavLst>
                                    </p:anim>
                                    <p:anim calcmode="lin" valueType="num">
                                      <p:cBhvr additive="base">
                                        <p:cTn id="31" dur="500" fill="hold"/>
                                        <p:tgtEl>
                                          <p:spTgt spid="5"/>
                                        </p:tgtEl>
                                        <p:attrNameLst>
                                          <p:attrName>ppt_y</p:attrName>
                                        </p:attrNameLst>
                                      </p:cBhvr>
                                      <p:tavLst>
                                        <p:tav tm="0">
                                          <p:val>
                                            <p:strVal val="1+#ppt_h/2"/>
                                          </p:val>
                                        </p:tav>
                                        <p:tav tm="100000">
                                          <p:val>
                                            <p:strVal val="#ppt_y"/>
                                          </p:val>
                                        </p:tav>
                                      </p:tavLst>
                                    </p:anim>
                                  </p:childTnLst>
                                </p:cTn>
                              </p:par>
                            </p:childTnLst>
                          </p:cTn>
                        </p:par>
                        <p:par>
                          <p:cTn id="32" fill="hold">
                            <p:stCondLst>
                              <p:cond delay="1500"/>
                            </p:stCondLst>
                            <p:childTnLst>
                              <p:par>
                                <p:cTn id="33" presetID="10" presetClass="entr" presetSubtype="0" fill="hold" grpId="0" nodeType="afterEffect">
                                  <p:stCondLst>
                                    <p:cond delay="25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par>
                                <p:cTn id="36" presetID="10" presetClass="entr" presetSubtype="0" fill="hold" grpId="0" nodeType="withEffect">
                                  <p:stCondLst>
                                    <p:cond delay="250"/>
                                  </p:stCondLst>
                                  <p:childTnLst>
                                    <p:set>
                                      <p:cBhvr>
                                        <p:cTn id="37" dur="1" fill="hold">
                                          <p:stCondLst>
                                            <p:cond delay="0"/>
                                          </p:stCondLst>
                                        </p:cTn>
                                        <p:tgtEl>
                                          <p:spTgt spid="22">
                                            <p:txEl>
                                              <p:pRg st="0" end="0"/>
                                            </p:txEl>
                                          </p:spTgt>
                                        </p:tgtEl>
                                        <p:attrNameLst>
                                          <p:attrName>style.visibility</p:attrName>
                                        </p:attrNameLst>
                                      </p:cBhvr>
                                      <p:to>
                                        <p:strVal val="visible"/>
                                      </p:to>
                                    </p:set>
                                    <p:animEffect transition="in" filter="fade">
                                      <p:cBhvr>
                                        <p:cTn id="38" dur="500"/>
                                        <p:tgtEl>
                                          <p:spTgt spid="22">
                                            <p:txEl>
                                              <p:pRg st="0" end="0"/>
                                            </p:txEl>
                                          </p:spTgt>
                                        </p:tgtEl>
                                      </p:cBhvr>
                                    </p:animEffect>
                                  </p:childTnLst>
                                </p:cTn>
                              </p:par>
                              <p:par>
                                <p:cTn id="39" presetID="2" presetClass="entr" presetSubtype="9" decel="100000" fill="hold" grpId="0" nodeType="withEffect">
                                  <p:stCondLst>
                                    <p:cond delay="250"/>
                                  </p:stCondLst>
                                  <p:childTnLst>
                                    <p:set>
                                      <p:cBhvr>
                                        <p:cTn id="40" dur="1" fill="hold">
                                          <p:stCondLst>
                                            <p:cond delay="0"/>
                                          </p:stCondLst>
                                        </p:cTn>
                                        <p:tgtEl>
                                          <p:spTgt spid="30"/>
                                        </p:tgtEl>
                                        <p:attrNameLst>
                                          <p:attrName>style.visibility</p:attrName>
                                        </p:attrNameLst>
                                      </p:cBhvr>
                                      <p:to>
                                        <p:strVal val="visible"/>
                                      </p:to>
                                    </p:set>
                                    <p:anim calcmode="lin" valueType="num">
                                      <p:cBhvr additive="base">
                                        <p:cTn id="41" dur="500" fill="hold"/>
                                        <p:tgtEl>
                                          <p:spTgt spid="30"/>
                                        </p:tgtEl>
                                        <p:attrNameLst>
                                          <p:attrName>ppt_x</p:attrName>
                                        </p:attrNameLst>
                                      </p:cBhvr>
                                      <p:tavLst>
                                        <p:tav tm="0">
                                          <p:val>
                                            <p:strVal val="0-#ppt_w/2"/>
                                          </p:val>
                                        </p:tav>
                                        <p:tav tm="100000">
                                          <p:val>
                                            <p:strVal val="#ppt_x"/>
                                          </p:val>
                                        </p:tav>
                                      </p:tavLst>
                                    </p:anim>
                                    <p:anim calcmode="lin" valueType="num">
                                      <p:cBhvr additive="base">
                                        <p:cTn id="42" dur="500" fill="hold"/>
                                        <p:tgtEl>
                                          <p:spTgt spid="30"/>
                                        </p:tgtEl>
                                        <p:attrNameLst>
                                          <p:attrName>ppt_y</p:attrName>
                                        </p:attrNameLst>
                                      </p:cBhvr>
                                      <p:tavLst>
                                        <p:tav tm="0">
                                          <p:val>
                                            <p:strVal val="0-#ppt_h/2"/>
                                          </p:val>
                                        </p:tav>
                                        <p:tav tm="100000">
                                          <p:val>
                                            <p:strVal val="#ppt_y"/>
                                          </p:val>
                                        </p:tav>
                                      </p:tavLst>
                                    </p:anim>
                                  </p:childTnLst>
                                </p:cTn>
                              </p:par>
                              <p:par>
                                <p:cTn id="43" presetID="2" presetClass="entr" presetSubtype="9" decel="100000" fill="hold" grpId="0" nodeType="withEffect">
                                  <p:stCondLst>
                                    <p:cond delay="25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0-#ppt_h/2"/>
                                          </p:val>
                                        </p:tav>
                                        <p:tav tm="100000">
                                          <p:val>
                                            <p:strVal val="#ppt_y"/>
                                          </p:val>
                                        </p:tav>
                                      </p:tavLst>
                                    </p:anim>
                                  </p:childTnLst>
                                </p:cTn>
                              </p:par>
                            </p:childTnLst>
                          </p:cTn>
                        </p:par>
                        <p:par>
                          <p:cTn id="47" fill="hold">
                            <p:stCondLst>
                              <p:cond delay="2250"/>
                            </p:stCondLst>
                            <p:childTnLst>
                              <p:par>
                                <p:cTn id="48" presetID="16" presetClass="entr" presetSubtype="37" fill="hold"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barn(outVertical)">
                                      <p:cBhvr>
                                        <p:cTn id="50" dur="500"/>
                                        <p:tgtEl>
                                          <p:spTgt spid="19"/>
                                        </p:tgtEl>
                                      </p:cBhvr>
                                    </p:animEffect>
                                  </p:childTnLst>
                                </p:cTn>
                              </p:par>
                            </p:childTnLst>
                          </p:cTn>
                        </p:par>
                        <p:par>
                          <p:cTn id="51" fill="hold">
                            <p:stCondLst>
                              <p:cond delay="2750"/>
                            </p:stCondLst>
                            <p:childTnLst>
                              <p:par>
                                <p:cTn id="52" presetID="2" presetClass="entr" presetSubtype="4" decel="100000" fill="hold" grpId="0" nodeType="after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500" fill="hold"/>
                                        <p:tgtEl>
                                          <p:spTgt spid="18"/>
                                        </p:tgtEl>
                                        <p:attrNameLst>
                                          <p:attrName>ppt_x</p:attrName>
                                        </p:attrNameLst>
                                      </p:cBhvr>
                                      <p:tavLst>
                                        <p:tav tm="0">
                                          <p:val>
                                            <p:strVal val="#ppt_x"/>
                                          </p:val>
                                        </p:tav>
                                        <p:tav tm="100000">
                                          <p:val>
                                            <p:strVal val="#ppt_x"/>
                                          </p:val>
                                        </p:tav>
                                      </p:tavLst>
                                    </p:anim>
                                    <p:anim calcmode="lin" valueType="num">
                                      <p:cBhvr additive="base">
                                        <p:cTn id="55" dur="500" fill="hold"/>
                                        <p:tgtEl>
                                          <p:spTgt spid="18"/>
                                        </p:tgtEl>
                                        <p:attrNameLst>
                                          <p:attrName>ppt_y</p:attrName>
                                        </p:attrNameLst>
                                      </p:cBhvr>
                                      <p:tavLst>
                                        <p:tav tm="0">
                                          <p:val>
                                            <p:strVal val="1+#ppt_h/2"/>
                                          </p:val>
                                        </p:tav>
                                        <p:tav tm="100000">
                                          <p:val>
                                            <p:strVal val="#ppt_y"/>
                                          </p:val>
                                        </p:tav>
                                      </p:tavLst>
                                    </p:anim>
                                  </p:childTnLst>
                                </p:cTn>
                              </p:par>
                              <p:par>
                                <p:cTn id="56" presetID="2" presetClass="entr" presetSubtype="4" decel="100000"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500" fill="hold"/>
                                        <p:tgtEl>
                                          <p:spTgt spid="20"/>
                                        </p:tgtEl>
                                        <p:attrNameLst>
                                          <p:attrName>ppt_x</p:attrName>
                                        </p:attrNameLst>
                                      </p:cBhvr>
                                      <p:tavLst>
                                        <p:tav tm="0">
                                          <p:val>
                                            <p:strVal val="#ppt_x"/>
                                          </p:val>
                                        </p:tav>
                                        <p:tav tm="100000">
                                          <p:val>
                                            <p:strVal val="#ppt_x"/>
                                          </p:val>
                                        </p:tav>
                                      </p:tavLst>
                                    </p:anim>
                                    <p:anim calcmode="lin" valueType="num">
                                      <p:cBhvr additive="base">
                                        <p:cTn id="59" dur="500" fill="hold"/>
                                        <p:tgtEl>
                                          <p:spTgt spid="20"/>
                                        </p:tgtEl>
                                        <p:attrNameLst>
                                          <p:attrName>ppt_y</p:attrName>
                                        </p:attrNameLst>
                                      </p:cBhvr>
                                      <p:tavLst>
                                        <p:tav tm="0">
                                          <p:val>
                                            <p:strVal val="1+#ppt_h/2"/>
                                          </p:val>
                                        </p:tav>
                                        <p:tav tm="100000">
                                          <p:val>
                                            <p:strVal val="#ppt_y"/>
                                          </p:val>
                                        </p:tav>
                                      </p:tavLst>
                                    </p:anim>
                                  </p:childTnLst>
                                </p:cTn>
                              </p:par>
                            </p:childTnLst>
                          </p:cTn>
                        </p:par>
                        <p:par>
                          <p:cTn id="60" fill="hold">
                            <p:stCondLst>
                              <p:cond delay="3250"/>
                            </p:stCondLst>
                            <p:childTnLst>
                              <p:par>
                                <p:cTn id="61" presetID="10" presetClass="entr" presetSubtype="0" fill="hold" grpId="0" nodeType="afterEffect">
                                  <p:stCondLst>
                                    <p:cond delay="250"/>
                                  </p:stCondLst>
                                  <p:childTnLst>
                                    <p:set>
                                      <p:cBhvr>
                                        <p:cTn id="62" dur="1" fill="hold">
                                          <p:stCondLst>
                                            <p:cond delay="0"/>
                                          </p:stCondLst>
                                        </p:cTn>
                                        <p:tgtEl>
                                          <p:spTgt spid="27">
                                            <p:txEl>
                                              <p:pRg st="0" end="0"/>
                                            </p:txEl>
                                          </p:spTgt>
                                        </p:tgtEl>
                                        <p:attrNameLst>
                                          <p:attrName>style.visibility</p:attrName>
                                        </p:attrNameLst>
                                      </p:cBhvr>
                                      <p:to>
                                        <p:strVal val="visible"/>
                                      </p:to>
                                    </p:set>
                                    <p:animEffect transition="in" filter="fade">
                                      <p:cBhvr>
                                        <p:cTn id="63" dur="500"/>
                                        <p:tgtEl>
                                          <p:spTgt spid="27">
                                            <p:txEl>
                                              <p:pRg st="0" end="0"/>
                                            </p:txEl>
                                          </p:spTgt>
                                        </p:tgtEl>
                                      </p:cBhvr>
                                    </p:animEffect>
                                  </p:childTnLst>
                                </p:cTn>
                              </p:par>
                              <p:par>
                                <p:cTn id="64" presetID="10" presetClass="entr" presetSubtype="0" fill="hold" grpId="0" nodeType="withEffect">
                                  <p:stCondLst>
                                    <p:cond delay="250"/>
                                  </p:stCondLst>
                                  <p:childTnLst>
                                    <p:set>
                                      <p:cBhvr>
                                        <p:cTn id="65" dur="1" fill="hold">
                                          <p:stCondLst>
                                            <p:cond delay="0"/>
                                          </p:stCondLst>
                                        </p:cTn>
                                        <p:tgtEl>
                                          <p:spTgt spid="26"/>
                                        </p:tgtEl>
                                        <p:attrNameLst>
                                          <p:attrName>style.visibility</p:attrName>
                                        </p:attrNameLst>
                                      </p:cBhvr>
                                      <p:to>
                                        <p:strVal val="visible"/>
                                      </p:to>
                                    </p:set>
                                    <p:animEffect transition="in" filter="fade">
                                      <p:cBhvr>
                                        <p:cTn id="66" dur="500"/>
                                        <p:tgtEl>
                                          <p:spTgt spid="26"/>
                                        </p:tgtEl>
                                      </p:cBhvr>
                                    </p:animEffect>
                                  </p:childTnLst>
                                </p:cTn>
                              </p:par>
                              <p:par>
                                <p:cTn id="67" presetID="2" presetClass="entr" presetSubtype="9" decel="100000" fill="hold" grpId="0" nodeType="withEffect">
                                  <p:stCondLst>
                                    <p:cond delay="25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500" fill="hold"/>
                                        <p:tgtEl>
                                          <p:spTgt spid="33"/>
                                        </p:tgtEl>
                                        <p:attrNameLst>
                                          <p:attrName>ppt_x</p:attrName>
                                        </p:attrNameLst>
                                      </p:cBhvr>
                                      <p:tavLst>
                                        <p:tav tm="0">
                                          <p:val>
                                            <p:strVal val="0-#ppt_w/2"/>
                                          </p:val>
                                        </p:tav>
                                        <p:tav tm="100000">
                                          <p:val>
                                            <p:strVal val="#ppt_x"/>
                                          </p:val>
                                        </p:tav>
                                      </p:tavLst>
                                    </p:anim>
                                    <p:anim calcmode="lin" valueType="num">
                                      <p:cBhvr additive="base">
                                        <p:cTn id="70" dur="500" fill="hold"/>
                                        <p:tgtEl>
                                          <p:spTgt spid="33"/>
                                        </p:tgtEl>
                                        <p:attrNameLst>
                                          <p:attrName>ppt_y</p:attrName>
                                        </p:attrNameLst>
                                      </p:cBhvr>
                                      <p:tavLst>
                                        <p:tav tm="0">
                                          <p:val>
                                            <p:strVal val="0-#ppt_h/2"/>
                                          </p:val>
                                        </p:tav>
                                        <p:tav tm="100000">
                                          <p:val>
                                            <p:strVal val="#ppt_y"/>
                                          </p:val>
                                        </p:tav>
                                      </p:tavLst>
                                    </p:anim>
                                  </p:childTnLst>
                                </p:cTn>
                              </p:par>
                              <p:par>
                                <p:cTn id="71" presetID="2" presetClass="entr" presetSubtype="9" decel="100000" fill="hold" grpId="0" nodeType="withEffect">
                                  <p:stCondLst>
                                    <p:cond delay="250"/>
                                  </p:stCondLst>
                                  <p:childTnLst>
                                    <p:set>
                                      <p:cBhvr>
                                        <p:cTn id="72" dur="1" fill="hold">
                                          <p:stCondLst>
                                            <p:cond delay="0"/>
                                          </p:stCondLst>
                                        </p:cTn>
                                        <p:tgtEl>
                                          <p:spTgt spid="32"/>
                                        </p:tgtEl>
                                        <p:attrNameLst>
                                          <p:attrName>style.visibility</p:attrName>
                                        </p:attrNameLst>
                                      </p:cBhvr>
                                      <p:to>
                                        <p:strVal val="visible"/>
                                      </p:to>
                                    </p:set>
                                    <p:anim calcmode="lin" valueType="num">
                                      <p:cBhvr additive="base">
                                        <p:cTn id="73" dur="500" fill="hold"/>
                                        <p:tgtEl>
                                          <p:spTgt spid="32"/>
                                        </p:tgtEl>
                                        <p:attrNameLst>
                                          <p:attrName>ppt_x</p:attrName>
                                        </p:attrNameLst>
                                      </p:cBhvr>
                                      <p:tavLst>
                                        <p:tav tm="0">
                                          <p:val>
                                            <p:strVal val="0-#ppt_w/2"/>
                                          </p:val>
                                        </p:tav>
                                        <p:tav tm="100000">
                                          <p:val>
                                            <p:strVal val="#ppt_x"/>
                                          </p:val>
                                        </p:tav>
                                      </p:tavLst>
                                    </p:anim>
                                    <p:anim calcmode="lin" valueType="num">
                                      <p:cBhvr additive="base">
                                        <p:cTn id="74" dur="500" fill="hold"/>
                                        <p:tgtEl>
                                          <p:spTgt spid="32"/>
                                        </p:tgtEl>
                                        <p:attrNameLst>
                                          <p:attrName>ppt_y</p:attrName>
                                        </p:attrNameLst>
                                      </p:cBhvr>
                                      <p:tavLst>
                                        <p:tav tm="0">
                                          <p:val>
                                            <p:strVal val="0-#ppt_h/2"/>
                                          </p:val>
                                        </p:tav>
                                        <p:tav tm="100000">
                                          <p:val>
                                            <p:strVal val="#ppt_y"/>
                                          </p:val>
                                        </p:tav>
                                      </p:tavLst>
                                    </p:anim>
                                  </p:childTnLst>
                                </p:cTn>
                              </p:par>
                            </p:childTnLst>
                          </p:cTn>
                        </p:par>
                        <p:par>
                          <p:cTn id="75" fill="hold">
                            <p:stCondLst>
                              <p:cond delay="4000"/>
                            </p:stCondLst>
                            <p:childTnLst>
                              <p:par>
                                <p:cTn id="76" presetID="16" presetClass="entr" presetSubtype="37" fill="hold" nodeType="afterEffect">
                                  <p:stCondLst>
                                    <p:cond delay="0"/>
                                  </p:stCondLst>
                                  <p:childTnLst>
                                    <p:set>
                                      <p:cBhvr>
                                        <p:cTn id="77" dur="1" fill="hold">
                                          <p:stCondLst>
                                            <p:cond delay="0"/>
                                          </p:stCondLst>
                                        </p:cTn>
                                        <p:tgtEl>
                                          <p:spTgt spid="24"/>
                                        </p:tgtEl>
                                        <p:attrNameLst>
                                          <p:attrName>style.visibility</p:attrName>
                                        </p:attrNameLst>
                                      </p:cBhvr>
                                      <p:to>
                                        <p:strVal val="visible"/>
                                      </p:to>
                                    </p:set>
                                    <p:animEffect transition="in" filter="barn(outVertical)">
                                      <p:cBhvr>
                                        <p:cTn id="78" dur="500"/>
                                        <p:tgtEl>
                                          <p:spTgt spid="24"/>
                                        </p:tgtEl>
                                      </p:cBhvr>
                                    </p:animEffect>
                                  </p:childTnLst>
                                </p:cTn>
                              </p:par>
                            </p:childTnLst>
                          </p:cTn>
                        </p:par>
                        <p:par>
                          <p:cTn id="79" fill="hold">
                            <p:stCondLst>
                              <p:cond delay="4500"/>
                            </p:stCondLst>
                            <p:childTnLst>
                              <p:par>
                                <p:cTn id="80" presetID="2" presetClass="entr" presetSubtype="4" decel="100000" fill="hold" grpId="0" nodeType="after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 fill="hold"/>
                                        <p:tgtEl>
                                          <p:spTgt spid="23"/>
                                        </p:tgtEl>
                                        <p:attrNameLst>
                                          <p:attrName>ppt_x</p:attrName>
                                        </p:attrNameLst>
                                      </p:cBhvr>
                                      <p:tavLst>
                                        <p:tav tm="0">
                                          <p:val>
                                            <p:strVal val="#ppt_x"/>
                                          </p:val>
                                        </p:tav>
                                        <p:tav tm="100000">
                                          <p:val>
                                            <p:strVal val="#ppt_x"/>
                                          </p:val>
                                        </p:tav>
                                      </p:tavLst>
                                    </p:anim>
                                    <p:anim calcmode="lin" valueType="num">
                                      <p:cBhvr additive="base">
                                        <p:cTn id="83" dur="500" fill="hold"/>
                                        <p:tgtEl>
                                          <p:spTgt spid="23"/>
                                        </p:tgtEl>
                                        <p:attrNameLst>
                                          <p:attrName>ppt_y</p:attrName>
                                        </p:attrNameLst>
                                      </p:cBhvr>
                                      <p:tavLst>
                                        <p:tav tm="0">
                                          <p:val>
                                            <p:strVal val="1+#ppt_h/2"/>
                                          </p:val>
                                        </p:tav>
                                        <p:tav tm="100000">
                                          <p:val>
                                            <p:strVal val="#ppt_y"/>
                                          </p:val>
                                        </p:tav>
                                      </p:tavLst>
                                    </p:anim>
                                  </p:childTnLst>
                                </p:cTn>
                              </p:par>
                              <p:par>
                                <p:cTn id="84" presetID="2" presetClass="entr" presetSubtype="4" decel="100000"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500" fill="hold"/>
                                        <p:tgtEl>
                                          <p:spTgt spid="25"/>
                                        </p:tgtEl>
                                        <p:attrNameLst>
                                          <p:attrName>ppt_x</p:attrName>
                                        </p:attrNameLst>
                                      </p:cBhvr>
                                      <p:tavLst>
                                        <p:tav tm="0">
                                          <p:val>
                                            <p:strVal val="#ppt_x"/>
                                          </p:val>
                                        </p:tav>
                                        <p:tav tm="100000">
                                          <p:val>
                                            <p:strVal val="#ppt_x"/>
                                          </p:val>
                                        </p:tav>
                                      </p:tavLst>
                                    </p:anim>
                                    <p:anim calcmode="lin" valueType="num">
                                      <p:cBhvr additive="base">
                                        <p:cTn id="87"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tmplLst>
          <p:tmpl>
            <p:tnLst>
              <p:par>
                <p:cTn presetID="2" presetClass="entr" presetSubtype="4" decel="100000" fill="hold" nodeType="with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ppt_x"/>
                          </p:val>
                        </p:tav>
                        <p:tav tm="100000">
                          <p:val>
                            <p:strVal val="#ppt_x"/>
                          </p:val>
                        </p:tav>
                      </p:tavLst>
                    </p:anim>
                    <p:anim calcmode="lin" valueType="num">
                      <p:cBhvr additive="base">
                        <p:cTn dur="500" fill="hold"/>
                        <p:tgtEl>
                          <p:spTgt spid="5"/>
                        </p:tgtEl>
                        <p:attrNameLst>
                          <p:attrName>ppt_y</p:attrName>
                        </p:attrNameLst>
                      </p:cBhvr>
                      <p:tavLst>
                        <p:tav tm="0">
                          <p:val>
                            <p:strVal val="1+#ppt_h/2"/>
                          </p:val>
                        </p:tav>
                        <p:tav tm="100000">
                          <p:val>
                            <p:strVal val="#ppt_y"/>
                          </p:val>
                        </p:tav>
                      </p:tavLst>
                    </p:anim>
                  </p:childTnLst>
                </p:cTn>
              </p:par>
            </p:tnLst>
          </p:tmpl>
        </p:tmplLst>
      </p:bldP>
      <p:bldP spid="7" grpId="0">
        <p:tmplLst>
          <p:tmpl>
            <p:tnLst>
              <p:par>
                <p:cTn presetID="2" presetClass="entr" presetSubtype="4" decel="100000" fill="hold" nodeType="after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500" fill="hold"/>
                        <p:tgtEl>
                          <p:spTgt spid="7"/>
                        </p:tgtEl>
                        <p:attrNameLst>
                          <p:attrName>ppt_x</p:attrName>
                        </p:attrNameLst>
                      </p:cBhvr>
                      <p:tavLst>
                        <p:tav tm="0">
                          <p:val>
                            <p:strVal val="#ppt_x"/>
                          </p:val>
                        </p:tav>
                        <p:tav tm="100000">
                          <p:val>
                            <p:strVal val="#ppt_x"/>
                          </p:val>
                        </p:tav>
                      </p:tavLst>
                    </p:anim>
                    <p:anim calcmode="lin" valueType="num">
                      <p:cBhvr additive="base">
                        <p:cTn dur="500" fill="hold"/>
                        <p:tgtEl>
                          <p:spTgt spid="7"/>
                        </p:tgtEl>
                        <p:attrNameLst>
                          <p:attrName>ppt_y</p:attrName>
                        </p:attrNameLst>
                      </p:cBhvr>
                      <p:tavLst>
                        <p:tav tm="0">
                          <p:val>
                            <p:strVal val="1+#ppt_h/2"/>
                          </p:val>
                        </p:tav>
                        <p:tav tm="100000">
                          <p:val>
                            <p:strVal val="#ppt_y"/>
                          </p:val>
                        </p:tav>
                      </p:tavLst>
                    </p:anim>
                  </p:childTnLst>
                </p:cTn>
              </p:par>
            </p:tnLst>
          </p:tmpl>
        </p:tmplLst>
      </p:bldP>
      <p:bldP spid="16" grpId="0" animBg="1"/>
      <p:bldP spid="17" grpId="0" build="p">
        <p:tmplLst>
          <p:tmpl lvl="1">
            <p:tnLst>
              <p:par>
                <p:cTn presetID="10" presetClass="entr" presetSubtype="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Lst>
      </p:bldP>
      <p:bldP spid="18" grpId="0">
        <p:tmplLst>
          <p:tmpl>
            <p:tnLst>
              <p:par>
                <p:cTn presetID="2" presetClass="entr" presetSubtype="4" decel="100000" fill="hold" nodeType="after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fill="hold"/>
                        <p:tgtEl>
                          <p:spTgt spid="18"/>
                        </p:tgtEl>
                        <p:attrNameLst>
                          <p:attrName>ppt_x</p:attrName>
                        </p:attrNameLst>
                      </p:cBhvr>
                      <p:tavLst>
                        <p:tav tm="0">
                          <p:val>
                            <p:strVal val="#ppt_x"/>
                          </p:val>
                        </p:tav>
                        <p:tav tm="100000">
                          <p:val>
                            <p:strVal val="#ppt_x"/>
                          </p:val>
                        </p:tav>
                      </p:tavLst>
                    </p:anim>
                    <p:anim calcmode="lin" valueType="num">
                      <p:cBhvr additive="base">
                        <p:cTn dur="500" fill="hold"/>
                        <p:tgtEl>
                          <p:spTgt spid="18"/>
                        </p:tgtEl>
                        <p:attrNameLst>
                          <p:attrName>ppt_y</p:attrName>
                        </p:attrNameLst>
                      </p:cBhvr>
                      <p:tavLst>
                        <p:tav tm="0">
                          <p:val>
                            <p:strVal val="1+#ppt_h/2"/>
                          </p:val>
                        </p:tav>
                        <p:tav tm="100000">
                          <p:val>
                            <p:strVal val="#ppt_y"/>
                          </p:val>
                        </p:tav>
                      </p:tavLst>
                    </p:anim>
                  </p:childTnLst>
                </p:cTn>
              </p:par>
            </p:tnLst>
          </p:tmpl>
        </p:tmplLst>
      </p:bldP>
      <p:bldP spid="20" grpId="0">
        <p:tmplLst>
          <p:tmpl>
            <p:tnLst>
              <p:par>
                <p:cTn presetID="2" presetClass="entr" presetSubtype="4" decel="10000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fill="hold"/>
                        <p:tgtEl>
                          <p:spTgt spid="20"/>
                        </p:tgtEl>
                        <p:attrNameLst>
                          <p:attrName>ppt_x</p:attrName>
                        </p:attrNameLst>
                      </p:cBhvr>
                      <p:tavLst>
                        <p:tav tm="0">
                          <p:val>
                            <p:strVal val="#ppt_x"/>
                          </p:val>
                        </p:tav>
                        <p:tav tm="100000">
                          <p:val>
                            <p:strVal val="#ppt_x"/>
                          </p:val>
                        </p:tav>
                      </p:tavLst>
                    </p:anim>
                    <p:anim calcmode="lin" valueType="num">
                      <p:cBhvr additive="base">
                        <p:cTn dur="500" fill="hold"/>
                        <p:tgtEl>
                          <p:spTgt spid="20"/>
                        </p:tgtEl>
                        <p:attrNameLst>
                          <p:attrName>ppt_y</p:attrName>
                        </p:attrNameLst>
                      </p:cBhvr>
                      <p:tavLst>
                        <p:tav tm="0">
                          <p:val>
                            <p:strVal val="1+#ppt_h/2"/>
                          </p:val>
                        </p:tav>
                        <p:tav tm="100000">
                          <p:val>
                            <p:strVal val="#ppt_y"/>
                          </p:val>
                        </p:tav>
                      </p:tavLst>
                    </p:anim>
                  </p:childTnLst>
                </p:cTn>
              </p:par>
            </p:tnLst>
          </p:tmpl>
        </p:tmplLst>
      </p:bldP>
      <p:bldP spid="21" grpId="0" animBg="1"/>
      <p:bldP spid="22" grpId="0" build="p">
        <p:tmplLst>
          <p:tmpl lvl="1">
            <p:tnLst>
              <p:par>
                <p:cTn presetID="10" presetClass="entr" presetSubtype="0" fill="hold" nodeType="withEffect">
                  <p:stCondLst>
                    <p:cond delay="25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p:tmplLst>
          <p:tmpl>
            <p:tnLst>
              <p:par>
                <p:cTn presetID="2" presetClass="entr" presetSubtype="4" decel="100000" fill="hold" nodeType="afterEffect">
                  <p:stCondLst>
                    <p:cond delay="0"/>
                  </p:stCondLst>
                  <p:childTnLst>
                    <p:set>
                      <p:cBhvr>
                        <p:cTn dur="1" fill="hold">
                          <p:stCondLst>
                            <p:cond delay="0"/>
                          </p:stCondLst>
                        </p:cTn>
                        <p:tgtEl>
                          <p:spTgt spid="23"/>
                        </p:tgtEl>
                        <p:attrNameLst>
                          <p:attrName>style.visibility</p:attrName>
                        </p:attrNameLst>
                      </p:cBhvr>
                      <p:to>
                        <p:strVal val="visible"/>
                      </p:to>
                    </p:set>
                    <p:anim calcmode="lin" valueType="num">
                      <p:cBhvr additive="base">
                        <p:cTn dur="500" fill="hold"/>
                        <p:tgtEl>
                          <p:spTgt spid="23"/>
                        </p:tgtEl>
                        <p:attrNameLst>
                          <p:attrName>ppt_x</p:attrName>
                        </p:attrNameLst>
                      </p:cBhvr>
                      <p:tavLst>
                        <p:tav tm="0">
                          <p:val>
                            <p:strVal val="#ppt_x"/>
                          </p:val>
                        </p:tav>
                        <p:tav tm="100000">
                          <p:val>
                            <p:strVal val="#ppt_x"/>
                          </p:val>
                        </p:tav>
                      </p:tavLst>
                    </p:anim>
                    <p:anim calcmode="lin" valueType="num">
                      <p:cBhvr additive="base">
                        <p:cTn dur="500" fill="hold"/>
                        <p:tgtEl>
                          <p:spTgt spid="23"/>
                        </p:tgtEl>
                        <p:attrNameLst>
                          <p:attrName>ppt_y</p:attrName>
                        </p:attrNameLst>
                      </p:cBhvr>
                      <p:tavLst>
                        <p:tav tm="0">
                          <p:val>
                            <p:strVal val="1+#ppt_h/2"/>
                          </p:val>
                        </p:tav>
                        <p:tav tm="100000">
                          <p:val>
                            <p:strVal val="#ppt_y"/>
                          </p:val>
                        </p:tav>
                      </p:tavLst>
                    </p:anim>
                  </p:childTnLst>
                </p:cTn>
              </p:par>
            </p:tnLst>
          </p:tmpl>
        </p:tmplLst>
      </p:bldP>
      <p:bldP spid="25" grpId="0">
        <p:tmplLst>
          <p:tmpl>
            <p:tnLst>
              <p:par>
                <p:cTn presetID="2" presetClass="entr" presetSubtype="4" decel="100000" fill="hold" nodeType="withEffect">
                  <p:stCondLst>
                    <p:cond delay="0"/>
                  </p:stCondLst>
                  <p:childTnLst>
                    <p:set>
                      <p:cBhvr>
                        <p:cTn dur="1" fill="hold">
                          <p:stCondLst>
                            <p:cond delay="0"/>
                          </p:stCondLst>
                        </p:cTn>
                        <p:tgtEl>
                          <p:spTgt spid="25"/>
                        </p:tgtEl>
                        <p:attrNameLst>
                          <p:attrName>style.visibility</p:attrName>
                        </p:attrNameLst>
                      </p:cBhvr>
                      <p:to>
                        <p:strVal val="visible"/>
                      </p:to>
                    </p:set>
                    <p:anim calcmode="lin" valueType="num">
                      <p:cBhvr additive="base">
                        <p:cTn dur="500" fill="hold"/>
                        <p:tgtEl>
                          <p:spTgt spid="25"/>
                        </p:tgtEl>
                        <p:attrNameLst>
                          <p:attrName>ppt_x</p:attrName>
                        </p:attrNameLst>
                      </p:cBhvr>
                      <p:tavLst>
                        <p:tav tm="0">
                          <p:val>
                            <p:strVal val="#ppt_x"/>
                          </p:val>
                        </p:tav>
                        <p:tav tm="100000">
                          <p:val>
                            <p:strVal val="#ppt_x"/>
                          </p:val>
                        </p:tav>
                      </p:tavLst>
                    </p:anim>
                    <p:anim calcmode="lin" valueType="num">
                      <p:cBhvr additive="base">
                        <p:cTn dur="500" fill="hold"/>
                        <p:tgtEl>
                          <p:spTgt spid="25"/>
                        </p:tgtEl>
                        <p:attrNameLst>
                          <p:attrName>ppt_y</p:attrName>
                        </p:attrNameLst>
                      </p:cBhvr>
                      <p:tavLst>
                        <p:tav tm="0">
                          <p:val>
                            <p:strVal val="1+#ppt_h/2"/>
                          </p:val>
                        </p:tav>
                        <p:tav tm="100000">
                          <p:val>
                            <p:strVal val="#ppt_y"/>
                          </p:val>
                        </p:tav>
                      </p:tavLst>
                    </p:anim>
                  </p:childTnLst>
                </p:cTn>
              </p:par>
            </p:tnLst>
          </p:tmpl>
        </p:tmplLst>
      </p:bldP>
      <p:bldP spid="26" grpId="0" animBg="1"/>
      <p:bldP spid="27" grpId="0" build="p">
        <p:tmplLst>
          <p:tmpl lvl="1">
            <p:tnLst>
              <p:par>
                <p:cTn presetID="10" presetClass="entr" presetSubtype="0" fill="hold" nodeType="afterEffect">
                  <p:stCondLst>
                    <p:cond delay="250"/>
                  </p:stCondLst>
                  <p:childTnLst>
                    <p:set>
                      <p:cBhvr>
                        <p:cTn dur="1" fill="hold">
                          <p:stCondLst>
                            <p:cond delay="0"/>
                          </p:stCondLst>
                        </p:cTn>
                        <p:tgtEl>
                          <p:spTgt spid="27"/>
                        </p:tgtEl>
                        <p:attrNameLst>
                          <p:attrName>style.visibility</p:attrName>
                        </p:attrNameLst>
                      </p:cBhvr>
                      <p:to>
                        <p:strVal val="visible"/>
                      </p:to>
                    </p:set>
                    <p:animEffect transition="in" filter="fade">
                      <p:cBhvr>
                        <p:cTn dur="500"/>
                        <p:tgtEl>
                          <p:spTgt spid="27"/>
                        </p:tgtEl>
                      </p:cBhvr>
                    </p:animEffect>
                  </p:childTnLst>
                </p:cTn>
              </p:par>
            </p:tnLst>
          </p:tmpl>
        </p:tmplLst>
      </p:bldP>
      <p:bldP spid="28" grpId="0" animBg="1"/>
      <p:bldP spid="29" grpId="0"/>
      <p:bldP spid="30" grpId="0" animBg="1"/>
      <p:bldP spid="31" grpId="0"/>
      <p:bldP spid="32" grpId="0" animBg="1"/>
      <p:bldP spid="33" grpId="0"/>
    </p:bldLst>
  </p:timing>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3 Points 2">
    <p:spTree>
      <p:nvGrpSpPr>
        <p:cNvPr id="1" name=""/>
        <p:cNvGrpSpPr/>
        <p:nvPr/>
      </p:nvGrpSpPr>
      <p:grpSpPr>
        <a:xfrm>
          <a:off x="0" y="0"/>
          <a:ext cx="0" cy="0"/>
          <a:chOff x="0" y="0"/>
          <a:chExt cx="0" cy="0"/>
        </a:xfrm>
      </p:grpSpPr>
      <p:sp>
        <p:nvSpPr>
          <p:cNvPr id="7" name="六角形 6"/>
          <p:cNvSpPr/>
          <p:nvPr userDrawn="1"/>
        </p:nvSpPr>
        <p:spPr>
          <a:xfrm rot="5400000">
            <a:off x="7899295" y="2331670"/>
            <a:ext cx="3603388" cy="3106369"/>
          </a:xfrm>
          <a:prstGeom prst="hexagon">
            <a:avLst>
              <a:gd name="adj" fmla="val 29917"/>
              <a:gd name="vf" fmla="val 115470"/>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6" name="テキスト プレースホルダー 11"/>
          <p:cNvSpPr>
            <a:spLocks noGrp="1"/>
          </p:cNvSpPr>
          <p:nvPr>
            <p:ph type="body" sz="quarter" idx="21" hasCustomPrompt="1"/>
          </p:nvPr>
        </p:nvSpPr>
        <p:spPr>
          <a:xfrm>
            <a:off x="8195426" y="3208286"/>
            <a:ext cx="3011127" cy="1368824"/>
          </a:xfrm>
        </p:spPr>
        <p:txBody>
          <a:bodyPr anchor="ctr">
            <a:noAutofit/>
          </a:bodyPr>
          <a:lstStyle>
            <a:lvl1pPr algn="ctr">
              <a:lnSpc>
                <a:spcPct val="100000"/>
              </a:lnSpc>
              <a:spcBef>
                <a:spcPts val="0"/>
              </a:spcBef>
              <a:defRPr sz="2800" spc="300">
                <a:solidFill>
                  <a:schemeClr val="bg1"/>
                </a:solidFill>
                <a:latin typeface="+mj-lt"/>
              </a:defRPr>
            </a:lvl1pPr>
          </a:lstStyle>
          <a:p>
            <a:pPr lvl="0"/>
            <a:r>
              <a:rPr lang="en-US" altLang="ja-JP" dirty="0"/>
              <a:t>TEXT HERE</a:t>
            </a:r>
            <a:endParaRPr lang="en-US" dirty="0"/>
          </a:p>
        </p:txBody>
      </p:sp>
      <p:sp>
        <p:nvSpPr>
          <p:cNvPr id="8" name="六角形 7"/>
          <p:cNvSpPr/>
          <p:nvPr userDrawn="1"/>
        </p:nvSpPr>
        <p:spPr>
          <a:xfrm rot="5400000">
            <a:off x="9092208" y="5749061"/>
            <a:ext cx="3603388" cy="3106369"/>
          </a:xfrm>
          <a:prstGeom prst="hexagon">
            <a:avLst>
              <a:gd name="adj" fmla="val 29917"/>
              <a:gd name="vf" fmla="val 115470"/>
            </a:avLst>
          </a:prstGeom>
          <a:solidFill>
            <a:schemeClr val="accent1">
              <a:lumMod val="7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テキスト プレースホルダー 11"/>
          <p:cNvSpPr>
            <a:spLocks noGrp="1"/>
          </p:cNvSpPr>
          <p:nvPr>
            <p:ph type="body" sz="quarter" idx="22" hasCustomPrompt="1"/>
          </p:nvPr>
        </p:nvSpPr>
        <p:spPr>
          <a:xfrm>
            <a:off x="9388339" y="6625677"/>
            <a:ext cx="3011127" cy="1368824"/>
          </a:xfrm>
        </p:spPr>
        <p:txBody>
          <a:bodyPr anchor="ctr">
            <a:noAutofit/>
          </a:bodyPr>
          <a:lstStyle>
            <a:lvl1pPr algn="ctr">
              <a:lnSpc>
                <a:spcPct val="100000"/>
              </a:lnSpc>
              <a:spcBef>
                <a:spcPts val="0"/>
              </a:spcBef>
              <a:defRPr sz="2800" spc="300">
                <a:solidFill>
                  <a:schemeClr val="bg1"/>
                </a:solidFill>
                <a:latin typeface="+mj-lt"/>
              </a:defRPr>
            </a:lvl1pPr>
          </a:lstStyle>
          <a:p>
            <a:pPr lvl="0"/>
            <a:r>
              <a:rPr lang="en-US" altLang="ja-JP" dirty="0"/>
              <a:t>TEXT HERE</a:t>
            </a:r>
            <a:endParaRPr lang="en-US" dirty="0"/>
          </a:p>
        </p:txBody>
      </p:sp>
      <p:sp>
        <p:nvSpPr>
          <p:cNvPr id="10" name="六角形 9"/>
          <p:cNvSpPr/>
          <p:nvPr userDrawn="1"/>
        </p:nvSpPr>
        <p:spPr>
          <a:xfrm rot="5400000">
            <a:off x="5492833" y="5028981"/>
            <a:ext cx="3603388" cy="3106369"/>
          </a:xfrm>
          <a:prstGeom prst="hexagon">
            <a:avLst>
              <a:gd name="adj" fmla="val 29917"/>
              <a:gd name="vf" fmla="val 115470"/>
            </a:avLst>
          </a:prstGeom>
          <a:solidFill>
            <a:schemeClr val="accent1">
              <a:lumMod val="5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テキスト プレースホルダー 11"/>
          <p:cNvSpPr>
            <a:spLocks noGrp="1"/>
          </p:cNvSpPr>
          <p:nvPr>
            <p:ph type="body" sz="quarter" idx="23" hasCustomPrompt="1"/>
          </p:nvPr>
        </p:nvSpPr>
        <p:spPr>
          <a:xfrm>
            <a:off x="5788964" y="5905597"/>
            <a:ext cx="3011127" cy="1368824"/>
          </a:xfrm>
        </p:spPr>
        <p:txBody>
          <a:bodyPr anchor="ctr">
            <a:noAutofit/>
          </a:bodyPr>
          <a:lstStyle>
            <a:lvl1pPr algn="ctr">
              <a:lnSpc>
                <a:spcPct val="100000"/>
              </a:lnSpc>
              <a:spcBef>
                <a:spcPts val="0"/>
              </a:spcBef>
              <a:defRPr sz="2800" spc="300">
                <a:solidFill>
                  <a:schemeClr val="bg1"/>
                </a:solidFill>
                <a:latin typeface="+mj-lt"/>
              </a:defRPr>
            </a:lvl1pPr>
          </a:lstStyle>
          <a:p>
            <a:pPr lvl="0"/>
            <a:r>
              <a:rPr lang="en-US" altLang="ja-JP" dirty="0"/>
              <a:t>TEXT HERE</a:t>
            </a:r>
            <a:endParaRPr lang="en-US" dirty="0"/>
          </a:p>
        </p:txBody>
      </p:sp>
      <p:sp>
        <p:nvSpPr>
          <p:cNvPr id="12" name="テキスト プレースホルダー 11"/>
          <p:cNvSpPr>
            <a:spLocks noGrp="1"/>
          </p:cNvSpPr>
          <p:nvPr>
            <p:ph type="body" sz="quarter" idx="16" hasCustomPrompt="1"/>
          </p:nvPr>
        </p:nvSpPr>
        <p:spPr>
          <a:xfrm>
            <a:off x="11411974" y="2649472"/>
            <a:ext cx="5247068" cy="720080"/>
          </a:xfrm>
        </p:spPr>
        <p:txBody>
          <a:bodyPr anchor="ctr">
            <a:noAutofit/>
          </a:bodyPr>
          <a:lstStyle>
            <a:lvl1pPr algn="l">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13" name="テキスト プレースホルダー 11"/>
          <p:cNvSpPr>
            <a:spLocks noGrp="1"/>
          </p:cNvSpPr>
          <p:nvPr>
            <p:ph type="body" sz="quarter" idx="20" hasCustomPrompt="1"/>
          </p:nvPr>
        </p:nvSpPr>
        <p:spPr>
          <a:xfrm>
            <a:off x="11426086" y="3299162"/>
            <a:ext cx="5206468" cy="1709320"/>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4" name="テキスト プレースホルダー 11"/>
          <p:cNvSpPr>
            <a:spLocks noGrp="1"/>
          </p:cNvSpPr>
          <p:nvPr>
            <p:ph type="body" sz="quarter" idx="24" hasCustomPrompt="1"/>
          </p:nvPr>
        </p:nvSpPr>
        <p:spPr>
          <a:xfrm>
            <a:off x="12582103" y="6088602"/>
            <a:ext cx="5247068" cy="720080"/>
          </a:xfrm>
        </p:spPr>
        <p:txBody>
          <a:bodyPr anchor="ctr">
            <a:noAutofit/>
          </a:bodyPr>
          <a:lstStyle>
            <a:lvl1pPr algn="l">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15" name="テキスト プレースホルダー 11"/>
          <p:cNvSpPr>
            <a:spLocks noGrp="1"/>
          </p:cNvSpPr>
          <p:nvPr>
            <p:ph type="body" sz="quarter" idx="25" hasCustomPrompt="1"/>
          </p:nvPr>
        </p:nvSpPr>
        <p:spPr>
          <a:xfrm>
            <a:off x="12596215" y="6738292"/>
            <a:ext cx="5206468" cy="1709320"/>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6" name="テキスト プレースホルダー 11"/>
          <p:cNvSpPr>
            <a:spLocks noGrp="1"/>
          </p:cNvSpPr>
          <p:nvPr>
            <p:ph type="body" sz="quarter" idx="26" hasCustomPrompt="1"/>
          </p:nvPr>
        </p:nvSpPr>
        <p:spPr>
          <a:xfrm>
            <a:off x="371636" y="5282921"/>
            <a:ext cx="5247068" cy="720080"/>
          </a:xfrm>
        </p:spPr>
        <p:txBody>
          <a:bodyPr anchor="ctr">
            <a:noAutofit/>
          </a:bodyPr>
          <a:lstStyle>
            <a:lvl1pPr algn="r">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17" name="テキスト プレースホルダー 11"/>
          <p:cNvSpPr>
            <a:spLocks noGrp="1"/>
          </p:cNvSpPr>
          <p:nvPr>
            <p:ph type="body" sz="quarter" idx="27" hasCustomPrompt="1"/>
          </p:nvPr>
        </p:nvSpPr>
        <p:spPr>
          <a:xfrm>
            <a:off x="385748" y="5932611"/>
            <a:ext cx="5206468" cy="1709320"/>
          </a:xfrm>
        </p:spPr>
        <p:txBody>
          <a:bodyPr anchor="t">
            <a:noAutofit/>
          </a:bodyPr>
          <a:lstStyle>
            <a:lvl1pPr algn="r">
              <a:lnSpc>
                <a:spcPct val="120000"/>
              </a:lnSpc>
              <a:defRPr sz="20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2495685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decel="100000"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12" decel="10000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2" decel="10000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fill="hold"/>
                                        <p:tgtEl>
                                          <p:spTgt spid="12"/>
                                        </p:tgtEl>
                                        <p:attrNameLst>
                                          <p:attrName>ppt_x</p:attrName>
                                        </p:attrNameLst>
                                      </p:cBhvr>
                                      <p:tavLst>
                                        <p:tav tm="0">
                                          <p:val>
                                            <p:strVal val="1+#ppt_w/2"/>
                                          </p:val>
                                        </p:tav>
                                        <p:tav tm="100000">
                                          <p:val>
                                            <p:strVal val="#ppt_x"/>
                                          </p:val>
                                        </p:tav>
                                      </p:tavLst>
                                    </p:anim>
                                    <p:anim calcmode="lin" valueType="num">
                                      <p:cBhvr additive="base">
                                        <p:cTn id="17" dur="500" fill="hold"/>
                                        <p:tgtEl>
                                          <p:spTgt spid="12"/>
                                        </p:tgtEl>
                                        <p:attrNameLst>
                                          <p:attrName>ppt_y</p:attrName>
                                        </p:attrNameLst>
                                      </p:cBhvr>
                                      <p:tavLst>
                                        <p:tav tm="0">
                                          <p:val>
                                            <p:strVal val="#ppt_y"/>
                                          </p:val>
                                        </p:tav>
                                        <p:tav tm="100000">
                                          <p:val>
                                            <p:strVal val="#ppt_y"/>
                                          </p:val>
                                        </p:tav>
                                      </p:tavLst>
                                    </p:anim>
                                  </p:childTnLst>
                                </p:cTn>
                              </p:par>
                              <p:par>
                                <p:cTn id="18" presetID="2" presetClass="entr" presetSubtype="2" decel="10000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1+#ppt_w/2"/>
                                          </p:val>
                                        </p:tav>
                                        <p:tav tm="100000">
                                          <p:val>
                                            <p:strVal val="#ppt_x"/>
                                          </p:val>
                                        </p:tav>
                                      </p:tavLst>
                                    </p:anim>
                                    <p:anim calcmode="lin" valueType="num">
                                      <p:cBhvr additive="base">
                                        <p:cTn id="21" dur="500" fill="hold"/>
                                        <p:tgtEl>
                                          <p:spTgt spid="13"/>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2" presetClass="entr" presetSubtype="9" decel="100000" fill="hold" grpId="0" nodeType="afterEffect">
                                  <p:stCondLst>
                                    <p:cond delay="25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0-#ppt_w/2"/>
                                          </p:val>
                                        </p:tav>
                                        <p:tav tm="100000">
                                          <p:val>
                                            <p:strVal val="#ppt_x"/>
                                          </p:val>
                                        </p:tav>
                                      </p:tavLst>
                                    </p:anim>
                                    <p:anim calcmode="lin" valueType="num">
                                      <p:cBhvr additive="base">
                                        <p:cTn id="26" dur="500" fill="hold"/>
                                        <p:tgtEl>
                                          <p:spTgt spid="8"/>
                                        </p:tgtEl>
                                        <p:attrNameLst>
                                          <p:attrName>ppt_y</p:attrName>
                                        </p:attrNameLst>
                                      </p:cBhvr>
                                      <p:tavLst>
                                        <p:tav tm="0">
                                          <p:val>
                                            <p:strVal val="0-#ppt_h/2"/>
                                          </p:val>
                                        </p:tav>
                                        <p:tav tm="100000">
                                          <p:val>
                                            <p:strVal val="#ppt_y"/>
                                          </p:val>
                                        </p:tav>
                                      </p:tavLst>
                                    </p:anim>
                                  </p:childTnLst>
                                </p:cTn>
                              </p:par>
                              <p:par>
                                <p:cTn id="27" presetID="2" presetClass="entr" presetSubtype="9" decel="100000" fill="hold" grpId="0" nodeType="withEffect">
                                  <p:stCondLst>
                                    <p:cond delay="250"/>
                                  </p:stCondLst>
                                  <p:childTnLst>
                                    <p:set>
                                      <p:cBhvr>
                                        <p:cTn id="28" dur="1" fill="hold">
                                          <p:stCondLst>
                                            <p:cond delay="0"/>
                                          </p:stCondLst>
                                        </p:cTn>
                                        <p:tgtEl>
                                          <p:spTgt spid="9">
                                            <p:txEl>
                                              <p:pRg st="0" end="0"/>
                                            </p:txEl>
                                          </p:spTgt>
                                        </p:tgtEl>
                                        <p:attrNameLst>
                                          <p:attrName>style.visibility</p:attrName>
                                        </p:attrNameLst>
                                      </p:cBhvr>
                                      <p:to>
                                        <p:strVal val="visible"/>
                                      </p:to>
                                    </p:set>
                                    <p:anim calcmode="lin" valueType="num">
                                      <p:cBhvr additive="base">
                                        <p:cTn id="29" dur="500" fill="hold"/>
                                        <p:tgtEl>
                                          <p:spTgt spid="9">
                                            <p:txEl>
                                              <p:pRg st="0" end="0"/>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9">
                                            <p:txEl>
                                              <p:pRg st="0" end="0"/>
                                            </p:txEl>
                                          </p:spTgt>
                                        </p:tgtEl>
                                        <p:attrNameLst>
                                          <p:attrName>ppt_y</p:attrName>
                                        </p:attrNameLst>
                                      </p:cBhvr>
                                      <p:tavLst>
                                        <p:tav tm="0">
                                          <p:val>
                                            <p:strVal val="0-#ppt_h/2"/>
                                          </p:val>
                                        </p:tav>
                                        <p:tav tm="100000">
                                          <p:val>
                                            <p:strVal val="#ppt_y"/>
                                          </p:val>
                                        </p:tav>
                                      </p:tavLst>
                                    </p:anim>
                                  </p:childTnLst>
                                </p:cTn>
                              </p:par>
                            </p:childTnLst>
                          </p:cTn>
                        </p:par>
                        <p:par>
                          <p:cTn id="31" fill="hold">
                            <p:stCondLst>
                              <p:cond delay="1750"/>
                            </p:stCondLst>
                            <p:childTnLst>
                              <p:par>
                                <p:cTn id="32" presetID="2" presetClass="entr" presetSubtype="2" decel="10000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500" fill="hold"/>
                                        <p:tgtEl>
                                          <p:spTgt spid="14"/>
                                        </p:tgtEl>
                                        <p:attrNameLst>
                                          <p:attrName>ppt_x</p:attrName>
                                        </p:attrNameLst>
                                      </p:cBhvr>
                                      <p:tavLst>
                                        <p:tav tm="0">
                                          <p:val>
                                            <p:strVal val="1+#ppt_w/2"/>
                                          </p:val>
                                        </p:tav>
                                        <p:tav tm="100000">
                                          <p:val>
                                            <p:strVal val="#ppt_x"/>
                                          </p:val>
                                        </p:tav>
                                      </p:tavLst>
                                    </p:anim>
                                    <p:anim calcmode="lin" valueType="num">
                                      <p:cBhvr additive="base">
                                        <p:cTn id="35" dur="500" fill="hold"/>
                                        <p:tgtEl>
                                          <p:spTgt spid="14"/>
                                        </p:tgtEl>
                                        <p:attrNameLst>
                                          <p:attrName>ppt_y</p:attrName>
                                        </p:attrNameLst>
                                      </p:cBhvr>
                                      <p:tavLst>
                                        <p:tav tm="0">
                                          <p:val>
                                            <p:strVal val="#ppt_y"/>
                                          </p:val>
                                        </p:tav>
                                        <p:tav tm="100000">
                                          <p:val>
                                            <p:strVal val="#ppt_y"/>
                                          </p:val>
                                        </p:tav>
                                      </p:tavLst>
                                    </p:anim>
                                  </p:childTnLst>
                                </p:cTn>
                              </p:par>
                              <p:par>
                                <p:cTn id="36" presetID="2" presetClass="entr" presetSubtype="2" decel="10000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500" fill="hold"/>
                                        <p:tgtEl>
                                          <p:spTgt spid="15"/>
                                        </p:tgtEl>
                                        <p:attrNameLst>
                                          <p:attrName>ppt_x</p:attrName>
                                        </p:attrNameLst>
                                      </p:cBhvr>
                                      <p:tavLst>
                                        <p:tav tm="0">
                                          <p:val>
                                            <p:strVal val="1+#ppt_w/2"/>
                                          </p:val>
                                        </p:tav>
                                        <p:tav tm="100000">
                                          <p:val>
                                            <p:strVal val="#ppt_x"/>
                                          </p:val>
                                        </p:tav>
                                      </p:tavLst>
                                    </p:anim>
                                    <p:anim calcmode="lin" valueType="num">
                                      <p:cBhvr additive="base">
                                        <p:cTn id="39" dur="500" fill="hold"/>
                                        <p:tgtEl>
                                          <p:spTgt spid="15"/>
                                        </p:tgtEl>
                                        <p:attrNameLst>
                                          <p:attrName>ppt_y</p:attrName>
                                        </p:attrNameLst>
                                      </p:cBhvr>
                                      <p:tavLst>
                                        <p:tav tm="0">
                                          <p:val>
                                            <p:strVal val="#ppt_y"/>
                                          </p:val>
                                        </p:tav>
                                        <p:tav tm="100000">
                                          <p:val>
                                            <p:strVal val="#ppt_y"/>
                                          </p:val>
                                        </p:tav>
                                      </p:tavLst>
                                    </p:anim>
                                  </p:childTnLst>
                                </p:cTn>
                              </p:par>
                            </p:childTnLst>
                          </p:cTn>
                        </p:par>
                        <p:par>
                          <p:cTn id="40" fill="hold">
                            <p:stCondLst>
                              <p:cond delay="2250"/>
                            </p:stCondLst>
                            <p:childTnLst>
                              <p:par>
                                <p:cTn id="41" presetID="2" presetClass="entr" presetSubtype="3" decel="100000" fill="hold" grpId="0" nodeType="afterEffect">
                                  <p:stCondLst>
                                    <p:cond delay="25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1+#ppt_w/2"/>
                                          </p:val>
                                        </p:tav>
                                        <p:tav tm="100000">
                                          <p:val>
                                            <p:strVal val="#ppt_x"/>
                                          </p:val>
                                        </p:tav>
                                      </p:tavLst>
                                    </p:anim>
                                    <p:anim calcmode="lin" valueType="num">
                                      <p:cBhvr additive="base">
                                        <p:cTn id="44" dur="500" fill="hold"/>
                                        <p:tgtEl>
                                          <p:spTgt spid="10"/>
                                        </p:tgtEl>
                                        <p:attrNameLst>
                                          <p:attrName>ppt_y</p:attrName>
                                        </p:attrNameLst>
                                      </p:cBhvr>
                                      <p:tavLst>
                                        <p:tav tm="0">
                                          <p:val>
                                            <p:strVal val="0-#ppt_h/2"/>
                                          </p:val>
                                        </p:tav>
                                        <p:tav tm="100000">
                                          <p:val>
                                            <p:strVal val="#ppt_y"/>
                                          </p:val>
                                        </p:tav>
                                      </p:tavLst>
                                    </p:anim>
                                  </p:childTnLst>
                                </p:cTn>
                              </p:par>
                              <p:par>
                                <p:cTn id="45" presetID="2" presetClass="entr" presetSubtype="3" decel="100000" fill="hold" grpId="0" nodeType="withEffect">
                                  <p:stCondLst>
                                    <p:cond delay="250"/>
                                  </p:stCondLst>
                                  <p:childTnLst>
                                    <p:set>
                                      <p:cBhvr>
                                        <p:cTn id="46" dur="1" fill="hold">
                                          <p:stCondLst>
                                            <p:cond delay="0"/>
                                          </p:stCondLst>
                                        </p:cTn>
                                        <p:tgtEl>
                                          <p:spTgt spid="11">
                                            <p:txEl>
                                              <p:pRg st="0" end="0"/>
                                            </p:txEl>
                                          </p:spTgt>
                                        </p:tgtEl>
                                        <p:attrNameLst>
                                          <p:attrName>style.visibility</p:attrName>
                                        </p:attrNameLst>
                                      </p:cBhvr>
                                      <p:to>
                                        <p:strVal val="visible"/>
                                      </p:to>
                                    </p:set>
                                    <p:anim calcmode="lin" valueType="num">
                                      <p:cBhvr additive="base">
                                        <p:cTn id="47" dur="500" fill="hold"/>
                                        <p:tgtEl>
                                          <p:spTgt spid="11">
                                            <p:txEl>
                                              <p:pRg st="0" end="0"/>
                                            </p:txEl>
                                          </p:spTgt>
                                        </p:tgtEl>
                                        <p:attrNameLst>
                                          <p:attrName>ppt_x</p:attrName>
                                        </p:attrNameLst>
                                      </p:cBhvr>
                                      <p:tavLst>
                                        <p:tav tm="0">
                                          <p:val>
                                            <p:strVal val="1+#ppt_w/2"/>
                                          </p:val>
                                        </p:tav>
                                        <p:tav tm="100000">
                                          <p:val>
                                            <p:strVal val="#ppt_x"/>
                                          </p:val>
                                        </p:tav>
                                      </p:tavLst>
                                    </p:anim>
                                    <p:anim calcmode="lin" valueType="num">
                                      <p:cBhvr additive="base">
                                        <p:cTn id="48" dur="500" fill="hold"/>
                                        <p:tgtEl>
                                          <p:spTgt spid="11">
                                            <p:txEl>
                                              <p:pRg st="0" end="0"/>
                                            </p:txEl>
                                          </p:spTgt>
                                        </p:tgtEl>
                                        <p:attrNameLst>
                                          <p:attrName>ppt_y</p:attrName>
                                        </p:attrNameLst>
                                      </p:cBhvr>
                                      <p:tavLst>
                                        <p:tav tm="0">
                                          <p:val>
                                            <p:strVal val="0-#ppt_h/2"/>
                                          </p:val>
                                        </p:tav>
                                        <p:tav tm="100000">
                                          <p:val>
                                            <p:strVal val="#ppt_y"/>
                                          </p:val>
                                        </p:tav>
                                      </p:tavLst>
                                    </p:anim>
                                  </p:childTnLst>
                                </p:cTn>
                              </p:par>
                            </p:childTnLst>
                          </p:cTn>
                        </p:par>
                        <p:par>
                          <p:cTn id="49" fill="hold">
                            <p:stCondLst>
                              <p:cond delay="3000"/>
                            </p:stCondLst>
                            <p:childTnLst>
                              <p:par>
                                <p:cTn id="50" presetID="2" presetClass="entr" presetSubtype="8" decel="100000"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500" fill="hold"/>
                                        <p:tgtEl>
                                          <p:spTgt spid="16"/>
                                        </p:tgtEl>
                                        <p:attrNameLst>
                                          <p:attrName>ppt_x</p:attrName>
                                        </p:attrNameLst>
                                      </p:cBhvr>
                                      <p:tavLst>
                                        <p:tav tm="0">
                                          <p:val>
                                            <p:strVal val="0-#ppt_w/2"/>
                                          </p:val>
                                        </p:tav>
                                        <p:tav tm="100000">
                                          <p:val>
                                            <p:strVal val="#ppt_x"/>
                                          </p:val>
                                        </p:tav>
                                      </p:tavLst>
                                    </p:anim>
                                    <p:anim calcmode="lin" valueType="num">
                                      <p:cBhvr additive="base">
                                        <p:cTn id="53" dur="500" fill="hold"/>
                                        <p:tgtEl>
                                          <p:spTgt spid="16"/>
                                        </p:tgtEl>
                                        <p:attrNameLst>
                                          <p:attrName>ppt_y</p:attrName>
                                        </p:attrNameLst>
                                      </p:cBhvr>
                                      <p:tavLst>
                                        <p:tav tm="0">
                                          <p:val>
                                            <p:strVal val="#ppt_y"/>
                                          </p:val>
                                        </p:tav>
                                        <p:tav tm="100000">
                                          <p:val>
                                            <p:strVal val="#ppt_y"/>
                                          </p:val>
                                        </p:tav>
                                      </p:tavLst>
                                    </p:anim>
                                  </p:childTnLst>
                                </p:cTn>
                              </p:par>
                              <p:par>
                                <p:cTn id="54" presetID="2" presetClass="entr" presetSubtype="8" decel="100000"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500" fill="hold"/>
                                        <p:tgtEl>
                                          <p:spTgt spid="17"/>
                                        </p:tgtEl>
                                        <p:attrNameLst>
                                          <p:attrName>ppt_x</p:attrName>
                                        </p:attrNameLst>
                                      </p:cBhvr>
                                      <p:tavLst>
                                        <p:tav tm="0">
                                          <p:val>
                                            <p:strVal val="0-#ppt_w/2"/>
                                          </p:val>
                                        </p:tav>
                                        <p:tav tm="100000">
                                          <p:val>
                                            <p:strVal val="#ppt_x"/>
                                          </p:val>
                                        </p:tav>
                                      </p:tavLst>
                                    </p:anim>
                                    <p:anim calcmode="lin" valueType="num">
                                      <p:cBhvr additive="base">
                                        <p:cTn id="57"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build="p">
        <p:tmplLst>
          <p:tmpl lvl="1">
            <p:tnLst>
              <p:par>
                <p:cTn presetID="2" presetClass="entr" presetSubtype="12" decel="100000" fill="hold" nodeType="afterEffect">
                  <p:stCondLst>
                    <p:cond delay="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500" fill="hold"/>
                        <p:tgtEl>
                          <p:spTgt spid="6"/>
                        </p:tgtEl>
                        <p:attrNameLst>
                          <p:attrName>ppt_x</p:attrName>
                        </p:attrNameLst>
                      </p:cBhvr>
                      <p:tavLst>
                        <p:tav tm="0">
                          <p:val>
                            <p:strVal val="0-#ppt_w/2"/>
                          </p:val>
                        </p:tav>
                        <p:tav tm="100000">
                          <p:val>
                            <p:strVal val="#ppt_x"/>
                          </p:val>
                        </p:tav>
                      </p:tavLst>
                    </p:anim>
                    <p:anim calcmode="lin" valueType="num">
                      <p:cBhvr additive="base">
                        <p:cTn dur="500" fill="hold"/>
                        <p:tgtEl>
                          <p:spTgt spid="6"/>
                        </p:tgtEl>
                        <p:attrNameLst>
                          <p:attrName>ppt_y</p:attrName>
                        </p:attrNameLst>
                      </p:cBhvr>
                      <p:tavLst>
                        <p:tav tm="0">
                          <p:val>
                            <p:strVal val="1+#ppt_h/2"/>
                          </p:val>
                        </p:tav>
                        <p:tav tm="100000">
                          <p:val>
                            <p:strVal val="#ppt_y"/>
                          </p:val>
                        </p:tav>
                      </p:tavLst>
                    </p:anim>
                  </p:childTnLst>
                </p:cTn>
              </p:par>
            </p:tnLst>
          </p:tmpl>
        </p:tmplLst>
      </p:bldP>
      <p:bldP spid="8" grpId="0" animBg="1"/>
      <p:bldP spid="9" grpId="0" build="p">
        <p:tmplLst>
          <p:tmpl lvl="1">
            <p:tnLst>
              <p:par>
                <p:cTn presetID="2" presetClass="entr" presetSubtype="9" decel="100000" fill="hold" nodeType="withEffect">
                  <p:stCondLst>
                    <p:cond delay="25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500" fill="hold"/>
                        <p:tgtEl>
                          <p:spTgt spid="9"/>
                        </p:tgtEl>
                        <p:attrNameLst>
                          <p:attrName>ppt_x</p:attrName>
                        </p:attrNameLst>
                      </p:cBhvr>
                      <p:tavLst>
                        <p:tav tm="0">
                          <p:val>
                            <p:strVal val="0-#ppt_w/2"/>
                          </p:val>
                        </p:tav>
                        <p:tav tm="100000">
                          <p:val>
                            <p:strVal val="#ppt_x"/>
                          </p:val>
                        </p:tav>
                      </p:tavLst>
                    </p:anim>
                    <p:anim calcmode="lin" valueType="num">
                      <p:cBhvr additive="base">
                        <p:cTn dur="500" fill="hold"/>
                        <p:tgtEl>
                          <p:spTgt spid="9"/>
                        </p:tgtEl>
                        <p:attrNameLst>
                          <p:attrName>ppt_y</p:attrName>
                        </p:attrNameLst>
                      </p:cBhvr>
                      <p:tavLst>
                        <p:tav tm="0">
                          <p:val>
                            <p:strVal val="0-#ppt_h/2"/>
                          </p:val>
                        </p:tav>
                        <p:tav tm="100000">
                          <p:val>
                            <p:strVal val="#ppt_y"/>
                          </p:val>
                        </p:tav>
                      </p:tavLst>
                    </p:anim>
                  </p:childTnLst>
                </p:cTn>
              </p:par>
            </p:tnLst>
          </p:tmpl>
        </p:tmplLst>
      </p:bldP>
      <p:bldP spid="10" grpId="0" animBg="1"/>
      <p:bldP spid="11" grpId="0" build="p">
        <p:tmplLst>
          <p:tmpl lvl="1">
            <p:tnLst>
              <p:par>
                <p:cTn presetID="2" presetClass="entr" presetSubtype="3" decel="100000" fill="hold" nodeType="withEffect">
                  <p:stCondLst>
                    <p:cond delay="25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500" fill="hold"/>
                        <p:tgtEl>
                          <p:spTgt spid="11"/>
                        </p:tgtEl>
                        <p:attrNameLst>
                          <p:attrName>ppt_x</p:attrName>
                        </p:attrNameLst>
                      </p:cBhvr>
                      <p:tavLst>
                        <p:tav tm="0">
                          <p:val>
                            <p:strVal val="1+#ppt_w/2"/>
                          </p:val>
                        </p:tav>
                        <p:tav tm="100000">
                          <p:val>
                            <p:strVal val="#ppt_x"/>
                          </p:val>
                        </p:tav>
                      </p:tavLst>
                    </p:anim>
                    <p:anim calcmode="lin" valueType="num">
                      <p:cBhvr additive="base">
                        <p:cTn dur="500" fill="hold"/>
                        <p:tgtEl>
                          <p:spTgt spid="11"/>
                        </p:tgtEl>
                        <p:attrNameLst>
                          <p:attrName>ppt_y</p:attrName>
                        </p:attrNameLst>
                      </p:cBhvr>
                      <p:tavLst>
                        <p:tav tm="0">
                          <p:val>
                            <p:strVal val="0-#ppt_h/2"/>
                          </p:val>
                        </p:tav>
                        <p:tav tm="100000">
                          <p:val>
                            <p:strVal val="#ppt_y"/>
                          </p:val>
                        </p:tav>
                      </p:tavLst>
                    </p:anim>
                  </p:childTnLst>
                </p:cTn>
              </p:par>
            </p:tnLst>
          </p:tmpl>
        </p:tmplLst>
      </p:bldP>
      <p:bldP spid="12" grpId="0">
        <p:tmplLst>
          <p:tmpl>
            <p:tnLst>
              <p:par>
                <p:cTn presetID="2" presetClass="entr" presetSubtype="2" decel="10000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 calcmode="lin" valueType="num">
                      <p:cBhvr additive="base">
                        <p:cTn dur="500" fill="hold"/>
                        <p:tgtEl>
                          <p:spTgt spid="12"/>
                        </p:tgtEl>
                        <p:attrNameLst>
                          <p:attrName>ppt_x</p:attrName>
                        </p:attrNameLst>
                      </p:cBhvr>
                      <p:tavLst>
                        <p:tav tm="0">
                          <p:val>
                            <p:strVal val="1+#ppt_w/2"/>
                          </p:val>
                        </p:tav>
                        <p:tav tm="100000">
                          <p:val>
                            <p:strVal val="#ppt_x"/>
                          </p:val>
                        </p:tav>
                      </p:tavLst>
                    </p:anim>
                    <p:anim calcmode="lin" valueType="num">
                      <p:cBhvr additive="base">
                        <p:cTn dur="500" fill="hold"/>
                        <p:tgtEl>
                          <p:spTgt spid="12"/>
                        </p:tgtEl>
                        <p:attrNameLst>
                          <p:attrName>ppt_y</p:attrName>
                        </p:attrNameLst>
                      </p:cBhvr>
                      <p:tavLst>
                        <p:tav tm="0">
                          <p:val>
                            <p:strVal val="#ppt_y"/>
                          </p:val>
                        </p:tav>
                        <p:tav tm="100000">
                          <p:val>
                            <p:strVal val="#ppt_y"/>
                          </p:val>
                        </p:tav>
                      </p:tavLst>
                    </p:anim>
                  </p:childTnLst>
                </p:cTn>
              </p:par>
            </p:tnLst>
          </p:tmpl>
        </p:tmplLst>
      </p:bldP>
      <p:bldP spid="13" grpId="0">
        <p:tmplLst>
          <p:tmpl>
            <p:tnLst>
              <p:par>
                <p:cTn presetID="2" presetClass="entr" presetSubtype="2" decel="10000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 calcmode="lin" valueType="num">
                      <p:cBhvr additive="base">
                        <p:cTn dur="500" fill="hold"/>
                        <p:tgtEl>
                          <p:spTgt spid="13"/>
                        </p:tgtEl>
                        <p:attrNameLst>
                          <p:attrName>ppt_x</p:attrName>
                        </p:attrNameLst>
                      </p:cBhvr>
                      <p:tavLst>
                        <p:tav tm="0">
                          <p:val>
                            <p:strVal val="1+#ppt_w/2"/>
                          </p:val>
                        </p:tav>
                        <p:tav tm="100000">
                          <p:val>
                            <p:strVal val="#ppt_x"/>
                          </p:val>
                        </p:tav>
                      </p:tavLst>
                    </p:anim>
                    <p:anim calcmode="lin" valueType="num">
                      <p:cBhvr additive="base">
                        <p:cTn dur="500" fill="hold"/>
                        <p:tgtEl>
                          <p:spTgt spid="13"/>
                        </p:tgtEl>
                        <p:attrNameLst>
                          <p:attrName>ppt_y</p:attrName>
                        </p:attrNameLst>
                      </p:cBhvr>
                      <p:tavLst>
                        <p:tav tm="0">
                          <p:val>
                            <p:strVal val="#ppt_y"/>
                          </p:val>
                        </p:tav>
                        <p:tav tm="100000">
                          <p:val>
                            <p:strVal val="#ppt_y"/>
                          </p:val>
                        </p:tav>
                      </p:tavLst>
                    </p:anim>
                  </p:childTnLst>
                </p:cTn>
              </p:par>
            </p:tnLst>
          </p:tmpl>
        </p:tmplLst>
      </p:bldP>
      <p:bldP spid="14" grpId="0">
        <p:tmplLst>
          <p:tmpl>
            <p:tnLst>
              <p:par>
                <p:cTn presetID="2" presetClass="entr" presetSubtype="2" decel="10000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500" fill="hold"/>
                        <p:tgtEl>
                          <p:spTgt spid="14"/>
                        </p:tgtEl>
                        <p:attrNameLst>
                          <p:attrName>ppt_x</p:attrName>
                        </p:attrNameLst>
                      </p:cBhvr>
                      <p:tavLst>
                        <p:tav tm="0">
                          <p:val>
                            <p:strVal val="1+#ppt_w/2"/>
                          </p:val>
                        </p:tav>
                        <p:tav tm="100000">
                          <p:val>
                            <p:strVal val="#ppt_x"/>
                          </p:val>
                        </p:tav>
                      </p:tavLst>
                    </p:anim>
                    <p:anim calcmode="lin" valueType="num">
                      <p:cBhvr additive="base">
                        <p:cTn dur="500" fill="hold"/>
                        <p:tgtEl>
                          <p:spTgt spid="14"/>
                        </p:tgtEl>
                        <p:attrNameLst>
                          <p:attrName>ppt_y</p:attrName>
                        </p:attrNameLst>
                      </p:cBhvr>
                      <p:tavLst>
                        <p:tav tm="0">
                          <p:val>
                            <p:strVal val="#ppt_y"/>
                          </p:val>
                        </p:tav>
                        <p:tav tm="100000">
                          <p:val>
                            <p:strVal val="#ppt_y"/>
                          </p:val>
                        </p:tav>
                      </p:tavLst>
                    </p:anim>
                  </p:childTnLst>
                </p:cTn>
              </p:par>
            </p:tnLst>
          </p:tmpl>
        </p:tmplLst>
      </p:bldP>
      <p:bldP spid="15" grpId="0">
        <p:tmplLst>
          <p:tmpl>
            <p:tnLst>
              <p:par>
                <p:cTn presetID="2" presetClass="entr" presetSubtype="2" decel="100000"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1+#ppt_w/2"/>
                          </p:val>
                        </p:tav>
                        <p:tav tm="100000">
                          <p:val>
                            <p:strVal val="#ppt_x"/>
                          </p:val>
                        </p:tav>
                      </p:tavLst>
                    </p:anim>
                    <p:anim calcmode="lin" valueType="num">
                      <p:cBhvr additive="base">
                        <p:cTn dur="500" fill="hold"/>
                        <p:tgtEl>
                          <p:spTgt spid="15"/>
                        </p:tgtEl>
                        <p:attrNameLst>
                          <p:attrName>ppt_y</p:attrName>
                        </p:attrNameLst>
                      </p:cBhvr>
                      <p:tavLst>
                        <p:tav tm="0">
                          <p:val>
                            <p:strVal val="#ppt_y"/>
                          </p:val>
                        </p:tav>
                        <p:tav tm="100000">
                          <p:val>
                            <p:strVal val="#ppt_y"/>
                          </p:val>
                        </p:tav>
                      </p:tavLst>
                    </p:anim>
                  </p:childTnLst>
                </p:cTn>
              </p:par>
            </p:tnLst>
          </p:tmpl>
        </p:tmplLst>
      </p:bldP>
      <p:bldP spid="16" grpId="0">
        <p:tmplLst>
          <p:tmpl>
            <p:tnLst>
              <p:par>
                <p:cTn presetID="2" presetClass="entr" presetSubtype="8" decel="100000" fill="hold" nodeType="afterEffect">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0-#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P spid="17" grpId="0">
        <p:tmplLst>
          <p:tmpl>
            <p:tnLst>
              <p:par>
                <p:cTn presetID="2" presetClass="entr" presetSubtype="8"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500" fill="hold"/>
                        <p:tgtEl>
                          <p:spTgt spid="17"/>
                        </p:tgtEl>
                        <p:attrNameLst>
                          <p:attrName>ppt_x</p:attrName>
                        </p:attrNameLst>
                      </p:cBhvr>
                      <p:tavLst>
                        <p:tav tm="0">
                          <p:val>
                            <p:strVal val="0-#ppt_w/2"/>
                          </p:val>
                        </p:tav>
                        <p:tav tm="100000">
                          <p:val>
                            <p:strVal val="#ppt_x"/>
                          </p:val>
                        </p:tav>
                      </p:tavLst>
                    </p:anim>
                    <p:anim calcmode="lin" valueType="num">
                      <p:cBhvr additive="base">
                        <p:cTn dur="500" fill="hold"/>
                        <p:tgtEl>
                          <p:spTgt spid="17"/>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4 Items">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角丸四角形 4"/>
          <p:cNvSpPr/>
          <p:nvPr userDrawn="1"/>
        </p:nvSpPr>
        <p:spPr>
          <a:xfrm>
            <a:off x="939800" y="3619500"/>
            <a:ext cx="3479800" cy="1524000"/>
          </a:xfrm>
          <a:prstGeom prst="roundRect">
            <a:avLst>
              <a:gd name="adj" fmla="val 10000"/>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角丸四角形 5"/>
          <p:cNvSpPr/>
          <p:nvPr userDrawn="1"/>
        </p:nvSpPr>
        <p:spPr>
          <a:xfrm>
            <a:off x="5194300" y="3619500"/>
            <a:ext cx="3479800" cy="1524000"/>
          </a:xfrm>
          <a:prstGeom prst="roundRect">
            <a:avLst>
              <a:gd name="adj" fmla="val 10000"/>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角丸四角形 6"/>
          <p:cNvSpPr/>
          <p:nvPr userDrawn="1"/>
        </p:nvSpPr>
        <p:spPr>
          <a:xfrm>
            <a:off x="9448800" y="3619500"/>
            <a:ext cx="3479800" cy="1524000"/>
          </a:xfrm>
          <a:prstGeom prst="roundRect">
            <a:avLst>
              <a:gd name="adj" fmla="val 10000"/>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角丸四角形 7"/>
          <p:cNvSpPr/>
          <p:nvPr userDrawn="1"/>
        </p:nvSpPr>
        <p:spPr>
          <a:xfrm>
            <a:off x="13703300" y="3619500"/>
            <a:ext cx="3479800" cy="1524000"/>
          </a:xfrm>
          <a:prstGeom prst="roundRect">
            <a:avLst>
              <a:gd name="adj" fmla="val 10000"/>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図プレースホルダー 7"/>
          <p:cNvSpPr>
            <a:spLocks noGrp="1"/>
          </p:cNvSpPr>
          <p:nvPr>
            <p:ph type="pic" sz="quarter" idx="42" hasCustomPrompt="1"/>
          </p:nvPr>
        </p:nvSpPr>
        <p:spPr>
          <a:xfrm>
            <a:off x="2108918" y="3810718"/>
            <a:ext cx="1141564" cy="1141564"/>
          </a:xfrm>
        </p:spPr>
        <p:txBody>
          <a:bodyPr>
            <a:normAutofit/>
          </a:bodyPr>
          <a:lstStyle>
            <a:lvl1pPr>
              <a:defRPr sz="1600"/>
            </a:lvl1pPr>
          </a:lstStyle>
          <a:p>
            <a:r>
              <a:rPr kumimoji="1" lang="en-US" altLang="ja-JP" dirty="0"/>
              <a:t>ICON</a:t>
            </a:r>
            <a:endParaRPr kumimoji="1" lang="ja-JP" altLang="en-US" dirty="0"/>
          </a:p>
        </p:txBody>
      </p:sp>
      <p:sp>
        <p:nvSpPr>
          <p:cNvPr id="11" name="図プレースホルダー 7"/>
          <p:cNvSpPr>
            <a:spLocks noGrp="1"/>
          </p:cNvSpPr>
          <p:nvPr>
            <p:ph type="pic" sz="quarter" idx="43" hasCustomPrompt="1"/>
          </p:nvPr>
        </p:nvSpPr>
        <p:spPr>
          <a:xfrm>
            <a:off x="6363418" y="3810718"/>
            <a:ext cx="1141564" cy="1141564"/>
          </a:xfrm>
        </p:spPr>
        <p:txBody>
          <a:bodyPr>
            <a:normAutofit/>
          </a:bodyPr>
          <a:lstStyle>
            <a:lvl1pPr>
              <a:defRPr sz="1600"/>
            </a:lvl1pPr>
          </a:lstStyle>
          <a:p>
            <a:r>
              <a:rPr kumimoji="1" lang="en-US" altLang="ja-JP" dirty="0"/>
              <a:t>ICON</a:t>
            </a:r>
            <a:endParaRPr kumimoji="1" lang="ja-JP" altLang="en-US" dirty="0"/>
          </a:p>
        </p:txBody>
      </p:sp>
      <p:sp>
        <p:nvSpPr>
          <p:cNvPr id="12" name="図プレースホルダー 7"/>
          <p:cNvSpPr>
            <a:spLocks noGrp="1"/>
          </p:cNvSpPr>
          <p:nvPr>
            <p:ph type="pic" sz="quarter" idx="44" hasCustomPrompt="1"/>
          </p:nvPr>
        </p:nvSpPr>
        <p:spPr>
          <a:xfrm>
            <a:off x="10617918" y="3810718"/>
            <a:ext cx="1141564" cy="1141564"/>
          </a:xfrm>
        </p:spPr>
        <p:txBody>
          <a:bodyPr>
            <a:normAutofit/>
          </a:bodyPr>
          <a:lstStyle>
            <a:lvl1pPr>
              <a:defRPr sz="1600"/>
            </a:lvl1pPr>
          </a:lstStyle>
          <a:p>
            <a:r>
              <a:rPr kumimoji="1" lang="en-US" altLang="ja-JP" dirty="0"/>
              <a:t>ICON</a:t>
            </a:r>
            <a:endParaRPr kumimoji="1" lang="ja-JP" altLang="en-US" dirty="0"/>
          </a:p>
        </p:txBody>
      </p:sp>
      <p:sp>
        <p:nvSpPr>
          <p:cNvPr id="13" name="図プレースホルダー 7"/>
          <p:cNvSpPr>
            <a:spLocks noGrp="1"/>
          </p:cNvSpPr>
          <p:nvPr>
            <p:ph type="pic" sz="quarter" idx="45" hasCustomPrompt="1"/>
          </p:nvPr>
        </p:nvSpPr>
        <p:spPr>
          <a:xfrm>
            <a:off x="14872418" y="3810718"/>
            <a:ext cx="1141564" cy="1141564"/>
          </a:xfrm>
        </p:spPr>
        <p:txBody>
          <a:bodyPr>
            <a:normAutofit/>
          </a:bodyPr>
          <a:lstStyle>
            <a:lvl1pPr>
              <a:defRPr sz="1600"/>
            </a:lvl1pPr>
          </a:lstStyle>
          <a:p>
            <a:r>
              <a:rPr kumimoji="1" lang="en-US" altLang="ja-JP" dirty="0"/>
              <a:t>ICON</a:t>
            </a:r>
            <a:endParaRPr kumimoji="1" lang="ja-JP" altLang="en-US" dirty="0"/>
          </a:p>
        </p:txBody>
      </p:sp>
      <p:sp>
        <p:nvSpPr>
          <p:cNvPr id="14" name="テキスト プレースホルダー 11"/>
          <p:cNvSpPr>
            <a:spLocks noGrp="1"/>
          </p:cNvSpPr>
          <p:nvPr>
            <p:ph type="body" sz="quarter" idx="16" hasCustomPrompt="1"/>
          </p:nvPr>
        </p:nvSpPr>
        <p:spPr>
          <a:xfrm>
            <a:off x="658927" y="5364330"/>
            <a:ext cx="4095751" cy="720080"/>
          </a:xfrm>
        </p:spPr>
        <p:txBody>
          <a:bodyPr anchor="ctr">
            <a:noAutofit/>
          </a:bodyPr>
          <a:lstStyle>
            <a:lvl1pPr algn="ctr">
              <a:lnSpc>
                <a:spcPct val="120000"/>
              </a:lnSpc>
              <a:defRPr sz="2800" spc="300">
                <a:solidFill>
                  <a:schemeClr val="accent1"/>
                </a:solidFill>
                <a:latin typeface="+mj-lt"/>
              </a:defRPr>
            </a:lvl1pPr>
          </a:lstStyle>
          <a:p>
            <a:pPr lvl="0"/>
            <a:r>
              <a:rPr lang="en-US" altLang="ja-JP" dirty="0"/>
              <a:t>TEXT HERE</a:t>
            </a:r>
            <a:endParaRPr lang="en-US" dirty="0"/>
          </a:p>
        </p:txBody>
      </p:sp>
      <p:sp>
        <p:nvSpPr>
          <p:cNvPr id="15" name="テキスト プレースホルダー 11"/>
          <p:cNvSpPr>
            <a:spLocks noGrp="1"/>
          </p:cNvSpPr>
          <p:nvPr>
            <p:ph type="body" sz="quarter" idx="46" hasCustomPrompt="1"/>
          </p:nvPr>
        </p:nvSpPr>
        <p:spPr>
          <a:xfrm>
            <a:off x="4904393" y="5364330"/>
            <a:ext cx="4095751" cy="720080"/>
          </a:xfrm>
        </p:spPr>
        <p:txBody>
          <a:bodyPr anchor="ctr">
            <a:noAutofit/>
          </a:bodyPr>
          <a:lstStyle>
            <a:lvl1pPr algn="ctr">
              <a:lnSpc>
                <a:spcPct val="120000"/>
              </a:lnSpc>
              <a:defRPr sz="2800" spc="300">
                <a:solidFill>
                  <a:schemeClr val="accent1"/>
                </a:solidFill>
                <a:latin typeface="+mj-lt"/>
              </a:defRPr>
            </a:lvl1pPr>
          </a:lstStyle>
          <a:p>
            <a:pPr lvl="0"/>
            <a:r>
              <a:rPr lang="en-US" altLang="ja-JP" dirty="0"/>
              <a:t>TEXT HERE</a:t>
            </a:r>
            <a:endParaRPr lang="en-US" dirty="0"/>
          </a:p>
        </p:txBody>
      </p:sp>
      <p:sp>
        <p:nvSpPr>
          <p:cNvPr id="16" name="テキスト プレースホルダー 11"/>
          <p:cNvSpPr>
            <a:spLocks noGrp="1"/>
          </p:cNvSpPr>
          <p:nvPr>
            <p:ph type="body" sz="quarter" idx="47" hasCustomPrompt="1"/>
          </p:nvPr>
        </p:nvSpPr>
        <p:spPr>
          <a:xfrm>
            <a:off x="9149859" y="5364330"/>
            <a:ext cx="4095751" cy="720080"/>
          </a:xfrm>
        </p:spPr>
        <p:txBody>
          <a:bodyPr anchor="ctr">
            <a:noAutofit/>
          </a:bodyPr>
          <a:lstStyle>
            <a:lvl1pPr algn="ctr">
              <a:lnSpc>
                <a:spcPct val="120000"/>
              </a:lnSpc>
              <a:defRPr sz="2800" spc="300">
                <a:solidFill>
                  <a:schemeClr val="accent1"/>
                </a:solidFill>
                <a:latin typeface="+mj-lt"/>
              </a:defRPr>
            </a:lvl1pPr>
          </a:lstStyle>
          <a:p>
            <a:pPr lvl="0"/>
            <a:r>
              <a:rPr lang="en-US" altLang="ja-JP" dirty="0"/>
              <a:t>TEXT HERE</a:t>
            </a:r>
            <a:endParaRPr lang="en-US" dirty="0"/>
          </a:p>
        </p:txBody>
      </p:sp>
      <p:sp>
        <p:nvSpPr>
          <p:cNvPr id="17" name="テキスト プレースホルダー 11"/>
          <p:cNvSpPr>
            <a:spLocks noGrp="1"/>
          </p:cNvSpPr>
          <p:nvPr>
            <p:ph type="body" sz="quarter" idx="48" hasCustomPrompt="1"/>
          </p:nvPr>
        </p:nvSpPr>
        <p:spPr>
          <a:xfrm>
            <a:off x="13395324" y="5364330"/>
            <a:ext cx="4095751" cy="720080"/>
          </a:xfrm>
        </p:spPr>
        <p:txBody>
          <a:bodyPr anchor="ctr">
            <a:noAutofit/>
          </a:bodyPr>
          <a:lstStyle>
            <a:lvl1pPr algn="ctr">
              <a:lnSpc>
                <a:spcPct val="120000"/>
              </a:lnSpc>
              <a:defRPr sz="2800" spc="300">
                <a:solidFill>
                  <a:schemeClr val="accent1"/>
                </a:solidFill>
                <a:latin typeface="+mj-lt"/>
              </a:defRPr>
            </a:lvl1pPr>
          </a:lstStyle>
          <a:p>
            <a:pPr lvl="0"/>
            <a:r>
              <a:rPr lang="en-US" altLang="ja-JP" dirty="0"/>
              <a:t>TEXT HERE</a:t>
            </a:r>
            <a:endParaRPr lang="en-US" dirty="0"/>
          </a:p>
        </p:txBody>
      </p:sp>
      <p:sp>
        <p:nvSpPr>
          <p:cNvPr id="18" name="テキスト プレースホルダー 11"/>
          <p:cNvSpPr>
            <a:spLocks noGrp="1"/>
          </p:cNvSpPr>
          <p:nvPr>
            <p:ph type="body" sz="quarter" idx="20" hasCustomPrompt="1"/>
          </p:nvPr>
        </p:nvSpPr>
        <p:spPr>
          <a:xfrm>
            <a:off x="673040" y="6014020"/>
            <a:ext cx="4064060" cy="3015680"/>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9" name="テキスト プレースホルダー 11"/>
          <p:cNvSpPr>
            <a:spLocks noGrp="1"/>
          </p:cNvSpPr>
          <p:nvPr>
            <p:ph type="body" sz="quarter" idx="21" hasCustomPrompt="1"/>
          </p:nvPr>
        </p:nvSpPr>
        <p:spPr>
          <a:xfrm>
            <a:off x="4904393" y="6014020"/>
            <a:ext cx="4064060" cy="3015680"/>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0" name="テキスト プレースホルダー 11"/>
          <p:cNvSpPr>
            <a:spLocks noGrp="1"/>
          </p:cNvSpPr>
          <p:nvPr>
            <p:ph type="body" sz="quarter" idx="22" hasCustomPrompt="1"/>
          </p:nvPr>
        </p:nvSpPr>
        <p:spPr>
          <a:xfrm>
            <a:off x="9149859" y="6014020"/>
            <a:ext cx="4064060" cy="3015680"/>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1" name="テキスト プレースホルダー 11"/>
          <p:cNvSpPr>
            <a:spLocks noGrp="1"/>
          </p:cNvSpPr>
          <p:nvPr>
            <p:ph type="body" sz="quarter" idx="23" hasCustomPrompt="1"/>
          </p:nvPr>
        </p:nvSpPr>
        <p:spPr>
          <a:xfrm>
            <a:off x="13395324" y="6014020"/>
            <a:ext cx="4064060" cy="3015680"/>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2" name="テキスト プレースホルダー 11"/>
          <p:cNvSpPr>
            <a:spLocks noGrp="1"/>
          </p:cNvSpPr>
          <p:nvPr>
            <p:ph type="body" sz="quarter" idx="49" hasCustomPrompt="1"/>
          </p:nvPr>
        </p:nvSpPr>
        <p:spPr>
          <a:xfrm>
            <a:off x="1922433" y="1784920"/>
            <a:ext cx="14439960" cy="1390080"/>
          </a:xfrm>
        </p:spPr>
        <p:txBody>
          <a:bodyPr anchor="ctr">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1141860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childTnLst>
                                </p:cTn>
                              </p:par>
                              <p:par>
                                <p:cTn id="15" presetID="2" presetClass="entr" presetSubtype="4" decel="10000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4" decel="10000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500" fill="hold"/>
                                        <p:tgtEl>
                                          <p:spTgt spid="18"/>
                                        </p:tgtEl>
                                        <p:attrNameLst>
                                          <p:attrName>ppt_x</p:attrName>
                                        </p:attrNameLst>
                                      </p:cBhvr>
                                      <p:tavLst>
                                        <p:tav tm="0">
                                          <p:val>
                                            <p:strVal val="#ppt_x"/>
                                          </p:val>
                                        </p:tav>
                                        <p:tav tm="100000">
                                          <p:val>
                                            <p:strVal val="#ppt_x"/>
                                          </p:val>
                                        </p:tav>
                                      </p:tavLst>
                                    </p:anim>
                                    <p:anim calcmode="lin" valueType="num">
                                      <p:cBhvr additive="base">
                                        <p:cTn id="22" dur="500" fill="hold"/>
                                        <p:tgtEl>
                                          <p:spTgt spid="18"/>
                                        </p:tgtEl>
                                        <p:attrNameLst>
                                          <p:attrName>ppt_y</p:attrName>
                                        </p:attrNameLst>
                                      </p:cBhvr>
                                      <p:tavLst>
                                        <p:tav tm="0">
                                          <p:val>
                                            <p:strVal val="1+#ppt_h/2"/>
                                          </p:val>
                                        </p:tav>
                                        <p:tav tm="100000">
                                          <p:val>
                                            <p:strVal val="#ppt_y"/>
                                          </p:val>
                                        </p:tav>
                                      </p:tavLst>
                                    </p:anim>
                                  </p:childTnLst>
                                </p:cTn>
                              </p:par>
                            </p:childTnLst>
                          </p:cTn>
                        </p:par>
                        <p:par>
                          <p:cTn id="23" fill="hold">
                            <p:stCondLst>
                              <p:cond delay="1000"/>
                            </p:stCondLst>
                            <p:childTnLst>
                              <p:par>
                                <p:cTn id="24" presetID="10" presetClass="entr" presetSubtype="0" fill="hold" grpId="0" nodeType="afterEffect">
                                  <p:stCondLst>
                                    <p:cond delay="25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par>
                                <p:cTn id="27" presetID="10" presetClass="entr" presetSubtype="0" fill="hold" grpId="0" nodeType="withEffect">
                                  <p:stCondLst>
                                    <p:cond delay="25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par>
                          <p:cTn id="30" fill="hold">
                            <p:stCondLst>
                              <p:cond delay="1750"/>
                            </p:stCondLst>
                            <p:childTnLst>
                              <p:par>
                                <p:cTn id="31" presetID="2" presetClass="entr" presetSubtype="4" decel="10000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decel="10000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par>
                          <p:cTn id="39" fill="hold">
                            <p:stCondLst>
                              <p:cond delay="2250"/>
                            </p:stCondLst>
                            <p:childTnLst>
                              <p:par>
                                <p:cTn id="40" presetID="10" presetClass="entr" presetSubtype="0" fill="hold" grpId="0" nodeType="afterEffect">
                                  <p:stCondLst>
                                    <p:cond delay="25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par>
                                <p:cTn id="43" presetID="10" presetClass="entr" presetSubtype="0" fill="hold" grpId="0" nodeType="withEffect">
                                  <p:stCondLst>
                                    <p:cond delay="25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500"/>
                                        <p:tgtEl>
                                          <p:spTgt spid="12"/>
                                        </p:tgtEl>
                                      </p:cBhvr>
                                    </p:animEffect>
                                  </p:childTnLst>
                                </p:cTn>
                              </p:par>
                            </p:childTnLst>
                          </p:cTn>
                        </p:par>
                        <p:par>
                          <p:cTn id="46" fill="hold">
                            <p:stCondLst>
                              <p:cond delay="3000"/>
                            </p:stCondLst>
                            <p:childTnLst>
                              <p:par>
                                <p:cTn id="47" presetID="2" presetClass="entr" presetSubtype="4" decel="100000"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ppt_x"/>
                                          </p:val>
                                        </p:tav>
                                        <p:tav tm="100000">
                                          <p:val>
                                            <p:strVal val="#ppt_x"/>
                                          </p:val>
                                        </p:tav>
                                      </p:tavLst>
                                    </p:anim>
                                    <p:anim calcmode="lin" valueType="num">
                                      <p:cBhvr additive="base">
                                        <p:cTn id="50" dur="5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4" decel="10000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500" fill="hold"/>
                                        <p:tgtEl>
                                          <p:spTgt spid="20"/>
                                        </p:tgtEl>
                                        <p:attrNameLst>
                                          <p:attrName>ppt_x</p:attrName>
                                        </p:attrNameLst>
                                      </p:cBhvr>
                                      <p:tavLst>
                                        <p:tav tm="0">
                                          <p:val>
                                            <p:strVal val="#ppt_x"/>
                                          </p:val>
                                        </p:tav>
                                        <p:tav tm="100000">
                                          <p:val>
                                            <p:strVal val="#ppt_x"/>
                                          </p:val>
                                        </p:tav>
                                      </p:tavLst>
                                    </p:anim>
                                    <p:anim calcmode="lin" valueType="num">
                                      <p:cBhvr additive="base">
                                        <p:cTn id="54" dur="500" fill="hold"/>
                                        <p:tgtEl>
                                          <p:spTgt spid="20"/>
                                        </p:tgtEl>
                                        <p:attrNameLst>
                                          <p:attrName>ppt_y</p:attrName>
                                        </p:attrNameLst>
                                      </p:cBhvr>
                                      <p:tavLst>
                                        <p:tav tm="0">
                                          <p:val>
                                            <p:strVal val="1+#ppt_h/2"/>
                                          </p:val>
                                        </p:tav>
                                        <p:tav tm="100000">
                                          <p:val>
                                            <p:strVal val="#ppt_y"/>
                                          </p:val>
                                        </p:tav>
                                      </p:tavLst>
                                    </p:anim>
                                  </p:childTnLst>
                                </p:cTn>
                              </p:par>
                            </p:childTnLst>
                          </p:cTn>
                        </p:par>
                        <p:par>
                          <p:cTn id="55" fill="hold">
                            <p:stCondLst>
                              <p:cond delay="3500"/>
                            </p:stCondLst>
                            <p:childTnLst>
                              <p:par>
                                <p:cTn id="56" presetID="10" presetClass="entr" presetSubtype="0" fill="hold" grpId="0" nodeType="afterEffect">
                                  <p:stCondLst>
                                    <p:cond delay="250"/>
                                  </p:stCondLst>
                                  <p:childTnLst>
                                    <p:set>
                                      <p:cBhvr>
                                        <p:cTn id="57" dur="1" fill="hold">
                                          <p:stCondLst>
                                            <p:cond delay="0"/>
                                          </p:stCondLst>
                                        </p:cTn>
                                        <p:tgtEl>
                                          <p:spTgt spid="8"/>
                                        </p:tgtEl>
                                        <p:attrNameLst>
                                          <p:attrName>style.visibility</p:attrName>
                                        </p:attrNameLst>
                                      </p:cBhvr>
                                      <p:to>
                                        <p:strVal val="visible"/>
                                      </p:to>
                                    </p:set>
                                    <p:animEffect transition="in" filter="fade">
                                      <p:cBhvr>
                                        <p:cTn id="58" dur="500"/>
                                        <p:tgtEl>
                                          <p:spTgt spid="8"/>
                                        </p:tgtEl>
                                      </p:cBhvr>
                                    </p:animEffect>
                                  </p:childTnLst>
                                </p:cTn>
                              </p:par>
                              <p:par>
                                <p:cTn id="59" presetID="10" presetClass="entr" presetSubtype="0" fill="hold" grpId="0" nodeType="withEffect">
                                  <p:stCondLst>
                                    <p:cond delay="25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500"/>
                                        <p:tgtEl>
                                          <p:spTgt spid="13"/>
                                        </p:tgtEl>
                                      </p:cBhvr>
                                    </p:animEffect>
                                  </p:childTnLst>
                                </p:cTn>
                              </p:par>
                            </p:childTnLst>
                          </p:cTn>
                        </p:par>
                        <p:par>
                          <p:cTn id="62" fill="hold">
                            <p:stCondLst>
                              <p:cond delay="4250"/>
                            </p:stCondLst>
                            <p:childTnLst>
                              <p:par>
                                <p:cTn id="63" presetID="2" presetClass="entr" presetSubtype="4" decel="100000" fill="hold" grpId="0" nodeType="after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500" fill="hold"/>
                                        <p:tgtEl>
                                          <p:spTgt spid="17"/>
                                        </p:tgtEl>
                                        <p:attrNameLst>
                                          <p:attrName>ppt_x</p:attrName>
                                        </p:attrNameLst>
                                      </p:cBhvr>
                                      <p:tavLst>
                                        <p:tav tm="0">
                                          <p:val>
                                            <p:strVal val="#ppt_x"/>
                                          </p:val>
                                        </p:tav>
                                        <p:tav tm="100000">
                                          <p:val>
                                            <p:strVal val="#ppt_x"/>
                                          </p:val>
                                        </p:tav>
                                      </p:tavLst>
                                    </p:anim>
                                    <p:anim calcmode="lin" valueType="num">
                                      <p:cBhvr additive="base">
                                        <p:cTn id="66" dur="5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decel="100000" fill="hold" grpId="0"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500" fill="hold"/>
                                        <p:tgtEl>
                                          <p:spTgt spid="21"/>
                                        </p:tgtEl>
                                        <p:attrNameLst>
                                          <p:attrName>ppt_x</p:attrName>
                                        </p:attrNameLst>
                                      </p:cBhvr>
                                      <p:tavLst>
                                        <p:tav tm="0">
                                          <p:val>
                                            <p:strVal val="#ppt_x"/>
                                          </p:val>
                                        </p:tav>
                                        <p:tav tm="100000">
                                          <p:val>
                                            <p:strVal val="#ppt_x"/>
                                          </p:val>
                                        </p:tav>
                                      </p:tavLst>
                                    </p:anim>
                                    <p:anim calcmode="lin" valueType="num">
                                      <p:cBhvr additive="base">
                                        <p:cTn id="7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1" grpId="0"/>
      <p:bldP spid="12" grpId="0"/>
      <p:bldP spid="13" grpId="0"/>
      <p:bldP spid="14" grpId="0">
        <p:tmplLst>
          <p:tmpl>
            <p:tnLst>
              <p:par>
                <p:cTn presetID="2" presetClass="entr" presetSubtype="4" decel="100000" fill="hold" nodeType="withEffect">
                  <p:stCondLst>
                    <p:cond delay="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500" fill="hold"/>
                        <p:tgtEl>
                          <p:spTgt spid="14"/>
                        </p:tgtEl>
                        <p:attrNameLst>
                          <p:attrName>ppt_x</p:attrName>
                        </p:attrNameLst>
                      </p:cBhvr>
                      <p:tavLst>
                        <p:tav tm="0">
                          <p:val>
                            <p:strVal val="#ppt_x"/>
                          </p:val>
                        </p:tav>
                        <p:tav tm="100000">
                          <p:val>
                            <p:strVal val="#ppt_x"/>
                          </p:val>
                        </p:tav>
                      </p:tavLst>
                    </p:anim>
                    <p:anim calcmode="lin" valueType="num">
                      <p:cBhvr additive="base">
                        <p:cTn dur="500" fill="hold"/>
                        <p:tgtEl>
                          <p:spTgt spid="14"/>
                        </p:tgtEl>
                        <p:attrNameLst>
                          <p:attrName>ppt_y</p:attrName>
                        </p:attrNameLst>
                      </p:cBhvr>
                      <p:tavLst>
                        <p:tav tm="0">
                          <p:val>
                            <p:strVal val="1+#ppt_h/2"/>
                          </p:val>
                        </p:tav>
                        <p:tav tm="100000">
                          <p:val>
                            <p:strVal val="#ppt_y"/>
                          </p:val>
                        </p:tav>
                      </p:tavLst>
                    </p:anim>
                  </p:childTnLst>
                </p:cTn>
              </p:par>
            </p:tnLst>
          </p:tmpl>
        </p:tmplLst>
      </p:bldP>
      <p:bldP spid="15" grpId="0">
        <p:tmplLst>
          <p:tmpl>
            <p:tnLst>
              <p:par>
                <p:cTn presetID="2" presetClass="entr" presetSubtype="4" decel="100000"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ppt_x"/>
                          </p:val>
                        </p:tav>
                        <p:tav tm="100000">
                          <p:val>
                            <p:strVal val="#ppt_x"/>
                          </p:val>
                        </p:tav>
                      </p:tavLst>
                    </p:anim>
                    <p:anim calcmode="lin" valueType="num">
                      <p:cBhvr additive="base">
                        <p:cTn dur="500" fill="hold"/>
                        <p:tgtEl>
                          <p:spTgt spid="15"/>
                        </p:tgtEl>
                        <p:attrNameLst>
                          <p:attrName>ppt_y</p:attrName>
                        </p:attrNameLst>
                      </p:cBhvr>
                      <p:tavLst>
                        <p:tav tm="0">
                          <p:val>
                            <p:strVal val="1+#ppt_h/2"/>
                          </p:val>
                        </p:tav>
                        <p:tav tm="100000">
                          <p:val>
                            <p:strVal val="#ppt_y"/>
                          </p:val>
                        </p:tav>
                      </p:tavLst>
                    </p:anim>
                  </p:childTnLst>
                </p:cTn>
              </p:par>
            </p:tnLst>
          </p:tmpl>
        </p:tmplLst>
      </p:bldP>
      <p:bldP spid="16" grpId="0">
        <p:tmplLst>
          <p:tmpl>
            <p:tnLst>
              <p:par>
                <p:cTn presetID="2" presetClass="entr" presetSubtype="4" decel="100000" fill="hold" nodeType="afterEffect">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ppt_x"/>
                          </p:val>
                        </p:tav>
                        <p:tav tm="100000">
                          <p:val>
                            <p:strVal val="#ppt_x"/>
                          </p:val>
                        </p:tav>
                      </p:tavLst>
                    </p:anim>
                    <p:anim calcmode="lin" valueType="num">
                      <p:cBhvr additive="base">
                        <p:cTn dur="500" fill="hold"/>
                        <p:tgtEl>
                          <p:spTgt spid="16"/>
                        </p:tgtEl>
                        <p:attrNameLst>
                          <p:attrName>ppt_y</p:attrName>
                        </p:attrNameLst>
                      </p:cBhvr>
                      <p:tavLst>
                        <p:tav tm="0">
                          <p:val>
                            <p:strVal val="1+#ppt_h/2"/>
                          </p:val>
                        </p:tav>
                        <p:tav tm="100000">
                          <p:val>
                            <p:strVal val="#ppt_y"/>
                          </p:val>
                        </p:tav>
                      </p:tavLst>
                    </p:anim>
                  </p:childTnLst>
                </p:cTn>
              </p:par>
            </p:tnLst>
          </p:tmpl>
        </p:tmplLst>
      </p:bldP>
      <p:bldP spid="17" grpId="0">
        <p:tmplLst>
          <p:tmpl>
            <p:tnLst>
              <p:par>
                <p:cTn presetID="2" presetClass="entr" presetSubtype="4" decel="100000" fill="hold" nodeType="after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500" fill="hold"/>
                        <p:tgtEl>
                          <p:spTgt spid="17"/>
                        </p:tgtEl>
                        <p:attrNameLst>
                          <p:attrName>ppt_x</p:attrName>
                        </p:attrNameLst>
                      </p:cBhvr>
                      <p:tavLst>
                        <p:tav tm="0">
                          <p:val>
                            <p:strVal val="#ppt_x"/>
                          </p:val>
                        </p:tav>
                        <p:tav tm="100000">
                          <p:val>
                            <p:strVal val="#ppt_x"/>
                          </p:val>
                        </p:tav>
                      </p:tavLst>
                    </p:anim>
                    <p:anim calcmode="lin" valueType="num">
                      <p:cBhvr additive="base">
                        <p:cTn dur="500" fill="hold"/>
                        <p:tgtEl>
                          <p:spTgt spid="17"/>
                        </p:tgtEl>
                        <p:attrNameLst>
                          <p:attrName>ppt_y</p:attrName>
                        </p:attrNameLst>
                      </p:cBhvr>
                      <p:tavLst>
                        <p:tav tm="0">
                          <p:val>
                            <p:strVal val="1+#ppt_h/2"/>
                          </p:val>
                        </p:tav>
                        <p:tav tm="100000">
                          <p:val>
                            <p:strVal val="#ppt_y"/>
                          </p:val>
                        </p:tav>
                      </p:tavLst>
                    </p:anim>
                  </p:childTnLst>
                </p:cTn>
              </p:par>
            </p:tnLst>
          </p:tmpl>
        </p:tmplLst>
      </p:bldP>
      <p:bldP spid="18" grpId="0">
        <p:tmplLst>
          <p:tmpl>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fill="hold"/>
                        <p:tgtEl>
                          <p:spTgt spid="18"/>
                        </p:tgtEl>
                        <p:attrNameLst>
                          <p:attrName>ppt_x</p:attrName>
                        </p:attrNameLst>
                      </p:cBhvr>
                      <p:tavLst>
                        <p:tav tm="0">
                          <p:val>
                            <p:strVal val="#ppt_x"/>
                          </p:val>
                        </p:tav>
                        <p:tav tm="100000">
                          <p:val>
                            <p:strVal val="#ppt_x"/>
                          </p:val>
                        </p:tav>
                      </p:tavLst>
                    </p:anim>
                    <p:anim calcmode="lin" valueType="num">
                      <p:cBhvr additive="base">
                        <p:cTn dur="50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4" decel="10000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500" fill="hold"/>
                        <p:tgtEl>
                          <p:spTgt spid="19"/>
                        </p:tgtEl>
                        <p:attrNameLst>
                          <p:attrName>ppt_x</p:attrName>
                        </p:attrNameLst>
                      </p:cBhvr>
                      <p:tavLst>
                        <p:tav tm="0">
                          <p:val>
                            <p:strVal val="#ppt_x"/>
                          </p:val>
                        </p:tav>
                        <p:tav tm="100000">
                          <p:val>
                            <p:strVal val="#ppt_x"/>
                          </p:val>
                        </p:tav>
                      </p:tavLst>
                    </p:anim>
                    <p:anim calcmode="lin" valueType="num">
                      <p:cBhvr additive="base">
                        <p:cTn dur="500" fill="hold"/>
                        <p:tgtEl>
                          <p:spTgt spid="19"/>
                        </p:tgtEl>
                        <p:attrNameLst>
                          <p:attrName>ppt_y</p:attrName>
                        </p:attrNameLst>
                      </p:cBhvr>
                      <p:tavLst>
                        <p:tav tm="0">
                          <p:val>
                            <p:strVal val="1+#ppt_h/2"/>
                          </p:val>
                        </p:tav>
                        <p:tav tm="100000">
                          <p:val>
                            <p:strVal val="#ppt_y"/>
                          </p:val>
                        </p:tav>
                      </p:tavLst>
                    </p:anim>
                  </p:childTnLst>
                </p:cTn>
              </p:par>
            </p:tnLst>
          </p:tmpl>
        </p:tmplLst>
      </p:bldP>
      <p:bldP spid="20" grpId="0">
        <p:tmplLst>
          <p:tmpl>
            <p:tnLst>
              <p:par>
                <p:cTn presetID="2" presetClass="entr" presetSubtype="4" decel="10000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fill="hold"/>
                        <p:tgtEl>
                          <p:spTgt spid="20"/>
                        </p:tgtEl>
                        <p:attrNameLst>
                          <p:attrName>ppt_x</p:attrName>
                        </p:attrNameLst>
                      </p:cBhvr>
                      <p:tavLst>
                        <p:tav tm="0">
                          <p:val>
                            <p:strVal val="#ppt_x"/>
                          </p:val>
                        </p:tav>
                        <p:tav tm="100000">
                          <p:val>
                            <p:strVal val="#ppt_x"/>
                          </p:val>
                        </p:tav>
                      </p:tavLst>
                    </p:anim>
                    <p:anim calcmode="lin" valueType="num">
                      <p:cBhvr additive="base">
                        <p:cTn dur="500" fill="hold"/>
                        <p:tgtEl>
                          <p:spTgt spid="20"/>
                        </p:tgtEl>
                        <p:attrNameLst>
                          <p:attrName>ppt_y</p:attrName>
                        </p:attrNameLst>
                      </p:cBhvr>
                      <p:tavLst>
                        <p:tav tm="0">
                          <p:val>
                            <p:strVal val="1+#ppt_h/2"/>
                          </p:val>
                        </p:tav>
                        <p:tav tm="100000">
                          <p:val>
                            <p:strVal val="#ppt_y"/>
                          </p:val>
                        </p:tav>
                      </p:tavLst>
                    </p:anim>
                  </p:childTnLst>
                </p:cTn>
              </p:par>
            </p:tnLst>
          </p:tmpl>
        </p:tmplLst>
      </p:bldP>
      <p:bldP spid="21" grpId="0">
        <p:tmplLst>
          <p:tmpl>
            <p:tnLst>
              <p:par>
                <p:cTn presetID="2" presetClass="entr" presetSubtype="4" decel="10000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fill="hold"/>
                        <p:tgtEl>
                          <p:spTgt spid="21"/>
                        </p:tgtEl>
                        <p:attrNameLst>
                          <p:attrName>ppt_x</p:attrName>
                        </p:attrNameLst>
                      </p:cBhvr>
                      <p:tavLst>
                        <p:tav tm="0">
                          <p:val>
                            <p:strVal val="#ppt_x"/>
                          </p:val>
                        </p:tav>
                        <p:tav tm="100000">
                          <p:val>
                            <p:strVal val="#ppt_x"/>
                          </p:val>
                        </p:tav>
                      </p:tavLst>
                    </p:anim>
                    <p:anim calcmode="lin" valueType="num">
                      <p:cBhvr additive="base">
                        <p:cTn dur="500" fill="hold"/>
                        <p:tgtEl>
                          <p:spTgt spid="21"/>
                        </p:tgtEl>
                        <p:attrNameLst>
                          <p:attrName>ppt_y</p:attrName>
                        </p:attrNameLst>
                      </p:cBhvr>
                      <p:tavLst>
                        <p:tav tm="0">
                          <p:val>
                            <p:strVal val="1+#ppt_h/2"/>
                          </p:val>
                        </p:tav>
                        <p:tav tm="100000">
                          <p:val>
                            <p:strVal val="#ppt_y"/>
                          </p:val>
                        </p:tav>
                      </p:tavLst>
                    </p:anim>
                  </p:childTnLst>
                </p:cTn>
              </p:par>
            </p:tnLst>
          </p:tmpl>
        </p:tmplLst>
      </p:bldP>
      <p:bldP spid="22" grpId="0">
        <p:tmplLst>
          <p:tmpl>
            <p:tnLst>
              <p:par>
                <p:cTn presetID="10" presetClass="entr" presetSubtype="0" fill="hold" nodeType="after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Tree 1">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角丸四角形 4"/>
          <p:cNvSpPr/>
          <p:nvPr userDrawn="1"/>
        </p:nvSpPr>
        <p:spPr>
          <a:xfrm>
            <a:off x="939800" y="4873470"/>
            <a:ext cx="3479800" cy="1524000"/>
          </a:xfrm>
          <a:prstGeom prst="roundRect">
            <a:avLst>
              <a:gd name="adj" fmla="val 10000"/>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角丸四角形 5"/>
          <p:cNvSpPr/>
          <p:nvPr userDrawn="1"/>
        </p:nvSpPr>
        <p:spPr>
          <a:xfrm>
            <a:off x="5194300" y="4873470"/>
            <a:ext cx="3479800" cy="1524000"/>
          </a:xfrm>
          <a:prstGeom prst="roundRect">
            <a:avLst>
              <a:gd name="adj" fmla="val 10000"/>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角丸四角形 6"/>
          <p:cNvSpPr/>
          <p:nvPr userDrawn="1"/>
        </p:nvSpPr>
        <p:spPr>
          <a:xfrm>
            <a:off x="9448800" y="4873470"/>
            <a:ext cx="3479800" cy="1524000"/>
          </a:xfrm>
          <a:prstGeom prst="roundRect">
            <a:avLst>
              <a:gd name="adj" fmla="val 10000"/>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角丸四角形 7"/>
          <p:cNvSpPr/>
          <p:nvPr userDrawn="1"/>
        </p:nvSpPr>
        <p:spPr>
          <a:xfrm>
            <a:off x="13703300" y="4873470"/>
            <a:ext cx="3479800" cy="1524000"/>
          </a:xfrm>
          <a:prstGeom prst="roundRect">
            <a:avLst>
              <a:gd name="adj" fmla="val 10000"/>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図プレースホルダー 7"/>
          <p:cNvSpPr>
            <a:spLocks noGrp="1"/>
          </p:cNvSpPr>
          <p:nvPr>
            <p:ph type="pic" sz="quarter" idx="42" hasCustomPrompt="1"/>
          </p:nvPr>
        </p:nvSpPr>
        <p:spPr>
          <a:xfrm>
            <a:off x="2108918" y="5064688"/>
            <a:ext cx="1141564" cy="1141564"/>
          </a:xfrm>
        </p:spPr>
        <p:txBody>
          <a:bodyPr>
            <a:normAutofit/>
          </a:bodyPr>
          <a:lstStyle>
            <a:lvl1pPr>
              <a:defRPr sz="1600"/>
            </a:lvl1pPr>
          </a:lstStyle>
          <a:p>
            <a:r>
              <a:rPr kumimoji="1" lang="en-US" altLang="ja-JP" dirty="0"/>
              <a:t>ICON</a:t>
            </a:r>
            <a:endParaRPr kumimoji="1" lang="ja-JP" altLang="en-US" dirty="0"/>
          </a:p>
        </p:txBody>
      </p:sp>
      <p:sp>
        <p:nvSpPr>
          <p:cNvPr id="11" name="図プレースホルダー 7"/>
          <p:cNvSpPr>
            <a:spLocks noGrp="1"/>
          </p:cNvSpPr>
          <p:nvPr>
            <p:ph type="pic" sz="quarter" idx="43" hasCustomPrompt="1"/>
          </p:nvPr>
        </p:nvSpPr>
        <p:spPr>
          <a:xfrm>
            <a:off x="6363418" y="5064688"/>
            <a:ext cx="1141564" cy="1141564"/>
          </a:xfrm>
        </p:spPr>
        <p:txBody>
          <a:bodyPr>
            <a:normAutofit/>
          </a:bodyPr>
          <a:lstStyle>
            <a:lvl1pPr>
              <a:defRPr sz="1600"/>
            </a:lvl1pPr>
          </a:lstStyle>
          <a:p>
            <a:r>
              <a:rPr kumimoji="1" lang="en-US" altLang="ja-JP" dirty="0"/>
              <a:t>ICON</a:t>
            </a:r>
            <a:endParaRPr kumimoji="1" lang="ja-JP" altLang="en-US" dirty="0"/>
          </a:p>
        </p:txBody>
      </p:sp>
      <p:sp>
        <p:nvSpPr>
          <p:cNvPr id="12" name="図プレースホルダー 7"/>
          <p:cNvSpPr>
            <a:spLocks noGrp="1"/>
          </p:cNvSpPr>
          <p:nvPr>
            <p:ph type="pic" sz="quarter" idx="44" hasCustomPrompt="1"/>
          </p:nvPr>
        </p:nvSpPr>
        <p:spPr>
          <a:xfrm>
            <a:off x="10617918" y="5064688"/>
            <a:ext cx="1141564" cy="1141564"/>
          </a:xfrm>
        </p:spPr>
        <p:txBody>
          <a:bodyPr>
            <a:normAutofit/>
          </a:bodyPr>
          <a:lstStyle>
            <a:lvl1pPr>
              <a:defRPr sz="1600"/>
            </a:lvl1pPr>
          </a:lstStyle>
          <a:p>
            <a:r>
              <a:rPr kumimoji="1" lang="en-US" altLang="ja-JP" dirty="0"/>
              <a:t>ICON</a:t>
            </a:r>
            <a:endParaRPr kumimoji="1" lang="ja-JP" altLang="en-US" dirty="0"/>
          </a:p>
        </p:txBody>
      </p:sp>
      <p:sp>
        <p:nvSpPr>
          <p:cNvPr id="13" name="図プレースホルダー 7"/>
          <p:cNvSpPr>
            <a:spLocks noGrp="1"/>
          </p:cNvSpPr>
          <p:nvPr>
            <p:ph type="pic" sz="quarter" idx="45" hasCustomPrompt="1"/>
          </p:nvPr>
        </p:nvSpPr>
        <p:spPr>
          <a:xfrm>
            <a:off x="14872418" y="5064688"/>
            <a:ext cx="1141564" cy="1141564"/>
          </a:xfrm>
        </p:spPr>
        <p:txBody>
          <a:bodyPr>
            <a:normAutofit/>
          </a:bodyPr>
          <a:lstStyle>
            <a:lvl1pPr>
              <a:defRPr sz="1600"/>
            </a:lvl1pPr>
          </a:lstStyle>
          <a:p>
            <a:r>
              <a:rPr kumimoji="1" lang="en-US" altLang="ja-JP" dirty="0"/>
              <a:t>ICON</a:t>
            </a:r>
            <a:endParaRPr kumimoji="1" lang="ja-JP" altLang="en-US" dirty="0"/>
          </a:p>
        </p:txBody>
      </p:sp>
      <p:sp>
        <p:nvSpPr>
          <p:cNvPr id="14" name="テキスト プレースホルダー 11"/>
          <p:cNvSpPr>
            <a:spLocks noGrp="1"/>
          </p:cNvSpPr>
          <p:nvPr>
            <p:ph type="body" sz="quarter" idx="16" hasCustomPrompt="1"/>
          </p:nvPr>
        </p:nvSpPr>
        <p:spPr>
          <a:xfrm>
            <a:off x="658927" y="6618300"/>
            <a:ext cx="4095751" cy="720080"/>
          </a:xfrm>
        </p:spPr>
        <p:txBody>
          <a:bodyPr anchor="ctr">
            <a:noAutofit/>
          </a:bodyPr>
          <a:lstStyle>
            <a:lvl1pPr algn="ctr">
              <a:lnSpc>
                <a:spcPct val="120000"/>
              </a:lnSpc>
              <a:defRPr sz="2800" spc="300">
                <a:solidFill>
                  <a:schemeClr val="accent1"/>
                </a:solidFill>
                <a:latin typeface="+mj-lt"/>
              </a:defRPr>
            </a:lvl1pPr>
          </a:lstStyle>
          <a:p>
            <a:pPr lvl="0"/>
            <a:r>
              <a:rPr lang="en-US" altLang="ja-JP" dirty="0"/>
              <a:t>TEXT HERE</a:t>
            </a:r>
            <a:endParaRPr lang="en-US" dirty="0"/>
          </a:p>
        </p:txBody>
      </p:sp>
      <p:sp>
        <p:nvSpPr>
          <p:cNvPr id="15" name="テキスト プレースホルダー 11"/>
          <p:cNvSpPr>
            <a:spLocks noGrp="1"/>
          </p:cNvSpPr>
          <p:nvPr>
            <p:ph type="body" sz="quarter" idx="46" hasCustomPrompt="1"/>
          </p:nvPr>
        </p:nvSpPr>
        <p:spPr>
          <a:xfrm>
            <a:off x="4904393" y="6618300"/>
            <a:ext cx="4095751" cy="720080"/>
          </a:xfrm>
        </p:spPr>
        <p:txBody>
          <a:bodyPr anchor="ctr">
            <a:noAutofit/>
          </a:bodyPr>
          <a:lstStyle>
            <a:lvl1pPr algn="ctr">
              <a:lnSpc>
                <a:spcPct val="120000"/>
              </a:lnSpc>
              <a:defRPr sz="2800" spc="300">
                <a:solidFill>
                  <a:schemeClr val="accent1"/>
                </a:solidFill>
                <a:latin typeface="+mj-lt"/>
              </a:defRPr>
            </a:lvl1pPr>
          </a:lstStyle>
          <a:p>
            <a:pPr lvl="0"/>
            <a:r>
              <a:rPr lang="en-US" altLang="ja-JP" dirty="0"/>
              <a:t>TEXT HERE</a:t>
            </a:r>
            <a:endParaRPr lang="en-US" dirty="0"/>
          </a:p>
        </p:txBody>
      </p:sp>
      <p:sp>
        <p:nvSpPr>
          <p:cNvPr id="16" name="テキスト プレースホルダー 11"/>
          <p:cNvSpPr>
            <a:spLocks noGrp="1"/>
          </p:cNvSpPr>
          <p:nvPr>
            <p:ph type="body" sz="quarter" idx="47" hasCustomPrompt="1"/>
          </p:nvPr>
        </p:nvSpPr>
        <p:spPr>
          <a:xfrm>
            <a:off x="9149859" y="6618300"/>
            <a:ext cx="4095751" cy="720080"/>
          </a:xfrm>
        </p:spPr>
        <p:txBody>
          <a:bodyPr anchor="ctr">
            <a:noAutofit/>
          </a:bodyPr>
          <a:lstStyle>
            <a:lvl1pPr algn="ctr">
              <a:lnSpc>
                <a:spcPct val="120000"/>
              </a:lnSpc>
              <a:defRPr sz="2800" spc="300">
                <a:solidFill>
                  <a:schemeClr val="accent1"/>
                </a:solidFill>
                <a:latin typeface="+mj-lt"/>
              </a:defRPr>
            </a:lvl1pPr>
          </a:lstStyle>
          <a:p>
            <a:pPr lvl="0"/>
            <a:r>
              <a:rPr lang="en-US" altLang="ja-JP" dirty="0"/>
              <a:t>TEXT HERE</a:t>
            </a:r>
            <a:endParaRPr lang="en-US" dirty="0"/>
          </a:p>
        </p:txBody>
      </p:sp>
      <p:sp>
        <p:nvSpPr>
          <p:cNvPr id="17" name="テキスト プレースホルダー 11"/>
          <p:cNvSpPr>
            <a:spLocks noGrp="1"/>
          </p:cNvSpPr>
          <p:nvPr>
            <p:ph type="body" sz="quarter" idx="48" hasCustomPrompt="1"/>
          </p:nvPr>
        </p:nvSpPr>
        <p:spPr>
          <a:xfrm>
            <a:off x="13395324" y="6618300"/>
            <a:ext cx="4095751" cy="720080"/>
          </a:xfrm>
        </p:spPr>
        <p:txBody>
          <a:bodyPr anchor="ctr">
            <a:noAutofit/>
          </a:bodyPr>
          <a:lstStyle>
            <a:lvl1pPr algn="ctr">
              <a:lnSpc>
                <a:spcPct val="120000"/>
              </a:lnSpc>
              <a:defRPr sz="2800" spc="300">
                <a:solidFill>
                  <a:schemeClr val="accent1"/>
                </a:solidFill>
                <a:latin typeface="+mj-lt"/>
              </a:defRPr>
            </a:lvl1pPr>
          </a:lstStyle>
          <a:p>
            <a:pPr lvl="0"/>
            <a:r>
              <a:rPr lang="en-US" altLang="ja-JP" dirty="0"/>
              <a:t>TEXT HERE</a:t>
            </a:r>
            <a:endParaRPr lang="en-US" dirty="0"/>
          </a:p>
        </p:txBody>
      </p:sp>
      <p:sp>
        <p:nvSpPr>
          <p:cNvPr id="18" name="テキスト プレースホルダー 11"/>
          <p:cNvSpPr>
            <a:spLocks noGrp="1"/>
          </p:cNvSpPr>
          <p:nvPr>
            <p:ph type="body" sz="quarter" idx="20" hasCustomPrompt="1"/>
          </p:nvPr>
        </p:nvSpPr>
        <p:spPr>
          <a:xfrm>
            <a:off x="673040" y="7267990"/>
            <a:ext cx="4064060" cy="1874785"/>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9" name="テキスト プレースホルダー 11"/>
          <p:cNvSpPr>
            <a:spLocks noGrp="1"/>
          </p:cNvSpPr>
          <p:nvPr>
            <p:ph type="body" sz="quarter" idx="21" hasCustomPrompt="1"/>
          </p:nvPr>
        </p:nvSpPr>
        <p:spPr>
          <a:xfrm>
            <a:off x="4904393" y="7267990"/>
            <a:ext cx="4064060" cy="1874785"/>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0" name="テキスト プレースホルダー 11"/>
          <p:cNvSpPr>
            <a:spLocks noGrp="1"/>
          </p:cNvSpPr>
          <p:nvPr>
            <p:ph type="body" sz="quarter" idx="22" hasCustomPrompt="1"/>
          </p:nvPr>
        </p:nvSpPr>
        <p:spPr>
          <a:xfrm>
            <a:off x="9149859" y="7267990"/>
            <a:ext cx="4064060" cy="1874785"/>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1" name="テキスト プレースホルダー 11"/>
          <p:cNvSpPr>
            <a:spLocks noGrp="1"/>
          </p:cNvSpPr>
          <p:nvPr>
            <p:ph type="body" sz="quarter" idx="23" hasCustomPrompt="1"/>
          </p:nvPr>
        </p:nvSpPr>
        <p:spPr>
          <a:xfrm>
            <a:off x="13395324" y="7267990"/>
            <a:ext cx="4064060" cy="1874785"/>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3" name="角丸四角形 22"/>
          <p:cNvSpPr/>
          <p:nvPr userDrawn="1"/>
        </p:nvSpPr>
        <p:spPr>
          <a:xfrm>
            <a:off x="7402513" y="1993150"/>
            <a:ext cx="3479800" cy="1524000"/>
          </a:xfrm>
          <a:prstGeom prst="roundRect">
            <a:avLst>
              <a:gd name="adj" fmla="val 10000"/>
            </a:avLst>
          </a:prstGeom>
          <a:solidFill>
            <a:schemeClr val="accent1">
              <a:lumMod val="7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図プレースホルダー 7"/>
          <p:cNvSpPr>
            <a:spLocks noGrp="1"/>
          </p:cNvSpPr>
          <p:nvPr>
            <p:ph type="pic" sz="quarter" idx="49" hasCustomPrompt="1"/>
          </p:nvPr>
        </p:nvSpPr>
        <p:spPr>
          <a:xfrm>
            <a:off x="8571631" y="2184368"/>
            <a:ext cx="1141564" cy="1141564"/>
          </a:xfrm>
        </p:spPr>
        <p:txBody>
          <a:bodyPr>
            <a:normAutofit/>
          </a:bodyPr>
          <a:lstStyle>
            <a:lvl1pPr>
              <a:defRPr sz="1600"/>
            </a:lvl1pPr>
          </a:lstStyle>
          <a:p>
            <a:r>
              <a:rPr kumimoji="1" lang="en-US" altLang="ja-JP" dirty="0"/>
              <a:t>ICON</a:t>
            </a:r>
            <a:endParaRPr kumimoji="1" lang="ja-JP" altLang="en-US" dirty="0"/>
          </a:p>
        </p:txBody>
      </p:sp>
      <p:cxnSp>
        <p:nvCxnSpPr>
          <p:cNvPr id="25" name="直線コネクタ 24"/>
          <p:cNvCxnSpPr>
            <a:stCxn id="23" idx="2"/>
            <a:endCxn id="5" idx="0"/>
          </p:cNvCxnSpPr>
          <p:nvPr userDrawn="1"/>
        </p:nvCxnSpPr>
        <p:spPr>
          <a:xfrm flipH="1">
            <a:off x="2679700" y="3517150"/>
            <a:ext cx="6462713" cy="1356320"/>
          </a:xfrm>
          <a:prstGeom prst="line">
            <a:avLst/>
          </a:prstGeom>
          <a:ln w="28575">
            <a:solidFill>
              <a:schemeClr val="accent1"/>
            </a:solidFill>
            <a:prstDash val="solid"/>
            <a:tailEnd type="none"/>
          </a:ln>
        </p:spPr>
        <p:style>
          <a:lnRef idx="1">
            <a:schemeClr val="accent1"/>
          </a:lnRef>
          <a:fillRef idx="0">
            <a:schemeClr val="accent1"/>
          </a:fillRef>
          <a:effectRef idx="0">
            <a:schemeClr val="accent1"/>
          </a:effectRef>
          <a:fontRef idx="minor">
            <a:schemeClr val="tx1"/>
          </a:fontRef>
        </p:style>
      </p:cxnSp>
      <p:cxnSp>
        <p:nvCxnSpPr>
          <p:cNvPr id="26" name="直線コネクタ 25"/>
          <p:cNvCxnSpPr>
            <a:stCxn id="23" idx="2"/>
            <a:endCxn id="6" idx="0"/>
          </p:cNvCxnSpPr>
          <p:nvPr userDrawn="1"/>
        </p:nvCxnSpPr>
        <p:spPr>
          <a:xfrm flipH="1">
            <a:off x="6934200" y="3517150"/>
            <a:ext cx="2208213" cy="1356320"/>
          </a:xfrm>
          <a:prstGeom prst="line">
            <a:avLst/>
          </a:prstGeom>
          <a:ln w="28575">
            <a:solidFill>
              <a:schemeClr val="accent1"/>
            </a:solidFill>
            <a:prstDash val="solid"/>
            <a:tailEnd type="none"/>
          </a:ln>
        </p:spPr>
        <p:style>
          <a:lnRef idx="1">
            <a:schemeClr val="accent1"/>
          </a:lnRef>
          <a:fillRef idx="0">
            <a:schemeClr val="accent1"/>
          </a:fillRef>
          <a:effectRef idx="0">
            <a:schemeClr val="accent1"/>
          </a:effectRef>
          <a:fontRef idx="minor">
            <a:schemeClr val="tx1"/>
          </a:fontRef>
        </p:style>
      </p:cxnSp>
      <p:cxnSp>
        <p:nvCxnSpPr>
          <p:cNvPr id="29" name="直線コネクタ 28"/>
          <p:cNvCxnSpPr>
            <a:stCxn id="7" idx="0"/>
            <a:endCxn id="23" idx="2"/>
          </p:cNvCxnSpPr>
          <p:nvPr userDrawn="1"/>
        </p:nvCxnSpPr>
        <p:spPr>
          <a:xfrm flipH="1" flipV="1">
            <a:off x="9142413" y="3517150"/>
            <a:ext cx="2046287" cy="1356320"/>
          </a:xfrm>
          <a:prstGeom prst="line">
            <a:avLst/>
          </a:prstGeom>
          <a:ln w="28575">
            <a:solidFill>
              <a:schemeClr val="accent1"/>
            </a:solidFill>
            <a:prstDash val="solid"/>
            <a:tailEnd type="none"/>
          </a:ln>
        </p:spPr>
        <p:style>
          <a:lnRef idx="1">
            <a:schemeClr val="accent1"/>
          </a:lnRef>
          <a:fillRef idx="0">
            <a:schemeClr val="accent1"/>
          </a:fillRef>
          <a:effectRef idx="0">
            <a:schemeClr val="accent1"/>
          </a:effectRef>
          <a:fontRef idx="minor">
            <a:schemeClr val="tx1"/>
          </a:fontRef>
        </p:style>
      </p:cxnSp>
      <p:cxnSp>
        <p:nvCxnSpPr>
          <p:cNvPr id="32" name="直線コネクタ 31"/>
          <p:cNvCxnSpPr>
            <a:stCxn id="8" idx="0"/>
            <a:endCxn id="23" idx="2"/>
          </p:cNvCxnSpPr>
          <p:nvPr userDrawn="1"/>
        </p:nvCxnSpPr>
        <p:spPr>
          <a:xfrm flipH="1" flipV="1">
            <a:off x="9142413" y="3517150"/>
            <a:ext cx="6300787" cy="1356320"/>
          </a:xfrm>
          <a:prstGeom prst="line">
            <a:avLst/>
          </a:prstGeom>
          <a:ln w="28575">
            <a:solidFill>
              <a:schemeClr val="accent1"/>
            </a:solidFill>
            <a:prstDash val="solid"/>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3244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up)">
                                      <p:cBhvr>
                                        <p:cTn id="14" dur="500"/>
                                        <p:tgtEl>
                                          <p:spTgt spid="25"/>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500"/>
                                        <p:tgtEl>
                                          <p:spTgt spid="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par>
                          <p:cTn id="22" fill="hold">
                            <p:stCondLst>
                              <p:cond delay="1500"/>
                            </p:stCondLst>
                            <p:childTnLst>
                              <p:par>
                                <p:cTn id="23" presetID="2" presetClass="entr" presetSubtype="4" decel="10000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ppt_x"/>
                                          </p:val>
                                        </p:tav>
                                        <p:tav tm="100000">
                                          <p:val>
                                            <p:strVal val="#ppt_x"/>
                                          </p:val>
                                        </p:tav>
                                      </p:tavLst>
                                    </p:anim>
                                    <p:anim calcmode="lin" valueType="num">
                                      <p:cBhvr additive="base">
                                        <p:cTn id="30" dur="500" fill="hold"/>
                                        <p:tgtEl>
                                          <p:spTgt spid="18"/>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2" presetClass="entr" presetSubtype="1" fill="hold" nodeType="after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wipe(up)">
                                      <p:cBhvr>
                                        <p:cTn id="34" dur="500"/>
                                        <p:tgtEl>
                                          <p:spTgt spid="26"/>
                                        </p:tgtEl>
                                      </p:cBhvr>
                                    </p:animEffect>
                                  </p:childTnLst>
                                </p:cTn>
                              </p:par>
                            </p:childTnLst>
                          </p:cTn>
                        </p:par>
                        <p:par>
                          <p:cTn id="35" fill="hold">
                            <p:stCondLst>
                              <p:cond delay="2500"/>
                            </p:stCondLst>
                            <p:childTnLst>
                              <p:par>
                                <p:cTn id="36" presetID="10" presetClass="entr" presetSubtype="0"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fade">
                                      <p:cBhvr>
                                        <p:cTn id="41" dur="500"/>
                                        <p:tgtEl>
                                          <p:spTgt spid="11"/>
                                        </p:tgtEl>
                                      </p:cBhvr>
                                    </p:animEffect>
                                  </p:childTnLst>
                                </p:cTn>
                              </p:par>
                            </p:childTnLst>
                          </p:cTn>
                        </p:par>
                        <p:par>
                          <p:cTn id="42" fill="hold">
                            <p:stCondLst>
                              <p:cond delay="3000"/>
                            </p:stCondLst>
                            <p:childTnLst>
                              <p:par>
                                <p:cTn id="43" presetID="2" presetClass="entr" presetSubtype="4" decel="100000"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500" fill="hold"/>
                                        <p:tgtEl>
                                          <p:spTgt spid="15"/>
                                        </p:tgtEl>
                                        <p:attrNameLst>
                                          <p:attrName>ppt_x</p:attrName>
                                        </p:attrNameLst>
                                      </p:cBhvr>
                                      <p:tavLst>
                                        <p:tav tm="0">
                                          <p:val>
                                            <p:strVal val="#ppt_x"/>
                                          </p:val>
                                        </p:tav>
                                        <p:tav tm="100000">
                                          <p:val>
                                            <p:strVal val="#ppt_x"/>
                                          </p:val>
                                        </p:tav>
                                      </p:tavLst>
                                    </p:anim>
                                    <p:anim calcmode="lin" valueType="num">
                                      <p:cBhvr additive="base">
                                        <p:cTn id="46" dur="5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4" decel="10000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par>
                          <p:cTn id="51" fill="hold">
                            <p:stCondLst>
                              <p:cond delay="3500"/>
                            </p:stCondLst>
                            <p:childTnLst>
                              <p:par>
                                <p:cTn id="52" presetID="22" presetClass="entr" presetSubtype="1" fill="hold" nodeType="after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wipe(up)">
                                      <p:cBhvr>
                                        <p:cTn id="54" dur="500"/>
                                        <p:tgtEl>
                                          <p:spTgt spid="29"/>
                                        </p:tgtEl>
                                      </p:cBhvr>
                                    </p:animEffect>
                                  </p:childTnLst>
                                </p:cTn>
                              </p:par>
                            </p:childTnLst>
                          </p:cTn>
                        </p:par>
                        <p:par>
                          <p:cTn id="55" fill="hold">
                            <p:stCondLst>
                              <p:cond delay="4000"/>
                            </p:stCondLst>
                            <p:childTnLst>
                              <p:par>
                                <p:cTn id="56" presetID="10" presetClass="entr" presetSubtype="0" fill="hold" grpId="0" nodeType="after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fade">
                                      <p:cBhvr>
                                        <p:cTn id="58" dur="500"/>
                                        <p:tgtEl>
                                          <p:spTgt spid="7"/>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childTnLst>
                          </p:cTn>
                        </p:par>
                        <p:par>
                          <p:cTn id="62" fill="hold">
                            <p:stCondLst>
                              <p:cond delay="4500"/>
                            </p:stCondLst>
                            <p:childTnLst>
                              <p:par>
                                <p:cTn id="63" presetID="2" presetClass="entr" presetSubtype="4" decel="100000" fill="hold" grpId="0" nodeType="after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500" fill="hold"/>
                                        <p:tgtEl>
                                          <p:spTgt spid="16"/>
                                        </p:tgtEl>
                                        <p:attrNameLst>
                                          <p:attrName>ppt_x</p:attrName>
                                        </p:attrNameLst>
                                      </p:cBhvr>
                                      <p:tavLst>
                                        <p:tav tm="0">
                                          <p:val>
                                            <p:strVal val="#ppt_x"/>
                                          </p:val>
                                        </p:tav>
                                        <p:tav tm="100000">
                                          <p:val>
                                            <p:strVal val="#ppt_x"/>
                                          </p:val>
                                        </p:tav>
                                      </p:tavLst>
                                    </p:anim>
                                    <p:anim calcmode="lin" valueType="num">
                                      <p:cBhvr additive="base">
                                        <p:cTn id="66" dur="500" fill="hold"/>
                                        <p:tgtEl>
                                          <p:spTgt spid="16"/>
                                        </p:tgtEl>
                                        <p:attrNameLst>
                                          <p:attrName>ppt_y</p:attrName>
                                        </p:attrNameLst>
                                      </p:cBhvr>
                                      <p:tavLst>
                                        <p:tav tm="0">
                                          <p:val>
                                            <p:strVal val="1+#ppt_h/2"/>
                                          </p:val>
                                        </p:tav>
                                        <p:tav tm="100000">
                                          <p:val>
                                            <p:strVal val="#ppt_y"/>
                                          </p:val>
                                        </p:tav>
                                      </p:tavLst>
                                    </p:anim>
                                  </p:childTnLst>
                                </p:cTn>
                              </p:par>
                              <p:par>
                                <p:cTn id="67" presetID="2" presetClass="entr" presetSubtype="4" decel="100000"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500" fill="hold"/>
                                        <p:tgtEl>
                                          <p:spTgt spid="20"/>
                                        </p:tgtEl>
                                        <p:attrNameLst>
                                          <p:attrName>ppt_x</p:attrName>
                                        </p:attrNameLst>
                                      </p:cBhvr>
                                      <p:tavLst>
                                        <p:tav tm="0">
                                          <p:val>
                                            <p:strVal val="#ppt_x"/>
                                          </p:val>
                                        </p:tav>
                                        <p:tav tm="100000">
                                          <p:val>
                                            <p:strVal val="#ppt_x"/>
                                          </p:val>
                                        </p:tav>
                                      </p:tavLst>
                                    </p:anim>
                                    <p:anim calcmode="lin" valueType="num">
                                      <p:cBhvr additive="base">
                                        <p:cTn id="70" dur="500" fill="hold"/>
                                        <p:tgtEl>
                                          <p:spTgt spid="20"/>
                                        </p:tgtEl>
                                        <p:attrNameLst>
                                          <p:attrName>ppt_y</p:attrName>
                                        </p:attrNameLst>
                                      </p:cBhvr>
                                      <p:tavLst>
                                        <p:tav tm="0">
                                          <p:val>
                                            <p:strVal val="1+#ppt_h/2"/>
                                          </p:val>
                                        </p:tav>
                                        <p:tav tm="100000">
                                          <p:val>
                                            <p:strVal val="#ppt_y"/>
                                          </p:val>
                                        </p:tav>
                                      </p:tavLst>
                                    </p:anim>
                                  </p:childTnLst>
                                </p:cTn>
                              </p:par>
                            </p:childTnLst>
                          </p:cTn>
                        </p:par>
                        <p:par>
                          <p:cTn id="71" fill="hold">
                            <p:stCondLst>
                              <p:cond delay="5000"/>
                            </p:stCondLst>
                            <p:childTnLst>
                              <p:par>
                                <p:cTn id="72" presetID="22" presetClass="entr" presetSubtype="1" fill="hold"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wipe(up)">
                                      <p:cBhvr>
                                        <p:cTn id="74" dur="500"/>
                                        <p:tgtEl>
                                          <p:spTgt spid="32"/>
                                        </p:tgtEl>
                                      </p:cBhvr>
                                    </p:animEffect>
                                  </p:childTnLst>
                                </p:cTn>
                              </p:par>
                            </p:childTnLst>
                          </p:cTn>
                        </p:par>
                        <p:par>
                          <p:cTn id="75" fill="hold">
                            <p:stCondLst>
                              <p:cond delay="5500"/>
                            </p:stCondLst>
                            <p:childTnLst>
                              <p:par>
                                <p:cTn id="76" presetID="10" presetClass="entr" presetSubtype="0" fill="hold" grpId="0" nodeType="after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fade">
                                      <p:cBhvr>
                                        <p:cTn id="78" dur="500"/>
                                        <p:tgtEl>
                                          <p:spTgt spid="8"/>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fade">
                                      <p:cBhvr>
                                        <p:cTn id="81" dur="500"/>
                                        <p:tgtEl>
                                          <p:spTgt spid="13"/>
                                        </p:tgtEl>
                                      </p:cBhvr>
                                    </p:animEffect>
                                  </p:childTnLst>
                                </p:cTn>
                              </p:par>
                            </p:childTnLst>
                          </p:cTn>
                        </p:par>
                        <p:par>
                          <p:cTn id="82" fill="hold">
                            <p:stCondLst>
                              <p:cond delay="6000"/>
                            </p:stCondLst>
                            <p:childTnLst>
                              <p:par>
                                <p:cTn id="83" presetID="2" presetClass="entr" presetSubtype="4" decel="100000" fill="hold" grpId="0" nodeType="after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500" fill="hold"/>
                                        <p:tgtEl>
                                          <p:spTgt spid="17"/>
                                        </p:tgtEl>
                                        <p:attrNameLst>
                                          <p:attrName>ppt_x</p:attrName>
                                        </p:attrNameLst>
                                      </p:cBhvr>
                                      <p:tavLst>
                                        <p:tav tm="0">
                                          <p:val>
                                            <p:strVal val="#ppt_x"/>
                                          </p:val>
                                        </p:tav>
                                        <p:tav tm="100000">
                                          <p:val>
                                            <p:strVal val="#ppt_x"/>
                                          </p:val>
                                        </p:tav>
                                      </p:tavLst>
                                    </p:anim>
                                    <p:anim calcmode="lin" valueType="num">
                                      <p:cBhvr additive="base">
                                        <p:cTn id="86" dur="500" fill="hold"/>
                                        <p:tgtEl>
                                          <p:spTgt spid="17"/>
                                        </p:tgtEl>
                                        <p:attrNameLst>
                                          <p:attrName>ppt_y</p:attrName>
                                        </p:attrNameLst>
                                      </p:cBhvr>
                                      <p:tavLst>
                                        <p:tav tm="0">
                                          <p:val>
                                            <p:strVal val="1+#ppt_h/2"/>
                                          </p:val>
                                        </p:tav>
                                        <p:tav tm="100000">
                                          <p:val>
                                            <p:strVal val="#ppt_y"/>
                                          </p:val>
                                        </p:tav>
                                      </p:tavLst>
                                    </p:anim>
                                  </p:childTnLst>
                                </p:cTn>
                              </p:par>
                              <p:par>
                                <p:cTn id="87" presetID="2" presetClass="entr" presetSubtype="4" decel="100000" fill="hold" grpId="0" nodeType="withEffect">
                                  <p:stCondLst>
                                    <p:cond delay="0"/>
                                  </p:stCondLst>
                                  <p:childTnLst>
                                    <p:set>
                                      <p:cBhvr>
                                        <p:cTn id="88" dur="1" fill="hold">
                                          <p:stCondLst>
                                            <p:cond delay="0"/>
                                          </p:stCondLst>
                                        </p:cTn>
                                        <p:tgtEl>
                                          <p:spTgt spid="21"/>
                                        </p:tgtEl>
                                        <p:attrNameLst>
                                          <p:attrName>style.visibility</p:attrName>
                                        </p:attrNameLst>
                                      </p:cBhvr>
                                      <p:to>
                                        <p:strVal val="visible"/>
                                      </p:to>
                                    </p:set>
                                    <p:anim calcmode="lin" valueType="num">
                                      <p:cBhvr additive="base">
                                        <p:cTn id="89" dur="500" fill="hold"/>
                                        <p:tgtEl>
                                          <p:spTgt spid="21"/>
                                        </p:tgtEl>
                                        <p:attrNameLst>
                                          <p:attrName>ppt_x</p:attrName>
                                        </p:attrNameLst>
                                      </p:cBhvr>
                                      <p:tavLst>
                                        <p:tav tm="0">
                                          <p:val>
                                            <p:strVal val="#ppt_x"/>
                                          </p:val>
                                        </p:tav>
                                        <p:tav tm="100000">
                                          <p:val>
                                            <p:strVal val="#ppt_x"/>
                                          </p:val>
                                        </p:tav>
                                      </p:tavLst>
                                    </p:anim>
                                    <p:anim calcmode="lin" valueType="num">
                                      <p:cBhvr additive="base">
                                        <p:cTn id="9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1" grpId="0"/>
      <p:bldP spid="12" grpId="0"/>
      <p:bldP spid="13" grpId="0"/>
      <p:bldP spid="14" grpId="0">
        <p:tmplLst>
          <p:tmpl>
            <p:tnLst>
              <p:par>
                <p:cTn presetID="2" presetClass="entr" presetSubtype="4" decel="10000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500" fill="hold"/>
                        <p:tgtEl>
                          <p:spTgt spid="14"/>
                        </p:tgtEl>
                        <p:attrNameLst>
                          <p:attrName>ppt_x</p:attrName>
                        </p:attrNameLst>
                      </p:cBhvr>
                      <p:tavLst>
                        <p:tav tm="0">
                          <p:val>
                            <p:strVal val="#ppt_x"/>
                          </p:val>
                        </p:tav>
                        <p:tav tm="100000">
                          <p:val>
                            <p:strVal val="#ppt_x"/>
                          </p:val>
                        </p:tav>
                      </p:tavLst>
                    </p:anim>
                    <p:anim calcmode="lin" valueType="num">
                      <p:cBhvr additive="base">
                        <p:cTn dur="500" fill="hold"/>
                        <p:tgtEl>
                          <p:spTgt spid="14"/>
                        </p:tgtEl>
                        <p:attrNameLst>
                          <p:attrName>ppt_y</p:attrName>
                        </p:attrNameLst>
                      </p:cBhvr>
                      <p:tavLst>
                        <p:tav tm="0">
                          <p:val>
                            <p:strVal val="1+#ppt_h/2"/>
                          </p:val>
                        </p:tav>
                        <p:tav tm="100000">
                          <p:val>
                            <p:strVal val="#ppt_y"/>
                          </p:val>
                        </p:tav>
                      </p:tavLst>
                    </p:anim>
                  </p:childTnLst>
                </p:cTn>
              </p:par>
            </p:tnLst>
          </p:tmpl>
        </p:tmplLst>
      </p:bldP>
      <p:bldP spid="15" grpId="0">
        <p:tmplLst>
          <p:tmpl>
            <p:tnLst>
              <p:par>
                <p:cTn presetID="2" presetClass="entr" presetSubtype="4" decel="100000"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ppt_x"/>
                          </p:val>
                        </p:tav>
                        <p:tav tm="100000">
                          <p:val>
                            <p:strVal val="#ppt_x"/>
                          </p:val>
                        </p:tav>
                      </p:tavLst>
                    </p:anim>
                    <p:anim calcmode="lin" valueType="num">
                      <p:cBhvr additive="base">
                        <p:cTn dur="500" fill="hold"/>
                        <p:tgtEl>
                          <p:spTgt spid="15"/>
                        </p:tgtEl>
                        <p:attrNameLst>
                          <p:attrName>ppt_y</p:attrName>
                        </p:attrNameLst>
                      </p:cBhvr>
                      <p:tavLst>
                        <p:tav tm="0">
                          <p:val>
                            <p:strVal val="1+#ppt_h/2"/>
                          </p:val>
                        </p:tav>
                        <p:tav tm="100000">
                          <p:val>
                            <p:strVal val="#ppt_y"/>
                          </p:val>
                        </p:tav>
                      </p:tavLst>
                    </p:anim>
                  </p:childTnLst>
                </p:cTn>
              </p:par>
            </p:tnLst>
          </p:tmpl>
        </p:tmplLst>
      </p:bldP>
      <p:bldP spid="16" grpId="0">
        <p:tmplLst>
          <p:tmpl>
            <p:tnLst>
              <p:par>
                <p:cTn presetID="2" presetClass="entr" presetSubtype="4" decel="100000" fill="hold" nodeType="afterEffect">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ppt_x"/>
                          </p:val>
                        </p:tav>
                        <p:tav tm="100000">
                          <p:val>
                            <p:strVal val="#ppt_x"/>
                          </p:val>
                        </p:tav>
                      </p:tavLst>
                    </p:anim>
                    <p:anim calcmode="lin" valueType="num">
                      <p:cBhvr additive="base">
                        <p:cTn dur="500" fill="hold"/>
                        <p:tgtEl>
                          <p:spTgt spid="16"/>
                        </p:tgtEl>
                        <p:attrNameLst>
                          <p:attrName>ppt_y</p:attrName>
                        </p:attrNameLst>
                      </p:cBhvr>
                      <p:tavLst>
                        <p:tav tm="0">
                          <p:val>
                            <p:strVal val="1+#ppt_h/2"/>
                          </p:val>
                        </p:tav>
                        <p:tav tm="100000">
                          <p:val>
                            <p:strVal val="#ppt_y"/>
                          </p:val>
                        </p:tav>
                      </p:tavLst>
                    </p:anim>
                  </p:childTnLst>
                </p:cTn>
              </p:par>
            </p:tnLst>
          </p:tmpl>
        </p:tmplLst>
      </p:bldP>
      <p:bldP spid="17" grpId="0">
        <p:tmplLst>
          <p:tmpl>
            <p:tnLst>
              <p:par>
                <p:cTn presetID="2" presetClass="entr" presetSubtype="4" decel="100000" fill="hold" nodeType="after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500" fill="hold"/>
                        <p:tgtEl>
                          <p:spTgt spid="17"/>
                        </p:tgtEl>
                        <p:attrNameLst>
                          <p:attrName>ppt_x</p:attrName>
                        </p:attrNameLst>
                      </p:cBhvr>
                      <p:tavLst>
                        <p:tav tm="0">
                          <p:val>
                            <p:strVal val="#ppt_x"/>
                          </p:val>
                        </p:tav>
                        <p:tav tm="100000">
                          <p:val>
                            <p:strVal val="#ppt_x"/>
                          </p:val>
                        </p:tav>
                      </p:tavLst>
                    </p:anim>
                    <p:anim calcmode="lin" valueType="num">
                      <p:cBhvr additive="base">
                        <p:cTn dur="500" fill="hold"/>
                        <p:tgtEl>
                          <p:spTgt spid="17"/>
                        </p:tgtEl>
                        <p:attrNameLst>
                          <p:attrName>ppt_y</p:attrName>
                        </p:attrNameLst>
                      </p:cBhvr>
                      <p:tavLst>
                        <p:tav tm="0">
                          <p:val>
                            <p:strVal val="1+#ppt_h/2"/>
                          </p:val>
                        </p:tav>
                        <p:tav tm="100000">
                          <p:val>
                            <p:strVal val="#ppt_y"/>
                          </p:val>
                        </p:tav>
                      </p:tavLst>
                    </p:anim>
                  </p:childTnLst>
                </p:cTn>
              </p:par>
            </p:tnLst>
          </p:tmpl>
        </p:tmplLst>
      </p:bldP>
      <p:bldP spid="18" grpId="0">
        <p:tmplLst>
          <p:tmpl>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fill="hold"/>
                        <p:tgtEl>
                          <p:spTgt spid="18"/>
                        </p:tgtEl>
                        <p:attrNameLst>
                          <p:attrName>ppt_x</p:attrName>
                        </p:attrNameLst>
                      </p:cBhvr>
                      <p:tavLst>
                        <p:tav tm="0">
                          <p:val>
                            <p:strVal val="#ppt_x"/>
                          </p:val>
                        </p:tav>
                        <p:tav tm="100000">
                          <p:val>
                            <p:strVal val="#ppt_x"/>
                          </p:val>
                        </p:tav>
                      </p:tavLst>
                    </p:anim>
                    <p:anim calcmode="lin" valueType="num">
                      <p:cBhvr additive="base">
                        <p:cTn dur="50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4" decel="10000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500" fill="hold"/>
                        <p:tgtEl>
                          <p:spTgt spid="19"/>
                        </p:tgtEl>
                        <p:attrNameLst>
                          <p:attrName>ppt_x</p:attrName>
                        </p:attrNameLst>
                      </p:cBhvr>
                      <p:tavLst>
                        <p:tav tm="0">
                          <p:val>
                            <p:strVal val="#ppt_x"/>
                          </p:val>
                        </p:tav>
                        <p:tav tm="100000">
                          <p:val>
                            <p:strVal val="#ppt_x"/>
                          </p:val>
                        </p:tav>
                      </p:tavLst>
                    </p:anim>
                    <p:anim calcmode="lin" valueType="num">
                      <p:cBhvr additive="base">
                        <p:cTn dur="500" fill="hold"/>
                        <p:tgtEl>
                          <p:spTgt spid="19"/>
                        </p:tgtEl>
                        <p:attrNameLst>
                          <p:attrName>ppt_y</p:attrName>
                        </p:attrNameLst>
                      </p:cBhvr>
                      <p:tavLst>
                        <p:tav tm="0">
                          <p:val>
                            <p:strVal val="1+#ppt_h/2"/>
                          </p:val>
                        </p:tav>
                        <p:tav tm="100000">
                          <p:val>
                            <p:strVal val="#ppt_y"/>
                          </p:val>
                        </p:tav>
                      </p:tavLst>
                    </p:anim>
                  </p:childTnLst>
                </p:cTn>
              </p:par>
            </p:tnLst>
          </p:tmpl>
        </p:tmplLst>
      </p:bldP>
      <p:bldP spid="20" grpId="0">
        <p:tmplLst>
          <p:tmpl>
            <p:tnLst>
              <p:par>
                <p:cTn presetID="2" presetClass="entr" presetSubtype="4" decel="10000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fill="hold"/>
                        <p:tgtEl>
                          <p:spTgt spid="20"/>
                        </p:tgtEl>
                        <p:attrNameLst>
                          <p:attrName>ppt_x</p:attrName>
                        </p:attrNameLst>
                      </p:cBhvr>
                      <p:tavLst>
                        <p:tav tm="0">
                          <p:val>
                            <p:strVal val="#ppt_x"/>
                          </p:val>
                        </p:tav>
                        <p:tav tm="100000">
                          <p:val>
                            <p:strVal val="#ppt_x"/>
                          </p:val>
                        </p:tav>
                      </p:tavLst>
                    </p:anim>
                    <p:anim calcmode="lin" valueType="num">
                      <p:cBhvr additive="base">
                        <p:cTn dur="500" fill="hold"/>
                        <p:tgtEl>
                          <p:spTgt spid="20"/>
                        </p:tgtEl>
                        <p:attrNameLst>
                          <p:attrName>ppt_y</p:attrName>
                        </p:attrNameLst>
                      </p:cBhvr>
                      <p:tavLst>
                        <p:tav tm="0">
                          <p:val>
                            <p:strVal val="1+#ppt_h/2"/>
                          </p:val>
                        </p:tav>
                        <p:tav tm="100000">
                          <p:val>
                            <p:strVal val="#ppt_y"/>
                          </p:val>
                        </p:tav>
                      </p:tavLst>
                    </p:anim>
                  </p:childTnLst>
                </p:cTn>
              </p:par>
            </p:tnLst>
          </p:tmpl>
        </p:tmplLst>
      </p:bldP>
      <p:bldP spid="21" grpId="0">
        <p:tmplLst>
          <p:tmpl>
            <p:tnLst>
              <p:par>
                <p:cTn presetID="2" presetClass="entr" presetSubtype="4" decel="10000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fill="hold"/>
                        <p:tgtEl>
                          <p:spTgt spid="21"/>
                        </p:tgtEl>
                        <p:attrNameLst>
                          <p:attrName>ppt_x</p:attrName>
                        </p:attrNameLst>
                      </p:cBhvr>
                      <p:tavLst>
                        <p:tav tm="0">
                          <p:val>
                            <p:strVal val="#ppt_x"/>
                          </p:val>
                        </p:tav>
                        <p:tav tm="100000">
                          <p:val>
                            <p:strVal val="#ppt_x"/>
                          </p:val>
                        </p:tav>
                      </p:tavLst>
                    </p:anim>
                    <p:anim calcmode="lin" valueType="num">
                      <p:cBhvr additive="base">
                        <p:cTn dur="500" fill="hold"/>
                        <p:tgtEl>
                          <p:spTgt spid="21"/>
                        </p:tgtEl>
                        <p:attrNameLst>
                          <p:attrName>ppt_y</p:attrName>
                        </p:attrNameLst>
                      </p:cBhvr>
                      <p:tavLst>
                        <p:tav tm="0">
                          <p:val>
                            <p:strVal val="1+#ppt_h/2"/>
                          </p:val>
                        </p:tav>
                        <p:tav tm="100000">
                          <p:val>
                            <p:strVal val="#ppt_y"/>
                          </p:val>
                        </p:tav>
                      </p:tavLst>
                    </p:anim>
                  </p:childTnLst>
                </p:cTn>
              </p:par>
            </p:tnLst>
          </p:tmpl>
        </p:tmplLst>
      </p:bldP>
      <p:bldP spid="23" grpId="0" animBg="1"/>
      <p:bldP spid="24" grpId="0"/>
    </p:bld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5 Images">
    <p:spTree>
      <p:nvGrpSpPr>
        <p:cNvPr id="1" name=""/>
        <p:cNvGrpSpPr/>
        <p:nvPr/>
      </p:nvGrpSpPr>
      <p:grpSpPr>
        <a:xfrm>
          <a:off x="0" y="0"/>
          <a:ext cx="0" cy="0"/>
          <a:chOff x="0" y="0"/>
          <a:chExt cx="0" cy="0"/>
        </a:xfrm>
      </p:grpSpPr>
      <p:sp>
        <p:nvSpPr>
          <p:cNvPr id="6" name="図プレースホルダー 5"/>
          <p:cNvSpPr>
            <a:spLocks noGrp="1"/>
          </p:cNvSpPr>
          <p:nvPr>
            <p:ph type="pic" sz="quarter" idx="12" hasCustomPrompt="1"/>
          </p:nvPr>
        </p:nvSpPr>
        <p:spPr>
          <a:xfrm>
            <a:off x="623216" y="1993150"/>
            <a:ext cx="3344415" cy="5760640"/>
          </a:xfrm>
        </p:spPr>
        <p:txBody>
          <a:bodyPr/>
          <a:lstStyle>
            <a:lvl1pPr>
              <a:defRPr/>
            </a:lvl1pPr>
          </a:lstStyle>
          <a:p>
            <a:r>
              <a:rPr kumimoji="1" lang="en-US" altLang="ja-JP" dirty="0"/>
              <a:t>Add an image</a:t>
            </a:r>
            <a:endParaRPr kumimoji="1" lang="ja-JP" altLang="en-US" dirty="0"/>
          </a:p>
        </p:txBody>
      </p:sp>
      <p:sp>
        <p:nvSpPr>
          <p:cNvPr id="7" name="図プレースホルダー 5"/>
          <p:cNvSpPr>
            <a:spLocks noGrp="1"/>
          </p:cNvSpPr>
          <p:nvPr>
            <p:ph type="pic" sz="quarter" idx="13" hasCustomPrompt="1"/>
          </p:nvPr>
        </p:nvSpPr>
        <p:spPr>
          <a:xfrm>
            <a:off x="4045352" y="1993150"/>
            <a:ext cx="3344415" cy="5760640"/>
          </a:xfrm>
        </p:spPr>
        <p:txBody>
          <a:bodyPr/>
          <a:lstStyle>
            <a:lvl1pPr>
              <a:defRPr/>
            </a:lvl1pPr>
          </a:lstStyle>
          <a:p>
            <a:r>
              <a:rPr kumimoji="1" lang="en-US" altLang="ja-JP" dirty="0"/>
              <a:t>Add an image</a:t>
            </a:r>
            <a:endParaRPr kumimoji="1" lang="ja-JP" altLang="en-US" dirty="0"/>
          </a:p>
        </p:txBody>
      </p:sp>
      <p:sp>
        <p:nvSpPr>
          <p:cNvPr id="8" name="図プレースホルダー 5"/>
          <p:cNvSpPr>
            <a:spLocks noGrp="1"/>
          </p:cNvSpPr>
          <p:nvPr>
            <p:ph type="pic" sz="quarter" idx="14" hasCustomPrompt="1"/>
          </p:nvPr>
        </p:nvSpPr>
        <p:spPr>
          <a:xfrm>
            <a:off x="7467488" y="1993150"/>
            <a:ext cx="3344415" cy="5760640"/>
          </a:xfrm>
        </p:spPr>
        <p:txBody>
          <a:bodyPr/>
          <a:lstStyle>
            <a:lvl1pPr>
              <a:defRPr/>
            </a:lvl1pPr>
          </a:lstStyle>
          <a:p>
            <a:r>
              <a:rPr kumimoji="1" lang="en-US" altLang="ja-JP" dirty="0"/>
              <a:t>Add an image</a:t>
            </a:r>
            <a:endParaRPr kumimoji="1" lang="ja-JP" altLang="en-US" dirty="0"/>
          </a:p>
        </p:txBody>
      </p:sp>
      <p:sp>
        <p:nvSpPr>
          <p:cNvPr id="9" name="図プレースホルダー 5"/>
          <p:cNvSpPr>
            <a:spLocks noGrp="1"/>
          </p:cNvSpPr>
          <p:nvPr>
            <p:ph type="pic" sz="quarter" idx="15" hasCustomPrompt="1"/>
          </p:nvPr>
        </p:nvSpPr>
        <p:spPr>
          <a:xfrm>
            <a:off x="10889624" y="1993150"/>
            <a:ext cx="3344415" cy="5760640"/>
          </a:xfrm>
        </p:spPr>
        <p:txBody>
          <a:bodyPr/>
          <a:lstStyle>
            <a:lvl1pPr>
              <a:defRPr/>
            </a:lvl1pPr>
          </a:lstStyle>
          <a:p>
            <a:r>
              <a:rPr kumimoji="1" lang="en-US" altLang="ja-JP" dirty="0"/>
              <a:t>Add an image</a:t>
            </a:r>
            <a:endParaRPr kumimoji="1" lang="ja-JP" altLang="en-US" dirty="0"/>
          </a:p>
        </p:txBody>
      </p:sp>
      <p:sp>
        <p:nvSpPr>
          <p:cNvPr id="10" name="図プレースホルダー 5"/>
          <p:cNvSpPr>
            <a:spLocks noGrp="1"/>
          </p:cNvSpPr>
          <p:nvPr>
            <p:ph type="pic" sz="quarter" idx="16" hasCustomPrompt="1"/>
          </p:nvPr>
        </p:nvSpPr>
        <p:spPr>
          <a:xfrm>
            <a:off x="14311758" y="1993150"/>
            <a:ext cx="3344415" cy="5760640"/>
          </a:xfrm>
        </p:spPr>
        <p:txBody>
          <a:bodyPr/>
          <a:lstStyle>
            <a:lvl1pPr>
              <a:defRPr/>
            </a:lvl1pPr>
          </a:lstStyle>
          <a:p>
            <a:r>
              <a:rPr kumimoji="1" lang="en-US" altLang="ja-JP" dirty="0"/>
              <a:t>Add an image</a:t>
            </a:r>
            <a:endParaRPr kumimoji="1" lang="ja-JP" altLang="en-US" dirty="0"/>
          </a:p>
        </p:txBody>
      </p:sp>
      <p:sp>
        <p:nvSpPr>
          <p:cNvPr id="15" name="図プレースホルダー 14"/>
          <p:cNvSpPr>
            <a:spLocks noGrp="1"/>
          </p:cNvSpPr>
          <p:nvPr>
            <p:ph type="pic" sz="quarter" idx="33" hasCustomPrompt="1"/>
          </p:nvPr>
        </p:nvSpPr>
        <p:spPr>
          <a:xfrm>
            <a:off x="1408776" y="7213730"/>
            <a:ext cx="2558855" cy="542788"/>
          </a:xfrm>
          <a:custGeom>
            <a:avLst/>
            <a:gdLst/>
            <a:ahLst/>
            <a:cxnLst/>
            <a:rect l="l" t="t" r="r" b="b"/>
            <a:pathLst>
              <a:path w="1710190" h="362768">
                <a:moveTo>
                  <a:pt x="1710190" y="0"/>
                </a:moveTo>
                <a:lnTo>
                  <a:pt x="1710190" y="362768"/>
                </a:lnTo>
                <a:lnTo>
                  <a:pt x="0" y="362768"/>
                </a:lnTo>
                <a:close/>
              </a:path>
            </a:pathLst>
          </a:custGeom>
          <a:solidFill>
            <a:schemeClr val="accent1">
              <a:alpha val="50000"/>
            </a:schemeClr>
          </a:solidFill>
        </p:spPr>
        <p:txBody>
          <a:bodyPr/>
          <a:lstStyle/>
          <a:p>
            <a:r>
              <a:rPr kumimoji="1" lang="en-US" altLang="ja-JP" dirty="0"/>
              <a:t> </a:t>
            </a:r>
            <a:endParaRPr kumimoji="1" lang="ja-JP" altLang="en-US" dirty="0"/>
          </a:p>
        </p:txBody>
      </p:sp>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11" name="テキスト プレースホルダー 11"/>
          <p:cNvSpPr>
            <a:spLocks noGrp="1"/>
          </p:cNvSpPr>
          <p:nvPr>
            <p:ph type="body" sz="quarter" idx="32" hasCustomPrompt="1"/>
          </p:nvPr>
        </p:nvSpPr>
        <p:spPr>
          <a:xfrm>
            <a:off x="2955019" y="8023820"/>
            <a:ext cx="12376375" cy="1305145"/>
          </a:xfrm>
        </p:spPr>
        <p:txBody>
          <a:bodyPr anchor="t">
            <a:noAutofit/>
          </a:bodyPr>
          <a:lstStyle>
            <a:lvl1pPr algn="ctr">
              <a:lnSpc>
                <a:spcPct val="120000"/>
              </a:lnSpc>
              <a:spcBef>
                <a:spcPts val="0"/>
              </a:spcBef>
              <a:defRPr sz="2000">
                <a:solidFill>
                  <a:schemeClr val="tx1"/>
                </a:solidFill>
                <a:latin typeface="+mn-lt"/>
              </a:defRPr>
            </a:lvl1pPr>
          </a:lstStyle>
          <a:p>
            <a:pPr lvl="0"/>
            <a:r>
              <a:rPr lang="en-US" altLang="ja-JP" dirty="0"/>
              <a:t>Text Here</a:t>
            </a:r>
            <a:endParaRPr lang="en-US" dirty="0"/>
          </a:p>
        </p:txBody>
      </p:sp>
      <p:sp>
        <p:nvSpPr>
          <p:cNvPr id="16" name="図プレースホルダー 14"/>
          <p:cNvSpPr>
            <a:spLocks noGrp="1"/>
          </p:cNvSpPr>
          <p:nvPr>
            <p:ph type="pic" sz="quarter" idx="34" hasCustomPrompt="1"/>
          </p:nvPr>
        </p:nvSpPr>
        <p:spPr>
          <a:xfrm>
            <a:off x="4830912" y="7213730"/>
            <a:ext cx="2558855" cy="542788"/>
          </a:xfrm>
          <a:custGeom>
            <a:avLst/>
            <a:gdLst/>
            <a:ahLst/>
            <a:cxnLst/>
            <a:rect l="l" t="t" r="r" b="b"/>
            <a:pathLst>
              <a:path w="1710190" h="362768">
                <a:moveTo>
                  <a:pt x="1710190" y="0"/>
                </a:moveTo>
                <a:lnTo>
                  <a:pt x="1710190" y="362768"/>
                </a:lnTo>
                <a:lnTo>
                  <a:pt x="0" y="362768"/>
                </a:lnTo>
                <a:close/>
              </a:path>
            </a:pathLst>
          </a:custGeom>
          <a:solidFill>
            <a:schemeClr val="accent1">
              <a:alpha val="50000"/>
            </a:schemeClr>
          </a:solidFill>
        </p:spPr>
        <p:txBody>
          <a:bodyPr/>
          <a:lstStyle/>
          <a:p>
            <a:r>
              <a:rPr kumimoji="1" lang="en-US" altLang="ja-JP" dirty="0"/>
              <a:t> </a:t>
            </a:r>
            <a:endParaRPr kumimoji="1" lang="ja-JP" altLang="en-US" dirty="0"/>
          </a:p>
        </p:txBody>
      </p:sp>
      <p:sp>
        <p:nvSpPr>
          <p:cNvPr id="17" name="図プレースホルダー 14"/>
          <p:cNvSpPr>
            <a:spLocks noGrp="1"/>
          </p:cNvSpPr>
          <p:nvPr>
            <p:ph type="pic" sz="quarter" idx="35" hasCustomPrompt="1"/>
          </p:nvPr>
        </p:nvSpPr>
        <p:spPr>
          <a:xfrm>
            <a:off x="8253048" y="7213730"/>
            <a:ext cx="2558855" cy="542788"/>
          </a:xfrm>
          <a:custGeom>
            <a:avLst/>
            <a:gdLst/>
            <a:ahLst/>
            <a:cxnLst/>
            <a:rect l="l" t="t" r="r" b="b"/>
            <a:pathLst>
              <a:path w="1710190" h="362768">
                <a:moveTo>
                  <a:pt x="1710190" y="0"/>
                </a:moveTo>
                <a:lnTo>
                  <a:pt x="1710190" y="362768"/>
                </a:lnTo>
                <a:lnTo>
                  <a:pt x="0" y="362768"/>
                </a:lnTo>
                <a:close/>
              </a:path>
            </a:pathLst>
          </a:custGeom>
          <a:solidFill>
            <a:schemeClr val="accent1">
              <a:alpha val="50000"/>
            </a:schemeClr>
          </a:solidFill>
        </p:spPr>
        <p:txBody>
          <a:bodyPr/>
          <a:lstStyle/>
          <a:p>
            <a:r>
              <a:rPr kumimoji="1" lang="en-US" altLang="ja-JP" dirty="0"/>
              <a:t> </a:t>
            </a:r>
            <a:endParaRPr kumimoji="1" lang="ja-JP" altLang="en-US" dirty="0"/>
          </a:p>
        </p:txBody>
      </p:sp>
      <p:sp>
        <p:nvSpPr>
          <p:cNvPr id="18" name="図プレースホルダー 14"/>
          <p:cNvSpPr>
            <a:spLocks noGrp="1"/>
          </p:cNvSpPr>
          <p:nvPr>
            <p:ph type="pic" sz="quarter" idx="36" hasCustomPrompt="1"/>
          </p:nvPr>
        </p:nvSpPr>
        <p:spPr>
          <a:xfrm>
            <a:off x="11675184" y="7213730"/>
            <a:ext cx="2558855" cy="542788"/>
          </a:xfrm>
          <a:custGeom>
            <a:avLst/>
            <a:gdLst/>
            <a:ahLst/>
            <a:cxnLst/>
            <a:rect l="l" t="t" r="r" b="b"/>
            <a:pathLst>
              <a:path w="1710190" h="362768">
                <a:moveTo>
                  <a:pt x="1710190" y="0"/>
                </a:moveTo>
                <a:lnTo>
                  <a:pt x="1710190" y="362768"/>
                </a:lnTo>
                <a:lnTo>
                  <a:pt x="0" y="362768"/>
                </a:lnTo>
                <a:close/>
              </a:path>
            </a:pathLst>
          </a:custGeom>
          <a:solidFill>
            <a:schemeClr val="accent1">
              <a:alpha val="50000"/>
            </a:schemeClr>
          </a:solidFill>
        </p:spPr>
        <p:txBody>
          <a:bodyPr/>
          <a:lstStyle/>
          <a:p>
            <a:r>
              <a:rPr kumimoji="1" lang="en-US" altLang="ja-JP" dirty="0"/>
              <a:t> </a:t>
            </a:r>
            <a:endParaRPr kumimoji="1" lang="ja-JP" altLang="en-US" dirty="0"/>
          </a:p>
        </p:txBody>
      </p:sp>
      <p:sp>
        <p:nvSpPr>
          <p:cNvPr id="19" name="図プレースホルダー 14"/>
          <p:cNvSpPr>
            <a:spLocks noGrp="1"/>
          </p:cNvSpPr>
          <p:nvPr>
            <p:ph type="pic" sz="quarter" idx="37" hasCustomPrompt="1"/>
          </p:nvPr>
        </p:nvSpPr>
        <p:spPr>
          <a:xfrm>
            <a:off x="15097318" y="7213730"/>
            <a:ext cx="2558855" cy="542788"/>
          </a:xfrm>
          <a:custGeom>
            <a:avLst/>
            <a:gdLst/>
            <a:ahLst/>
            <a:cxnLst/>
            <a:rect l="l" t="t" r="r" b="b"/>
            <a:pathLst>
              <a:path w="1710190" h="362768">
                <a:moveTo>
                  <a:pt x="1710190" y="0"/>
                </a:moveTo>
                <a:lnTo>
                  <a:pt x="1710190" y="362768"/>
                </a:lnTo>
                <a:lnTo>
                  <a:pt x="0" y="362768"/>
                </a:lnTo>
                <a:close/>
              </a:path>
            </a:pathLst>
          </a:custGeom>
          <a:solidFill>
            <a:schemeClr val="accent1">
              <a:alpha val="50000"/>
            </a:schemeClr>
          </a:solidFill>
        </p:spPr>
        <p:txBody>
          <a:bodyPr/>
          <a:lstStyle/>
          <a:p>
            <a:r>
              <a:rPr kumimoji="1" lang="en-US" altLang="ja-JP" dirty="0"/>
              <a:t> </a:t>
            </a:r>
            <a:endParaRPr kumimoji="1" lang="ja-JP" altLang="en-US" dirty="0"/>
          </a:p>
        </p:txBody>
      </p:sp>
    </p:spTree>
    <p:extLst>
      <p:ext uri="{BB962C8B-B14F-4D97-AF65-F5344CB8AC3E}">
        <p14:creationId xmlns:p14="http://schemas.microsoft.com/office/powerpoint/2010/main" val="1987647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500"/>
                                        <p:tgtEl>
                                          <p:spTgt spid="17"/>
                                        </p:tgtEl>
                                      </p:cBhvr>
                                    </p:animEffect>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par>
                          <p:cTn id="39" fill="hold">
                            <p:stCondLst>
                              <p:cond delay="2500"/>
                            </p:stCondLst>
                            <p:childTnLst>
                              <p:par>
                                <p:cTn id="40" presetID="2" presetClass="entr" presetSubtype="4" decel="100000" fill="hold" grpId="0" nodeType="afterEffect">
                                  <p:stCondLst>
                                    <p:cond delay="50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ppt_x"/>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5" grpId="0" animBg="1"/>
      <p:bldP spid="11" grpId="0"/>
      <p:bldP spid="16" grpId="0" animBg="1"/>
      <p:bldP spid="17" grpId="0" animBg="1"/>
      <p:bldP spid="18" grpId="0" animBg="1"/>
      <p:bldP spid="19" grpId="0" animBg="1"/>
    </p:bld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Pyramid">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二等辺三角形 25"/>
          <p:cNvSpPr/>
          <p:nvPr userDrawn="1"/>
        </p:nvSpPr>
        <p:spPr>
          <a:xfrm>
            <a:off x="1456190" y="2173170"/>
            <a:ext cx="7883076" cy="6795755"/>
          </a:xfrm>
          <a:custGeom>
            <a:avLst/>
            <a:gdLst/>
            <a:ahLst/>
            <a:cxnLst/>
            <a:rect l="l" t="t" r="r" b="b"/>
            <a:pathLst>
              <a:path w="7883076" h="6795755">
                <a:moveTo>
                  <a:pt x="1" y="6795754"/>
                </a:moveTo>
                <a:lnTo>
                  <a:pt x="7883075" y="6795754"/>
                </a:lnTo>
                <a:lnTo>
                  <a:pt x="7883076" y="6795755"/>
                </a:lnTo>
                <a:lnTo>
                  <a:pt x="0" y="6795755"/>
                </a:lnTo>
                <a:close/>
                <a:moveTo>
                  <a:pt x="978756" y="5108245"/>
                </a:moveTo>
                <a:lnTo>
                  <a:pt x="6904320" y="5108245"/>
                </a:lnTo>
                <a:lnTo>
                  <a:pt x="7856558" y="6750035"/>
                </a:lnTo>
                <a:lnTo>
                  <a:pt x="26518" y="6750035"/>
                </a:lnTo>
                <a:close/>
                <a:moveTo>
                  <a:pt x="1957511" y="3420736"/>
                </a:moveTo>
                <a:lnTo>
                  <a:pt x="5925565" y="3420736"/>
                </a:lnTo>
                <a:lnTo>
                  <a:pt x="6877803" y="5062526"/>
                </a:lnTo>
                <a:lnTo>
                  <a:pt x="1005273" y="5062526"/>
                </a:lnTo>
                <a:close/>
                <a:moveTo>
                  <a:pt x="2936267" y="1733227"/>
                </a:moveTo>
                <a:lnTo>
                  <a:pt x="4946810" y="1733227"/>
                </a:lnTo>
                <a:lnTo>
                  <a:pt x="5899048" y="3375017"/>
                </a:lnTo>
                <a:lnTo>
                  <a:pt x="1984028" y="3375017"/>
                </a:lnTo>
                <a:close/>
                <a:moveTo>
                  <a:pt x="3941538" y="0"/>
                </a:moveTo>
                <a:lnTo>
                  <a:pt x="4920293" y="1687508"/>
                </a:lnTo>
                <a:lnTo>
                  <a:pt x="2962784" y="1687508"/>
                </a:lnTo>
                <a:close/>
              </a:path>
            </a:pathLst>
          </a:custGeom>
          <a:solidFill>
            <a:schemeClr val="accent1"/>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 name="平行四辺形 5"/>
          <p:cNvSpPr/>
          <p:nvPr userDrawn="1"/>
        </p:nvSpPr>
        <p:spPr>
          <a:xfrm flipH="1">
            <a:off x="5397728" y="2173170"/>
            <a:ext cx="7869667" cy="1684455"/>
          </a:xfrm>
          <a:prstGeom prst="parallelogram">
            <a:avLst>
              <a:gd name="adj" fmla="val 58019"/>
            </a:avLst>
          </a:prstGeom>
          <a:solidFill>
            <a:schemeClr val="bg1">
              <a:lumMod val="9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平行四辺形 6"/>
          <p:cNvSpPr/>
          <p:nvPr userDrawn="1"/>
        </p:nvSpPr>
        <p:spPr>
          <a:xfrm flipH="1">
            <a:off x="6398666" y="3905251"/>
            <a:ext cx="7869667" cy="1636830"/>
          </a:xfrm>
          <a:prstGeom prst="parallelogram">
            <a:avLst>
              <a:gd name="adj" fmla="val 58019"/>
            </a:avLst>
          </a:prstGeom>
          <a:solidFill>
            <a:schemeClr val="bg1">
              <a:lumMod val="9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平行四辺形 7"/>
          <p:cNvSpPr/>
          <p:nvPr userDrawn="1"/>
        </p:nvSpPr>
        <p:spPr>
          <a:xfrm flipH="1">
            <a:off x="7381102" y="5596447"/>
            <a:ext cx="7869667" cy="1636830"/>
          </a:xfrm>
          <a:prstGeom prst="parallelogram">
            <a:avLst>
              <a:gd name="adj" fmla="val 58019"/>
            </a:avLst>
          </a:prstGeom>
          <a:solidFill>
            <a:schemeClr val="bg1">
              <a:lumMod val="9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平行四辺形 8"/>
          <p:cNvSpPr/>
          <p:nvPr userDrawn="1"/>
        </p:nvSpPr>
        <p:spPr>
          <a:xfrm flipH="1">
            <a:off x="8359002" y="7285547"/>
            <a:ext cx="7869667" cy="1636830"/>
          </a:xfrm>
          <a:prstGeom prst="parallelogram">
            <a:avLst>
              <a:gd name="adj" fmla="val 58019"/>
            </a:avLst>
          </a:prstGeom>
          <a:solidFill>
            <a:schemeClr val="bg1">
              <a:lumMod val="95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テキスト プレースホルダー 11"/>
          <p:cNvSpPr>
            <a:spLocks noGrp="1"/>
          </p:cNvSpPr>
          <p:nvPr>
            <p:ph type="body" sz="quarter" idx="16" hasCustomPrompt="1"/>
          </p:nvPr>
        </p:nvSpPr>
        <p:spPr>
          <a:xfrm>
            <a:off x="4140428" y="4787166"/>
            <a:ext cx="2514600" cy="720080"/>
          </a:xfrm>
        </p:spPr>
        <p:txBody>
          <a:bodyPr anchor="ctr">
            <a:noAutofit/>
          </a:bodyPr>
          <a:lstStyle>
            <a:lvl1pPr algn="ctr">
              <a:lnSpc>
                <a:spcPct val="120000"/>
              </a:lnSpc>
              <a:defRPr sz="2400" spc="0">
                <a:solidFill>
                  <a:schemeClr val="bg1"/>
                </a:solidFill>
                <a:latin typeface="+mj-lt"/>
              </a:defRPr>
            </a:lvl1pPr>
          </a:lstStyle>
          <a:p>
            <a:pPr lvl="0"/>
            <a:r>
              <a:rPr lang="en-US" altLang="ja-JP" dirty="0"/>
              <a:t>TEXT HERE</a:t>
            </a:r>
            <a:endParaRPr lang="en-US" dirty="0"/>
          </a:p>
        </p:txBody>
      </p:sp>
      <p:sp>
        <p:nvSpPr>
          <p:cNvPr id="11" name="テキスト プレースホルダー 11"/>
          <p:cNvSpPr>
            <a:spLocks noGrp="1"/>
          </p:cNvSpPr>
          <p:nvPr>
            <p:ph type="body" sz="quarter" idx="17" hasCustomPrompt="1"/>
          </p:nvPr>
        </p:nvSpPr>
        <p:spPr>
          <a:xfrm>
            <a:off x="4730978" y="3103730"/>
            <a:ext cx="1333500" cy="720080"/>
          </a:xfrm>
        </p:spPr>
        <p:txBody>
          <a:bodyPr anchor="ctr">
            <a:noAutofit/>
          </a:bodyPr>
          <a:lstStyle>
            <a:lvl1pPr algn="ctr">
              <a:lnSpc>
                <a:spcPct val="120000"/>
              </a:lnSpc>
              <a:defRPr sz="2400" spc="0">
                <a:solidFill>
                  <a:schemeClr val="bg1"/>
                </a:solidFill>
                <a:latin typeface="+mj-lt"/>
              </a:defRPr>
            </a:lvl1pPr>
          </a:lstStyle>
          <a:p>
            <a:pPr lvl="0"/>
            <a:r>
              <a:rPr lang="en-US" altLang="ja-JP" dirty="0"/>
              <a:t>WORD</a:t>
            </a:r>
            <a:endParaRPr lang="en-US" dirty="0"/>
          </a:p>
        </p:txBody>
      </p:sp>
      <p:sp>
        <p:nvSpPr>
          <p:cNvPr id="12" name="テキスト プレースホルダー 11"/>
          <p:cNvSpPr>
            <a:spLocks noGrp="1"/>
          </p:cNvSpPr>
          <p:nvPr>
            <p:ph type="body" sz="quarter" idx="18" hasCustomPrompt="1"/>
          </p:nvPr>
        </p:nvSpPr>
        <p:spPr>
          <a:xfrm>
            <a:off x="3012463" y="6465662"/>
            <a:ext cx="4770530" cy="720080"/>
          </a:xfrm>
        </p:spPr>
        <p:txBody>
          <a:bodyPr anchor="ctr">
            <a:noAutofit/>
          </a:bodyPr>
          <a:lstStyle>
            <a:lvl1pPr algn="ctr">
              <a:lnSpc>
                <a:spcPct val="120000"/>
              </a:lnSpc>
              <a:defRPr sz="2400" spc="0">
                <a:solidFill>
                  <a:schemeClr val="bg1"/>
                </a:solidFill>
                <a:latin typeface="+mj-lt"/>
              </a:defRPr>
            </a:lvl1pPr>
          </a:lstStyle>
          <a:p>
            <a:pPr lvl="0"/>
            <a:r>
              <a:rPr lang="en-US" altLang="ja-JP" dirty="0"/>
              <a:t>TEXT HERE</a:t>
            </a:r>
            <a:endParaRPr lang="en-US" dirty="0"/>
          </a:p>
        </p:txBody>
      </p:sp>
      <p:sp>
        <p:nvSpPr>
          <p:cNvPr id="13" name="テキスト プレースホルダー 11"/>
          <p:cNvSpPr>
            <a:spLocks noGrp="1"/>
          </p:cNvSpPr>
          <p:nvPr>
            <p:ph type="body" sz="quarter" idx="19" hasCustomPrompt="1"/>
          </p:nvPr>
        </p:nvSpPr>
        <p:spPr>
          <a:xfrm>
            <a:off x="3012463" y="8201562"/>
            <a:ext cx="4770530" cy="720080"/>
          </a:xfrm>
        </p:spPr>
        <p:txBody>
          <a:bodyPr anchor="ctr">
            <a:noAutofit/>
          </a:bodyPr>
          <a:lstStyle>
            <a:lvl1pPr algn="ctr">
              <a:lnSpc>
                <a:spcPct val="120000"/>
              </a:lnSpc>
              <a:defRPr sz="2400" spc="0">
                <a:solidFill>
                  <a:schemeClr val="bg1"/>
                </a:solidFill>
                <a:latin typeface="+mj-lt"/>
              </a:defRPr>
            </a:lvl1pPr>
          </a:lstStyle>
          <a:p>
            <a:pPr lvl="0"/>
            <a:r>
              <a:rPr lang="en-US" altLang="ja-JP" dirty="0"/>
              <a:t>TEXT HERE</a:t>
            </a:r>
            <a:endParaRPr lang="en-US" dirty="0"/>
          </a:p>
        </p:txBody>
      </p:sp>
      <p:sp>
        <p:nvSpPr>
          <p:cNvPr id="14" name="テキスト プレースホルダー 11"/>
          <p:cNvSpPr>
            <a:spLocks noGrp="1"/>
          </p:cNvSpPr>
          <p:nvPr>
            <p:ph type="body" sz="quarter" idx="20" hasCustomPrompt="1"/>
          </p:nvPr>
        </p:nvSpPr>
        <p:spPr>
          <a:xfrm>
            <a:off x="6577921" y="2308185"/>
            <a:ext cx="5535615" cy="1440160"/>
          </a:xfrm>
        </p:spPr>
        <p:txBody>
          <a:bodyPr anchor="ctr">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5" name="テキスト プレースホルダー 11"/>
          <p:cNvSpPr>
            <a:spLocks noGrp="1"/>
          </p:cNvSpPr>
          <p:nvPr>
            <p:ph type="body" sz="quarter" idx="21" hasCustomPrompt="1"/>
          </p:nvPr>
        </p:nvSpPr>
        <p:spPr>
          <a:xfrm>
            <a:off x="7523026" y="4018375"/>
            <a:ext cx="5535615" cy="1440160"/>
          </a:xfrm>
        </p:spPr>
        <p:txBody>
          <a:bodyPr anchor="ctr">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6" name="テキスト プレースホルダー 11"/>
          <p:cNvSpPr>
            <a:spLocks noGrp="1"/>
          </p:cNvSpPr>
          <p:nvPr>
            <p:ph type="body" sz="quarter" idx="22" hasCustomPrompt="1"/>
          </p:nvPr>
        </p:nvSpPr>
        <p:spPr>
          <a:xfrm>
            <a:off x="8548127" y="5683560"/>
            <a:ext cx="5535615" cy="1440160"/>
          </a:xfrm>
        </p:spPr>
        <p:txBody>
          <a:bodyPr anchor="ctr">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7" name="テキスト プレースホルダー 11"/>
          <p:cNvSpPr>
            <a:spLocks noGrp="1"/>
          </p:cNvSpPr>
          <p:nvPr>
            <p:ph type="body" sz="quarter" idx="23" hasCustomPrompt="1"/>
          </p:nvPr>
        </p:nvSpPr>
        <p:spPr>
          <a:xfrm>
            <a:off x="9458241" y="7383882"/>
            <a:ext cx="5535615" cy="1440160"/>
          </a:xfrm>
        </p:spPr>
        <p:txBody>
          <a:bodyPr anchor="ctr">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573396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10" presetClass="entr" presetSubtype="0" fill="hold" grpId="0" nodeType="withEffect">
                                  <p:stCondLst>
                                    <p:cond delay="100"/>
                                  </p:stCondLst>
                                  <p:childTnLst>
                                    <p:set>
                                      <p:cBhvr>
                                        <p:cTn id="9" dur="1" fill="hold">
                                          <p:stCondLst>
                                            <p:cond delay="0"/>
                                          </p:stCondLst>
                                        </p:cTn>
                                        <p:tgtEl>
                                          <p:spTgt spid="13">
                                            <p:txEl>
                                              <p:pRg st="0" end="0"/>
                                            </p:txEl>
                                          </p:spTgt>
                                        </p:tgtEl>
                                        <p:attrNameLst>
                                          <p:attrName>style.visibility</p:attrName>
                                        </p:attrNameLst>
                                      </p:cBhvr>
                                      <p:to>
                                        <p:strVal val="visible"/>
                                      </p:to>
                                    </p:set>
                                    <p:animEffect transition="in" filter="fade">
                                      <p:cBhvr>
                                        <p:cTn id="10" dur="500"/>
                                        <p:tgtEl>
                                          <p:spTgt spid="13">
                                            <p:txEl>
                                              <p:pRg st="0" end="0"/>
                                            </p:txEl>
                                          </p:spTgt>
                                        </p:tgtEl>
                                      </p:cBhvr>
                                    </p:animEffect>
                                  </p:childTnLst>
                                </p:cTn>
                              </p:par>
                              <p:par>
                                <p:cTn id="11" presetID="10" presetClass="entr" presetSubtype="0" fill="hold" grpId="0" nodeType="withEffect">
                                  <p:stCondLst>
                                    <p:cond delay="200"/>
                                  </p:stCondLst>
                                  <p:childTnLst>
                                    <p:set>
                                      <p:cBhvr>
                                        <p:cTn id="12" dur="1" fill="hold">
                                          <p:stCondLst>
                                            <p:cond delay="0"/>
                                          </p:stCondLst>
                                        </p:cTn>
                                        <p:tgtEl>
                                          <p:spTgt spid="12">
                                            <p:txEl>
                                              <p:pRg st="0" end="0"/>
                                            </p:txEl>
                                          </p:spTgt>
                                        </p:tgtEl>
                                        <p:attrNameLst>
                                          <p:attrName>style.visibility</p:attrName>
                                        </p:attrNameLst>
                                      </p:cBhvr>
                                      <p:to>
                                        <p:strVal val="visible"/>
                                      </p:to>
                                    </p:set>
                                    <p:animEffect transition="in" filter="fade">
                                      <p:cBhvr>
                                        <p:cTn id="13" dur="500"/>
                                        <p:tgtEl>
                                          <p:spTgt spid="12">
                                            <p:txEl>
                                              <p:pRg st="0" end="0"/>
                                            </p:txEl>
                                          </p:spTgt>
                                        </p:tgtEl>
                                      </p:cBhvr>
                                    </p:animEffect>
                                  </p:childTnLst>
                                </p:cTn>
                              </p:par>
                              <p:par>
                                <p:cTn id="14" presetID="10" presetClass="entr" presetSubtype="0" fill="hold" grpId="0" nodeType="withEffect">
                                  <p:stCondLst>
                                    <p:cond delay="300"/>
                                  </p:stCondLst>
                                  <p:childTnLst>
                                    <p:set>
                                      <p:cBhvr>
                                        <p:cTn id="15" dur="1" fill="hold">
                                          <p:stCondLst>
                                            <p:cond delay="0"/>
                                          </p:stCondLst>
                                        </p:cTn>
                                        <p:tgtEl>
                                          <p:spTgt spid="10">
                                            <p:txEl>
                                              <p:pRg st="0" end="0"/>
                                            </p:txEl>
                                          </p:spTgt>
                                        </p:tgtEl>
                                        <p:attrNameLst>
                                          <p:attrName>style.visibility</p:attrName>
                                        </p:attrNameLst>
                                      </p:cBhvr>
                                      <p:to>
                                        <p:strVal val="visible"/>
                                      </p:to>
                                    </p:set>
                                    <p:animEffect transition="in" filter="fade">
                                      <p:cBhvr>
                                        <p:cTn id="16" dur="500"/>
                                        <p:tgtEl>
                                          <p:spTgt spid="10">
                                            <p:txEl>
                                              <p:pRg st="0" end="0"/>
                                            </p:txEl>
                                          </p:spTgt>
                                        </p:tgtEl>
                                      </p:cBhvr>
                                    </p:animEffect>
                                  </p:childTnLst>
                                </p:cTn>
                              </p:par>
                              <p:par>
                                <p:cTn id="17" presetID="10" presetClass="entr" presetSubtype="0" fill="hold" grpId="0" nodeType="withEffect">
                                  <p:stCondLst>
                                    <p:cond delay="400"/>
                                  </p:stCondLst>
                                  <p:childTnLst>
                                    <p:set>
                                      <p:cBhvr>
                                        <p:cTn id="18" dur="1" fill="hold">
                                          <p:stCondLst>
                                            <p:cond delay="0"/>
                                          </p:stCondLst>
                                        </p:cTn>
                                        <p:tgtEl>
                                          <p:spTgt spid="11">
                                            <p:txEl>
                                              <p:pRg st="0" end="0"/>
                                            </p:txEl>
                                          </p:spTgt>
                                        </p:tgtEl>
                                        <p:attrNameLst>
                                          <p:attrName>style.visibility</p:attrName>
                                        </p:attrNameLst>
                                      </p:cBhvr>
                                      <p:to>
                                        <p:strVal val="visible"/>
                                      </p:to>
                                    </p:set>
                                    <p:animEffect transition="in" filter="fade">
                                      <p:cBhvr>
                                        <p:cTn id="19" dur="500"/>
                                        <p:tgtEl>
                                          <p:spTgt spid="11">
                                            <p:txEl>
                                              <p:pRg st="0" end="0"/>
                                            </p:txEl>
                                          </p:spTgt>
                                        </p:tgtEl>
                                      </p:cBhvr>
                                    </p:animEffect>
                                  </p:childTnLst>
                                </p:cTn>
                              </p:par>
                            </p:childTnLst>
                          </p:cTn>
                        </p:par>
                        <p:par>
                          <p:cTn id="20" fill="hold">
                            <p:stCondLst>
                              <p:cond delay="900"/>
                            </p:stCondLst>
                            <p:childTnLst>
                              <p:par>
                                <p:cTn id="21" presetID="22" presetClass="entr" presetSubtype="8" fill="hold" grpId="0" nodeType="afterEffect">
                                  <p:stCondLst>
                                    <p:cond delay="25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par>
                                <p:cTn id="24" presetID="22" presetClass="entr" presetSubtype="8" fill="hold" grpId="0" nodeType="withEffect">
                                  <p:stCondLst>
                                    <p:cond delay="250"/>
                                  </p:stCondLst>
                                  <p:childTnLst>
                                    <p:set>
                                      <p:cBhvr>
                                        <p:cTn id="25" dur="1" fill="hold">
                                          <p:stCondLst>
                                            <p:cond delay="0"/>
                                          </p:stCondLst>
                                        </p:cTn>
                                        <p:tgtEl>
                                          <p:spTgt spid="17"/>
                                        </p:tgtEl>
                                        <p:attrNameLst>
                                          <p:attrName>style.visibility</p:attrName>
                                        </p:attrNameLst>
                                      </p:cBhvr>
                                      <p:to>
                                        <p:strVal val="visible"/>
                                      </p:to>
                                    </p:set>
                                    <p:animEffect transition="in" filter="wipe(left)">
                                      <p:cBhvr>
                                        <p:cTn id="26" dur="500"/>
                                        <p:tgtEl>
                                          <p:spTgt spid="17"/>
                                        </p:tgtEl>
                                      </p:cBhvr>
                                    </p:animEffect>
                                  </p:childTnLst>
                                </p:cTn>
                              </p:par>
                            </p:childTnLst>
                          </p:cTn>
                        </p:par>
                        <p:par>
                          <p:cTn id="27" fill="hold">
                            <p:stCondLst>
                              <p:cond delay="1650"/>
                            </p:stCondLst>
                            <p:childTnLst>
                              <p:par>
                                <p:cTn id="28" presetID="22" presetClass="entr" presetSubtype="8" fill="hold" grpId="0" nodeType="afterEffect">
                                  <p:stCondLst>
                                    <p:cond delay="50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par>
                                <p:cTn id="31" presetID="22" presetClass="entr" presetSubtype="8" fill="hold" grpId="0" nodeType="withEffect">
                                  <p:stCondLst>
                                    <p:cond delay="50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childTnLst>
                          </p:cTn>
                        </p:par>
                        <p:par>
                          <p:cTn id="34" fill="hold">
                            <p:stCondLst>
                              <p:cond delay="2650"/>
                            </p:stCondLst>
                            <p:childTnLst>
                              <p:par>
                                <p:cTn id="35" presetID="22" presetClass="entr" presetSubtype="8" fill="hold" grpId="0" nodeType="afterEffect">
                                  <p:stCondLst>
                                    <p:cond delay="500"/>
                                  </p:stCondLst>
                                  <p:childTnLst>
                                    <p:set>
                                      <p:cBhvr>
                                        <p:cTn id="36" dur="1" fill="hold">
                                          <p:stCondLst>
                                            <p:cond delay="0"/>
                                          </p:stCondLst>
                                        </p:cTn>
                                        <p:tgtEl>
                                          <p:spTgt spid="7"/>
                                        </p:tgtEl>
                                        <p:attrNameLst>
                                          <p:attrName>style.visibility</p:attrName>
                                        </p:attrNameLst>
                                      </p:cBhvr>
                                      <p:to>
                                        <p:strVal val="visible"/>
                                      </p:to>
                                    </p:set>
                                    <p:animEffect transition="in" filter="wipe(left)">
                                      <p:cBhvr>
                                        <p:cTn id="37" dur="500"/>
                                        <p:tgtEl>
                                          <p:spTgt spid="7"/>
                                        </p:tgtEl>
                                      </p:cBhvr>
                                    </p:animEffect>
                                  </p:childTnLst>
                                </p:cTn>
                              </p:par>
                              <p:par>
                                <p:cTn id="38" presetID="22" presetClass="entr" presetSubtype="8" fill="hold" grpId="0" nodeType="withEffect">
                                  <p:stCondLst>
                                    <p:cond delay="50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childTnLst>
                          </p:cTn>
                        </p:par>
                        <p:par>
                          <p:cTn id="41" fill="hold">
                            <p:stCondLst>
                              <p:cond delay="3650"/>
                            </p:stCondLst>
                            <p:childTnLst>
                              <p:par>
                                <p:cTn id="42" presetID="22" presetClass="entr" presetSubtype="8" fill="hold" grpId="0" nodeType="afterEffect">
                                  <p:stCondLst>
                                    <p:cond delay="500"/>
                                  </p:stCondLst>
                                  <p:childTnLst>
                                    <p:set>
                                      <p:cBhvr>
                                        <p:cTn id="43" dur="1" fill="hold">
                                          <p:stCondLst>
                                            <p:cond delay="0"/>
                                          </p:stCondLst>
                                        </p:cTn>
                                        <p:tgtEl>
                                          <p:spTgt spid="6"/>
                                        </p:tgtEl>
                                        <p:attrNameLst>
                                          <p:attrName>style.visibility</p:attrName>
                                        </p:attrNameLst>
                                      </p:cBhvr>
                                      <p:to>
                                        <p:strVal val="visible"/>
                                      </p:to>
                                    </p:set>
                                    <p:animEffect transition="in" filter="wipe(left)">
                                      <p:cBhvr>
                                        <p:cTn id="44" dur="500"/>
                                        <p:tgtEl>
                                          <p:spTgt spid="6"/>
                                        </p:tgtEl>
                                      </p:cBhvr>
                                    </p:animEffect>
                                  </p:childTnLst>
                                </p:cTn>
                              </p:par>
                              <p:par>
                                <p:cTn id="45" presetID="22" presetClass="entr" presetSubtype="8" fill="hold" grpId="0" nodeType="withEffect">
                                  <p:stCondLst>
                                    <p:cond delay="50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build="p">
        <p:tmplLst>
          <p:tmpl lvl="1">
            <p:tnLst>
              <p:par>
                <p:cTn presetID="10" presetClass="entr" presetSubtype="0" fill="hold" nodeType="withEffect">
                  <p:stCondLst>
                    <p:cond delay="3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build="p">
        <p:tmplLst>
          <p:tmpl lvl="1">
            <p:tnLst>
              <p:par>
                <p:cTn presetID="10" presetClass="entr" presetSubtype="0" fill="hold" nodeType="withEffect">
                  <p:stCondLst>
                    <p:cond delay="40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2" grpId="0" build="p">
        <p:tmplLst>
          <p:tmpl lvl="1">
            <p:tnLst>
              <p:par>
                <p:cTn presetID="10" presetClass="entr" presetSubtype="0" fill="hold" nodeType="withEffect">
                  <p:stCondLst>
                    <p:cond delay="20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3" grpId="0" build="p">
        <p:tmplLst>
          <p:tmpl lvl="1">
            <p:tnLst>
              <p:par>
                <p:cTn presetID="10" presetClass="entr" presetSubtype="0" fill="hold" nodeType="withEffect">
                  <p:stCondLst>
                    <p:cond delay="10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14" grpId="0">
        <p:tmplLst>
          <p:tmpl>
            <p:tnLst>
              <p:par>
                <p:cTn presetID="22" presetClass="entr" presetSubtype="8"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Effect transition="in" filter="wipe(left)">
                      <p:cBhvr>
                        <p:cTn dur="500"/>
                        <p:tgtEl>
                          <p:spTgt spid="14"/>
                        </p:tgtEl>
                      </p:cBhvr>
                    </p:animEffect>
                  </p:childTnLst>
                </p:cTn>
              </p:par>
            </p:tnLst>
          </p:tmpl>
        </p:tmplLst>
      </p:bldP>
      <p:bldP spid="15" grpId="0">
        <p:tmplLst>
          <p:tmpl>
            <p:tnLst>
              <p:par>
                <p:cTn presetID="22" presetClass="entr" presetSubtype="8" fill="hold" nodeType="withEffect">
                  <p:stCondLst>
                    <p:cond delay="500"/>
                  </p:stCondLst>
                  <p:childTnLst>
                    <p:set>
                      <p:cBhvr>
                        <p:cTn dur="1" fill="hold">
                          <p:stCondLst>
                            <p:cond delay="0"/>
                          </p:stCondLst>
                        </p:cTn>
                        <p:tgtEl>
                          <p:spTgt spid="15"/>
                        </p:tgtEl>
                        <p:attrNameLst>
                          <p:attrName>style.visibility</p:attrName>
                        </p:attrNameLst>
                      </p:cBhvr>
                      <p:to>
                        <p:strVal val="visible"/>
                      </p:to>
                    </p:set>
                    <p:animEffect transition="in" filter="wipe(left)">
                      <p:cBhvr>
                        <p:cTn dur="500"/>
                        <p:tgtEl>
                          <p:spTgt spid="15"/>
                        </p:tgtEl>
                      </p:cBhvr>
                    </p:animEffect>
                  </p:childTnLst>
                </p:cTn>
              </p:par>
            </p:tnLst>
          </p:tmpl>
        </p:tmplLst>
      </p:bldP>
      <p:bldP spid="16" grpId="0">
        <p:tmplLst>
          <p:tmpl>
            <p:tnLst>
              <p:par>
                <p:cTn presetID="22" presetClass="entr" presetSubtype="8" fill="hold" nodeType="withEffect">
                  <p:stCondLst>
                    <p:cond delay="500"/>
                  </p:stCondLst>
                  <p:childTnLst>
                    <p:set>
                      <p:cBhvr>
                        <p:cTn dur="1" fill="hold">
                          <p:stCondLst>
                            <p:cond delay="0"/>
                          </p:stCondLst>
                        </p:cTn>
                        <p:tgtEl>
                          <p:spTgt spid="16"/>
                        </p:tgtEl>
                        <p:attrNameLst>
                          <p:attrName>style.visibility</p:attrName>
                        </p:attrNameLst>
                      </p:cBhvr>
                      <p:to>
                        <p:strVal val="visible"/>
                      </p:to>
                    </p:set>
                    <p:animEffect transition="in" filter="wipe(left)">
                      <p:cBhvr>
                        <p:cTn dur="500"/>
                        <p:tgtEl>
                          <p:spTgt spid="16"/>
                        </p:tgtEl>
                      </p:cBhvr>
                    </p:animEffect>
                  </p:childTnLst>
                </p:cTn>
              </p:par>
            </p:tnLst>
          </p:tmpl>
        </p:tmplLst>
      </p:bldP>
      <p:bldP spid="17" grpId="0">
        <p:tmplLst>
          <p:tmpl>
            <p:tnLst>
              <p:par>
                <p:cTn presetID="22" presetClass="entr" presetSubtype="8" fill="hold" nodeType="withEffect">
                  <p:stCondLst>
                    <p:cond delay="250"/>
                  </p:stCondLst>
                  <p:childTnLst>
                    <p:set>
                      <p:cBhvr>
                        <p:cTn dur="1" fill="hold">
                          <p:stCondLst>
                            <p:cond delay="0"/>
                          </p:stCondLst>
                        </p:cTn>
                        <p:tgtEl>
                          <p:spTgt spid="17"/>
                        </p:tgtEl>
                        <p:attrNameLst>
                          <p:attrName>style.visibility</p:attrName>
                        </p:attrNameLst>
                      </p:cBhvr>
                      <p:to>
                        <p:strVal val="visible"/>
                      </p:to>
                    </p:set>
                    <p:animEffect transition="in" filter="wipe(left)">
                      <p:cBhvr>
                        <p:cTn dur="500"/>
                        <p:tgtEl>
                          <p:spTgt spid="17"/>
                        </p:tgtEl>
                      </p:cBhvr>
                    </p:animEffect>
                  </p:childTnLst>
                </p:cTn>
              </p:par>
            </p:tnLst>
          </p:tmpl>
        </p:tmplLst>
      </p:bldP>
    </p:bld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Flow 1">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正方形/長方形 4"/>
          <p:cNvSpPr/>
          <p:nvPr userDrawn="1"/>
        </p:nvSpPr>
        <p:spPr>
          <a:xfrm>
            <a:off x="1" y="4028745"/>
            <a:ext cx="10943406" cy="765083"/>
          </a:xfrm>
          <a:prstGeom prst="rect">
            <a:avLst/>
          </a:prstGeom>
          <a:solidFill>
            <a:schemeClr val="bg1">
              <a:lumMod val="95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 name="平行四辺形 5"/>
          <p:cNvSpPr/>
          <p:nvPr userDrawn="1"/>
        </p:nvSpPr>
        <p:spPr>
          <a:xfrm rot="9000000">
            <a:off x="6914248" y="5105537"/>
            <a:ext cx="4505265" cy="675997"/>
          </a:xfrm>
          <a:prstGeom prst="parallelogram">
            <a:avLst>
              <a:gd name="adj" fmla="val 58044"/>
            </a:avLst>
          </a:prstGeom>
          <a:solidFill>
            <a:schemeClr val="bg1">
              <a:lumMod val="75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 name="正方形/長方形 6"/>
          <p:cNvSpPr/>
          <p:nvPr userDrawn="1"/>
        </p:nvSpPr>
        <p:spPr>
          <a:xfrm>
            <a:off x="7383248" y="6083608"/>
            <a:ext cx="10903165" cy="781200"/>
          </a:xfrm>
          <a:prstGeom prst="rect">
            <a:avLst/>
          </a:prstGeom>
          <a:solidFill>
            <a:schemeClr val="bg1">
              <a:lumMod val="95000"/>
            </a:schemeClr>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 name="テキスト プレースホルダー 11"/>
          <p:cNvSpPr>
            <a:spLocks noGrp="1"/>
          </p:cNvSpPr>
          <p:nvPr>
            <p:ph type="body" sz="quarter" idx="24" hasCustomPrompt="1"/>
          </p:nvPr>
        </p:nvSpPr>
        <p:spPr>
          <a:xfrm>
            <a:off x="862287" y="3974098"/>
            <a:ext cx="2771440" cy="848975"/>
          </a:xfrm>
        </p:spPr>
        <p:txBody>
          <a:bodyPr anchor="ctr">
            <a:noAutofit/>
          </a:bodyPr>
          <a:lstStyle>
            <a:lvl1pPr algn="ctr">
              <a:spcBef>
                <a:spcPts val="0"/>
              </a:spcBef>
              <a:defRPr sz="2800" spc="300">
                <a:solidFill>
                  <a:schemeClr val="accent1"/>
                </a:solidFill>
                <a:latin typeface="+mj-lt"/>
              </a:defRPr>
            </a:lvl1pPr>
          </a:lstStyle>
          <a:p>
            <a:pPr lvl="0"/>
            <a:r>
              <a:rPr lang="en-US" altLang="ja-JP" dirty="0"/>
              <a:t>WORD</a:t>
            </a:r>
            <a:endParaRPr lang="en-US" dirty="0"/>
          </a:p>
        </p:txBody>
      </p:sp>
      <p:sp>
        <p:nvSpPr>
          <p:cNvPr id="9" name="テキスト プレースホルダー 11"/>
          <p:cNvSpPr>
            <a:spLocks noGrp="1"/>
          </p:cNvSpPr>
          <p:nvPr>
            <p:ph type="body" sz="quarter" idx="25" hasCustomPrompt="1"/>
          </p:nvPr>
        </p:nvSpPr>
        <p:spPr>
          <a:xfrm>
            <a:off x="3909559" y="3974098"/>
            <a:ext cx="2771440" cy="848975"/>
          </a:xfrm>
        </p:spPr>
        <p:txBody>
          <a:bodyPr anchor="ctr">
            <a:noAutofit/>
          </a:bodyPr>
          <a:lstStyle>
            <a:lvl1pPr algn="ctr">
              <a:spcBef>
                <a:spcPts val="0"/>
              </a:spcBef>
              <a:defRPr sz="2800" spc="300">
                <a:solidFill>
                  <a:schemeClr val="accent1"/>
                </a:solidFill>
                <a:latin typeface="+mj-lt"/>
              </a:defRPr>
            </a:lvl1pPr>
          </a:lstStyle>
          <a:p>
            <a:pPr lvl="0"/>
            <a:r>
              <a:rPr lang="en-US" altLang="ja-JP" dirty="0"/>
              <a:t>WORD</a:t>
            </a:r>
          </a:p>
        </p:txBody>
      </p:sp>
      <p:sp>
        <p:nvSpPr>
          <p:cNvPr id="10" name="テキスト プレースホルダー 11"/>
          <p:cNvSpPr>
            <a:spLocks noGrp="1"/>
          </p:cNvSpPr>
          <p:nvPr>
            <p:ph type="body" sz="quarter" idx="26" hasCustomPrompt="1"/>
          </p:nvPr>
        </p:nvSpPr>
        <p:spPr>
          <a:xfrm>
            <a:off x="6956831" y="3974098"/>
            <a:ext cx="2771440" cy="848975"/>
          </a:xfrm>
        </p:spPr>
        <p:txBody>
          <a:bodyPr anchor="ctr">
            <a:noAutofit/>
          </a:bodyPr>
          <a:lstStyle>
            <a:lvl1pPr algn="ctr">
              <a:spcBef>
                <a:spcPts val="0"/>
              </a:spcBef>
              <a:defRPr sz="2800" spc="300">
                <a:solidFill>
                  <a:schemeClr val="accent1"/>
                </a:solidFill>
                <a:latin typeface="+mj-lt"/>
              </a:defRPr>
            </a:lvl1pPr>
          </a:lstStyle>
          <a:p>
            <a:pPr lvl="0"/>
            <a:r>
              <a:rPr lang="en-US" altLang="ja-JP" dirty="0"/>
              <a:t>WORD</a:t>
            </a:r>
          </a:p>
        </p:txBody>
      </p:sp>
      <p:sp>
        <p:nvSpPr>
          <p:cNvPr id="11" name="テキスト プレースホルダー 11"/>
          <p:cNvSpPr>
            <a:spLocks noGrp="1"/>
          </p:cNvSpPr>
          <p:nvPr>
            <p:ph type="body" sz="quarter" idx="27" hasCustomPrompt="1"/>
          </p:nvPr>
        </p:nvSpPr>
        <p:spPr>
          <a:xfrm>
            <a:off x="8558142" y="6049720"/>
            <a:ext cx="2771440" cy="848975"/>
          </a:xfrm>
        </p:spPr>
        <p:txBody>
          <a:bodyPr anchor="ctr">
            <a:noAutofit/>
          </a:bodyPr>
          <a:lstStyle>
            <a:lvl1pPr algn="ctr">
              <a:spcBef>
                <a:spcPts val="0"/>
              </a:spcBef>
              <a:defRPr sz="2800" spc="300">
                <a:solidFill>
                  <a:schemeClr val="accent1"/>
                </a:solidFill>
                <a:latin typeface="+mj-lt"/>
              </a:defRPr>
            </a:lvl1pPr>
          </a:lstStyle>
          <a:p>
            <a:pPr lvl="0"/>
            <a:r>
              <a:rPr lang="en-US" altLang="ja-JP" dirty="0"/>
              <a:t>WORD</a:t>
            </a:r>
          </a:p>
        </p:txBody>
      </p:sp>
      <p:sp>
        <p:nvSpPr>
          <p:cNvPr id="12" name="テキスト プレースホルダー 11"/>
          <p:cNvSpPr>
            <a:spLocks noGrp="1"/>
          </p:cNvSpPr>
          <p:nvPr>
            <p:ph type="body" sz="quarter" idx="28" hasCustomPrompt="1"/>
          </p:nvPr>
        </p:nvSpPr>
        <p:spPr>
          <a:xfrm>
            <a:off x="11605414" y="6049720"/>
            <a:ext cx="2771440" cy="848975"/>
          </a:xfrm>
        </p:spPr>
        <p:txBody>
          <a:bodyPr anchor="ctr">
            <a:noAutofit/>
          </a:bodyPr>
          <a:lstStyle>
            <a:lvl1pPr algn="ctr">
              <a:spcBef>
                <a:spcPts val="0"/>
              </a:spcBef>
              <a:defRPr sz="2800" spc="300">
                <a:solidFill>
                  <a:schemeClr val="accent1"/>
                </a:solidFill>
                <a:latin typeface="+mj-lt"/>
              </a:defRPr>
            </a:lvl1pPr>
          </a:lstStyle>
          <a:p>
            <a:pPr lvl="0"/>
            <a:r>
              <a:rPr lang="en-US" altLang="ja-JP" dirty="0"/>
              <a:t>WORD</a:t>
            </a:r>
          </a:p>
        </p:txBody>
      </p:sp>
      <p:sp>
        <p:nvSpPr>
          <p:cNvPr id="13" name="テキスト プレースホルダー 11"/>
          <p:cNvSpPr>
            <a:spLocks noGrp="1"/>
          </p:cNvSpPr>
          <p:nvPr>
            <p:ph type="body" sz="quarter" idx="29" hasCustomPrompt="1"/>
          </p:nvPr>
        </p:nvSpPr>
        <p:spPr>
          <a:xfrm>
            <a:off x="14652686" y="6049720"/>
            <a:ext cx="2771440" cy="848975"/>
          </a:xfrm>
        </p:spPr>
        <p:txBody>
          <a:bodyPr anchor="ctr">
            <a:noAutofit/>
          </a:bodyPr>
          <a:lstStyle>
            <a:lvl1pPr algn="ctr">
              <a:spcBef>
                <a:spcPts val="0"/>
              </a:spcBef>
              <a:defRPr sz="2800" spc="300">
                <a:solidFill>
                  <a:schemeClr val="accent1"/>
                </a:solidFill>
                <a:latin typeface="+mj-lt"/>
              </a:defRPr>
            </a:lvl1pPr>
          </a:lstStyle>
          <a:p>
            <a:pPr lvl="0"/>
            <a:r>
              <a:rPr lang="en-US" altLang="ja-JP" dirty="0"/>
              <a:t>WORD</a:t>
            </a:r>
          </a:p>
        </p:txBody>
      </p:sp>
      <p:grpSp>
        <p:nvGrpSpPr>
          <p:cNvPr id="16" name="グループ化 15"/>
          <p:cNvGrpSpPr/>
          <p:nvPr userDrawn="1"/>
        </p:nvGrpSpPr>
        <p:grpSpPr>
          <a:xfrm>
            <a:off x="817281" y="2263180"/>
            <a:ext cx="2925325" cy="1706701"/>
            <a:chOff x="817281" y="2038155"/>
            <a:chExt cx="2925325" cy="1706701"/>
          </a:xfrm>
          <a:solidFill>
            <a:schemeClr val="accent1">
              <a:lumMod val="20000"/>
              <a:lumOff val="80000"/>
            </a:schemeClr>
          </a:solidFill>
        </p:grpSpPr>
        <p:sp>
          <p:nvSpPr>
            <p:cNvPr id="14" name="正方形/長方形 13"/>
            <p:cNvSpPr/>
            <p:nvPr userDrawn="1"/>
          </p:nvSpPr>
          <p:spPr>
            <a:xfrm>
              <a:off x="817281" y="2038155"/>
              <a:ext cx="2925325" cy="1485165"/>
            </a:xfrm>
            <a:prstGeom prst="rect">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二等辺三角形 14"/>
            <p:cNvSpPr/>
            <p:nvPr userDrawn="1"/>
          </p:nvSpPr>
          <p:spPr>
            <a:xfrm rot="10800000">
              <a:off x="2022961" y="3301784"/>
              <a:ext cx="513963" cy="443072"/>
            </a:xfrm>
            <a:prstGeom prst="triangle">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17" name="テキスト プレースホルダー 11"/>
          <p:cNvSpPr>
            <a:spLocks noGrp="1"/>
          </p:cNvSpPr>
          <p:nvPr>
            <p:ph type="body" sz="quarter" idx="20" hasCustomPrompt="1"/>
          </p:nvPr>
        </p:nvSpPr>
        <p:spPr>
          <a:xfrm>
            <a:off x="907290" y="2353190"/>
            <a:ext cx="2700301" cy="1260140"/>
          </a:xfrm>
        </p:spPr>
        <p:txBody>
          <a:bodyPr anchor="ctr">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grpSp>
        <p:nvGrpSpPr>
          <p:cNvPr id="18" name="グループ化 17"/>
          <p:cNvGrpSpPr/>
          <p:nvPr userDrawn="1"/>
        </p:nvGrpSpPr>
        <p:grpSpPr>
          <a:xfrm>
            <a:off x="3895006" y="2257255"/>
            <a:ext cx="2925325" cy="1706701"/>
            <a:chOff x="817281" y="2038155"/>
            <a:chExt cx="2925325" cy="1706701"/>
          </a:xfrm>
          <a:solidFill>
            <a:schemeClr val="accent1">
              <a:lumMod val="20000"/>
              <a:lumOff val="80000"/>
            </a:schemeClr>
          </a:solidFill>
        </p:grpSpPr>
        <p:sp>
          <p:nvSpPr>
            <p:cNvPr id="19" name="正方形/長方形 18"/>
            <p:cNvSpPr/>
            <p:nvPr userDrawn="1"/>
          </p:nvSpPr>
          <p:spPr>
            <a:xfrm>
              <a:off x="817281" y="2038155"/>
              <a:ext cx="2925325" cy="1485165"/>
            </a:xfrm>
            <a:prstGeom prst="rect">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0" name="二等辺三角形 19"/>
            <p:cNvSpPr/>
            <p:nvPr userDrawn="1"/>
          </p:nvSpPr>
          <p:spPr>
            <a:xfrm rot="10800000">
              <a:off x="2022961" y="3301784"/>
              <a:ext cx="513963" cy="443072"/>
            </a:xfrm>
            <a:prstGeom prst="triangle">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21" name="テキスト プレースホルダー 11"/>
          <p:cNvSpPr>
            <a:spLocks noGrp="1"/>
          </p:cNvSpPr>
          <p:nvPr>
            <p:ph type="body" sz="quarter" idx="30" hasCustomPrompt="1"/>
          </p:nvPr>
        </p:nvSpPr>
        <p:spPr>
          <a:xfrm>
            <a:off x="3985015" y="2347265"/>
            <a:ext cx="2700301" cy="1260140"/>
          </a:xfrm>
        </p:spPr>
        <p:txBody>
          <a:bodyPr anchor="ctr">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grpSp>
        <p:nvGrpSpPr>
          <p:cNvPr id="22" name="グループ化 21"/>
          <p:cNvGrpSpPr/>
          <p:nvPr userDrawn="1"/>
        </p:nvGrpSpPr>
        <p:grpSpPr>
          <a:xfrm>
            <a:off x="6972731" y="2266669"/>
            <a:ext cx="2925325" cy="1706701"/>
            <a:chOff x="817281" y="2038155"/>
            <a:chExt cx="2925325" cy="1706701"/>
          </a:xfrm>
          <a:solidFill>
            <a:schemeClr val="accent1">
              <a:lumMod val="20000"/>
              <a:lumOff val="80000"/>
            </a:schemeClr>
          </a:solidFill>
        </p:grpSpPr>
        <p:sp>
          <p:nvSpPr>
            <p:cNvPr id="23" name="正方形/長方形 22"/>
            <p:cNvSpPr/>
            <p:nvPr userDrawn="1"/>
          </p:nvSpPr>
          <p:spPr>
            <a:xfrm>
              <a:off x="817281" y="2038155"/>
              <a:ext cx="2925325" cy="1485165"/>
            </a:xfrm>
            <a:prstGeom prst="rect">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二等辺三角形 23"/>
            <p:cNvSpPr/>
            <p:nvPr userDrawn="1"/>
          </p:nvSpPr>
          <p:spPr>
            <a:xfrm rot="10800000">
              <a:off x="2022961" y="3301784"/>
              <a:ext cx="513963" cy="443072"/>
            </a:xfrm>
            <a:prstGeom prst="triangle">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25" name="テキスト プレースホルダー 11"/>
          <p:cNvSpPr>
            <a:spLocks noGrp="1"/>
          </p:cNvSpPr>
          <p:nvPr>
            <p:ph type="body" sz="quarter" idx="31" hasCustomPrompt="1"/>
          </p:nvPr>
        </p:nvSpPr>
        <p:spPr>
          <a:xfrm>
            <a:off x="7062740" y="2356679"/>
            <a:ext cx="2700301" cy="1260140"/>
          </a:xfrm>
        </p:spPr>
        <p:txBody>
          <a:bodyPr anchor="ctr">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grpSp>
        <p:nvGrpSpPr>
          <p:cNvPr id="26" name="グループ化 25"/>
          <p:cNvGrpSpPr/>
          <p:nvPr userDrawn="1"/>
        </p:nvGrpSpPr>
        <p:grpSpPr>
          <a:xfrm rot="10800000">
            <a:off x="8523371" y="6943700"/>
            <a:ext cx="2925325" cy="1706701"/>
            <a:chOff x="817281" y="2038155"/>
            <a:chExt cx="2925325" cy="1706701"/>
          </a:xfrm>
          <a:solidFill>
            <a:schemeClr val="accent1">
              <a:lumMod val="20000"/>
              <a:lumOff val="80000"/>
            </a:schemeClr>
          </a:solidFill>
        </p:grpSpPr>
        <p:sp>
          <p:nvSpPr>
            <p:cNvPr id="27" name="正方形/長方形 26"/>
            <p:cNvSpPr/>
            <p:nvPr userDrawn="1"/>
          </p:nvSpPr>
          <p:spPr>
            <a:xfrm>
              <a:off x="817281" y="2038155"/>
              <a:ext cx="2925325" cy="1485165"/>
            </a:xfrm>
            <a:prstGeom prst="rect">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 name="二等辺三角形 27"/>
            <p:cNvSpPr/>
            <p:nvPr userDrawn="1"/>
          </p:nvSpPr>
          <p:spPr>
            <a:xfrm rot="10800000">
              <a:off x="2022961" y="3301784"/>
              <a:ext cx="513963" cy="443072"/>
            </a:xfrm>
            <a:prstGeom prst="triangle">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29" name="テキスト プレースホルダー 11"/>
          <p:cNvSpPr>
            <a:spLocks noGrp="1"/>
          </p:cNvSpPr>
          <p:nvPr>
            <p:ph type="body" sz="quarter" idx="32" hasCustomPrompt="1"/>
          </p:nvPr>
        </p:nvSpPr>
        <p:spPr>
          <a:xfrm>
            <a:off x="8613380" y="7258735"/>
            <a:ext cx="2700301" cy="1260140"/>
          </a:xfrm>
        </p:spPr>
        <p:txBody>
          <a:bodyPr anchor="ctr">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grpSp>
        <p:nvGrpSpPr>
          <p:cNvPr id="30" name="グループ化 29"/>
          <p:cNvGrpSpPr/>
          <p:nvPr userDrawn="1"/>
        </p:nvGrpSpPr>
        <p:grpSpPr>
          <a:xfrm rot="10800000">
            <a:off x="11601096" y="6937775"/>
            <a:ext cx="2925325" cy="1706701"/>
            <a:chOff x="817281" y="2038155"/>
            <a:chExt cx="2925325" cy="1706701"/>
          </a:xfrm>
          <a:solidFill>
            <a:schemeClr val="accent1">
              <a:lumMod val="20000"/>
              <a:lumOff val="80000"/>
            </a:schemeClr>
          </a:solidFill>
        </p:grpSpPr>
        <p:sp>
          <p:nvSpPr>
            <p:cNvPr id="31" name="正方形/長方形 30"/>
            <p:cNvSpPr/>
            <p:nvPr userDrawn="1"/>
          </p:nvSpPr>
          <p:spPr>
            <a:xfrm>
              <a:off x="817281" y="2038155"/>
              <a:ext cx="2925325" cy="1485165"/>
            </a:xfrm>
            <a:prstGeom prst="rect">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2" name="二等辺三角形 31"/>
            <p:cNvSpPr/>
            <p:nvPr userDrawn="1"/>
          </p:nvSpPr>
          <p:spPr>
            <a:xfrm rot="10800000">
              <a:off x="2022961" y="3301784"/>
              <a:ext cx="513963" cy="443072"/>
            </a:xfrm>
            <a:prstGeom prst="triangle">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33" name="テキスト プレースホルダー 11"/>
          <p:cNvSpPr>
            <a:spLocks noGrp="1"/>
          </p:cNvSpPr>
          <p:nvPr>
            <p:ph type="body" sz="quarter" idx="33" hasCustomPrompt="1"/>
          </p:nvPr>
        </p:nvSpPr>
        <p:spPr>
          <a:xfrm>
            <a:off x="11691105" y="7252810"/>
            <a:ext cx="2700301" cy="1260140"/>
          </a:xfrm>
        </p:spPr>
        <p:txBody>
          <a:bodyPr anchor="ctr">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grpSp>
        <p:nvGrpSpPr>
          <p:cNvPr id="34" name="グループ化 33"/>
          <p:cNvGrpSpPr/>
          <p:nvPr userDrawn="1"/>
        </p:nvGrpSpPr>
        <p:grpSpPr>
          <a:xfrm rot="10800000">
            <a:off x="14678821" y="6947189"/>
            <a:ext cx="2925325" cy="1706701"/>
            <a:chOff x="817281" y="2038155"/>
            <a:chExt cx="2925325" cy="1706701"/>
          </a:xfrm>
          <a:solidFill>
            <a:schemeClr val="accent1">
              <a:lumMod val="20000"/>
              <a:lumOff val="80000"/>
            </a:schemeClr>
          </a:solidFill>
        </p:grpSpPr>
        <p:sp>
          <p:nvSpPr>
            <p:cNvPr id="35" name="正方形/長方形 34"/>
            <p:cNvSpPr/>
            <p:nvPr userDrawn="1"/>
          </p:nvSpPr>
          <p:spPr>
            <a:xfrm>
              <a:off x="817281" y="2038155"/>
              <a:ext cx="2925325" cy="1485165"/>
            </a:xfrm>
            <a:prstGeom prst="rect">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6" name="二等辺三角形 35"/>
            <p:cNvSpPr/>
            <p:nvPr userDrawn="1"/>
          </p:nvSpPr>
          <p:spPr>
            <a:xfrm rot="10800000">
              <a:off x="2022961" y="3301784"/>
              <a:ext cx="513963" cy="443072"/>
            </a:xfrm>
            <a:prstGeom prst="triangle">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
        <p:nvSpPr>
          <p:cNvPr id="37" name="テキスト プレースホルダー 11"/>
          <p:cNvSpPr>
            <a:spLocks noGrp="1"/>
          </p:cNvSpPr>
          <p:nvPr>
            <p:ph type="body" sz="quarter" idx="34" hasCustomPrompt="1"/>
          </p:nvPr>
        </p:nvSpPr>
        <p:spPr>
          <a:xfrm>
            <a:off x="14768830" y="7262224"/>
            <a:ext cx="2700301" cy="1260140"/>
          </a:xfrm>
        </p:spPr>
        <p:txBody>
          <a:bodyPr anchor="ctr">
            <a:noAutofit/>
          </a:bodyPr>
          <a:lstStyle>
            <a:lvl1pPr algn="l">
              <a:lnSpc>
                <a:spcPct val="120000"/>
              </a:lnSpc>
              <a:defRPr sz="1600">
                <a:solidFill>
                  <a:schemeClr val="tx1"/>
                </a:solidFill>
                <a:latin typeface="+mn-lt"/>
              </a:defRPr>
            </a:lvl1pPr>
          </a:lstStyle>
          <a:p>
            <a:pPr lvl="0"/>
            <a:r>
              <a:rPr lang="en-US" altLang="ja-JP" dirty="0"/>
              <a:t>Text Here</a:t>
            </a:r>
            <a:endParaRPr lang="en-US" dirty="0"/>
          </a:p>
        </p:txBody>
      </p:sp>
      <p:sp>
        <p:nvSpPr>
          <p:cNvPr id="38" name="テキスト プレースホルダー 11"/>
          <p:cNvSpPr>
            <a:spLocks noGrp="1"/>
          </p:cNvSpPr>
          <p:nvPr>
            <p:ph type="body" sz="quarter" idx="35" hasCustomPrompt="1"/>
          </p:nvPr>
        </p:nvSpPr>
        <p:spPr>
          <a:xfrm>
            <a:off x="743139" y="5844138"/>
            <a:ext cx="6229592" cy="2809752"/>
          </a:xfrm>
        </p:spPr>
        <p:txBody>
          <a:bodyPr anchor="b">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1310109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1500"/>
                            </p:stCondLst>
                            <p:childTnLst>
                              <p:par>
                                <p:cTn id="17" presetID="2" presetClass="entr" presetSubtype="8" decel="100000" fill="hold" grpId="0" nodeType="afterEffect">
                                  <p:stCondLst>
                                    <p:cond delay="0"/>
                                  </p:stCondLst>
                                  <p:childTnLst>
                                    <p:set>
                                      <p:cBhvr>
                                        <p:cTn id="18" dur="1" fill="hold">
                                          <p:stCondLst>
                                            <p:cond delay="0"/>
                                          </p:stCondLst>
                                        </p:cTn>
                                        <p:tgtEl>
                                          <p:spTgt spid="8">
                                            <p:txEl>
                                              <p:pRg st="0" end="0"/>
                                            </p:txEl>
                                          </p:spTgt>
                                        </p:tgtEl>
                                        <p:attrNameLst>
                                          <p:attrName>style.visibility</p:attrName>
                                        </p:attrNameLst>
                                      </p:cBhvr>
                                      <p:to>
                                        <p:strVal val="visible"/>
                                      </p:to>
                                    </p:set>
                                    <p:anim calcmode="lin" valueType="num">
                                      <p:cBhvr additive="base">
                                        <p:cTn id="19"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8">
                                            <p:txEl>
                                              <p:pRg st="0" end="0"/>
                                            </p:txEl>
                                          </p:spTgt>
                                        </p:tgtEl>
                                        <p:attrNameLst>
                                          <p:attrName>ppt_y</p:attrName>
                                        </p:attrNameLst>
                                      </p:cBhvr>
                                      <p:tavLst>
                                        <p:tav tm="0">
                                          <p:val>
                                            <p:strVal val="#ppt_y"/>
                                          </p:val>
                                        </p:tav>
                                        <p:tav tm="100000">
                                          <p:val>
                                            <p:strVal val="#ppt_y"/>
                                          </p:val>
                                        </p:tav>
                                      </p:tavLst>
                                    </p:anim>
                                  </p:childTnLst>
                                </p:cTn>
                              </p:par>
                              <p:par>
                                <p:cTn id="21" presetID="2" presetClass="entr" presetSubtype="1" decel="10000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500" fill="hold"/>
                                        <p:tgtEl>
                                          <p:spTgt spid="17"/>
                                        </p:tgtEl>
                                        <p:attrNameLst>
                                          <p:attrName>ppt_x</p:attrName>
                                        </p:attrNameLst>
                                      </p:cBhvr>
                                      <p:tavLst>
                                        <p:tav tm="0">
                                          <p:val>
                                            <p:strVal val="#ppt_x"/>
                                          </p:val>
                                        </p:tav>
                                        <p:tav tm="100000">
                                          <p:val>
                                            <p:strVal val="#ppt_x"/>
                                          </p:val>
                                        </p:tav>
                                      </p:tavLst>
                                    </p:anim>
                                    <p:anim calcmode="lin" valueType="num">
                                      <p:cBhvr additive="base">
                                        <p:cTn id="24" dur="500" fill="hold"/>
                                        <p:tgtEl>
                                          <p:spTgt spid="17"/>
                                        </p:tgtEl>
                                        <p:attrNameLst>
                                          <p:attrName>ppt_y</p:attrName>
                                        </p:attrNameLst>
                                      </p:cBhvr>
                                      <p:tavLst>
                                        <p:tav tm="0">
                                          <p:val>
                                            <p:strVal val="0-#ppt_h/2"/>
                                          </p:val>
                                        </p:tav>
                                        <p:tav tm="100000">
                                          <p:val>
                                            <p:strVal val="#ppt_y"/>
                                          </p:val>
                                        </p:tav>
                                      </p:tavLst>
                                    </p:anim>
                                  </p:childTnLst>
                                </p:cTn>
                              </p:par>
                              <p:par>
                                <p:cTn id="25" presetID="2" presetClass="entr" presetSubtype="1" decel="100000"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ppt_x"/>
                                          </p:val>
                                        </p:tav>
                                        <p:tav tm="100000">
                                          <p:val>
                                            <p:strVal val="#ppt_x"/>
                                          </p:val>
                                        </p:tav>
                                      </p:tavLst>
                                    </p:anim>
                                    <p:anim calcmode="lin" valueType="num">
                                      <p:cBhvr additive="base">
                                        <p:cTn id="28" dur="500" fill="hold"/>
                                        <p:tgtEl>
                                          <p:spTgt spid="16"/>
                                        </p:tgtEl>
                                        <p:attrNameLst>
                                          <p:attrName>ppt_y</p:attrName>
                                        </p:attrNameLst>
                                      </p:cBhvr>
                                      <p:tavLst>
                                        <p:tav tm="0">
                                          <p:val>
                                            <p:strVal val="0-#ppt_h/2"/>
                                          </p:val>
                                        </p:tav>
                                        <p:tav tm="100000">
                                          <p:val>
                                            <p:strVal val="#ppt_y"/>
                                          </p:val>
                                        </p:tav>
                                      </p:tavLst>
                                    </p:anim>
                                  </p:childTnLst>
                                </p:cTn>
                              </p:par>
                            </p:childTnLst>
                          </p:cTn>
                        </p:par>
                        <p:par>
                          <p:cTn id="29" fill="hold">
                            <p:stCondLst>
                              <p:cond delay="2000"/>
                            </p:stCondLst>
                            <p:childTnLst>
                              <p:par>
                                <p:cTn id="30" presetID="2" presetClass="entr" presetSubtype="8" decel="100000" fill="hold" grpId="0" nodeType="afterEffect">
                                  <p:stCondLst>
                                    <p:cond delay="500"/>
                                  </p:stCondLst>
                                  <p:childTnLst>
                                    <p:set>
                                      <p:cBhvr>
                                        <p:cTn id="31" dur="1" fill="hold">
                                          <p:stCondLst>
                                            <p:cond delay="0"/>
                                          </p:stCondLst>
                                        </p:cTn>
                                        <p:tgtEl>
                                          <p:spTgt spid="9">
                                            <p:txEl>
                                              <p:pRg st="0" end="0"/>
                                            </p:txEl>
                                          </p:spTgt>
                                        </p:tgtEl>
                                        <p:attrNameLst>
                                          <p:attrName>style.visibility</p:attrName>
                                        </p:attrNameLst>
                                      </p:cBhvr>
                                      <p:to>
                                        <p:strVal val="visible"/>
                                      </p:to>
                                    </p:set>
                                    <p:anim calcmode="lin" valueType="num">
                                      <p:cBhvr additive="base">
                                        <p:cTn id="32" dur="500" fill="hold"/>
                                        <p:tgtEl>
                                          <p:spTgt spid="9">
                                            <p:txEl>
                                              <p:pRg st="0" end="0"/>
                                            </p:tx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9">
                                            <p:txEl>
                                              <p:pRg st="0" end="0"/>
                                            </p:txEl>
                                          </p:spTgt>
                                        </p:tgtEl>
                                        <p:attrNameLst>
                                          <p:attrName>ppt_y</p:attrName>
                                        </p:attrNameLst>
                                      </p:cBhvr>
                                      <p:tavLst>
                                        <p:tav tm="0">
                                          <p:val>
                                            <p:strVal val="#ppt_y"/>
                                          </p:val>
                                        </p:tav>
                                        <p:tav tm="100000">
                                          <p:val>
                                            <p:strVal val="#ppt_y"/>
                                          </p:val>
                                        </p:tav>
                                      </p:tavLst>
                                    </p:anim>
                                  </p:childTnLst>
                                </p:cTn>
                              </p:par>
                              <p:par>
                                <p:cTn id="34" presetID="2" presetClass="entr" presetSubtype="1" decel="100000" fill="hold" nodeType="withEffect">
                                  <p:stCondLst>
                                    <p:cond delay="50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fill="hold"/>
                                        <p:tgtEl>
                                          <p:spTgt spid="18"/>
                                        </p:tgtEl>
                                        <p:attrNameLst>
                                          <p:attrName>ppt_x</p:attrName>
                                        </p:attrNameLst>
                                      </p:cBhvr>
                                      <p:tavLst>
                                        <p:tav tm="0">
                                          <p:val>
                                            <p:strVal val="#ppt_x"/>
                                          </p:val>
                                        </p:tav>
                                        <p:tav tm="100000">
                                          <p:val>
                                            <p:strVal val="#ppt_x"/>
                                          </p:val>
                                        </p:tav>
                                      </p:tavLst>
                                    </p:anim>
                                    <p:anim calcmode="lin" valueType="num">
                                      <p:cBhvr additive="base">
                                        <p:cTn id="37" dur="500" fill="hold"/>
                                        <p:tgtEl>
                                          <p:spTgt spid="18"/>
                                        </p:tgtEl>
                                        <p:attrNameLst>
                                          <p:attrName>ppt_y</p:attrName>
                                        </p:attrNameLst>
                                      </p:cBhvr>
                                      <p:tavLst>
                                        <p:tav tm="0">
                                          <p:val>
                                            <p:strVal val="0-#ppt_h/2"/>
                                          </p:val>
                                        </p:tav>
                                        <p:tav tm="100000">
                                          <p:val>
                                            <p:strVal val="#ppt_y"/>
                                          </p:val>
                                        </p:tav>
                                      </p:tavLst>
                                    </p:anim>
                                  </p:childTnLst>
                                </p:cTn>
                              </p:par>
                              <p:par>
                                <p:cTn id="38" presetID="2" presetClass="entr" presetSubtype="1" decel="100000" fill="hold" grpId="0" nodeType="withEffect">
                                  <p:stCondLst>
                                    <p:cond delay="500"/>
                                  </p:stCondLst>
                                  <p:childTnLst>
                                    <p:set>
                                      <p:cBhvr>
                                        <p:cTn id="39" dur="1" fill="hold">
                                          <p:stCondLst>
                                            <p:cond delay="0"/>
                                          </p:stCondLst>
                                        </p:cTn>
                                        <p:tgtEl>
                                          <p:spTgt spid="21"/>
                                        </p:tgtEl>
                                        <p:attrNameLst>
                                          <p:attrName>style.visibility</p:attrName>
                                        </p:attrNameLst>
                                      </p:cBhvr>
                                      <p:to>
                                        <p:strVal val="visible"/>
                                      </p:to>
                                    </p:set>
                                    <p:anim calcmode="lin" valueType="num">
                                      <p:cBhvr additive="base">
                                        <p:cTn id="40" dur="500" fill="hold"/>
                                        <p:tgtEl>
                                          <p:spTgt spid="21"/>
                                        </p:tgtEl>
                                        <p:attrNameLst>
                                          <p:attrName>ppt_x</p:attrName>
                                        </p:attrNameLst>
                                      </p:cBhvr>
                                      <p:tavLst>
                                        <p:tav tm="0">
                                          <p:val>
                                            <p:strVal val="#ppt_x"/>
                                          </p:val>
                                        </p:tav>
                                        <p:tav tm="100000">
                                          <p:val>
                                            <p:strVal val="#ppt_x"/>
                                          </p:val>
                                        </p:tav>
                                      </p:tavLst>
                                    </p:anim>
                                    <p:anim calcmode="lin" valueType="num">
                                      <p:cBhvr additive="base">
                                        <p:cTn id="41" dur="500" fill="hold"/>
                                        <p:tgtEl>
                                          <p:spTgt spid="21"/>
                                        </p:tgtEl>
                                        <p:attrNameLst>
                                          <p:attrName>ppt_y</p:attrName>
                                        </p:attrNameLst>
                                      </p:cBhvr>
                                      <p:tavLst>
                                        <p:tav tm="0">
                                          <p:val>
                                            <p:strVal val="0-#ppt_h/2"/>
                                          </p:val>
                                        </p:tav>
                                        <p:tav tm="100000">
                                          <p:val>
                                            <p:strVal val="#ppt_y"/>
                                          </p:val>
                                        </p:tav>
                                      </p:tavLst>
                                    </p:anim>
                                  </p:childTnLst>
                                </p:cTn>
                              </p:par>
                            </p:childTnLst>
                          </p:cTn>
                        </p:par>
                        <p:par>
                          <p:cTn id="42" fill="hold">
                            <p:stCondLst>
                              <p:cond delay="3000"/>
                            </p:stCondLst>
                            <p:childTnLst>
                              <p:par>
                                <p:cTn id="43" presetID="2" presetClass="entr" presetSubtype="8" decel="100000" fill="hold" grpId="0" nodeType="afterEffect">
                                  <p:stCondLst>
                                    <p:cond delay="500"/>
                                  </p:stCondLst>
                                  <p:childTnLst>
                                    <p:set>
                                      <p:cBhvr>
                                        <p:cTn id="44" dur="1" fill="hold">
                                          <p:stCondLst>
                                            <p:cond delay="0"/>
                                          </p:stCondLst>
                                        </p:cTn>
                                        <p:tgtEl>
                                          <p:spTgt spid="10">
                                            <p:txEl>
                                              <p:pRg st="0" end="0"/>
                                            </p:txEl>
                                          </p:spTgt>
                                        </p:tgtEl>
                                        <p:attrNameLst>
                                          <p:attrName>style.visibility</p:attrName>
                                        </p:attrNameLst>
                                      </p:cBhvr>
                                      <p:to>
                                        <p:strVal val="visible"/>
                                      </p:to>
                                    </p:set>
                                    <p:anim calcmode="lin" valueType="num">
                                      <p:cBhvr additive="base">
                                        <p:cTn id="45" dur="500" fill="hold"/>
                                        <p:tgtEl>
                                          <p:spTgt spid="10">
                                            <p:txEl>
                                              <p:pRg st="0" end="0"/>
                                            </p:tx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10">
                                            <p:txEl>
                                              <p:pRg st="0" end="0"/>
                                            </p:txEl>
                                          </p:spTgt>
                                        </p:tgtEl>
                                        <p:attrNameLst>
                                          <p:attrName>ppt_y</p:attrName>
                                        </p:attrNameLst>
                                      </p:cBhvr>
                                      <p:tavLst>
                                        <p:tav tm="0">
                                          <p:val>
                                            <p:strVal val="#ppt_y"/>
                                          </p:val>
                                        </p:tav>
                                        <p:tav tm="100000">
                                          <p:val>
                                            <p:strVal val="#ppt_y"/>
                                          </p:val>
                                        </p:tav>
                                      </p:tavLst>
                                    </p:anim>
                                  </p:childTnLst>
                                </p:cTn>
                              </p:par>
                              <p:par>
                                <p:cTn id="47" presetID="2" presetClass="entr" presetSubtype="1" decel="100000" fill="hold" nodeType="withEffect">
                                  <p:stCondLst>
                                    <p:cond delay="50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ppt_x"/>
                                          </p:val>
                                        </p:tav>
                                        <p:tav tm="100000">
                                          <p:val>
                                            <p:strVal val="#ppt_x"/>
                                          </p:val>
                                        </p:tav>
                                      </p:tavLst>
                                    </p:anim>
                                    <p:anim calcmode="lin" valueType="num">
                                      <p:cBhvr additive="base">
                                        <p:cTn id="50" dur="500" fill="hold"/>
                                        <p:tgtEl>
                                          <p:spTgt spid="22"/>
                                        </p:tgtEl>
                                        <p:attrNameLst>
                                          <p:attrName>ppt_y</p:attrName>
                                        </p:attrNameLst>
                                      </p:cBhvr>
                                      <p:tavLst>
                                        <p:tav tm="0">
                                          <p:val>
                                            <p:strVal val="0-#ppt_h/2"/>
                                          </p:val>
                                        </p:tav>
                                        <p:tav tm="100000">
                                          <p:val>
                                            <p:strVal val="#ppt_y"/>
                                          </p:val>
                                        </p:tav>
                                      </p:tavLst>
                                    </p:anim>
                                  </p:childTnLst>
                                </p:cTn>
                              </p:par>
                              <p:par>
                                <p:cTn id="51" presetID="2" presetClass="entr" presetSubtype="1" decel="100000" fill="hold" grpId="0" nodeType="withEffect">
                                  <p:stCondLst>
                                    <p:cond delay="50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500" fill="hold"/>
                                        <p:tgtEl>
                                          <p:spTgt spid="25"/>
                                        </p:tgtEl>
                                        <p:attrNameLst>
                                          <p:attrName>ppt_x</p:attrName>
                                        </p:attrNameLst>
                                      </p:cBhvr>
                                      <p:tavLst>
                                        <p:tav tm="0">
                                          <p:val>
                                            <p:strVal val="#ppt_x"/>
                                          </p:val>
                                        </p:tav>
                                        <p:tav tm="100000">
                                          <p:val>
                                            <p:strVal val="#ppt_x"/>
                                          </p:val>
                                        </p:tav>
                                      </p:tavLst>
                                    </p:anim>
                                    <p:anim calcmode="lin" valueType="num">
                                      <p:cBhvr additive="base">
                                        <p:cTn id="54" dur="500" fill="hold"/>
                                        <p:tgtEl>
                                          <p:spTgt spid="25"/>
                                        </p:tgtEl>
                                        <p:attrNameLst>
                                          <p:attrName>ppt_y</p:attrName>
                                        </p:attrNameLst>
                                      </p:cBhvr>
                                      <p:tavLst>
                                        <p:tav tm="0">
                                          <p:val>
                                            <p:strVal val="0-#ppt_h/2"/>
                                          </p:val>
                                        </p:tav>
                                        <p:tav tm="100000">
                                          <p:val>
                                            <p:strVal val="#ppt_y"/>
                                          </p:val>
                                        </p:tav>
                                      </p:tavLst>
                                    </p:anim>
                                  </p:childTnLst>
                                </p:cTn>
                              </p:par>
                            </p:childTnLst>
                          </p:cTn>
                        </p:par>
                        <p:par>
                          <p:cTn id="55" fill="hold">
                            <p:stCondLst>
                              <p:cond delay="4000"/>
                            </p:stCondLst>
                            <p:childTnLst>
                              <p:par>
                                <p:cTn id="56" presetID="2" presetClass="entr" presetSubtype="2" decel="100000" fill="hold" grpId="0" nodeType="afterEffect">
                                  <p:stCondLst>
                                    <p:cond delay="500"/>
                                  </p:stCondLst>
                                  <p:childTnLst>
                                    <p:set>
                                      <p:cBhvr>
                                        <p:cTn id="57" dur="1" fill="hold">
                                          <p:stCondLst>
                                            <p:cond delay="0"/>
                                          </p:stCondLst>
                                        </p:cTn>
                                        <p:tgtEl>
                                          <p:spTgt spid="11">
                                            <p:txEl>
                                              <p:pRg st="0" end="0"/>
                                            </p:txEl>
                                          </p:spTgt>
                                        </p:tgtEl>
                                        <p:attrNameLst>
                                          <p:attrName>style.visibility</p:attrName>
                                        </p:attrNameLst>
                                      </p:cBhvr>
                                      <p:to>
                                        <p:strVal val="visible"/>
                                      </p:to>
                                    </p:set>
                                    <p:anim calcmode="lin" valueType="num">
                                      <p:cBhvr additive="base">
                                        <p:cTn id="58" dur="500" fill="hold"/>
                                        <p:tgtEl>
                                          <p:spTgt spid="11">
                                            <p:txEl>
                                              <p:pRg st="0" end="0"/>
                                            </p:txEl>
                                          </p:spTgt>
                                        </p:tgtEl>
                                        <p:attrNameLst>
                                          <p:attrName>ppt_x</p:attrName>
                                        </p:attrNameLst>
                                      </p:cBhvr>
                                      <p:tavLst>
                                        <p:tav tm="0">
                                          <p:val>
                                            <p:strVal val="1+#ppt_w/2"/>
                                          </p:val>
                                        </p:tav>
                                        <p:tav tm="100000">
                                          <p:val>
                                            <p:strVal val="#ppt_x"/>
                                          </p:val>
                                        </p:tav>
                                      </p:tavLst>
                                    </p:anim>
                                    <p:anim calcmode="lin" valueType="num">
                                      <p:cBhvr additive="base">
                                        <p:cTn id="59" dur="500" fill="hold"/>
                                        <p:tgtEl>
                                          <p:spTgt spid="11">
                                            <p:txEl>
                                              <p:pRg st="0" end="0"/>
                                            </p:txEl>
                                          </p:spTgt>
                                        </p:tgtEl>
                                        <p:attrNameLst>
                                          <p:attrName>ppt_y</p:attrName>
                                        </p:attrNameLst>
                                      </p:cBhvr>
                                      <p:tavLst>
                                        <p:tav tm="0">
                                          <p:val>
                                            <p:strVal val="#ppt_y"/>
                                          </p:val>
                                        </p:tav>
                                        <p:tav tm="100000">
                                          <p:val>
                                            <p:strVal val="#ppt_y"/>
                                          </p:val>
                                        </p:tav>
                                      </p:tavLst>
                                    </p:anim>
                                  </p:childTnLst>
                                </p:cTn>
                              </p:par>
                              <p:par>
                                <p:cTn id="60" presetID="2" presetClass="entr" presetSubtype="4" decel="100000" fill="hold" nodeType="withEffect">
                                  <p:stCondLst>
                                    <p:cond delay="50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500" fill="hold"/>
                                        <p:tgtEl>
                                          <p:spTgt spid="26"/>
                                        </p:tgtEl>
                                        <p:attrNameLst>
                                          <p:attrName>ppt_x</p:attrName>
                                        </p:attrNameLst>
                                      </p:cBhvr>
                                      <p:tavLst>
                                        <p:tav tm="0">
                                          <p:val>
                                            <p:strVal val="#ppt_x"/>
                                          </p:val>
                                        </p:tav>
                                        <p:tav tm="100000">
                                          <p:val>
                                            <p:strVal val="#ppt_x"/>
                                          </p:val>
                                        </p:tav>
                                      </p:tavLst>
                                    </p:anim>
                                    <p:anim calcmode="lin" valueType="num">
                                      <p:cBhvr additive="base">
                                        <p:cTn id="63" dur="500" fill="hold"/>
                                        <p:tgtEl>
                                          <p:spTgt spid="26"/>
                                        </p:tgtEl>
                                        <p:attrNameLst>
                                          <p:attrName>ppt_y</p:attrName>
                                        </p:attrNameLst>
                                      </p:cBhvr>
                                      <p:tavLst>
                                        <p:tav tm="0">
                                          <p:val>
                                            <p:strVal val="1+#ppt_h/2"/>
                                          </p:val>
                                        </p:tav>
                                        <p:tav tm="100000">
                                          <p:val>
                                            <p:strVal val="#ppt_y"/>
                                          </p:val>
                                        </p:tav>
                                      </p:tavLst>
                                    </p:anim>
                                  </p:childTnLst>
                                </p:cTn>
                              </p:par>
                              <p:par>
                                <p:cTn id="64" presetID="2" presetClass="entr" presetSubtype="4" decel="100000" fill="hold" grpId="0" nodeType="withEffect">
                                  <p:stCondLst>
                                    <p:cond delay="500"/>
                                  </p:stCondLst>
                                  <p:childTnLst>
                                    <p:set>
                                      <p:cBhvr>
                                        <p:cTn id="65" dur="1" fill="hold">
                                          <p:stCondLst>
                                            <p:cond delay="0"/>
                                          </p:stCondLst>
                                        </p:cTn>
                                        <p:tgtEl>
                                          <p:spTgt spid="29"/>
                                        </p:tgtEl>
                                        <p:attrNameLst>
                                          <p:attrName>style.visibility</p:attrName>
                                        </p:attrNameLst>
                                      </p:cBhvr>
                                      <p:to>
                                        <p:strVal val="visible"/>
                                      </p:to>
                                    </p:set>
                                    <p:anim calcmode="lin" valueType="num">
                                      <p:cBhvr additive="base">
                                        <p:cTn id="66" dur="500" fill="hold"/>
                                        <p:tgtEl>
                                          <p:spTgt spid="29"/>
                                        </p:tgtEl>
                                        <p:attrNameLst>
                                          <p:attrName>ppt_x</p:attrName>
                                        </p:attrNameLst>
                                      </p:cBhvr>
                                      <p:tavLst>
                                        <p:tav tm="0">
                                          <p:val>
                                            <p:strVal val="#ppt_x"/>
                                          </p:val>
                                        </p:tav>
                                        <p:tav tm="100000">
                                          <p:val>
                                            <p:strVal val="#ppt_x"/>
                                          </p:val>
                                        </p:tav>
                                      </p:tavLst>
                                    </p:anim>
                                    <p:anim calcmode="lin" valueType="num">
                                      <p:cBhvr additive="base">
                                        <p:cTn id="67" dur="500" fill="hold"/>
                                        <p:tgtEl>
                                          <p:spTgt spid="29"/>
                                        </p:tgtEl>
                                        <p:attrNameLst>
                                          <p:attrName>ppt_y</p:attrName>
                                        </p:attrNameLst>
                                      </p:cBhvr>
                                      <p:tavLst>
                                        <p:tav tm="0">
                                          <p:val>
                                            <p:strVal val="1+#ppt_h/2"/>
                                          </p:val>
                                        </p:tav>
                                        <p:tav tm="100000">
                                          <p:val>
                                            <p:strVal val="#ppt_y"/>
                                          </p:val>
                                        </p:tav>
                                      </p:tavLst>
                                    </p:anim>
                                  </p:childTnLst>
                                </p:cTn>
                              </p:par>
                            </p:childTnLst>
                          </p:cTn>
                        </p:par>
                        <p:par>
                          <p:cTn id="68" fill="hold">
                            <p:stCondLst>
                              <p:cond delay="5000"/>
                            </p:stCondLst>
                            <p:childTnLst>
                              <p:par>
                                <p:cTn id="69" presetID="2" presetClass="entr" presetSubtype="2" decel="100000" fill="hold" grpId="0" nodeType="afterEffect">
                                  <p:stCondLst>
                                    <p:cond delay="500"/>
                                  </p:stCondLst>
                                  <p:childTnLst>
                                    <p:set>
                                      <p:cBhvr>
                                        <p:cTn id="70" dur="1" fill="hold">
                                          <p:stCondLst>
                                            <p:cond delay="0"/>
                                          </p:stCondLst>
                                        </p:cTn>
                                        <p:tgtEl>
                                          <p:spTgt spid="12">
                                            <p:txEl>
                                              <p:pRg st="0" end="0"/>
                                            </p:txEl>
                                          </p:spTgt>
                                        </p:tgtEl>
                                        <p:attrNameLst>
                                          <p:attrName>style.visibility</p:attrName>
                                        </p:attrNameLst>
                                      </p:cBhvr>
                                      <p:to>
                                        <p:strVal val="visible"/>
                                      </p:to>
                                    </p:set>
                                    <p:anim calcmode="lin" valueType="num">
                                      <p:cBhvr additive="base">
                                        <p:cTn id="71" dur="500" fill="hold"/>
                                        <p:tgtEl>
                                          <p:spTgt spid="12">
                                            <p:txEl>
                                              <p:pRg st="0" end="0"/>
                                            </p:txEl>
                                          </p:spTgt>
                                        </p:tgtEl>
                                        <p:attrNameLst>
                                          <p:attrName>ppt_x</p:attrName>
                                        </p:attrNameLst>
                                      </p:cBhvr>
                                      <p:tavLst>
                                        <p:tav tm="0">
                                          <p:val>
                                            <p:strVal val="1+#ppt_w/2"/>
                                          </p:val>
                                        </p:tav>
                                        <p:tav tm="100000">
                                          <p:val>
                                            <p:strVal val="#ppt_x"/>
                                          </p:val>
                                        </p:tav>
                                      </p:tavLst>
                                    </p:anim>
                                    <p:anim calcmode="lin" valueType="num">
                                      <p:cBhvr additive="base">
                                        <p:cTn id="72" dur="500" fill="hold"/>
                                        <p:tgtEl>
                                          <p:spTgt spid="12">
                                            <p:txEl>
                                              <p:pRg st="0" end="0"/>
                                            </p:txEl>
                                          </p:spTgt>
                                        </p:tgtEl>
                                        <p:attrNameLst>
                                          <p:attrName>ppt_y</p:attrName>
                                        </p:attrNameLst>
                                      </p:cBhvr>
                                      <p:tavLst>
                                        <p:tav tm="0">
                                          <p:val>
                                            <p:strVal val="#ppt_y"/>
                                          </p:val>
                                        </p:tav>
                                        <p:tav tm="100000">
                                          <p:val>
                                            <p:strVal val="#ppt_y"/>
                                          </p:val>
                                        </p:tav>
                                      </p:tavLst>
                                    </p:anim>
                                  </p:childTnLst>
                                </p:cTn>
                              </p:par>
                              <p:par>
                                <p:cTn id="73" presetID="2" presetClass="entr" presetSubtype="4" decel="100000" fill="hold" nodeType="withEffect">
                                  <p:stCondLst>
                                    <p:cond delay="50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500" fill="hold"/>
                                        <p:tgtEl>
                                          <p:spTgt spid="30"/>
                                        </p:tgtEl>
                                        <p:attrNameLst>
                                          <p:attrName>ppt_x</p:attrName>
                                        </p:attrNameLst>
                                      </p:cBhvr>
                                      <p:tavLst>
                                        <p:tav tm="0">
                                          <p:val>
                                            <p:strVal val="#ppt_x"/>
                                          </p:val>
                                        </p:tav>
                                        <p:tav tm="100000">
                                          <p:val>
                                            <p:strVal val="#ppt_x"/>
                                          </p:val>
                                        </p:tav>
                                      </p:tavLst>
                                    </p:anim>
                                    <p:anim calcmode="lin" valueType="num">
                                      <p:cBhvr additive="base">
                                        <p:cTn id="76" dur="500" fill="hold"/>
                                        <p:tgtEl>
                                          <p:spTgt spid="30"/>
                                        </p:tgtEl>
                                        <p:attrNameLst>
                                          <p:attrName>ppt_y</p:attrName>
                                        </p:attrNameLst>
                                      </p:cBhvr>
                                      <p:tavLst>
                                        <p:tav tm="0">
                                          <p:val>
                                            <p:strVal val="1+#ppt_h/2"/>
                                          </p:val>
                                        </p:tav>
                                        <p:tav tm="100000">
                                          <p:val>
                                            <p:strVal val="#ppt_y"/>
                                          </p:val>
                                        </p:tav>
                                      </p:tavLst>
                                    </p:anim>
                                  </p:childTnLst>
                                </p:cTn>
                              </p:par>
                              <p:par>
                                <p:cTn id="77" presetID="2" presetClass="entr" presetSubtype="4" decel="100000" fill="hold" grpId="0" nodeType="withEffect">
                                  <p:stCondLst>
                                    <p:cond delay="500"/>
                                  </p:stCondLst>
                                  <p:childTnLst>
                                    <p:set>
                                      <p:cBhvr>
                                        <p:cTn id="78" dur="1" fill="hold">
                                          <p:stCondLst>
                                            <p:cond delay="0"/>
                                          </p:stCondLst>
                                        </p:cTn>
                                        <p:tgtEl>
                                          <p:spTgt spid="33"/>
                                        </p:tgtEl>
                                        <p:attrNameLst>
                                          <p:attrName>style.visibility</p:attrName>
                                        </p:attrNameLst>
                                      </p:cBhvr>
                                      <p:to>
                                        <p:strVal val="visible"/>
                                      </p:to>
                                    </p:set>
                                    <p:anim calcmode="lin" valueType="num">
                                      <p:cBhvr additive="base">
                                        <p:cTn id="79" dur="500" fill="hold"/>
                                        <p:tgtEl>
                                          <p:spTgt spid="33"/>
                                        </p:tgtEl>
                                        <p:attrNameLst>
                                          <p:attrName>ppt_x</p:attrName>
                                        </p:attrNameLst>
                                      </p:cBhvr>
                                      <p:tavLst>
                                        <p:tav tm="0">
                                          <p:val>
                                            <p:strVal val="#ppt_x"/>
                                          </p:val>
                                        </p:tav>
                                        <p:tav tm="100000">
                                          <p:val>
                                            <p:strVal val="#ppt_x"/>
                                          </p:val>
                                        </p:tav>
                                      </p:tavLst>
                                    </p:anim>
                                    <p:anim calcmode="lin" valueType="num">
                                      <p:cBhvr additive="base">
                                        <p:cTn id="80" dur="500" fill="hold"/>
                                        <p:tgtEl>
                                          <p:spTgt spid="33"/>
                                        </p:tgtEl>
                                        <p:attrNameLst>
                                          <p:attrName>ppt_y</p:attrName>
                                        </p:attrNameLst>
                                      </p:cBhvr>
                                      <p:tavLst>
                                        <p:tav tm="0">
                                          <p:val>
                                            <p:strVal val="1+#ppt_h/2"/>
                                          </p:val>
                                        </p:tav>
                                        <p:tav tm="100000">
                                          <p:val>
                                            <p:strVal val="#ppt_y"/>
                                          </p:val>
                                        </p:tav>
                                      </p:tavLst>
                                    </p:anim>
                                  </p:childTnLst>
                                </p:cTn>
                              </p:par>
                            </p:childTnLst>
                          </p:cTn>
                        </p:par>
                        <p:par>
                          <p:cTn id="81" fill="hold">
                            <p:stCondLst>
                              <p:cond delay="6000"/>
                            </p:stCondLst>
                            <p:childTnLst>
                              <p:par>
                                <p:cTn id="82" presetID="2" presetClass="entr" presetSubtype="2" decel="100000" fill="hold" grpId="0" nodeType="afterEffect">
                                  <p:stCondLst>
                                    <p:cond delay="500"/>
                                  </p:stCondLst>
                                  <p:childTnLst>
                                    <p:set>
                                      <p:cBhvr>
                                        <p:cTn id="83" dur="1" fill="hold">
                                          <p:stCondLst>
                                            <p:cond delay="0"/>
                                          </p:stCondLst>
                                        </p:cTn>
                                        <p:tgtEl>
                                          <p:spTgt spid="13">
                                            <p:txEl>
                                              <p:pRg st="0" end="0"/>
                                            </p:txEl>
                                          </p:spTgt>
                                        </p:tgtEl>
                                        <p:attrNameLst>
                                          <p:attrName>style.visibility</p:attrName>
                                        </p:attrNameLst>
                                      </p:cBhvr>
                                      <p:to>
                                        <p:strVal val="visible"/>
                                      </p:to>
                                    </p:set>
                                    <p:anim calcmode="lin" valueType="num">
                                      <p:cBhvr additive="base">
                                        <p:cTn id="84" dur="500" fill="hold"/>
                                        <p:tgtEl>
                                          <p:spTgt spid="13">
                                            <p:txEl>
                                              <p:pRg st="0" end="0"/>
                                            </p:txEl>
                                          </p:spTgt>
                                        </p:tgtEl>
                                        <p:attrNameLst>
                                          <p:attrName>ppt_x</p:attrName>
                                        </p:attrNameLst>
                                      </p:cBhvr>
                                      <p:tavLst>
                                        <p:tav tm="0">
                                          <p:val>
                                            <p:strVal val="1+#ppt_w/2"/>
                                          </p:val>
                                        </p:tav>
                                        <p:tav tm="100000">
                                          <p:val>
                                            <p:strVal val="#ppt_x"/>
                                          </p:val>
                                        </p:tav>
                                      </p:tavLst>
                                    </p:anim>
                                    <p:anim calcmode="lin" valueType="num">
                                      <p:cBhvr additive="base">
                                        <p:cTn id="85" dur="500" fill="hold"/>
                                        <p:tgtEl>
                                          <p:spTgt spid="13">
                                            <p:txEl>
                                              <p:pRg st="0" end="0"/>
                                            </p:txEl>
                                          </p:spTgt>
                                        </p:tgtEl>
                                        <p:attrNameLst>
                                          <p:attrName>ppt_y</p:attrName>
                                        </p:attrNameLst>
                                      </p:cBhvr>
                                      <p:tavLst>
                                        <p:tav tm="0">
                                          <p:val>
                                            <p:strVal val="#ppt_y"/>
                                          </p:val>
                                        </p:tav>
                                        <p:tav tm="100000">
                                          <p:val>
                                            <p:strVal val="#ppt_y"/>
                                          </p:val>
                                        </p:tav>
                                      </p:tavLst>
                                    </p:anim>
                                  </p:childTnLst>
                                </p:cTn>
                              </p:par>
                              <p:par>
                                <p:cTn id="86" presetID="2" presetClass="entr" presetSubtype="4" decel="100000" fill="hold" nodeType="withEffect">
                                  <p:stCondLst>
                                    <p:cond delay="500"/>
                                  </p:stCondLst>
                                  <p:childTnLst>
                                    <p:set>
                                      <p:cBhvr>
                                        <p:cTn id="87" dur="1" fill="hold">
                                          <p:stCondLst>
                                            <p:cond delay="0"/>
                                          </p:stCondLst>
                                        </p:cTn>
                                        <p:tgtEl>
                                          <p:spTgt spid="34"/>
                                        </p:tgtEl>
                                        <p:attrNameLst>
                                          <p:attrName>style.visibility</p:attrName>
                                        </p:attrNameLst>
                                      </p:cBhvr>
                                      <p:to>
                                        <p:strVal val="visible"/>
                                      </p:to>
                                    </p:set>
                                    <p:anim calcmode="lin" valueType="num">
                                      <p:cBhvr additive="base">
                                        <p:cTn id="88" dur="500" fill="hold"/>
                                        <p:tgtEl>
                                          <p:spTgt spid="34"/>
                                        </p:tgtEl>
                                        <p:attrNameLst>
                                          <p:attrName>ppt_x</p:attrName>
                                        </p:attrNameLst>
                                      </p:cBhvr>
                                      <p:tavLst>
                                        <p:tav tm="0">
                                          <p:val>
                                            <p:strVal val="#ppt_x"/>
                                          </p:val>
                                        </p:tav>
                                        <p:tav tm="100000">
                                          <p:val>
                                            <p:strVal val="#ppt_x"/>
                                          </p:val>
                                        </p:tav>
                                      </p:tavLst>
                                    </p:anim>
                                    <p:anim calcmode="lin" valueType="num">
                                      <p:cBhvr additive="base">
                                        <p:cTn id="89" dur="500" fill="hold"/>
                                        <p:tgtEl>
                                          <p:spTgt spid="34"/>
                                        </p:tgtEl>
                                        <p:attrNameLst>
                                          <p:attrName>ppt_y</p:attrName>
                                        </p:attrNameLst>
                                      </p:cBhvr>
                                      <p:tavLst>
                                        <p:tav tm="0">
                                          <p:val>
                                            <p:strVal val="1+#ppt_h/2"/>
                                          </p:val>
                                        </p:tav>
                                        <p:tav tm="100000">
                                          <p:val>
                                            <p:strVal val="#ppt_y"/>
                                          </p:val>
                                        </p:tav>
                                      </p:tavLst>
                                    </p:anim>
                                  </p:childTnLst>
                                </p:cTn>
                              </p:par>
                              <p:par>
                                <p:cTn id="90" presetID="2" presetClass="entr" presetSubtype="4" decel="100000" fill="hold" grpId="0" nodeType="withEffect">
                                  <p:stCondLst>
                                    <p:cond delay="500"/>
                                  </p:stCondLst>
                                  <p:childTnLst>
                                    <p:set>
                                      <p:cBhvr>
                                        <p:cTn id="91" dur="1" fill="hold">
                                          <p:stCondLst>
                                            <p:cond delay="0"/>
                                          </p:stCondLst>
                                        </p:cTn>
                                        <p:tgtEl>
                                          <p:spTgt spid="37"/>
                                        </p:tgtEl>
                                        <p:attrNameLst>
                                          <p:attrName>style.visibility</p:attrName>
                                        </p:attrNameLst>
                                      </p:cBhvr>
                                      <p:to>
                                        <p:strVal val="visible"/>
                                      </p:to>
                                    </p:set>
                                    <p:anim calcmode="lin" valueType="num">
                                      <p:cBhvr additive="base">
                                        <p:cTn id="92" dur="500" fill="hold"/>
                                        <p:tgtEl>
                                          <p:spTgt spid="37"/>
                                        </p:tgtEl>
                                        <p:attrNameLst>
                                          <p:attrName>ppt_x</p:attrName>
                                        </p:attrNameLst>
                                      </p:cBhvr>
                                      <p:tavLst>
                                        <p:tav tm="0">
                                          <p:val>
                                            <p:strVal val="#ppt_x"/>
                                          </p:val>
                                        </p:tav>
                                        <p:tav tm="100000">
                                          <p:val>
                                            <p:strVal val="#ppt_x"/>
                                          </p:val>
                                        </p:tav>
                                      </p:tavLst>
                                    </p:anim>
                                    <p:anim calcmode="lin" valueType="num">
                                      <p:cBhvr additive="base">
                                        <p:cTn id="93" dur="500" fill="hold"/>
                                        <p:tgtEl>
                                          <p:spTgt spid="37"/>
                                        </p:tgtEl>
                                        <p:attrNameLst>
                                          <p:attrName>ppt_y</p:attrName>
                                        </p:attrNameLst>
                                      </p:cBhvr>
                                      <p:tavLst>
                                        <p:tav tm="0">
                                          <p:val>
                                            <p:strVal val="1+#ppt_h/2"/>
                                          </p:val>
                                        </p:tav>
                                        <p:tav tm="100000">
                                          <p:val>
                                            <p:strVal val="#ppt_y"/>
                                          </p:val>
                                        </p:tav>
                                      </p:tavLst>
                                    </p:anim>
                                  </p:childTnLst>
                                </p:cTn>
                              </p:par>
                            </p:childTnLst>
                          </p:cTn>
                        </p:par>
                        <p:par>
                          <p:cTn id="94" fill="hold">
                            <p:stCondLst>
                              <p:cond delay="7000"/>
                            </p:stCondLst>
                            <p:childTnLst>
                              <p:par>
                                <p:cTn id="95" presetID="10" presetClass="entr" presetSubtype="0" fill="hold" grpId="0" nodeType="afterEffect">
                                  <p:stCondLst>
                                    <p:cond delay="500"/>
                                  </p:stCondLst>
                                  <p:childTnLst>
                                    <p:set>
                                      <p:cBhvr>
                                        <p:cTn id="96" dur="1" fill="hold">
                                          <p:stCondLst>
                                            <p:cond delay="0"/>
                                          </p:stCondLst>
                                        </p:cTn>
                                        <p:tgtEl>
                                          <p:spTgt spid="38">
                                            <p:txEl>
                                              <p:pRg st="0" end="0"/>
                                            </p:txEl>
                                          </p:spTgt>
                                        </p:tgtEl>
                                        <p:attrNameLst>
                                          <p:attrName>style.visibility</p:attrName>
                                        </p:attrNameLst>
                                      </p:cBhvr>
                                      <p:to>
                                        <p:strVal val="visible"/>
                                      </p:to>
                                    </p:set>
                                    <p:animEffect transition="in" filter="fade">
                                      <p:cBhvr>
                                        <p:cTn id="97" dur="500"/>
                                        <p:tgtEl>
                                          <p:spTgt spid="3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build="p">
        <p:tmplLst>
          <p:tmpl lvl="1">
            <p:tnLst>
              <p:par>
                <p:cTn presetID="2" presetClass="entr" presetSubtype="8" decel="100000" fill="hold" nodeType="afterEffect">
                  <p:stCondLst>
                    <p:cond delay="0"/>
                  </p:stCondLst>
                  <p:childTnLst>
                    <p:set>
                      <p:cBhvr>
                        <p:cTn dur="1" fill="hold">
                          <p:stCondLst>
                            <p:cond delay="0"/>
                          </p:stCondLst>
                        </p:cTn>
                        <p:tgtEl>
                          <p:spTgt spid="8"/>
                        </p:tgtEl>
                        <p:attrNameLst>
                          <p:attrName>style.visibility</p:attrName>
                        </p:attrNameLst>
                      </p:cBhvr>
                      <p:to>
                        <p:strVal val="visible"/>
                      </p:to>
                    </p:set>
                    <p:anim calcmode="lin" valueType="num">
                      <p:cBhvr additive="base">
                        <p:cTn dur="500" fill="hold"/>
                        <p:tgtEl>
                          <p:spTgt spid="8"/>
                        </p:tgtEl>
                        <p:attrNameLst>
                          <p:attrName>ppt_x</p:attrName>
                        </p:attrNameLst>
                      </p:cBhvr>
                      <p:tavLst>
                        <p:tav tm="0">
                          <p:val>
                            <p:strVal val="0-#ppt_w/2"/>
                          </p:val>
                        </p:tav>
                        <p:tav tm="100000">
                          <p:val>
                            <p:strVal val="#ppt_x"/>
                          </p:val>
                        </p:tav>
                      </p:tavLst>
                    </p:anim>
                    <p:anim calcmode="lin" valueType="num">
                      <p:cBhvr additive="base">
                        <p:cTn dur="500" fill="hold"/>
                        <p:tgtEl>
                          <p:spTgt spid="8"/>
                        </p:tgtEl>
                        <p:attrNameLst>
                          <p:attrName>ppt_y</p:attrName>
                        </p:attrNameLst>
                      </p:cBhvr>
                      <p:tavLst>
                        <p:tav tm="0">
                          <p:val>
                            <p:strVal val="#ppt_y"/>
                          </p:val>
                        </p:tav>
                        <p:tav tm="100000">
                          <p:val>
                            <p:strVal val="#ppt_y"/>
                          </p:val>
                        </p:tav>
                      </p:tavLst>
                    </p:anim>
                  </p:childTnLst>
                </p:cTn>
              </p:par>
            </p:tnLst>
          </p:tmpl>
        </p:tmplLst>
      </p:bldP>
      <p:bldP spid="9" grpId="0" build="p">
        <p:tmplLst>
          <p:tmpl lvl="1">
            <p:tnLst>
              <p:par>
                <p:cTn presetID="2" presetClass="entr" presetSubtype="8" decel="100000" fill="hold" nodeType="afterEffect">
                  <p:stCondLst>
                    <p:cond delay="50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500" fill="hold"/>
                        <p:tgtEl>
                          <p:spTgt spid="9"/>
                        </p:tgtEl>
                        <p:attrNameLst>
                          <p:attrName>ppt_x</p:attrName>
                        </p:attrNameLst>
                      </p:cBhvr>
                      <p:tavLst>
                        <p:tav tm="0">
                          <p:val>
                            <p:strVal val="0-#ppt_w/2"/>
                          </p:val>
                        </p:tav>
                        <p:tav tm="100000">
                          <p:val>
                            <p:strVal val="#ppt_x"/>
                          </p:val>
                        </p:tav>
                      </p:tavLst>
                    </p:anim>
                    <p:anim calcmode="lin" valueType="num">
                      <p:cBhvr additive="base">
                        <p:cTn dur="500" fill="hold"/>
                        <p:tgtEl>
                          <p:spTgt spid="9"/>
                        </p:tgtEl>
                        <p:attrNameLst>
                          <p:attrName>ppt_y</p:attrName>
                        </p:attrNameLst>
                      </p:cBhvr>
                      <p:tavLst>
                        <p:tav tm="0">
                          <p:val>
                            <p:strVal val="#ppt_y"/>
                          </p:val>
                        </p:tav>
                        <p:tav tm="100000">
                          <p:val>
                            <p:strVal val="#ppt_y"/>
                          </p:val>
                        </p:tav>
                      </p:tavLst>
                    </p:anim>
                  </p:childTnLst>
                </p:cTn>
              </p:par>
            </p:tnLst>
          </p:tmpl>
        </p:tmplLst>
      </p:bldP>
      <p:bldP spid="10" grpId="0" build="p">
        <p:tmplLst>
          <p:tmpl lvl="1">
            <p:tnLst>
              <p:par>
                <p:cTn presetID="2" presetClass="entr" presetSubtype="8" decel="100000" fill="hold" nodeType="afterEffect">
                  <p:stCondLst>
                    <p:cond delay="50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500" fill="hold"/>
                        <p:tgtEl>
                          <p:spTgt spid="10"/>
                        </p:tgtEl>
                        <p:attrNameLst>
                          <p:attrName>ppt_x</p:attrName>
                        </p:attrNameLst>
                      </p:cBhvr>
                      <p:tavLst>
                        <p:tav tm="0">
                          <p:val>
                            <p:strVal val="0-#ppt_w/2"/>
                          </p:val>
                        </p:tav>
                        <p:tav tm="100000">
                          <p:val>
                            <p:strVal val="#ppt_x"/>
                          </p:val>
                        </p:tav>
                      </p:tavLst>
                    </p:anim>
                    <p:anim calcmode="lin" valueType="num">
                      <p:cBhvr additive="base">
                        <p:cTn dur="500" fill="hold"/>
                        <p:tgtEl>
                          <p:spTgt spid="10"/>
                        </p:tgtEl>
                        <p:attrNameLst>
                          <p:attrName>ppt_y</p:attrName>
                        </p:attrNameLst>
                      </p:cBhvr>
                      <p:tavLst>
                        <p:tav tm="0">
                          <p:val>
                            <p:strVal val="#ppt_y"/>
                          </p:val>
                        </p:tav>
                        <p:tav tm="100000">
                          <p:val>
                            <p:strVal val="#ppt_y"/>
                          </p:val>
                        </p:tav>
                      </p:tavLst>
                    </p:anim>
                  </p:childTnLst>
                </p:cTn>
              </p:par>
            </p:tnLst>
          </p:tmpl>
        </p:tmplLst>
      </p:bldP>
      <p:bldP spid="11" grpId="0" build="p">
        <p:tmplLst>
          <p:tmpl lvl="1">
            <p:tnLst>
              <p:par>
                <p:cTn presetID="2" presetClass="entr" presetSubtype="2" decel="100000" fill="hold" nodeType="afterEffect">
                  <p:stCondLst>
                    <p:cond delay="50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500" fill="hold"/>
                        <p:tgtEl>
                          <p:spTgt spid="11"/>
                        </p:tgtEl>
                        <p:attrNameLst>
                          <p:attrName>ppt_x</p:attrName>
                        </p:attrNameLst>
                      </p:cBhvr>
                      <p:tavLst>
                        <p:tav tm="0">
                          <p:val>
                            <p:strVal val="1+#ppt_w/2"/>
                          </p:val>
                        </p:tav>
                        <p:tav tm="100000">
                          <p:val>
                            <p:strVal val="#ppt_x"/>
                          </p:val>
                        </p:tav>
                      </p:tavLst>
                    </p:anim>
                    <p:anim calcmode="lin" valueType="num">
                      <p:cBhvr additive="base">
                        <p:cTn dur="500" fill="hold"/>
                        <p:tgtEl>
                          <p:spTgt spid="11"/>
                        </p:tgtEl>
                        <p:attrNameLst>
                          <p:attrName>ppt_y</p:attrName>
                        </p:attrNameLst>
                      </p:cBhvr>
                      <p:tavLst>
                        <p:tav tm="0">
                          <p:val>
                            <p:strVal val="#ppt_y"/>
                          </p:val>
                        </p:tav>
                        <p:tav tm="100000">
                          <p:val>
                            <p:strVal val="#ppt_y"/>
                          </p:val>
                        </p:tav>
                      </p:tavLst>
                    </p:anim>
                  </p:childTnLst>
                </p:cTn>
              </p:par>
            </p:tnLst>
          </p:tmpl>
        </p:tmplLst>
      </p:bldP>
      <p:bldP spid="12" grpId="0" build="p">
        <p:tmplLst>
          <p:tmpl lvl="1">
            <p:tnLst>
              <p:par>
                <p:cTn presetID="2" presetClass="entr" presetSubtype="2" decel="100000" fill="hold" nodeType="afterEffect">
                  <p:stCondLst>
                    <p:cond delay="500"/>
                  </p:stCondLst>
                  <p:childTnLst>
                    <p:set>
                      <p:cBhvr>
                        <p:cTn dur="1" fill="hold">
                          <p:stCondLst>
                            <p:cond delay="0"/>
                          </p:stCondLst>
                        </p:cTn>
                        <p:tgtEl>
                          <p:spTgt spid="12"/>
                        </p:tgtEl>
                        <p:attrNameLst>
                          <p:attrName>style.visibility</p:attrName>
                        </p:attrNameLst>
                      </p:cBhvr>
                      <p:to>
                        <p:strVal val="visible"/>
                      </p:to>
                    </p:set>
                    <p:anim calcmode="lin" valueType="num">
                      <p:cBhvr additive="base">
                        <p:cTn dur="500" fill="hold"/>
                        <p:tgtEl>
                          <p:spTgt spid="12"/>
                        </p:tgtEl>
                        <p:attrNameLst>
                          <p:attrName>ppt_x</p:attrName>
                        </p:attrNameLst>
                      </p:cBhvr>
                      <p:tavLst>
                        <p:tav tm="0">
                          <p:val>
                            <p:strVal val="1+#ppt_w/2"/>
                          </p:val>
                        </p:tav>
                        <p:tav tm="100000">
                          <p:val>
                            <p:strVal val="#ppt_x"/>
                          </p:val>
                        </p:tav>
                      </p:tavLst>
                    </p:anim>
                    <p:anim calcmode="lin" valueType="num">
                      <p:cBhvr additive="base">
                        <p:cTn dur="500" fill="hold"/>
                        <p:tgtEl>
                          <p:spTgt spid="12"/>
                        </p:tgtEl>
                        <p:attrNameLst>
                          <p:attrName>ppt_y</p:attrName>
                        </p:attrNameLst>
                      </p:cBhvr>
                      <p:tavLst>
                        <p:tav tm="0">
                          <p:val>
                            <p:strVal val="#ppt_y"/>
                          </p:val>
                        </p:tav>
                        <p:tav tm="100000">
                          <p:val>
                            <p:strVal val="#ppt_y"/>
                          </p:val>
                        </p:tav>
                      </p:tavLst>
                    </p:anim>
                  </p:childTnLst>
                </p:cTn>
              </p:par>
            </p:tnLst>
          </p:tmpl>
        </p:tmplLst>
      </p:bldP>
      <p:bldP spid="13" grpId="0" build="p">
        <p:tmplLst>
          <p:tmpl lvl="1">
            <p:tnLst>
              <p:par>
                <p:cTn presetID="2" presetClass="entr" presetSubtype="2" decel="100000" fill="hold" nodeType="afterEffect">
                  <p:stCondLst>
                    <p:cond delay="500"/>
                  </p:stCondLst>
                  <p:childTnLst>
                    <p:set>
                      <p:cBhvr>
                        <p:cTn dur="1" fill="hold">
                          <p:stCondLst>
                            <p:cond delay="0"/>
                          </p:stCondLst>
                        </p:cTn>
                        <p:tgtEl>
                          <p:spTgt spid="13"/>
                        </p:tgtEl>
                        <p:attrNameLst>
                          <p:attrName>style.visibility</p:attrName>
                        </p:attrNameLst>
                      </p:cBhvr>
                      <p:to>
                        <p:strVal val="visible"/>
                      </p:to>
                    </p:set>
                    <p:anim calcmode="lin" valueType="num">
                      <p:cBhvr additive="base">
                        <p:cTn dur="500" fill="hold"/>
                        <p:tgtEl>
                          <p:spTgt spid="13"/>
                        </p:tgtEl>
                        <p:attrNameLst>
                          <p:attrName>ppt_x</p:attrName>
                        </p:attrNameLst>
                      </p:cBhvr>
                      <p:tavLst>
                        <p:tav tm="0">
                          <p:val>
                            <p:strVal val="1+#ppt_w/2"/>
                          </p:val>
                        </p:tav>
                        <p:tav tm="100000">
                          <p:val>
                            <p:strVal val="#ppt_x"/>
                          </p:val>
                        </p:tav>
                      </p:tavLst>
                    </p:anim>
                    <p:anim calcmode="lin" valueType="num">
                      <p:cBhvr additive="base">
                        <p:cTn dur="500" fill="hold"/>
                        <p:tgtEl>
                          <p:spTgt spid="13"/>
                        </p:tgtEl>
                        <p:attrNameLst>
                          <p:attrName>ppt_y</p:attrName>
                        </p:attrNameLst>
                      </p:cBhvr>
                      <p:tavLst>
                        <p:tav tm="0">
                          <p:val>
                            <p:strVal val="#ppt_y"/>
                          </p:val>
                        </p:tav>
                        <p:tav tm="100000">
                          <p:val>
                            <p:strVal val="#ppt_y"/>
                          </p:val>
                        </p:tav>
                      </p:tavLst>
                    </p:anim>
                  </p:childTnLst>
                </p:cTn>
              </p:par>
            </p:tnLst>
          </p:tmpl>
        </p:tmplLst>
      </p:bldP>
      <p:bldP spid="17" grpId="0">
        <p:tmplLst>
          <p:tmpl>
            <p:tnLst>
              <p:par>
                <p:cTn presetID="2" presetClass="entr" presetSubtype="1"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500" fill="hold"/>
                        <p:tgtEl>
                          <p:spTgt spid="17"/>
                        </p:tgtEl>
                        <p:attrNameLst>
                          <p:attrName>ppt_x</p:attrName>
                        </p:attrNameLst>
                      </p:cBhvr>
                      <p:tavLst>
                        <p:tav tm="0">
                          <p:val>
                            <p:strVal val="#ppt_x"/>
                          </p:val>
                        </p:tav>
                        <p:tav tm="100000">
                          <p:val>
                            <p:strVal val="#ppt_x"/>
                          </p:val>
                        </p:tav>
                      </p:tavLst>
                    </p:anim>
                    <p:anim calcmode="lin" valueType="num">
                      <p:cBhvr additive="base">
                        <p:cTn dur="500" fill="hold"/>
                        <p:tgtEl>
                          <p:spTgt spid="17"/>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decel="100000" fill="hold" nodeType="withEffect">
                  <p:stCondLst>
                    <p:cond delay="50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fill="hold"/>
                        <p:tgtEl>
                          <p:spTgt spid="21"/>
                        </p:tgtEl>
                        <p:attrNameLst>
                          <p:attrName>ppt_x</p:attrName>
                        </p:attrNameLst>
                      </p:cBhvr>
                      <p:tavLst>
                        <p:tav tm="0">
                          <p:val>
                            <p:strVal val="#ppt_x"/>
                          </p:val>
                        </p:tav>
                        <p:tav tm="100000">
                          <p:val>
                            <p:strVal val="#ppt_x"/>
                          </p:val>
                        </p:tav>
                      </p:tavLst>
                    </p:anim>
                    <p:anim calcmode="lin" valueType="num">
                      <p:cBhvr additive="base">
                        <p:cTn dur="500" fill="hold"/>
                        <p:tgtEl>
                          <p:spTgt spid="21"/>
                        </p:tgtEl>
                        <p:attrNameLst>
                          <p:attrName>ppt_y</p:attrName>
                        </p:attrNameLst>
                      </p:cBhvr>
                      <p:tavLst>
                        <p:tav tm="0">
                          <p:val>
                            <p:strVal val="0-#ppt_h/2"/>
                          </p:val>
                        </p:tav>
                        <p:tav tm="100000">
                          <p:val>
                            <p:strVal val="#ppt_y"/>
                          </p:val>
                        </p:tav>
                      </p:tavLst>
                    </p:anim>
                  </p:childTnLst>
                </p:cTn>
              </p:par>
            </p:tnLst>
          </p:tmpl>
        </p:tmplLst>
      </p:bldP>
      <p:bldP spid="25" grpId="0">
        <p:tmplLst>
          <p:tmpl>
            <p:tnLst>
              <p:par>
                <p:cTn presetID="2" presetClass="entr" presetSubtype="1" decel="100000" fill="hold" nodeType="withEffect">
                  <p:stCondLst>
                    <p:cond delay="500"/>
                  </p:stCondLst>
                  <p:childTnLst>
                    <p:set>
                      <p:cBhvr>
                        <p:cTn dur="1" fill="hold">
                          <p:stCondLst>
                            <p:cond delay="0"/>
                          </p:stCondLst>
                        </p:cTn>
                        <p:tgtEl>
                          <p:spTgt spid="25"/>
                        </p:tgtEl>
                        <p:attrNameLst>
                          <p:attrName>style.visibility</p:attrName>
                        </p:attrNameLst>
                      </p:cBhvr>
                      <p:to>
                        <p:strVal val="visible"/>
                      </p:to>
                    </p:set>
                    <p:anim calcmode="lin" valueType="num">
                      <p:cBhvr additive="base">
                        <p:cTn dur="500" fill="hold"/>
                        <p:tgtEl>
                          <p:spTgt spid="25"/>
                        </p:tgtEl>
                        <p:attrNameLst>
                          <p:attrName>ppt_x</p:attrName>
                        </p:attrNameLst>
                      </p:cBhvr>
                      <p:tavLst>
                        <p:tav tm="0">
                          <p:val>
                            <p:strVal val="#ppt_x"/>
                          </p:val>
                        </p:tav>
                        <p:tav tm="100000">
                          <p:val>
                            <p:strVal val="#ppt_x"/>
                          </p:val>
                        </p:tav>
                      </p:tavLst>
                    </p:anim>
                    <p:anim calcmode="lin" valueType="num">
                      <p:cBhvr additive="base">
                        <p:cTn dur="500" fill="hold"/>
                        <p:tgtEl>
                          <p:spTgt spid="25"/>
                        </p:tgtEl>
                        <p:attrNameLst>
                          <p:attrName>ppt_y</p:attrName>
                        </p:attrNameLst>
                      </p:cBhvr>
                      <p:tavLst>
                        <p:tav tm="0">
                          <p:val>
                            <p:strVal val="0-#ppt_h/2"/>
                          </p:val>
                        </p:tav>
                        <p:tav tm="100000">
                          <p:val>
                            <p:strVal val="#ppt_y"/>
                          </p:val>
                        </p:tav>
                      </p:tavLst>
                    </p:anim>
                  </p:childTnLst>
                </p:cTn>
              </p:par>
            </p:tnLst>
          </p:tmpl>
        </p:tmplLst>
      </p:bldP>
      <p:bldP spid="29" grpId="0">
        <p:tmplLst>
          <p:tmpl>
            <p:tnLst>
              <p:par>
                <p:cTn presetID="2" presetClass="entr" presetSubtype="4" decel="100000" fill="hold" nodeType="withEffect">
                  <p:stCondLst>
                    <p:cond delay="500"/>
                  </p:stCondLst>
                  <p:childTnLst>
                    <p:set>
                      <p:cBhvr>
                        <p:cTn dur="1" fill="hold">
                          <p:stCondLst>
                            <p:cond delay="0"/>
                          </p:stCondLst>
                        </p:cTn>
                        <p:tgtEl>
                          <p:spTgt spid="29"/>
                        </p:tgtEl>
                        <p:attrNameLst>
                          <p:attrName>style.visibility</p:attrName>
                        </p:attrNameLst>
                      </p:cBhvr>
                      <p:to>
                        <p:strVal val="visible"/>
                      </p:to>
                    </p:set>
                    <p:anim calcmode="lin" valueType="num">
                      <p:cBhvr additive="base">
                        <p:cTn dur="500" fill="hold"/>
                        <p:tgtEl>
                          <p:spTgt spid="29"/>
                        </p:tgtEl>
                        <p:attrNameLst>
                          <p:attrName>ppt_x</p:attrName>
                        </p:attrNameLst>
                      </p:cBhvr>
                      <p:tavLst>
                        <p:tav tm="0">
                          <p:val>
                            <p:strVal val="#ppt_x"/>
                          </p:val>
                        </p:tav>
                        <p:tav tm="100000">
                          <p:val>
                            <p:strVal val="#ppt_x"/>
                          </p:val>
                        </p:tav>
                      </p:tavLst>
                    </p:anim>
                    <p:anim calcmode="lin" valueType="num">
                      <p:cBhvr additive="base">
                        <p:cTn dur="500" fill="hold"/>
                        <p:tgtEl>
                          <p:spTgt spid="29"/>
                        </p:tgtEl>
                        <p:attrNameLst>
                          <p:attrName>ppt_y</p:attrName>
                        </p:attrNameLst>
                      </p:cBhvr>
                      <p:tavLst>
                        <p:tav tm="0">
                          <p:val>
                            <p:strVal val="1+#ppt_h/2"/>
                          </p:val>
                        </p:tav>
                        <p:tav tm="100000">
                          <p:val>
                            <p:strVal val="#ppt_y"/>
                          </p:val>
                        </p:tav>
                      </p:tavLst>
                    </p:anim>
                  </p:childTnLst>
                </p:cTn>
              </p:par>
            </p:tnLst>
          </p:tmpl>
        </p:tmplLst>
      </p:bldP>
      <p:bldP spid="33" grpId="0">
        <p:tmplLst>
          <p:tmpl>
            <p:tnLst>
              <p:par>
                <p:cTn presetID="2" presetClass="entr" presetSubtype="4" decel="100000" fill="hold" nodeType="withEffect">
                  <p:stCondLst>
                    <p:cond delay="500"/>
                  </p:stCondLst>
                  <p:childTnLst>
                    <p:set>
                      <p:cBhvr>
                        <p:cTn dur="1" fill="hold">
                          <p:stCondLst>
                            <p:cond delay="0"/>
                          </p:stCondLst>
                        </p:cTn>
                        <p:tgtEl>
                          <p:spTgt spid="33"/>
                        </p:tgtEl>
                        <p:attrNameLst>
                          <p:attrName>style.visibility</p:attrName>
                        </p:attrNameLst>
                      </p:cBhvr>
                      <p:to>
                        <p:strVal val="visible"/>
                      </p:to>
                    </p:set>
                    <p:anim calcmode="lin" valueType="num">
                      <p:cBhvr additive="base">
                        <p:cTn dur="500" fill="hold"/>
                        <p:tgtEl>
                          <p:spTgt spid="33"/>
                        </p:tgtEl>
                        <p:attrNameLst>
                          <p:attrName>ppt_x</p:attrName>
                        </p:attrNameLst>
                      </p:cBhvr>
                      <p:tavLst>
                        <p:tav tm="0">
                          <p:val>
                            <p:strVal val="#ppt_x"/>
                          </p:val>
                        </p:tav>
                        <p:tav tm="100000">
                          <p:val>
                            <p:strVal val="#ppt_x"/>
                          </p:val>
                        </p:tav>
                      </p:tavLst>
                    </p:anim>
                    <p:anim calcmode="lin" valueType="num">
                      <p:cBhvr additive="base">
                        <p:cTn dur="500" fill="hold"/>
                        <p:tgtEl>
                          <p:spTgt spid="33"/>
                        </p:tgtEl>
                        <p:attrNameLst>
                          <p:attrName>ppt_y</p:attrName>
                        </p:attrNameLst>
                      </p:cBhvr>
                      <p:tavLst>
                        <p:tav tm="0">
                          <p:val>
                            <p:strVal val="1+#ppt_h/2"/>
                          </p:val>
                        </p:tav>
                        <p:tav tm="100000">
                          <p:val>
                            <p:strVal val="#ppt_y"/>
                          </p:val>
                        </p:tav>
                      </p:tavLst>
                    </p:anim>
                  </p:childTnLst>
                </p:cTn>
              </p:par>
            </p:tnLst>
          </p:tmpl>
        </p:tmplLst>
      </p:bldP>
      <p:bldP spid="37" grpId="0">
        <p:tmplLst>
          <p:tmpl>
            <p:tnLst>
              <p:par>
                <p:cTn presetID="2" presetClass="entr" presetSubtype="4" decel="100000" fill="hold" nodeType="withEffect">
                  <p:stCondLst>
                    <p:cond delay="500"/>
                  </p:stCondLst>
                  <p:childTnLst>
                    <p:set>
                      <p:cBhvr>
                        <p:cTn dur="1" fill="hold">
                          <p:stCondLst>
                            <p:cond delay="0"/>
                          </p:stCondLst>
                        </p:cTn>
                        <p:tgtEl>
                          <p:spTgt spid="37"/>
                        </p:tgtEl>
                        <p:attrNameLst>
                          <p:attrName>style.visibility</p:attrName>
                        </p:attrNameLst>
                      </p:cBhvr>
                      <p:to>
                        <p:strVal val="visible"/>
                      </p:to>
                    </p:set>
                    <p:anim calcmode="lin" valueType="num">
                      <p:cBhvr additive="base">
                        <p:cTn dur="500" fill="hold"/>
                        <p:tgtEl>
                          <p:spTgt spid="37"/>
                        </p:tgtEl>
                        <p:attrNameLst>
                          <p:attrName>ppt_x</p:attrName>
                        </p:attrNameLst>
                      </p:cBhvr>
                      <p:tavLst>
                        <p:tav tm="0">
                          <p:val>
                            <p:strVal val="#ppt_x"/>
                          </p:val>
                        </p:tav>
                        <p:tav tm="100000">
                          <p:val>
                            <p:strVal val="#ppt_x"/>
                          </p:val>
                        </p:tav>
                      </p:tavLst>
                    </p:anim>
                    <p:anim calcmode="lin" valueType="num">
                      <p:cBhvr additive="base">
                        <p:cTn dur="500" fill="hold"/>
                        <p:tgtEl>
                          <p:spTgt spid="37"/>
                        </p:tgtEl>
                        <p:attrNameLst>
                          <p:attrName>ppt_y</p:attrName>
                        </p:attrNameLst>
                      </p:cBhvr>
                      <p:tavLst>
                        <p:tav tm="0">
                          <p:val>
                            <p:strVal val="1+#ppt_h/2"/>
                          </p:val>
                        </p:tav>
                        <p:tav tm="100000">
                          <p:val>
                            <p:strVal val="#ppt_y"/>
                          </p:val>
                        </p:tav>
                      </p:tavLst>
                    </p:anim>
                  </p:childTnLst>
                </p:cTn>
              </p:par>
            </p:tnLst>
          </p:tmpl>
        </p:tmplLst>
      </p:bldP>
      <p:bldP spid="38" grpId="0" build="p">
        <p:tmplLst>
          <p:tmpl lvl="1">
            <p:tnLst>
              <p:par>
                <p:cTn presetID="10" presetClass="entr" presetSubtype="0" fill="hold" nodeType="afterEffect">
                  <p:stCondLst>
                    <p:cond delay="50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childTnLst>
                </p:cTn>
              </p:par>
            </p:tnLst>
          </p:tmpl>
        </p:tmplLst>
      </p:bldP>
    </p:bld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4 Images and Captions">
    <p:spTree>
      <p:nvGrpSpPr>
        <p:cNvPr id="1" name=""/>
        <p:cNvGrpSpPr/>
        <p:nvPr/>
      </p:nvGrpSpPr>
      <p:grpSpPr>
        <a:xfrm>
          <a:off x="0" y="0"/>
          <a:ext cx="0" cy="0"/>
          <a:chOff x="0" y="0"/>
          <a:chExt cx="0" cy="0"/>
        </a:xfrm>
      </p:grpSpPr>
      <p:sp>
        <p:nvSpPr>
          <p:cNvPr id="6" name="図プレースホルダー 5"/>
          <p:cNvSpPr>
            <a:spLocks noGrp="1"/>
          </p:cNvSpPr>
          <p:nvPr>
            <p:ph type="pic" sz="quarter" idx="12" hasCustomPrompt="1"/>
          </p:nvPr>
        </p:nvSpPr>
        <p:spPr>
          <a:xfrm>
            <a:off x="623214" y="1993150"/>
            <a:ext cx="4212000" cy="5760640"/>
          </a:xfrm>
        </p:spPr>
        <p:txBody>
          <a:bodyPr/>
          <a:lstStyle>
            <a:lvl1pPr>
              <a:defRPr/>
            </a:lvl1pPr>
          </a:lstStyle>
          <a:p>
            <a:r>
              <a:rPr kumimoji="1" lang="en-US" altLang="ja-JP" dirty="0"/>
              <a:t>Add an image</a:t>
            </a:r>
            <a:endParaRPr kumimoji="1" lang="ja-JP" altLang="en-US" dirty="0"/>
          </a:p>
        </p:txBody>
      </p:sp>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11" name="テキスト プレースホルダー 11"/>
          <p:cNvSpPr>
            <a:spLocks noGrp="1"/>
          </p:cNvSpPr>
          <p:nvPr>
            <p:ph type="body" sz="quarter" idx="32" hasCustomPrompt="1"/>
          </p:nvPr>
        </p:nvSpPr>
        <p:spPr>
          <a:xfrm>
            <a:off x="2955019" y="8023820"/>
            <a:ext cx="12376375" cy="1305145"/>
          </a:xfrm>
        </p:spPr>
        <p:txBody>
          <a:bodyPr anchor="t">
            <a:noAutofit/>
          </a:bodyPr>
          <a:lstStyle>
            <a:lvl1pPr algn="ctr">
              <a:lnSpc>
                <a:spcPct val="120000"/>
              </a:lnSpc>
              <a:spcBef>
                <a:spcPts val="0"/>
              </a:spcBef>
              <a:defRPr sz="2000">
                <a:solidFill>
                  <a:schemeClr val="tx1"/>
                </a:solidFill>
                <a:latin typeface="+mn-lt"/>
              </a:defRPr>
            </a:lvl1pPr>
          </a:lstStyle>
          <a:p>
            <a:pPr lvl="0"/>
            <a:r>
              <a:rPr lang="en-US" altLang="ja-JP" dirty="0"/>
              <a:t>Text Here</a:t>
            </a:r>
            <a:endParaRPr lang="en-US" dirty="0"/>
          </a:p>
        </p:txBody>
      </p:sp>
      <p:sp>
        <p:nvSpPr>
          <p:cNvPr id="20" name="図プレースホルダー 5"/>
          <p:cNvSpPr>
            <a:spLocks noGrp="1"/>
          </p:cNvSpPr>
          <p:nvPr>
            <p:ph type="pic" sz="quarter" idx="33" hasCustomPrompt="1"/>
          </p:nvPr>
        </p:nvSpPr>
        <p:spPr>
          <a:xfrm>
            <a:off x="4894526" y="1993150"/>
            <a:ext cx="4212000" cy="5760640"/>
          </a:xfrm>
        </p:spPr>
        <p:txBody>
          <a:bodyPr/>
          <a:lstStyle>
            <a:lvl1pPr>
              <a:defRPr/>
            </a:lvl1pPr>
          </a:lstStyle>
          <a:p>
            <a:r>
              <a:rPr kumimoji="1" lang="en-US" altLang="ja-JP" dirty="0"/>
              <a:t>Add an image</a:t>
            </a:r>
            <a:endParaRPr kumimoji="1" lang="ja-JP" altLang="en-US" dirty="0"/>
          </a:p>
        </p:txBody>
      </p:sp>
      <p:sp>
        <p:nvSpPr>
          <p:cNvPr id="21" name="図プレースホルダー 5"/>
          <p:cNvSpPr>
            <a:spLocks noGrp="1"/>
          </p:cNvSpPr>
          <p:nvPr>
            <p:ph type="pic" sz="quarter" idx="34" hasCustomPrompt="1"/>
          </p:nvPr>
        </p:nvSpPr>
        <p:spPr>
          <a:xfrm>
            <a:off x="9165838" y="1993150"/>
            <a:ext cx="4212000" cy="5760640"/>
          </a:xfrm>
        </p:spPr>
        <p:txBody>
          <a:bodyPr/>
          <a:lstStyle>
            <a:lvl1pPr>
              <a:defRPr/>
            </a:lvl1pPr>
          </a:lstStyle>
          <a:p>
            <a:r>
              <a:rPr kumimoji="1" lang="en-US" altLang="ja-JP" dirty="0"/>
              <a:t>Add an image</a:t>
            </a:r>
            <a:endParaRPr kumimoji="1" lang="ja-JP" altLang="en-US" dirty="0"/>
          </a:p>
        </p:txBody>
      </p:sp>
      <p:sp>
        <p:nvSpPr>
          <p:cNvPr id="22" name="図プレースホルダー 5"/>
          <p:cNvSpPr>
            <a:spLocks noGrp="1"/>
          </p:cNvSpPr>
          <p:nvPr>
            <p:ph type="pic" sz="quarter" idx="35" hasCustomPrompt="1"/>
          </p:nvPr>
        </p:nvSpPr>
        <p:spPr>
          <a:xfrm>
            <a:off x="13437151" y="1993150"/>
            <a:ext cx="4212000" cy="5760640"/>
          </a:xfrm>
        </p:spPr>
        <p:txBody>
          <a:bodyPr/>
          <a:lstStyle>
            <a:lvl1pPr>
              <a:defRPr/>
            </a:lvl1pPr>
          </a:lstStyle>
          <a:p>
            <a:r>
              <a:rPr kumimoji="1" lang="en-US" altLang="ja-JP" dirty="0"/>
              <a:t>Add an image</a:t>
            </a:r>
            <a:endParaRPr kumimoji="1" lang="ja-JP" altLang="en-US" dirty="0"/>
          </a:p>
        </p:txBody>
      </p:sp>
      <p:sp>
        <p:nvSpPr>
          <p:cNvPr id="12" name="テキスト プレースホルダー 11"/>
          <p:cNvSpPr>
            <a:spLocks noGrp="1"/>
          </p:cNvSpPr>
          <p:nvPr>
            <p:ph type="body" sz="quarter" idx="36" hasCustomPrompt="1"/>
          </p:nvPr>
        </p:nvSpPr>
        <p:spPr>
          <a:xfrm>
            <a:off x="623214" y="6403641"/>
            <a:ext cx="4212000" cy="1349710"/>
          </a:xfrm>
          <a:solidFill>
            <a:schemeClr val="tx2">
              <a:alpha val="65000"/>
            </a:schemeClr>
          </a:solidFill>
        </p:spPr>
        <p:txBody>
          <a:bodyPr/>
          <a:lstStyle>
            <a:lvl1pPr>
              <a:lnSpc>
                <a:spcPct val="120000"/>
              </a:lnSpc>
              <a:defRPr>
                <a:solidFill>
                  <a:schemeClr val="bg1"/>
                </a:solidFill>
              </a:defRPr>
            </a:lvl1pPr>
          </a:lstStyle>
          <a:p>
            <a:pPr lvl="0"/>
            <a:r>
              <a:rPr kumimoji="1" lang="en-US" altLang="ja-JP" dirty="0"/>
              <a:t>TEXT</a:t>
            </a:r>
            <a:endParaRPr kumimoji="1" lang="ja-JP" altLang="en-US" dirty="0"/>
          </a:p>
        </p:txBody>
      </p:sp>
      <p:sp>
        <p:nvSpPr>
          <p:cNvPr id="23" name="テキスト プレースホルダー 11"/>
          <p:cNvSpPr>
            <a:spLocks noGrp="1"/>
          </p:cNvSpPr>
          <p:nvPr>
            <p:ph type="body" sz="quarter" idx="37" hasCustomPrompt="1"/>
          </p:nvPr>
        </p:nvSpPr>
        <p:spPr>
          <a:xfrm>
            <a:off x="623214" y="5818575"/>
            <a:ext cx="4212000" cy="584625"/>
          </a:xfrm>
          <a:solidFill>
            <a:schemeClr val="accent1">
              <a:alpha val="65000"/>
            </a:schemeClr>
          </a:solidFill>
        </p:spPr>
        <p:txBody>
          <a:bodyPr anchor="ctr">
            <a:noAutofit/>
          </a:bodyPr>
          <a:lstStyle>
            <a:lvl1pPr>
              <a:spcBef>
                <a:spcPts val="0"/>
              </a:spcBef>
              <a:defRPr sz="2800" spc="300">
                <a:solidFill>
                  <a:schemeClr val="bg1"/>
                </a:solidFill>
                <a:latin typeface="+mj-lt"/>
              </a:defRPr>
            </a:lvl1pPr>
          </a:lstStyle>
          <a:p>
            <a:pPr lvl="0"/>
            <a:r>
              <a:rPr kumimoji="1" lang="en-US" altLang="ja-JP" dirty="0"/>
              <a:t>TEXT</a:t>
            </a:r>
            <a:endParaRPr kumimoji="1" lang="ja-JP" altLang="en-US" dirty="0"/>
          </a:p>
        </p:txBody>
      </p:sp>
      <p:sp>
        <p:nvSpPr>
          <p:cNvPr id="24" name="テキスト プレースホルダー 11"/>
          <p:cNvSpPr>
            <a:spLocks noGrp="1"/>
          </p:cNvSpPr>
          <p:nvPr>
            <p:ph type="body" sz="quarter" idx="38" hasCustomPrompt="1"/>
          </p:nvPr>
        </p:nvSpPr>
        <p:spPr>
          <a:xfrm>
            <a:off x="4894526" y="6403640"/>
            <a:ext cx="4212000" cy="1349710"/>
          </a:xfrm>
          <a:solidFill>
            <a:schemeClr val="tx2">
              <a:alpha val="65000"/>
            </a:schemeClr>
          </a:solidFill>
        </p:spPr>
        <p:txBody>
          <a:bodyPr/>
          <a:lstStyle>
            <a:lvl1pPr>
              <a:lnSpc>
                <a:spcPct val="120000"/>
              </a:lnSpc>
              <a:defRPr>
                <a:solidFill>
                  <a:schemeClr val="bg1"/>
                </a:solidFill>
              </a:defRPr>
            </a:lvl1pPr>
          </a:lstStyle>
          <a:p>
            <a:pPr lvl="0"/>
            <a:r>
              <a:rPr kumimoji="1" lang="en-US" altLang="ja-JP" dirty="0"/>
              <a:t>TEXT</a:t>
            </a:r>
            <a:endParaRPr kumimoji="1" lang="ja-JP" altLang="en-US" dirty="0"/>
          </a:p>
        </p:txBody>
      </p:sp>
      <p:sp>
        <p:nvSpPr>
          <p:cNvPr id="25" name="テキスト プレースホルダー 11"/>
          <p:cNvSpPr>
            <a:spLocks noGrp="1"/>
          </p:cNvSpPr>
          <p:nvPr>
            <p:ph type="body" sz="quarter" idx="39" hasCustomPrompt="1"/>
          </p:nvPr>
        </p:nvSpPr>
        <p:spPr>
          <a:xfrm>
            <a:off x="4894526" y="5818574"/>
            <a:ext cx="4212000" cy="584625"/>
          </a:xfrm>
          <a:solidFill>
            <a:schemeClr val="accent1">
              <a:alpha val="65000"/>
            </a:schemeClr>
          </a:solidFill>
        </p:spPr>
        <p:txBody>
          <a:bodyPr anchor="ctr">
            <a:noAutofit/>
          </a:bodyPr>
          <a:lstStyle>
            <a:lvl1pPr>
              <a:spcBef>
                <a:spcPts val="0"/>
              </a:spcBef>
              <a:defRPr sz="2800" spc="300">
                <a:solidFill>
                  <a:schemeClr val="bg1"/>
                </a:solidFill>
                <a:latin typeface="+mj-lt"/>
              </a:defRPr>
            </a:lvl1pPr>
          </a:lstStyle>
          <a:p>
            <a:pPr lvl="0"/>
            <a:r>
              <a:rPr kumimoji="1" lang="en-US" altLang="ja-JP" dirty="0"/>
              <a:t>TEXT</a:t>
            </a:r>
            <a:endParaRPr kumimoji="1" lang="ja-JP" altLang="en-US" dirty="0"/>
          </a:p>
        </p:txBody>
      </p:sp>
      <p:sp>
        <p:nvSpPr>
          <p:cNvPr id="26" name="テキスト プレースホルダー 11"/>
          <p:cNvSpPr>
            <a:spLocks noGrp="1"/>
          </p:cNvSpPr>
          <p:nvPr>
            <p:ph type="body" sz="quarter" idx="40" hasCustomPrompt="1"/>
          </p:nvPr>
        </p:nvSpPr>
        <p:spPr>
          <a:xfrm>
            <a:off x="9165838" y="6404080"/>
            <a:ext cx="4212000" cy="1349710"/>
          </a:xfrm>
          <a:solidFill>
            <a:schemeClr val="tx2">
              <a:alpha val="65000"/>
            </a:schemeClr>
          </a:solidFill>
        </p:spPr>
        <p:txBody>
          <a:bodyPr/>
          <a:lstStyle>
            <a:lvl1pPr>
              <a:lnSpc>
                <a:spcPct val="120000"/>
              </a:lnSpc>
              <a:defRPr>
                <a:solidFill>
                  <a:schemeClr val="bg1"/>
                </a:solidFill>
              </a:defRPr>
            </a:lvl1pPr>
          </a:lstStyle>
          <a:p>
            <a:pPr lvl="0"/>
            <a:r>
              <a:rPr kumimoji="1" lang="en-US" altLang="ja-JP" dirty="0"/>
              <a:t>TEXT</a:t>
            </a:r>
            <a:endParaRPr kumimoji="1" lang="ja-JP" altLang="en-US" dirty="0"/>
          </a:p>
        </p:txBody>
      </p:sp>
      <p:sp>
        <p:nvSpPr>
          <p:cNvPr id="27" name="テキスト プレースホルダー 11"/>
          <p:cNvSpPr>
            <a:spLocks noGrp="1"/>
          </p:cNvSpPr>
          <p:nvPr>
            <p:ph type="body" sz="quarter" idx="41" hasCustomPrompt="1"/>
          </p:nvPr>
        </p:nvSpPr>
        <p:spPr>
          <a:xfrm>
            <a:off x="9165838" y="5819014"/>
            <a:ext cx="4212000" cy="584625"/>
          </a:xfrm>
          <a:solidFill>
            <a:schemeClr val="accent1">
              <a:alpha val="65000"/>
            </a:schemeClr>
          </a:solidFill>
        </p:spPr>
        <p:txBody>
          <a:bodyPr anchor="ctr">
            <a:noAutofit/>
          </a:bodyPr>
          <a:lstStyle>
            <a:lvl1pPr>
              <a:spcBef>
                <a:spcPts val="0"/>
              </a:spcBef>
              <a:defRPr sz="2800" spc="300">
                <a:solidFill>
                  <a:schemeClr val="bg1"/>
                </a:solidFill>
                <a:latin typeface="+mj-lt"/>
              </a:defRPr>
            </a:lvl1pPr>
          </a:lstStyle>
          <a:p>
            <a:pPr lvl="0"/>
            <a:r>
              <a:rPr kumimoji="1" lang="en-US" altLang="ja-JP" dirty="0"/>
              <a:t>TEXT</a:t>
            </a:r>
            <a:endParaRPr kumimoji="1" lang="ja-JP" altLang="en-US" dirty="0"/>
          </a:p>
        </p:txBody>
      </p:sp>
      <p:sp>
        <p:nvSpPr>
          <p:cNvPr id="28" name="テキスト プレースホルダー 11"/>
          <p:cNvSpPr>
            <a:spLocks noGrp="1"/>
          </p:cNvSpPr>
          <p:nvPr>
            <p:ph type="body" sz="quarter" idx="42" hasCustomPrompt="1"/>
          </p:nvPr>
        </p:nvSpPr>
        <p:spPr>
          <a:xfrm>
            <a:off x="13437151" y="6404079"/>
            <a:ext cx="4212000" cy="1349710"/>
          </a:xfrm>
          <a:solidFill>
            <a:schemeClr val="tx2">
              <a:alpha val="65000"/>
            </a:schemeClr>
          </a:solidFill>
        </p:spPr>
        <p:txBody>
          <a:bodyPr/>
          <a:lstStyle>
            <a:lvl1pPr>
              <a:lnSpc>
                <a:spcPct val="120000"/>
              </a:lnSpc>
              <a:defRPr>
                <a:solidFill>
                  <a:schemeClr val="bg1"/>
                </a:solidFill>
              </a:defRPr>
            </a:lvl1pPr>
          </a:lstStyle>
          <a:p>
            <a:pPr lvl="0"/>
            <a:r>
              <a:rPr kumimoji="1" lang="en-US" altLang="ja-JP" dirty="0"/>
              <a:t>TEXT</a:t>
            </a:r>
            <a:endParaRPr kumimoji="1" lang="ja-JP" altLang="en-US" dirty="0"/>
          </a:p>
        </p:txBody>
      </p:sp>
      <p:sp>
        <p:nvSpPr>
          <p:cNvPr id="29" name="テキスト プレースホルダー 11"/>
          <p:cNvSpPr>
            <a:spLocks noGrp="1"/>
          </p:cNvSpPr>
          <p:nvPr>
            <p:ph type="body" sz="quarter" idx="43" hasCustomPrompt="1"/>
          </p:nvPr>
        </p:nvSpPr>
        <p:spPr>
          <a:xfrm>
            <a:off x="13437151" y="5819013"/>
            <a:ext cx="4212000" cy="584625"/>
          </a:xfrm>
          <a:solidFill>
            <a:schemeClr val="accent1">
              <a:alpha val="65000"/>
            </a:schemeClr>
          </a:solidFill>
        </p:spPr>
        <p:txBody>
          <a:bodyPr anchor="ctr">
            <a:noAutofit/>
          </a:bodyPr>
          <a:lstStyle>
            <a:lvl1pPr>
              <a:spcBef>
                <a:spcPts val="0"/>
              </a:spcBef>
              <a:defRPr sz="2800" spc="300">
                <a:solidFill>
                  <a:schemeClr val="bg1"/>
                </a:solidFill>
                <a:latin typeface="+mj-lt"/>
              </a:defRPr>
            </a:lvl1pPr>
          </a:lstStyle>
          <a:p>
            <a:pPr lvl="0"/>
            <a:r>
              <a:rPr kumimoji="1" lang="en-US" altLang="ja-JP" dirty="0"/>
              <a:t>TEXT</a:t>
            </a:r>
            <a:endParaRPr kumimoji="1" lang="ja-JP" altLang="en-US" dirty="0"/>
          </a:p>
        </p:txBody>
      </p:sp>
    </p:spTree>
    <p:extLst>
      <p:ext uri="{BB962C8B-B14F-4D97-AF65-F5344CB8AC3E}">
        <p14:creationId xmlns:p14="http://schemas.microsoft.com/office/powerpoint/2010/main" val="581810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500"/>
                                        <p:tgtEl>
                                          <p:spTgt spid="23"/>
                                        </p:tgtEl>
                                      </p:cBhvr>
                                    </p:animEffect>
                                  </p:childTnLst>
                                </p:cTn>
                              </p:par>
                            </p:childTnLst>
                          </p:cTn>
                        </p:par>
                        <p:par>
                          <p:cTn id="15" fill="hold">
                            <p:stCondLst>
                              <p:cond delay="1000"/>
                            </p:stCondLst>
                            <p:childTnLst>
                              <p:par>
                                <p:cTn id="16" presetID="10" presetClass="entr" presetSubtype="0" fill="hold" grpId="0" nodeType="afterEffect">
                                  <p:stCondLst>
                                    <p:cond delay="25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childTnLst>
                          </p:cTn>
                        </p:par>
                        <p:par>
                          <p:cTn id="19" fill="hold">
                            <p:stCondLst>
                              <p:cond delay="1750"/>
                            </p:stCondLst>
                            <p:childTnLst>
                              <p:par>
                                <p:cTn id="20" presetID="10" presetClass="entr" presetSubtype="0" fill="hold" grpId="0"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500"/>
                                        <p:tgtEl>
                                          <p:spTgt spid="25"/>
                                        </p:tgtEl>
                                      </p:cBhvr>
                                    </p:animEffect>
                                  </p:childTnLst>
                                </p:cTn>
                              </p:par>
                            </p:childTnLst>
                          </p:cTn>
                        </p:par>
                        <p:par>
                          <p:cTn id="26" fill="hold">
                            <p:stCondLst>
                              <p:cond delay="2250"/>
                            </p:stCondLst>
                            <p:childTnLst>
                              <p:par>
                                <p:cTn id="27" presetID="10" presetClass="entr" presetSubtype="0" fill="hold" grpId="0" nodeType="afterEffect">
                                  <p:stCondLst>
                                    <p:cond delay="25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cTn>
                              </p:par>
                            </p:childTnLst>
                          </p:cTn>
                        </p:par>
                        <p:par>
                          <p:cTn id="37" fill="hold">
                            <p:stCondLst>
                              <p:cond delay="3500"/>
                            </p:stCondLst>
                            <p:childTnLst>
                              <p:par>
                                <p:cTn id="38" presetID="10" presetClass="entr" presetSubtype="0" fill="hold" grpId="0" nodeType="afterEffect">
                                  <p:stCondLst>
                                    <p:cond delay="250"/>
                                  </p:stCondLst>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childTnLst>
                                </p:cTn>
                              </p:par>
                            </p:childTnLst>
                          </p:cTn>
                        </p:par>
                        <p:par>
                          <p:cTn id="41" fill="hold">
                            <p:stCondLst>
                              <p:cond delay="4250"/>
                            </p:stCondLst>
                            <p:childTnLst>
                              <p:par>
                                <p:cTn id="42" presetID="10" presetClass="entr" presetSubtype="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500"/>
                                        <p:tgtEl>
                                          <p:spTgt spid="29"/>
                                        </p:tgtEl>
                                      </p:cBhvr>
                                    </p:animEffect>
                                  </p:childTnLst>
                                </p:cTn>
                              </p:par>
                            </p:childTnLst>
                          </p:cTn>
                        </p:par>
                        <p:par>
                          <p:cTn id="48" fill="hold">
                            <p:stCondLst>
                              <p:cond delay="4750"/>
                            </p:stCondLst>
                            <p:childTnLst>
                              <p:par>
                                <p:cTn id="49" presetID="2" presetClass="entr" presetSubtype="4" decel="100000" fill="hold" grpId="0" nodeType="afterEffect">
                                  <p:stCondLst>
                                    <p:cond delay="50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p:tmplLst>
          <p:tmpl>
            <p:tnLst>
              <p:par>
                <p:cTn presetID="2" presetClass="entr" presetSubtype="4" decel="100000" fill="hold" nodeType="afterEffect">
                  <p:stCondLst>
                    <p:cond delay="50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500" fill="hold"/>
                        <p:tgtEl>
                          <p:spTgt spid="11"/>
                        </p:tgtEl>
                        <p:attrNameLst>
                          <p:attrName>ppt_x</p:attrName>
                        </p:attrNameLst>
                      </p:cBhvr>
                      <p:tavLst>
                        <p:tav tm="0">
                          <p:val>
                            <p:strVal val="#ppt_x"/>
                          </p:val>
                        </p:tav>
                        <p:tav tm="100000">
                          <p:val>
                            <p:strVal val="#ppt_x"/>
                          </p:val>
                        </p:tav>
                      </p:tavLst>
                    </p:anim>
                    <p:anim calcmode="lin" valueType="num">
                      <p:cBhvr additive="base">
                        <p:cTn dur="500" fill="hold"/>
                        <p:tgtEl>
                          <p:spTgt spid="11"/>
                        </p:tgtEl>
                        <p:attrNameLst>
                          <p:attrName>ppt_y</p:attrName>
                        </p:attrNameLst>
                      </p:cBhvr>
                      <p:tavLst>
                        <p:tav tm="0">
                          <p:val>
                            <p:strVal val="1+#ppt_h/2"/>
                          </p:val>
                        </p:tav>
                        <p:tav tm="100000">
                          <p:val>
                            <p:strVal val="#ppt_y"/>
                          </p:val>
                        </p:tav>
                      </p:tavLst>
                    </p:anim>
                  </p:childTnLst>
                </p:cTn>
              </p:par>
            </p:tnLst>
          </p:tmpl>
        </p:tmplLst>
      </p:bldP>
      <p:bldP spid="20" grpId="0"/>
      <p:bldP spid="21" grpId="0"/>
      <p:bldP spid="22" grpId="0"/>
      <p:bldP spid="12" grpId="0" animBg="1">
        <p:tmplLst>
          <p:tmpl>
            <p:tnLst>
              <p:par>
                <p:cTn presetID="10" presetClass="entr" presetSubtype="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23" grpId="0" animBg="1">
        <p:tmplLst>
          <p:tmpl>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24" grpId="0" animBg="1">
        <p:tmplLst>
          <p:tmpl>
            <p:tnLst>
              <p:par>
                <p:cTn presetID="10" presetClass="entr" presetSubtype="0" fill="hold" nodeType="afterEffect">
                  <p:stCondLst>
                    <p:cond delay="0"/>
                  </p:stCondLst>
                  <p:childTnLst>
                    <p:set>
                      <p:cBhvr>
                        <p:cTn dur="1" fill="hold">
                          <p:stCondLst>
                            <p:cond delay="0"/>
                          </p:stCondLst>
                        </p:cTn>
                        <p:tgtEl>
                          <p:spTgt spid="24"/>
                        </p:tgtEl>
                        <p:attrNameLst>
                          <p:attrName>style.visibility</p:attrName>
                        </p:attrNameLst>
                      </p:cBhvr>
                      <p:to>
                        <p:strVal val="visible"/>
                      </p:to>
                    </p:set>
                    <p:animEffect transition="in" filter="fade">
                      <p:cBhvr>
                        <p:cTn dur="500"/>
                        <p:tgtEl>
                          <p:spTgt spid="24"/>
                        </p:tgtEl>
                      </p:cBhvr>
                    </p:animEffect>
                  </p:childTnLst>
                </p:cTn>
              </p:par>
            </p:tnLst>
          </p:tmpl>
        </p:tmplLst>
      </p:bldP>
      <p:bldP spid="25" grpId="0" animBg="1">
        <p:tmplLst>
          <p:tmpl>
            <p:tnLst>
              <p:par>
                <p:cTn presetID="10" presetClass="entr" presetSubtype="0" fill="hold" nodeType="withEffect">
                  <p:stCondLst>
                    <p:cond delay="0"/>
                  </p:stCondLst>
                  <p:childTnLst>
                    <p:set>
                      <p:cBhvr>
                        <p:cTn dur="1" fill="hold">
                          <p:stCondLst>
                            <p:cond delay="0"/>
                          </p:stCondLst>
                        </p:cTn>
                        <p:tgtEl>
                          <p:spTgt spid="25"/>
                        </p:tgtEl>
                        <p:attrNameLst>
                          <p:attrName>style.visibility</p:attrName>
                        </p:attrNameLst>
                      </p:cBhvr>
                      <p:to>
                        <p:strVal val="visible"/>
                      </p:to>
                    </p:set>
                    <p:animEffect transition="in" filter="fade">
                      <p:cBhvr>
                        <p:cTn dur="500"/>
                        <p:tgtEl>
                          <p:spTgt spid="25"/>
                        </p:tgtEl>
                      </p:cBhvr>
                    </p:animEffect>
                  </p:childTnLst>
                </p:cTn>
              </p:par>
            </p:tnLst>
          </p:tmpl>
        </p:tmplLst>
      </p:bldP>
      <p:bldP spid="26" grpId="0" animBg="1">
        <p:tmplLst>
          <p:tmpl>
            <p:tnLst>
              <p:par>
                <p:cTn presetID="10" presetClass="entr" presetSubtype="0" fill="hold" nodeType="afterEffect">
                  <p:stCondLst>
                    <p:cond delay="0"/>
                  </p:stCondLst>
                  <p:childTnLst>
                    <p:set>
                      <p:cBhvr>
                        <p:cTn dur="1" fill="hold">
                          <p:stCondLst>
                            <p:cond delay="0"/>
                          </p:stCondLst>
                        </p:cTn>
                        <p:tgtEl>
                          <p:spTgt spid="26"/>
                        </p:tgtEl>
                        <p:attrNameLst>
                          <p:attrName>style.visibility</p:attrName>
                        </p:attrNameLst>
                      </p:cBhvr>
                      <p:to>
                        <p:strVal val="visible"/>
                      </p:to>
                    </p:set>
                    <p:animEffect transition="in" filter="fade">
                      <p:cBhvr>
                        <p:cTn dur="500"/>
                        <p:tgtEl>
                          <p:spTgt spid="26"/>
                        </p:tgtEl>
                      </p:cBhvr>
                    </p:animEffect>
                  </p:childTnLst>
                </p:cTn>
              </p:par>
            </p:tnLst>
          </p:tmpl>
        </p:tmplLst>
      </p:bldP>
      <p:bldP spid="27" grpId="0" animBg="1">
        <p:tmplLst>
          <p:tmpl>
            <p:tnLst>
              <p:par>
                <p:cTn presetID="10" presetClass="entr" presetSubtype="0" fill="hold" nodeType="withEffect">
                  <p:stCondLst>
                    <p:cond delay="0"/>
                  </p:stCondLst>
                  <p:childTnLst>
                    <p:set>
                      <p:cBhvr>
                        <p:cTn dur="1" fill="hold">
                          <p:stCondLst>
                            <p:cond delay="0"/>
                          </p:stCondLst>
                        </p:cTn>
                        <p:tgtEl>
                          <p:spTgt spid="27"/>
                        </p:tgtEl>
                        <p:attrNameLst>
                          <p:attrName>style.visibility</p:attrName>
                        </p:attrNameLst>
                      </p:cBhvr>
                      <p:to>
                        <p:strVal val="visible"/>
                      </p:to>
                    </p:set>
                    <p:animEffect transition="in" filter="fade">
                      <p:cBhvr>
                        <p:cTn dur="500"/>
                        <p:tgtEl>
                          <p:spTgt spid="27"/>
                        </p:tgtEl>
                      </p:cBhvr>
                    </p:animEffect>
                  </p:childTnLst>
                </p:cTn>
              </p:par>
            </p:tnLst>
          </p:tmpl>
        </p:tmplLst>
      </p:bldP>
      <p:bldP spid="28" grpId="0" animBg="1">
        <p:tmplLst>
          <p:tmpl>
            <p:tnLst>
              <p:par>
                <p:cTn presetID="10" presetClass="entr" presetSubtype="0" fill="hold" nodeType="afterEffect">
                  <p:stCondLst>
                    <p:cond delay="0"/>
                  </p:stCondLst>
                  <p:childTnLst>
                    <p:set>
                      <p:cBhvr>
                        <p:cTn dur="1" fill="hold">
                          <p:stCondLst>
                            <p:cond delay="0"/>
                          </p:stCondLst>
                        </p:cTn>
                        <p:tgtEl>
                          <p:spTgt spid="28"/>
                        </p:tgtEl>
                        <p:attrNameLst>
                          <p:attrName>style.visibility</p:attrName>
                        </p:attrNameLst>
                      </p:cBhvr>
                      <p:to>
                        <p:strVal val="visible"/>
                      </p:to>
                    </p:set>
                    <p:animEffect transition="in" filter="fade">
                      <p:cBhvr>
                        <p:cTn dur="500"/>
                        <p:tgtEl>
                          <p:spTgt spid="28"/>
                        </p:tgtEl>
                      </p:cBhvr>
                    </p:animEffect>
                  </p:childTnLst>
                </p:cTn>
              </p:par>
            </p:tnLst>
          </p:tmpl>
        </p:tmplLst>
      </p:bldP>
      <p:bldP spid="29" grpId="0" animBg="1">
        <p:tmplLst>
          <p:tmpl>
            <p:tnLst>
              <p:par>
                <p:cTn presetID="10" presetClass="entr" presetSubtype="0" fill="hold" nodeType="withEffect">
                  <p:stCondLst>
                    <p:cond delay="0"/>
                  </p:stCondLst>
                  <p:childTnLst>
                    <p:set>
                      <p:cBhvr>
                        <p:cTn dur="1" fill="hold">
                          <p:stCondLst>
                            <p:cond delay="0"/>
                          </p:stCondLst>
                        </p:cTn>
                        <p:tgtEl>
                          <p:spTgt spid="29"/>
                        </p:tgtEl>
                        <p:attrNameLst>
                          <p:attrName>style.visibility</p:attrName>
                        </p:attrNameLst>
                      </p:cBhvr>
                      <p:to>
                        <p:strVal val="visible"/>
                      </p:to>
                    </p:set>
                    <p:animEffect transition="in" filter="fade">
                      <p:cBhvr>
                        <p:cTn dur="500"/>
                        <p:tgtEl>
                          <p:spTgt spid="29"/>
                        </p:tgtEl>
                      </p:cBhvr>
                    </p:animEffect>
                  </p:childTnLst>
                </p:cTn>
              </p:par>
            </p:tnLst>
          </p:tmpl>
        </p:tmplLst>
      </p:bldP>
    </p:bld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Circle 1">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ドーナツ 4"/>
          <p:cNvSpPr/>
          <p:nvPr userDrawn="1"/>
        </p:nvSpPr>
        <p:spPr>
          <a:xfrm>
            <a:off x="6262886" y="2579009"/>
            <a:ext cx="5760642" cy="5769284"/>
          </a:xfrm>
          <a:prstGeom prst="donut">
            <a:avLst>
              <a:gd name="adj" fmla="val 8728"/>
            </a:avLst>
          </a:prstGeom>
          <a:solidFill>
            <a:schemeClr val="bg1">
              <a:lumMod val="9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solidFill>
                <a:schemeClr val="tx1"/>
              </a:solidFill>
            </a:endParaRPr>
          </a:p>
        </p:txBody>
      </p:sp>
      <p:sp>
        <p:nvSpPr>
          <p:cNvPr id="6" name="アーチ 6"/>
          <p:cNvSpPr/>
          <p:nvPr userDrawn="1"/>
        </p:nvSpPr>
        <p:spPr>
          <a:xfrm>
            <a:off x="9178776" y="2579009"/>
            <a:ext cx="2844750" cy="3158992"/>
          </a:xfrm>
          <a:custGeom>
            <a:avLst/>
            <a:gdLst/>
            <a:ahLst/>
            <a:cxnLst/>
            <a:rect l="l" t="t" r="r" b="b"/>
            <a:pathLst>
              <a:path w="2844750" h="3158992">
                <a:moveTo>
                  <a:pt x="0" y="0"/>
                </a:moveTo>
                <a:cubicBezTo>
                  <a:pt x="766552" y="20660"/>
                  <a:pt x="1499688" y="342349"/>
                  <a:pt x="2035609" y="903232"/>
                </a:cubicBezTo>
                <a:cubicBezTo>
                  <a:pt x="2555046" y="1446863"/>
                  <a:pt x="2841583" y="2165348"/>
                  <a:pt x="2844558" y="2907144"/>
                </a:cubicBezTo>
                <a:lnTo>
                  <a:pt x="2844750" y="2907144"/>
                </a:lnTo>
                <a:lnTo>
                  <a:pt x="2844567" y="2907327"/>
                </a:lnTo>
                <a:cubicBezTo>
                  <a:pt x="2844742" y="2908528"/>
                  <a:pt x="2844746" y="2909731"/>
                  <a:pt x="2844750" y="2910933"/>
                </a:cubicBezTo>
                <a:lnTo>
                  <a:pt x="2840961" y="2910933"/>
                </a:lnTo>
                <a:lnTo>
                  <a:pt x="2592902" y="3158992"/>
                </a:lnTo>
                <a:lnTo>
                  <a:pt x="2344843" y="2910933"/>
                </a:lnTo>
                <a:lnTo>
                  <a:pt x="2342765" y="2910933"/>
                </a:lnTo>
                <a:lnTo>
                  <a:pt x="2342652" y="2908742"/>
                </a:lnTo>
                <a:lnTo>
                  <a:pt x="2341054" y="2907144"/>
                </a:lnTo>
                <a:lnTo>
                  <a:pt x="2342570" y="2907144"/>
                </a:lnTo>
                <a:cubicBezTo>
                  <a:pt x="2339408" y="2293718"/>
                  <a:pt x="2102129" y="1699740"/>
                  <a:pt x="1672540" y="1250142"/>
                </a:cubicBezTo>
                <a:cubicBezTo>
                  <a:pt x="1232013" y="789097"/>
                  <a:pt x="630616" y="523165"/>
                  <a:pt x="927" y="502769"/>
                </a:cubicBezTo>
                <a:lnTo>
                  <a:pt x="251847" y="251850"/>
                </a:lnTo>
                <a:lnTo>
                  <a:pt x="0" y="2"/>
                </a:lnTo>
                <a:close/>
              </a:path>
            </a:pathLst>
          </a:custGeom>
          <a:solidFill>
            <a:schemeClr val="accent1">
              <a:lumMod val="40000"/>
              <a:lumOff val="60000"/>
            </a:schemeClr>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solidFill>
                <a:schemeClr val="tx1"/>
              </a:solidFill>
            </a:endParaRPr>
          </a:p>
        </p:txBody>
      </p:sp>
      <p:sp>
        <p:nvSpPr>
          <p:cNvPr id="7" name="アーチ 6"/>
          <p:cNvSpPr/>
          <p:nvPr userDrawn="1"/>
        </p:nvSpPr>
        <p:spPr>
          <a:xfrm rot="5400000">
            <a:off x="9021655" y="5346420"/>
            <a:ext cx="2844750" cy="3158992"/>
          </a:xfrm>
          <a:custGeom>
            <a:avLst/>
            <a:gdLst/>
            <a:ahLst/>
            <a:cxnLst/>
            <a:rect l="l" t="t" r="r" b="b"/>
            <a:pathLst>
              <a:path w="2844750" h="3158992">
                <a:moveTo>
                  <a:pt x="0" y="0"/>
                </a:moveTo>
                <a:cubicBezTo>
                  <a:pt x="766552" y="20660"/>
                  <a:pt x="1499688" y="342349"/>
                  <a:pt x="2035609" y="903232"/>
                </a:cubicBezTo>
                <a:cubicBezTo>
                  <a:pt x="2555046" y="1446863"/>
                  <a:pt x="2841583" y="2165348"/>
                  <a:pt x="2844558" y="2907144"/>
                </a:cubicBezTo>
                <a:lnTo>
                  <a:pt x="2844750" y="2907144"/>
                </a:lnTo>
                <a:lnTo>
                  <a:pt x="2844567" y="2907327"/>
                </a:lnTo>
                <a:cubicBezTo>
                  <a:pt x="2844742" y="2908528"/>
                  <a:pt x="2844746" y="2909731"/>
                  <a:pt x="2844750" y="2910933"/>
                </a:cubicBezTo>
                <a:lnTo>
                  <a:pt x="2840961" y="2910933"/>
                </a:lnTo>
                <a:lnTo>
                  <a:pt x="2592902" y="3158992"/>
                </a:lnTo>
                <a:lnTo>
                  <a:pt x="2344843" y="2910933"/>
                </a:lnTo>
                <a:lnTo>
                  <a:pt x="2342765" y="2910933"/>
                </a:lnTo>
                <a:lnTo>
                  <a:pt x="2342652" y="2908742"/>
                </a:lnTo>
                <a:lnTo>
                  <a:pt x="2341054" y="2907144"/>
                </a:lnTo>
                <a:lnTo>
                  <a:pt x="2342570" y="2907144"/>
                </a:lnTo>
                <a:cubicBezTo>
                  <a:pt x="2339408" y="2293718"/>
                  <a:pt x="2102129" y="1699740"/>
                  <a:pt x="1672540" y="1250142"/>
                </a:cubicBezTo>
                <a:cubicBezTo>
                  <a:pt x="1232013" y="789097"/>
                  <a:pt x="630616" y="523165"/>
                  <a:pt x="927" y="502769"/>
                </a:cubicBezTo>
                <a:lnTo>
                  <a:pt x="251847" y="251850"/>
                </a:lnTo>
                <a:lnTo>
                  <a:pt x="0" y="2"/>
                </a:lnTo>
                <a:close/>
              </a:path>
            </a:pathLst>
          </a:custGeom>
          <a:solidFill>
            <a:schemeClr val="accent1">
              <a:lumMod val="40000"/>
              <a:lumOff val="60000"/>
            </a:schemeClr>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solidFill>
                <a:schemeClr val="tx1"/>
              </a:solidFill>
            </a:endParaRPr>
          </a:p>
        </p:txBody>
      </p:sp>
      <p:sp>
        <p:nvSpPr>
          <p:cNvPr id="8" name="アーチ 6"/>
          <p:cNvSpPr/>
          <p:nvPr userDrawn="1"/>
        </p:nvSpPr>
        <p:spPr>
          <a:xfrm rot="10800000">
            <a:off x="6254245" y="5189298"/>
            <a:ext cx="2844750" cy="3158992"/>
          </a:xfrm>
          <a:custGeom>
            <a:avLst/>
            <a:gdLst/>
            <a:ahLst/>
            <a:cxnLst/>
            <a:rect l="l" t="t" r="r" b="b"/>
            <a:pathLst>
              <a:path w="2844750" h="3158992">
                <a:moveTo>
                  <a:pt x="0" y="0"/>
                </a:moveTo>
                <a:cubicBezTo>
                  <a:pt x="766552" y="20660"/>
                  <a:pt x="1499688" y="342349"/>
                  <a:pt x="2035609" y="903232"/>
                </a:cubicBezTo>
                <a:cubicBezTo>
                  <a:pt x="2555046" y="1446863"/>
                  <a:pt x="2841583" y="2165348"/>
                  <a:pt x="2844558" y="2907144"/>
                </a:cubicBezTo>
                <a:lnTo>
                  <a:pt x="2844750" y="2907144"/>
                </a:lnTo>
                <a:lnTo>
                  <a:pt x="2844567" y="2907327"/>
                </a:lnTo>
                <a:cubicBezTo>
                  <a:pt x="2844742" y="2908528"/>
                  <a:pt x="2844746" y="2909731"/>
                  <a:pt x="2844750" y="2910933"/>
                </a:cubicBezTo>
                <a:lnTo>
                  <a:pt x="2840961" y="2910933"/>
                </a:lnTo>
                <a:lnTo>
                  <a:pt x="2592902" y="3158992"/>
                </a:lnTo>
                <a:lnTo>
                  <a:pt x="2344843" y="2910933"/>
                </a:lnTo>
                <a:lnTo>
                  <a:pt x="2342765" y="2910933"/>
                </a:lnTo>
                <a:lnTo>
                  <a:pt x="2342652" y="2908742"/>
                </a:lnTo>
                <a:lnTo>
                  <a:pt x="2341054" y="2907144"/>
                </a:lnTo>
                <a:lnTo>
                  <a:pt x="2342570" y="2907144"/>
                </a:lnTo>
                <a:cubicBezTo>
                  <a:pt x="2339408" y="2293718"/>
                  <a:pt x="2102129" y="1699740"/>
                  <a:pt x="1672540" y="1250142"/>
                </a:cubicBezTo>
                <a:cubicBezTo>
                  <a:pt x="1232013" y="789097"/>
                  <a:pt x="630616" y="523165"/>
                  <a:pt x="927" y="502769"/>
                </a:cubicBezTo>
                <a:lnTo>
                  <a:pt x="251847" y="251850"/>
                </a:lnTo>
                <a:lnTo>
                  <a:pt x="0" y="2"/>
                </a:lnTo>
                <a:close/>
              </a:path>
            </a:pathLst>
          </a:custGeom>
          <a:solidFill>
            <a:schemeClr val="accent1">
              <a:lumMod val="40000"/>
              <a:lumOff val="60000"/>
            </a:schemeClr>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solidFill>
                <a:schemeClr val="tx1"/>
              </a:solidFill>
            </a:endParaRPr>
          </a:p>
        </p:txBody>
      </p:sp>
      <p:sp>
        <p:nvSpPr>
          <p:cNvPr id="9" name="アーチ 6"/>
          <p:cNvSpPr/>
          <p:nvPr userDrawn="1"/>
        </p:nvSpPr>
        <p:spPr>
          <a:xfrm rot="16200000">
            <a:off x="6411365" y="2421095"/>
            <a:ext cx="2844750" cy="3158992"/>
          </a:xfrm>
          <a:custGeom>
            <a:avLst/>
            <a:gdLst/>
            <a:ahLst/>
            <a:cxnLst/>
            <a:rect l="l" t="t" r="r" b="b"/>
            <a:pathLst>
              <a:path w="2844750" h="3158992">
                <a:moveTo>
                  <a:pt x="0" y="0"/>
                </a:moveTo>
                <a:cubicBezTo>
                  <a:pt x="766552" y="20660"/>
                  <a:pt x="1499688" y="342349"/>
                  <a:pt x="2035609" y="903232"/>
                </a:cubicBezTo>
                <a:cubicBezTo>
                  <a:pt x="2555046" y="1446863"/>
                  <a:pt x="2841583" y="2165348"/>
                  <a:pt x="2844558" y="2907144"/>
                </a:cubicBezTo>
                <a:lnTo>
                  <a:pt x="2844750" y="2907144"/>
                </a:lnTo>
                <a:lnTo>
                  <a:pt x="2844567" y="2907327"/>
                </a:lnTo>
                <a:cubicBezTo>
                  <a:pt x="2844742" y="2908528"/>
                  <a:pt x="2844746" y="2909731"/>
                  <a:pt x="2844750" y="2910933"/>
                </a:cubicBezTo>
                <a:lnTo>
                  <a:pt x="2840961" y="2910933"/>
                </a:lnTo>
                <a:lnTo>
                  <a:pt x="2592902" y="3158992"/>
                </a:lnTo>
                <a:lnTo>
                  <a:pt x="2344843" y="2910933"/>
                </a:lnTo>
                <a:lnTo>
                  <a:pt x="2342765" y="2910933"/>
                </a:lnTo>
                <a:lnTo>
                  <a:pt x="2342652" y="2908742"/>
                </a:lnTo>
                <a:lnTo>
                  <a:pt x="2341054" y="2907144"/>
                </a:lnTo>
                <a:lnTo>
                  <a:pt x="2342570" y="2907144"/>
                </a:lnTo>
                <a:cubicBezTo>
                  <a:pt x="2339408" y="2293718"/>
                  <a:pt x="2102129" y="1699740"/>
                  <a:pt x="1672540" y="1250142"/>
                </a:cubicBezTo>
                <a:cubicBezTo>
                  <a:pt x="1232013" y="789097"/>
                  <a:pt x="630616" y="523165"/>
                  <a:pt x="927" y="502769"/>
                </a:cubicBezTo>
                <a:lnTo>
                  <a:pt x="251847" y="251850"/>
                </a:lnTo>
                <a:lnTo>
                  <a:pt x="0" y="2"/>
                </a:lnTo>
                <a:close/>
              </a:path>
            </a:pathLst>
          </a:custGeom>
          <a:solidFill>
            <a:schemeClr val="accent1">
              <a:lumMod val="40000"/>
              <a:lumOff val="60000"/>
            </a:schemeClr>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solidFill>
                <a:schemeClr val="tx1"/>
              </a:solidFill>
            </a:endParaRPr>
          </a:p>
        </p:txBody>
      </p:sp>
      <p:sp>
        <p:nvSpPr>
          <p:cNvPr id="18" name="テキスト プレースホルダー 11"/>
          <p:cNvSpPr>
            <a:spLocks noGrp="1"/>
          </p:cNvSpPr>
          <p:nvPr>
            <p:ph type="body" sz="quarter" idx="31" hasCustomPrompt="1"/>
          </p:nvPr>
        </p:nvSpPr>
        <p:spPr>
          <a:xfrm>
            <a:off x="12158541" y="3397743"/>
            <a:ext cx="5490610" cy="1651134"/>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9" name="テキスト プレースホルダー 11"/>
          <p:cNvSpPr>
            <a:spLocks noGrp="1"/>
          </p:cNvSpPr>
          <p:nvPr>
            <p:ph type="body" sz="quarter" idx="32" hasCustomPrompt="1"/>
          </p:nvPr>
        </p:nvSpPr>
        <p:spPr>
          <a:xfrm>
            <a:off x="12158541" y="2660883"/>
            <a:ext cx="5490610" cy="773203"/>
          </a:xfrm>
        </p:spPr>
        <p:txBody>
          <a:bodyPr anchor="b">
            <a:noAutofit/>
          </a:bodyPr>
          <a:lstStyle>
            <a:lvl1pPr algn="l">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20" name="テキスト プレースホルダー 11"/>
          <p:cNvSpPr>
            <a:spLocks noGrp="1"/>
          </p:cNvSpPr>
          <p:nvPr>
            <p:ph type="body" sz="quarter" idx="33" hasCustomPrompt="1"/>
          </p:nvPr>
        </p:nvSpPr>
        <p:spPr>
          <a:xfrm>
            <a:off x="12158541" y="6683108"/>
            <a:ext cx="5490610" cy="1651134"/>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1" name="テキスト プレースホルダー 11"/>
          <p:cNvSpPr>
            <a:spLocks noGrp="1"/>
          </p:cNvSpPr>
          <p:nvPr>
            <p:ph type="body" sz="quarter" idx="34" hasCustomPrompt="1"/>
          </p:nvPr>
        </p:nvSpPr>
        <p:spPr>
          <a:xfrm>
            <a:off x="12158541" y="5946248"/>
            <a:ext cx="5490610" cy="773203"/>
          </a:xfrm>
        </p:spPr>
        <p:txBody>
          <a:bodyPr anchor="b">
            <a:noAutofit/>
          </a:bodyPr>
          <a:lstStyle>
            <a:lvl1pPr algn="l">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22" name="テキスト プレースホルダー 11"/>
          <p:cNvSpPr>
            <a:spLocks noGrp="1"/>
          </p:cNvSpPr>
          <p:nvPr>
            <p:ph type="body" sz="quarter" idx="35" hasCustomPrompt="1"/>
          </p:nvPr>
        </p:nvSpPr>
        <p:spPr>
          <a:xfrm>
            <a:off x="637261" y="3411794"/>
            <a:ext cx="5490610" cy="1651134"/>
          </a:xfrm>
        </p:spPr>
        <p:txBody>
          <a:bodyPr anchor="t">
            <a:noAutofit/>
          </a:bodyPr>
          <a:lstStyle>
            <a:lvl1pPr algn="r">
              <a:lnSpc>
                <a:spcPct val="120000"/>
              </a:lnSpc>
              <a:defRPr sz="2000">
                <a:solidFill>
                  <a:schemeClr val="tx1"/>
                </a:solidFill>
                <a:latin typeface="+mn-lt"/>
              </a:defRPr>
            </a:lvl1pPr>
          </a:lstStyle>
          <a:p>
            <a:pPr lvl="0"/>
            <a:r>
              <a:rPr lang="en-US" altLang="ja-JP" dirty="0"/>
              <a:t>Text Here</a:t>
            </a:r>
            <a:endParaRPr lang="en-US" dirty="0"/>
          </a:p>
        </p:txBody>
      </p:sp>
      <p:sp>
        <p:nvSpPr>
          <p:cNvPr id="23" name="テキスト プレースホルダー 11"/>
          <p:cNvSpPr>
            <a:spLocks noGrp="1"/>
          </p:cNvSpPr>
          <p:nvPr>
            <p:ph type="body" sz="quarter" idx="36" hasCustomPrompt="1"/>
          </p:nvPr>
        </p:nvSpPr>
        <p:spPr>
          <a:xfrm>
            <a:off x="637261" y="2674934"/>
            <a:ext cx="5490610" cy="773203"/>
          </a:xfrm>
        </p:spPr>
        <p:txBody>
          <a:bodyPr anchor="b">
            <a:noAutofit/>
          </a:bodyPr>
          <a:lstStyle>
            <a:lvl1pPr algn="r">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24" name="テキスト プレースホルダー 11"/>
          <p:cNvSpPr>
            <a:spLocks noGrp="1"/>
          </p:cNvSpPr>
          <p:nvPr>
            <p:ph type="body" sz="quarter" idx="37" hasCustomPrompt="1"/>
          </p:nvPr>
        </p:nvSpPr>
        <p:spPr>
          <a:xfrm>
            <a:off x="637261" y="6697159"/>
            <a:ext cx="5490610" cy="1651134"/>
          </a:xfrm>
        </p:spPr>
        <p:txBody>
          <a:bodyPr anchor="t">
            <a:noAutofit/>
          </a:bodyPr>
          <a:lstStyle>
            <a:lvl1pPr algn="r">
              <a:lnSpc>
                <a:spcPct val="120000"/>
              </a:lnSpc>
              <a:defRPr sz="2000">
                <a:solidFill>
                  <a:schemeClr val="tx1"/>
                </a:solidFill>
                <a:latin typeface="+mn-lt"/>
              </a:defRPr>
            </a:lvl1pPr>
          </a:lstStyle>
          <a:p>
            <a:pPr lvl="0"/>
            <a:r>
              <a:rPr lang="en-US" altLang="ja-JP" dirty="0"/>
              <a:t>Text Here</a:t>
            </a:r>
            <a:endParaRPr lang="en-US" dirty="0"/>
          </a:p>
        </p:txBody>
      </p:sp>
      <p:sp>
        <p:nvSpPr>
          <p:cNvPr id="25" name="テキスト プレースホルダー 11"/>
          <p:cNvSpPr>
            <a:spLocks noGrp="1"/>
          </p:cNvSpPr>
          <p:nvPr>
            <p:ph type="body" sz="quarter" idx="38" hasCustomPrompt="1"/>
          </p:nvPr>
        </p:nvSpPr>
        <p:spPr>
          <a:xfrm>
            <a:off x="637261" y="5960299"/>
            <a:ext cx="5490610" cy="773203"/>
          </a:xfrm>
        </p:spPr>
        <p:txBody>
          <a:bodyPr anchor="b">
            <a:noAutofit/>
          </a:bodyPr>
          <a:lstStyle>
            <a:lvl1pPr algn="r">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26" name="テキスト プレースホルダー 11"/>
          <p:cNvSpPr>
            <a:spLocks noGrp="1"/>
          </p:cNvSpPr>
          <p:nvPr>
            <p:ph type="body" sz="quarter" idx="39" hasCustomPrompt="1"/>
          </p:nvPr>
        </p:nvSpPr>
        <p:spPr>
          <a:xfrm>
            <a:off x="6982966" y="5008485"/>
            <a:ext cx="4275474" cy="773203"/>
          </a:xfrm>
        </p:spPr>
        <p:txBody>
          <a:bodyPr anchor="ctr">
            <a:noAutofit/>
          </a:bodyPr>
          <a:lstStyle>
            <a:lvl1pPr algn="ctr">
              <a:lnSpc>
                <a:spcPct val="120000"/>
              </a:lnSpc>
              <a:defRPr sz="3200" spc="300">
                <a:solidFill>
                  <a:schemeClr val="accent1"/>
                </a:solidFill>
                <a:latin typeface="+mj-lt"/>
              </a:defRPr>
            </a:lvl1pPr>
          </a:lstStyle>
          <a:p>
            <a:pPr lvl="0"/>
            <a:r>
              <a:rPr lang="en-US" altLang="ja-JP" dirty="0"/>
              <a:t>TEXT HERE</a:t>
            </a:r>
            <a:endParaRPr lang="en-US" dirty="0"/>
          </a:p>
        </p:txBody>
      </p:sp>
      <p:sp>
        <p:nvSpPr>
          <p:cNvPr id="27" name="円/楕円 26"/>
          <p:cNvSpPr/>
          <p:nvPr userDrawn="1"/>
        </p:nvSpPr>
        <p:spPr>
          <a:xfrm>
            <a:off x="10444030" y="3163280"/>
            <a:ext cx="1350150" cy="135015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図プレースホルダー 7"/>
          <p:cNvSpPr>
            <a:spLocks noGrp="1"/>
          </p:cNvSpPr>
          <p:nvPr>
            <p:ph type="pic" sz="quarter" idx="17" hasCustomPrompt="1"/>
          </p:nvPr>
        </p:nvSpPr>
        <p:spPr>
          <a:xfrm>
            <a:off x="10793062" y="3478952"/>
            <a:ext cx="684364" cy="684364"/>
          </a:xfrm>
        </p:spPr>
        <p:txBody>
          <a:bodyPr>
            <a:normAutofit/>
          </a:bodyPr>
          <a:lstStyle>
            <a:lvl1pPr>
              <a:defRPr sz="1600"/>
            </a:lvl1pPr>
          </a:lstStyle>
          <a:p>
            <a:r>
              <a:rPr kumimoji="1" lang="en-US" altLang="ja-JP" dirty="0"/>
              <a:t>ICON</a:t>
            </a:r>
            <a:endParaRPr kumimoji="1" lang="ja-JP" altLang="en-US" dirty="0"/>
          </a:p>
        </p:txBody>
      </p:sp>
      <p:sp>
        <p:nvSpPr>
          <p:cNvPr id="28" name="円/楕円 27"/>
          <p:cNvSpPr/>
          <p:nvPr userDrawn="1"/>
        </p:nvSpPr>
        <p:spPr>
          <a:xfrm>
            <a:off x="10448351" y="6528729"/>
            <a:ext cx="1350150" cy="135015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図プレースホルダー 7"/>
          <p:cNvSpPr>
            <a:spLocks noGrp="1"/>
          </p:cNvSpPr>
          <p:nvPr>
            <p:ph type="pic" sz="quarter" idx="40" hasCustomPrompt="1"/>
          </p:nvPr>
        </p:nvSpPr>
        <p:spPr>
          <a:xfrm>
            <a:off x="10797383" y="6844401"/>
            <a:ext cx="684364" cy="684364"/>
          </a:xfrm>
        </p:spPr>
        <p:txBody>
          <a:bodyPr>
            <a:normAutofit/>
          </a:bodyPr>
          <a:lstStyle>
            <a:lvl1pPr>
              <a:defRPr sz="1600"/>
            </a:lvl1pPr>
          </a:lstStyle>
          <a:p>
            <a:r>
              <a:rPr kumimoji="1" lang="en-US" altLang="ja-JP" dirty="0"/>
              <a:t>ICON</a:t>
            </a:r>
            <a:endParaRPr kumimoji="1" lang="ja-JP" altLang="en-US" dirty="0"/>
          </a:p>
        </p:txBody>
      </p:sp>
      <p:sp>
        <p:nvSpPr>
          <p:cNvPr id="30" name="円/楕円 29"/>
          <p:cNvSpPr/>
          <p:nvPr userDrawn="1"/>
        </p:nvSpPr>
        <p:spPr>
          <a:xfrm>
            <a:off x="6543924" y="6528729"/>
            <a:ext cx="1350150" cy="135015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1" name="図プレースホルダー 7"/>
          <p:cNvSpPr>
            <a:spLocks noGrp="1"/>
          </p:cNvSpPr>
          <p:nvPr>
            <p:ph type="pic" sz="quarter" idx="41" hasCustomPrompt="1"/>
          </p:nvPr>
        </p:nvSpPr>
        <p:spPr>
          <a:xfrm>
            <a:off x="6892956" y="6844401"/>
            <a:ext cx="684364" cy="684364"/>
          </a:xfrm>
        </p:spPr>
        <p:txBody>
          <a:bodyPr>
            <a:normAutofit/>
          </a:bodyPr>
          <a:lstStyle>
            <a:lvl1pPr>
              <a:defRPr sz="1600"/>
            </a:lvl1pPr>
          </a:lstStyle>
          <a:p>
            <a:r>
              <a:rPr kumimoji="1" lang="en-US" altLang="ja-JP" dirty="0"/>
              <a:t>ICON</a:t>
            </a:r>
            <a:endParaRPr kumimoji="1" lang="ja-JP" altLang="en-US" dirty="0"/>
          </a:p>
        </p:txBody>
      </p:sp>
      <p:sp>
        <p:nvSpPr>
          <p:cNvPr id="32" name="円/楕円 31"/>
          <p:cNvSpPr/>
          <p:nvPr userDrawn="1"/>
        </p:nvSpPr>
        <p:spPr>
          <a:xfrm>
            <a:off x="6543924" y="3163280"/>
            <a:ext cx="1350150" cy="135015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3" name="図プレースホルダー 7"/>
          <p:cNvSpPr>
            <a:spLocks noGrp="1"/>
          </p:cNvSpPr>
          <p:nvPr>
            <p:ph type="pic" sz="quarter" idx="42" hasCustomPrompt="1"/>
          </p:nvPr>
        </p:nvSpPr>
        <p:spPr>
          <a:xfrm>
            <a:off x="6892956" y="3478952"/>
            <a:ext cx="684364" cy="684364"/>
          </a:xfrm>
        </p:spPr>
        <p:txBody>
          <a:bodyPr>
            <a:normAutofit/>
          </a:bodyPr>
          <a:lstStyle>
            <a:lvl1pPr>
              <a:defRPr sz="1600"/>
            </a:lvl1pPr>
          </a:lstStyle>
          <a:p>
            <a:r>
              <a:rPr kumimoji="1" lang="en-US" altLang="ja-JP" dirty="0"/>
              <a:t>ICON</a:t>
            </a:r>
            <a:endParaRPr kumimoji="1" lang="ja-JP" altLang="en-US" dirty="0"/>
          </a:p>
        </p:txBody>
      </p:sp>
    </p:spTree>
    <p:extLst>
      <p:ext uri="{BB962C8B-B14F-4D97-AF65-F5344CB8AC3E}">
        <p14:creationId xmlns:p14="http://schemas.microsoft.com/office/powerpoint/2010/main" val="4088175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750"/>
                                        <p:tgtEl>
                                          <p:spTgt spid="5"/>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26">
                                            <p:txEl>
                                              <p:pRg st="0" end="0"/>
                                            </p:txEl>
                                          </p:spTgt>
                                        </p:tgtEl>
                                        <p:attrNameLst>
                                          <p:attrName>style.visibility</p:attrName>
                                        </p:attrNameLst>
                                      </p:cBhvr>
                                      <p:to>
                                        <p:strVal val="visible"/>
                                      </p:to>
                                    </p:set>
                                    <p:animEffect transition="in" filter="fade">
                                      <p:cBhvr>
                                        <p:cTn id="11" dur="500"/>
                                        <p:tgtEl>
                                          <p:spTgt spid="26">
                                            <p:txEl>
                                              <p:pRg st="0" end="0"/>
                                            </p:txEl>
                                          </p:spTgt>
                                        </p:tgtEl>
                                      </p:cBhvr>
                                    </p:animEffect>
                                  </p:childTnLst>
                                </p:cTn>
                              </p:par>
                            </p:childTnLst>
                          </p:cTn>
                        </p:par>
                        <p:par>
                          <p:cTn id="12" fill="hold">
                            <p:stCondLst>
                              <p:cond delay="1250"/>
                            </p:stCondLst>
                            <p:childTnLst>
                              <p:par>
                                <p:cTn id="13" presetID="22" presetClass="entr" presetSubtype="1" fill="hold" grpId="0" nodeType="afterEffect">
                                  <p:stCondLst>
                                    <p:cond delay="50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500"/>
                                        <p:tgtEl>
                                          <p:spTgt spid="6"/>
                                        </p:tgtEl>
                                      </p:cBhvr>
                                    </p:animEffect>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500"/>
                                        <p:tgtEl>
                                          <p:spTgt spid="18"/>
                                        </p:tgtEl>
                                      </p:cBhvr>
                                    </p:animEffect>
                                  </p:childTnLst>
                                </p:cTn>
                              </p:par>
                            </p:childTnLst>
                          </p:cTn>
                        </p:par>
                        <p:par>
                          <p:cTn id="29" fill="hold">
                            <p:stCondLst>
                              <p:cond delay="2750"/>
                            </p:stCondLst>
                            <p:childTnLst>
                              <p:par>
                                <p:cTn id="30" presetID="22" presetClass="entr" presetSubtype="1" fill="hold" grpId="0" nodeType="afterEffect">
                                  <p:stCondLst>
                                    <p:cond delay="250"/>
                                  </p:stCondLst>
                                  <p:childTnLst>
                                    <p:set>
                                      <p:cBhvr>
                                        <p:cTn id="31" dur="1" fill="hold">
                                          <p:stCondLst>
                                            <p:cond delay="0"/>
                                          </p:stCondLst>
                                        </p:cTn>
                                        <p:tgtEl>
                                          <p:spTgt spid="7"/>
                                        </p:tgtEl>
                                        <p:attrNameLst>
                                          <p:attrName>style.visibility</p:attrName>
                                        </p:attrNameLst>
                                      </p:cBhvr>
                                      <p:to>
                                        <p:strVal val="visible"/>
                                      </p:to>
                                    </p:set>
                                    <p:animEffect transition="in" filter="wipe(up)">
                                      <p:cBhvr>
                                        <p:cTn id="32" dur="500"/>
                                        <p:tgtEl>
                                          <p:spTgt spid="7"/>
                                        </p:tgtEl>
                                      </p:cBhvr>
                                    </p:animEffect>
                                  </p:childTnLst>
                                </p:cTn>
                              </p:par>
                            </p:childTnLst>
                          </p:cTn>
                        </p:par>
                        <p:par>
                          <p:cTn id="33" fill="hold">
                            <p:stCondLst>
                              <p:cond delay="3500"/>
                            </p:stCondLst>
                            <p:childTnLst>
                              <p:par>
                                <p:cTn id="34" presetID="10" presetClass="entr" presetSubtype="0"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fade">
                                      <p:cBhvr>
                                        <p:cTn id="36" dur="500"/>
                                        <p:tgtEl>
                                          <p:spTgt spid="2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500"/>
                                        <p:tgtEl>
                                          <p:spTgt spid="2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500"/>
                                        <p:tgtEl>
                                          <p:spTgt spid="21"/>
                                        </p:tgtEl>
                                      </p:cBhvr>
                                    </p:animEffect>
                                  </p:childTnLst>
                                </p:cTn>
                              </p:par>
                            </p:childTnLst>
                          </p:cTn>
                        </p:par>
                        <p:par>
                          <p:cTn id="46" fill="hold">
                            <p:stCondLst>
                              <p:cond delay="4000"/>
                            </p:stCondLst>
                            <p:childTnLst>
                              <p:par>
                                <p:cTn id="47" presetID="22" presetClass="entr" presetSubtype="4" fill="hold" grpId="0" nodeType="afterEffect">
                                  <p:stCondLst>
                                    <p:cond delay="250"/>
                                  </p:stCondLst>
                                  <p:childTnLst>
                                    <p:set>
                                      <p:cBhvr>
                                        <p:cTn id="48" dur="1" fill="hold">
                                          <p:stCondLst>
                                            <p:cond delay="0"/>
                                          </p:stCondLst>
                                        </p:cTn>
                                        <p:tgtEl>
                                          <p:spTgt spid="8"/>
                                        </p:tgtEl>
                                        <p:attrNameLst>
                                          <p:attrName>style.visibility</p:attrName>
                                        </p:attrNameLst>
                                      </p:cBhvr>
                                      <p:to>
                                        <p:strVal val="visible"/>
                                      </p:to>
                                    </p:set>
                                    <p:animEffect transition="in" filter="wipe(down)">
                                      <p:cBhvr>
                                        <p:cTn id="49" dur="500"/>
                                        <p:tgtEl>
                                          <p:spTgt spid="8"/>
                                        </p:tgtEl>
                                      </p:cBhvr>
                                    </p:animEffect>
                                  </p:childTnLst>
                                </p:cTn>
                              </p:par>
                            </p:childTnLst>
                          </p:cTn>
                        </p:par>
                        <p:par>
                          <p:cTn id="50" fill="hold">
                            <p:stCondLst>
                              <p:cond delay="4750"/>
                            </p:stCondLst>
                            <p:childTnLst>
                              <p:par>
                                <p:cTn id="51" presetID="10" presetClass="entr" presetSubtype="0" fill="hold" grpId="0" nodeType="after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500"/>
                                        <p:tgtEl>
                                          <p:spTgt spid="3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500"/>
                                        <p:tgtEl>
                                          <p:spTgt spid="3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par>
                          <p:cTn id="63" fill="hold">
                            <p:stCondLst>
                              <p:cond delay="5250"/>
                            </p:stCondLst>
                            <p:childTnLst>
                              <p:par>
                                <p:cTn id="64" presetID="22" presetClass="entr" presetSubtype="4" fill="hold" grpId="0" nodeType="afterEffect">
                                  <p:stCondLst>
                                    <p:cond delay="250"/>
                                  </p:stCondLst>
                                  <p:childTnLst>
                                    <p:set>
                                      <p:cBhvr>
                                        <p:cTn id="65" dur="1" fill="hold">
                                          <p:stCondLst>
                                            <p:cond delay="0"/>
                                          </p:stCondLst>
                                        </p:cTn>
                                        <p:tgtEl>
                                          <p:spTgt spid="9"/>
                                        </p:tgtEl>
                                        <p:attrNameLst>
                                          <p:attrName>style.visibility</p:attrName>
                                        </p:attrNameLst>
                                      </p:cBhvr>
                                      <p:to>
                                        <p:strVal val="visible"/>
                                      </p:to>
                                    </p:set>
                                    <p:animEffect transition="in" filter="wipe(down)">
                                      <p:cBhvr>
                                        <p:cTn id="66" dur="500"/>
                                        <p:tgtEl>
                                          <p:spTgt spid="9"/>
                                        </p:tgtEl>
                                      </p:cBhvr>
                                    </p:animEffect>
                                  </p:childTnLst>
                                </p:cTn>
                              </p:par>
                            </p:childTnLst>
                          </p:cTn>
                        </p:par>
                        <p:par>
                          <p:cTn id="67" fill="hold">
                            <p:stCondLst>
                              <p:cond delay="6000"/>
                            </p:stCondLst>
                            <p:childTnLst>
                              <p:par>
                                <p:cTn id="68" presetID="10" presetClass="entr" presetSubtype="0" fill="hold" grpId="0" nodeType="afterEffect">
                                  <p:stCondLst>
                                    <p:cond delay="0"/>
                                  </p:stCondLst>
                                  <p:childTnLst>
                                    <p:set>
                                      <p:cBhvr>
                                        <p:cTn id="69" dur="1" fill="hold">
                                          <p:stCondLst>
                                            <p:cond delay="0"/>
                                          </p:stCondLst>
                                        </p:cTn>
                                        <p:tgtEl>
                                          <p:spTgt spid="33"/>
                                        </p:tgtEl>
                                        <p:attrNameLst>
                                          <p:attrName>style.visibility</p:attrName>
                                        </p:attrNameLst>
                                      </p:cBhvr>
                                      <p:to>
                                        <p:strVal val="visible"/>
                                      </p:to>
                                    </p:set>
                                    <p:animEffect transition="in" filter="fade">
                                      <p:cBhvr>
                                        <p:cTn id="70" dur="500"/>
                                        <p:tgtEl>
                                          <p:spTgt spid="33"/>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500"/>
                                        <p:tgtEl>
                                          <p:spTgt spid="32"/>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500"/>
                                        <p:tgtEl>
                                          <p:spTgt spid="23"/>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2"/>
                                        </p:tgtEl>
                                        <p:attrNameLst>
                                          <p:attrName>style.visibility</p:attrName>
                                        </p:attrNameLst>
                                      </p:cBhvr>
                                      <p:to>
                                        <p:strVal val="visible"/>
                                      </p:to>
                                    </p:set>
                                    <p:animEffect transition="in" filter="fade">
                                      <p:cBhvr>
                                        <p:cTn id="7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8" grpId="0"/>
      <p:bldP spid="19" grpId="0"/>
      <p:bldP spid="20" grpId="0"/>
      <p:bldP spid="21" grpId="0"/>
      <p:bldP spid="22" grpId="0"/>
      <p:bldP spid="23" grpId="0"/>
      <p:bldP spid="24" grpId="0"/>
      <p:bldP spid="25" grpId="0"/>
      <p:bldP spid="26" grpId="0" build="p">
        <p:tmplLst>
          <p:tmpl lvl="1">
            <p:tnLst>
              <p:par>
                <p:cTn presetID="10" presetClass="entr" presetSubtype="0" fill="hold" nodeType="afterEffect">
                  <p:stCondLst>
                    <p:cond delay="0"/>
                  </p:stCondLst>
                  <p:childTnLst>
                    <p:set>
                      <p:cBhvr>
                        <p:cTn dur="1" fill="hold">
                          <p:stCondLst>
                            <p:cond delay="0"/>
                          </p:stCondLst>
                        </p:cTn>
                        <p:tgtEl>
                          <p:spTgt spid="26"/>
                        </p:tgtEl>
                        <p:attrNameLst>
                          <p:attrName>style.visibility</p:attrName>
                        </p:attrNameLst>
                      </p:cBhvr>
                      <p:to>
                        <p:strVal val="visible"/>
                      </p:to>
                    </p:set>
                    <p:animEffect transition="in" filter="fade">
                      <p:cBhvr>
                        <p:cTn dur="500"/>
                        <p:tgtEl>
                          <p:spTgt spid="26"/>
                        </p:tgtEl>
                      </p:cBhvr>
                    </p:animEffect>
                  </p:childTnLst>
                </p:cTn>
              </p:par>
            </p:tnLst>
          </p:tmpl>
        </p:tmplLst>
      </p:bldP>
      <p:bldP spid="27" grpId="0" animBg="1"/>
      <p:bldP spid="10" grpId="0"/>
      <p:bldP spid="28" grpId="0" animBg="1"/>
      <p:bldP spid="29" grpId="0"/>
      <p:bldP spid="30" grpId="0" animBg="1"/>
      <p:bldP spid="31" grpId="0"/>
      <p:bldP spid="32" grpId="0" animBg="1"/>
      <p:bldP spid="33" grpId="0"/>
    </p:bld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Circle 2">
    <p:spTree>
      <p:nvGrpSpPr>
        <p:cNvPr id="1" name=""/>
        <p:cNvGrpSpPr/>
        <p:nvPr/>
      </p:nvGrpSpPr>
      <p:grpSpPr>
        <a:xfrm>
          <a:off x="0" y="0"/>
          <a:ext cx="0" cy="0"/>
          <a:chOff x="0" y="0"/>
          <a:chExt cx="0" cy="0"/>
        </a:xfrm>
      </p:grpSpPr>
      <p:sp>
        <p:nvSpPr>
          <p:cNvPr id="47" name="図プレースホルダー 46"/>
          <p:cNvSpPr>
            <a:spLocks noGrp="1"/>
          </p:cNvSpPr>
          <p:nvPr>
            <p:ph type="pic" sz="quarter" idx="42" hasCustomPrompt="1"/>
          </p:nvPr>
        </p:nvSpPr>
        <p:spPr>
          <a:xfrm>
            <a:off x="6857758" y="5484220"/>
            <a:ext cx="2245748" cy="2253696"/>
          </a:xfrm>
          <a:custGeom>
            <a:avLst/>
            <a:gdLst/>
            <a:ahLst/>
            <a:cxnLst/>
            <a:rect l="l" t="t" r="r" b="b"/>
            <a:pathLst>
              <a:path w="2153093" h="2160713">
                <a:moveTo>
                  <a:pt x="2151584" y="0"/>
                </a:moveTo>
                <a:lnTo>
                  <a:pt x="2153093" y="0"/>
                </a:lnTo>
                <a:lnTo>
                  <a:pt x="2153093" y="2160637"/>
                </a:lnTo>
                <a:cubicBezTo>
                  <a:pt x="2152590" y="2160713"/>
                  <a:pt x="2152087" y="2160713"/>
                  <a:pt x="2151584" y="2160713"/>
                </a:cubicBezTo>
                <a:cubicBezTo>
                  <a:pt x="963297" y="2160713"/>
                  <a:pt x="0" y="1197416"/>
                  <a:pt x="0" y="9129"/>
                </a:cubicBezTo>
                <a:lnTo>
                  <a:pt x="2151584" y="9129"/>
                </a:lnTo>
                <a:close/>
              </a:path>
            </a:pathLst>
          </a:custGeom>
        </p:spPr>
        <p:txBody>
          <a:bodyPr/>
          <a:lstStyle/>
          <a:p>
            <a:r>
              <a:rPr kumimoji="1" lang="en-US" altLang="ja-JP" dirty="0"/>
              <a:t> </a:t>
            </a:r>
            <a:endParaRPr kumimoji="1" lang="ja-JP" altLang="en-US" dirty="0"/>
          </a:p>
        </p:txBody>
      </p:sp>
      <p:sp>
        <p:nvSpPr>
          <p:cNvPr id="45" name="図プレースホルダー 44"/>
          <p:cNvSpPr>
            <a:spLocks noGrp="1"/>
          </p:cNvSpPr>
          <p:nvPr>
            <p:ph type="pic" sz="quarter" idx="41" hasCustomPrompt="1"/>
          </p:nvPr>
        </p:nvSpPr>
        <p:spPr>
          <a:xfrm>
            <a:off x="9161994" y="5484548"/>
            <a:ext cx="2253696" cy="2245748"/>
          </a:xfrm>
          <a:custGeom>
            <a:avLst/>
            <a:gdLst/>
            <a:ahLst/>
            <a:cxnLst/>
            <a:rect l="l" t="t" r="r" b="b"/>
            <a:pathLst>
              <a:path w="2160713" h="2153093">
                <a:moveTo>
                  <a:pt x="0" y="0"/>
                </a:moveTo>
                <a:lnTo>
                  <a:pt x="2160637" y="0"/>
                </a:lnTo>
                <a:cubicBezTo>
                  <a:pt x="2160713" y="503"/>
                  <a:pt x="2160713" y="1006"/>
                  <a:pt x="2160713" y="1509"/>
                </a:cubicBezTo>
                <a:cubicBezTo>
                  <a:pt x="2160713" y="1189796"/>
                  <a:pt x="1197416" y="2153093"/>
                  <a:pt x="9129" y="2153093"/>
                </a:cubicBezTo>
                <a:lnTo>
                  <a:pt x="9129" y="1509"/>
                </a:lnTo>
                <a:lnTo>
                  <a:pt x="0" y="1509"/>
                </a:lnTo>
                <a:close/>
              </a:path>
            </a:pathLst>
          </a:custGeom>
        </p:spPr>
        <p:txBody>
          <a:bodyPr/>
          <a:lstStyle/>
          <a:p>
            <a:r>
              <a:rPr kumimoji="1" lang="en-US" altLang="ja-JP" dirty="0"/>
              <a:t> </a:t>
            </a:r>
            <a:endParaRPr kumimoji="1" lang="ja-JP" altLang="en-US" dirty="0"/>
          </a:p>
        </p:txBody>
      </p:sp>
      <p:sp>
        <p:nvSpPr>
          <p:cNvPr id="43" name="図プレースホルダー 42"/>
          <p:cNvSpPr>
            <a:spLocks noGrp="1"/>
          </p:cNvSpPr>
          <p:nvPr>
            <p:ph type="pic" sz="quarter" idx="40" hasCustomPrompt="1"/>
          </p:nvPr>
        </p:nvSpPr>
        <p:spPr>
          <a:xfrm>
            <a:off x="9162322" y="3181184"/>
            <a:ext cx="2245748" cy="2253696"/>
          </a:xfrm>
          <a:custGeom>
            <a:avLst/>
            <a:gdLst/>
            <a:ahLst/>
            <a:cxnLst/>
            <a:rect l="l" t="t" r="r" b="b"/>
            <a:pathLst>
              <a:path w="2153093" h="2160713">
                <a:moveTo>
                  <a:pt x="1509" y="0"/>
                </a:moveTo>
                <a:cubicBezTo>
                  <a:pt x="1189796" y="0"/>
                  <a:pt x="2153093" y="963297"/>
                  <a:pt x="2153093" y="2151584"/>
                </a:cubicBezTo>
                <a:lnTo>
                  <a:pt x="1509" y="2151584"/>
                </a:lnTo>
                <a:lnTo>
                  <a:pt x="1509" y="2160713"/>
                </a:lnTo>
                <a:lnTo>
                  <a:pt x="0" y="2160713"/>
                </a:lnTo>
                <a:lnTo>
                  <a:pt x="0" y="76"/>
                </a:lnTo>
                <a:cubicBezTo>
                  <a:pt x="503" y="0"/>
                  <a:pt x="1006" y="0"/>
                  <a:pt x="1509" y="0"/>
                </a:cubicBezTo>
                <a:close/>
              </a:path>
            </a:pathLst>
          </a:custGeom>
        </p:spPr>
        <p:txBody>
          <a:bodyPr/>
          <a:lstStyle/>
          <a:p>
            <a:r>
              <a:rPr kumimoji="1" lang="en-US" altLang="ja-JP" dirty="0"/>
              <a:t> </a:t>
            </a:r>
            <a:endParaRPr kumimoji="1" lang="ja-JP" altLang="en-US" dirty="0"/>
          </a:p>
        </p:txBody>
      </p:sp>
      <p:sp>
        <p:nvSpPr>
          <p:cNvPr id="41" name="図プレースホルダー 40"/>
          <p:cNvSpPr>
            <a:spLocks noGrp="1"/>
          </p:cNvSpPr>
          <p:nvPr>
            <p:ph type="pic" sz="quarter" idx="39" hasCustomPrompt="1"/>
          </p:nvPr>
        </p:nvSpPr>
        <p:spPr>
          <a:xfrm>
            <a:off x="6858001" y="3189132"/>
            <a:ext cx="2253696" cy="2245748"/>
          </a:xfrm>
          <a:custGeom>
            <a:avLst/>
            <a:gdLst/>
            <a:ahLst/>
            <a:cxnLst/>
            <a:rect l="l" t="t" r="r" b="b"/>
            <a:pathLst>
              <a:path w="2160713" h="2153093">
                <a:moveTo>
                  <a:pt x="2151584" y="0"/>
                </a:moveTo>
                <a:lnTo>
                  <a:pt x="2151584" y="2151584"/>
                </a:lnTo>
                <a:lnTo>
                  <a:pt x="2160713" y="2151584"/>
                </a:lnTo>
                <a:lnTo>
                  <a:pt x="2160713" y="2153093"/>
                </a:lnTo>
                <a:lnTo>
                  <a:pt x="76" y="2153093"/>
                </a:lnTo>
                <a:cubicBezTo>
                  <a:pt x="0" y="2152590"/>
                  <a:pt x="0" y="2152087"/>
                  <a:pt x="0" y="2151584"/>
                </a:cubicBezTo>
                <a:cubicBezTo>
                  <a:pt x="0" y="963297"/>
                  <a:pt x="963297" y="0"/>
                  <a:pt x="2151584" y="0"/>
                </a:cubicBezTo>
                <a:close/>
              </a:path>
            </a:pathLst>
          </a:custGeom>
        </p:spPr>
        <p:txBody>
          <a:bodyPr/>
          <a:lstStyle/>
          <a:p>
            <a:r>
              <a:rPr kumimoji="1" lang="en-US" altLang="ja-JP" dirty="0"/>
              <a:t> </a:t>
            </a:r>
            <a:endParaRPr kumimoji="1" lang="ja-JP" altLang="en-US" dirty="0"/>
          </a:p>
        </p:txBody>
      </p:sp>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ドーナツ 4"/>
          <p:cNvSpPr/>
          <p:nvPr userDrawn="1"/>
        </p:nvSpPr>
        <p:spPr>
          <a:xfrm>
            <a:off x="6263526" y="2579009"/>
            <a:ext cx="5760000" cy="5760000"/>
          </a:xfrm>
          <a:prstGeom prst="donut">
            <a:avLst>
              <a:gd name="adj" fmla="val 8728"/>
            </a:avLst>
          </a:prstGeom>
          <a:solidFill>
            <a:schemeClr val="bg1">
              <a:lumMod val="95000"/>
            </a:schemeClr>
          </a:soli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solidFill>
                <a:schemeClr val="tx1"/>
              </a:solidFill>
            </a:endParaRPr>
          </a:p>
        </p:txBody>
      </p:sp>
      <p:sp>
        <p:nvSpPr>
          <p:cNvPr id="6" name="アーチ 6"/>
          <p:cNvSpPr/>
          <p:nvPr userDrawn="1"/>
        </p:nvSpPr>
        <p:spPr>
          <a:xfrm>
            <a:off x="9178776" y="2579009"/>
            <a:ext cx="2844750" cy="3158992"/>
          </a:xfrm>
          <a:custGeom>
            <a:avLst/>
            <a:gdLst/>
            <a:ahLst/>
            <a:cxnLst/>
            <a:rect l="l" t="t" r="r" b="b"/>
            <a:pathLst>
              <a:path w="2844750" h="3158992">
                <a:moveTo>
                  <a:pt x="0" y="0"/>
                </a:moveTo>
                <a:cubicBezTo>
                  <a:pt x="766552" y="20660"/>
                  <a:pt x="1499688" y="342349"/>
                  <a:pt x="2035609" y="903232"/>
                </a:cubicBezTo>
                <a:cubicBezTo>
                  <a:pt x="2555046" y="1446863"/>
                  <a:pt x="2841583" y="2165348"/>
                  <a:pt x="2844558" y="2907144"/>
                </a:cubicBezTo>
                <a:lnTo>
                  <a:pt x="2844750" y="2907144"/>
                </a:lnTo>
                <a:lnTo>
                  <a:pt x="2844567" y="2907327"/>
                </a:lnTo>
                <a:cubicBezTo>
                  <a:pt x="2844742" y="2908528"/>
                  <a:pt x="2844746" y="2909731"/>
                  <a:pt x="2844750" y="2910933"/>
                </a:cubicBezTo>
                <a:lnTo>
                  <a:pt x="2840961" y="2910933"/>
                </a:lnTo>
                <a:lnTo>
                  <a:pt x="2592902" y="3158992"/>
                </a:lnTo>
                <a:lnTo>
                  <a:pt x="2344843" y="2910933"/>
                </a:lnTo>
                <a:lnTo>
                  <a:pt x="2342765" y="2910933"/>
                </a:lnTo>
                <a:lnTo>
                  <a:pt x="2342652" y="2908742"/>
                </a:lnTo>
                <a:lnTo>
                  <a:pt x="2341054" y="2907144"/>
                </a:lnTo>
                <a:lnTo>
                  <a:pt x="2342570" y="2907144"/>
                </a:lnTo>
                <a:cubicBezTo>
                  <a:pt x="2339408" y="2293718"/>
                  <a:pt x="2102129" y="1699740"/>
                  <a:pt x="1672540" y="1250142"/>
                </a:cubicBezTo>
                <a:cubicBezTo>
                  <a:pt x="1232013" y="789097"/>
                  <a:pt x="630616" y="523165"/>
                  <a:pt x="927" y="502769"/>
                </a:cubicBezTo>
                <a:lnTo>
                  <a:pt x="251847" y="251850"/>
                </a:lnTo>
                <a:lnTo>
                  <a:pt x="0" y="2"/>
                </a:lnTo>
                <a:close/>
              </a:path>
            </a:pathLst>
          </a:custGeom>
          <a:solidFill>
            <a:schemeClr val="accent1">
              <a:lumMod val="60000"/>
              <a:lumOff val="40000"/>
            </a:schemeClr>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solidFill>
                <a:schemeClr val="tx1"/>
              </a:solidFill>
            </a:endParaRPr>
          </a:p>
        </p:txBody>
      </p:sp>
      <p:sp>
        <p:nvSpPr>
          <p:cNvPr id="7" name="アーチ 6"/>
          <p:cNvSpPr/>
          <p:nvPr userDrawn="1"/>
        </p:nvSpPr>
        <p:spPr>
          <a:xfrm rot="5400000">
            <a:off x="9021655" y="5346420"/>
            <a:ext cx="2844750" cy="3158992"/>
          </a:xfrm>
          <a:custGeom>
            <a:avLst/>
            <a:gdLst/>
            <a:ahLst/>
            <a:cxnLst/>
            <a:rect l="l" t="t" r="r" b="b"/>
            <a:pathLst>
              <a:path w="2844750" h="3158992">
                <a:moveTo>
                  <a:pt x="0" y="0"/>
                </a:moveTo>
                <a:cubicBezTo>
                  <a:pt x="766552" y="20660"/>
                  <a:pt x="1499688" y="342349"/>
                  <a:pt x="2035609" y="903232"/>
                </a:cubicBezTo>
                <a:cubicBezTo>
                  <a:pt x="2555046" y="1446863"/>
                  <a:pt x="2841583" y="2165348"/>
                  <a:pt x="2844558" y="2907144"/>
                </a:cubicBezTo>
                <a:lnTo>
                  <a:pt x="2844750" y="2907144"/>
                </a:lnTo>
                <a:lnTo>
                  <a:pt x="2844567" y="2907327"/>
                </a:lnTo>
                <a:cubicBezTo>
                  <a:pt x="2844742" y="2908528"/>
                  <a:pt x="2844746" y="2909731"/>
                  <a:pt x="2844750" y="2910933"/>
                </a:cubicBezTo>
                <a:lnTo>
                  <a:pt x="2840961" y="2910933"/>
                </a:lnTo>
                <a:lnTo>
                  <a:pt x="2592902" y="3158992"/>
                </a:lnTo>
                <a:lnTo>
                  <a:pt x="2344843" y="2910933"/>
                </a:lnTo>
                <a:lnTo>
                  <a:pt x="2342765" y="2910933"/>
                </a:lnTo>
                <a:lnTo>
                  <a:pt x="2342652" y="2908742"/>
                </a:lnTo>
                <a:lnTo>
                  <a:pt x="2341054" y="2907144"/>
                </a:lnTo>
                <a:lnTo>
                  <a:pt x="2342570" y="2907144"/>
                </a:lnTo>
                <a:cubicBezTo>
                  <a:pt x="2339408" y="2293718"/>
                  <a:pt x="2102129" y="1699740"/>
                  <a:pt x="1672540" y="1250142"/>
                </a:cubicBezTo>
                <a:cubicBezTo>
                  <a:pt x="1232013" y="789097"/>
                  <a:pt x="630616" y="523165"/>
                  <a:pt x="927" y="502769"/>
                </a:cubicBezTo>
                <a:lnTo>
                  <a:pt x="251847" y="251850"/>
                </a:lnTo>
                <a:lnTo>
                  <a:pt x="0" y="2"/>
                </a:lnTo>
                <a:close/>
              </a:path>
            </a:pathLst>
          </a:custGeom>
          <a:solidFill>
            <a:schemeClr val="accent1">
              <a:lumMod val="60000"/>
              <a:lumOff val="40000"/>
            </a:schemeClr>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solidFill>
                <a:schemeClr val="tx1"/>
              </a:solidFill>
            </a:endParaRPr>
          </a:p>
        </p:txBody>
      </p:sp>
      <p:sp>
        <p:nvSpPr>
          <p:cNvPr id="8" name="アーチ 6"/>
          <p:cNvSpPr/>
          <p:nvPr userDrawn="1"/>
        </p:nvSpPr>
        <p:spPr>
          <a:xfrm rot="10800000">
            <a:off x="6254245" y="5189298"/>
            <a:ext cx="2844750" cy="3158992"/>
          </a:xfrm>
          <a:custGeom>
            <a:avLst/>
            <a:gdLst/>
            <a:ahLst/>
            <a:cxnLst/>
            <a:rect l="l" t="t" r="r" b="b"/>
            <a:pathLst>
              <a:path w="2844750" h="3158992">
                <a:moveTo>
                  <a:pt x="0" y="0"/>
                </a:moveTo>
                <a:cubicBezTo>
                  <a:pt x="766552" y="20660"/>
                  <a:pt x="1499688" y="342349"/>
                  <a:pt x="2035609" y="903232"/>
                </a:cubicBezTo>
                <a:cubicBezTo>
                  <a:pt x="2555046" y="1446863"/>
                  <a:pt x="2841583" y="2165348"/>
                  <a:pt x="2844558" y="2907144"/>
                </a:cubicBezTo>
                <a:lnTo>
                  <a:pt x="2844750" y="2907144"/>
                </a:lnTo>
                <a:lnTo>
                  <a:pt x="2844567" y="2907327"/>
                </a:lnTo>
                <a:cubicBezTo>
                  <a:pt x="2844742" y="2908528"/>
                  <a:pt x="2844746" y="2909731"/>
                  <a:pt x="2844750" y="2910933"/>
                </a:cubicBezTo>
                <a:lnTo>
                  <a:pt x="2840961" y="2910933"/>
                </a:lnTo>
                <a:lnTo>
                  <a:pt x="2592902" y="3158992"/>
                </a:lnTo>
                <a:lnTo>
                  <a:pt x="2344843" y="2910933"/>
                </a:lnTo>
                <a:lnTo>
                  <a:pt x="2342765" y="2910933"/>
                </a:lnTo>
                <a:lnTo>
                  <a:pt x="2342652" y="2908742"/>
                </a:lnTo>
                <a:lnTo>
                  <a:pt x="2341054" y="2907144"/>
                </a:lnTo>
                <a:lnTo>
                  <a:pt x="2342570" y="2907144"/>
                </a:lnTo>
                <a:cubicBezTo>
                  <a:pt x="2339408" y="2293718"/>
                  <a:pt x="2102129" y="1699740"/>
                  <a:pt x="1672540" y="1250142"/>
                </a:cubicBezTo>
                <a:cubicBezTo>
                  <a:pt x="1232013" y="789097"/>
                  <a:pt x="630616" y="523165"/>
                  <a:pt x="927" y="502769"/>
                </a:cubicBezTo>
                <a:lnTo>
                  <a:pt x="251847" y="251850"/>
                </a:lnTo>
                <a:lnTo>
                  <a:pt x="0" y="2"/>
                </a:lnTo>
                <a:close/>
              </a:path>
            </a:pathLst>
          </a:custGeom>
          <a:solidFill>
            <a:schemeClr val="accent1">
              <a:lumMod val="60000"/>
              <a:lumOff val="40000"/>
            </a:schemeClr>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solidFill>
                <a:schemeClr val="tx1"/>
              </a:solidFill>
            </a:endParaRPr>
          </a:p>
        </p:txBody>
      </p:sp>
      <p:sp>
        <p:nvSpPr>
          <p:cNvPr id="9" name="アーチ 6"/>
          <p:cNvSpPr/>
          <p:nvPr userDrawn="1"/>
        </p:nvSpPr>
        <p:spPr>
          <a:xfrm rot="16200000">
            <a:off x="6411365" y="2421095"/>
            <a:ext cx="2844750" cy="3158992"/>
          </a:xfrm>
          <a:custGeom>
            <a:avLst/>
            <a:gdLst/>
            <a:ahLst/>
            <a:cxnLst/>
            <a:rect l="l" t="t" r="r" b="b"/>
            <a:pathLst>
              <a:path w="2844750" h="3158992">
                <a:moveTo>
                  <a:pt x="0" y="0"/>
                </a:moveTo>
                <a:cubicBezTo>
                  <a:pt x="766552" y="20660"/>
                  <a:pt x="1499688" y="342349"/>
                  <a:pt x="2035609" y="903232"/>
                </a:cubicBezTo>
                <a:cubicBezTo>
                  <a:pt x="2555046" y="1446863"/>
                  <a:pt x="2841583" y="2165348"/>
                  <a:pt x="2844558" y="2907144"/>
                </a:cubicBezTo>
                <a:lnTo>
                  <a:pt x="2844750" y="2907144"/>
                </a:lnTo>
                <a:lnTo>
                  <a:pt x="2844567" y="2907327"/>
                </a:lnTo>
                <a:cubicBezTo>
                  <a:pt x="2844742" y="2908528"/>
                  <a:pt x="2844746" y="2909731"/>
                  <a:pt x="2844750" y="2910933"/>
                </a:cubicBezTo>
                <a:lnTo>
                  <a:pt x="2840961" y="2910933"/>
                </a:lnTo>
                <a:lnTo>
                  <a:pt x="2592902" y="3158992"/>
                </a:lnTo>
                <a:lnTo>
                  <a:pt x="2344843" y="2910933"/>
                </a:lnTo>
                <a:lnTo>
                  <a:pt x="2342765" y="2910933"/>
                </a:lnTo>
                <a:lnTo>
                  <a:pt x="2342652" y="2908742"/>
                </a:lnTo>
                <a:lnTo>
                  <a:pt x="2341054" y="2907144"/>
                </a:lnTo>
                <a:lnTo>
                  <a:pt x="2342570" y="2907144"/>
                </a:lnTo>
                <a:cubicBezTo>
                  <a:pt x="2339408" y="2293718"/>
                  <a:pt x="2102129" y="1699740"/>
                  <a:pt x="1672540" y="1250142"/>
                </a:cubicBezTo>
                <a:cubicBezTo>
                  <a:pt x="1232013" y="789097"/>
                  <a:pt x="630616" y="523165"/>
                  <a:pt x="927" y="502769"/>
                </a:cubicBezTo>
                <a:lnTo>
                  <a:pt x="251847" y="251850"/>
                </a:lnTo>
                <a:lnTo>
                  <a:pt x="0" y="2"/>
                </a:lnTo>
                <a:close/>
              </a:path>
            </a:pathLst>
          </a:custGeom>
          <a:solidFill>
            <a:schemeClr val="accent1">
              <a:lumMod val="60000"/>
              <a:lumOff val="40000"/>
            </a:schemeClr>
          </a:solidFill>
          <a:ln w="381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solidFill>
                <a:schemeClr val="tx1"/>
              </a:solidFill>
            </a:endParaRPr>
          </a:p>
        </p:txBody>
      </p:sp>
      <p:sp>
        <p:nvSpPr>
          <p:cNvPr id="18" name="テキスト プレースホルダー 11"/>
          <p:cNvSpPr>
            <a:spLocks noGrp="1"/>
          </p:cNvSpPr>
          <p:nvPr>
            <p:ph type="body" sz="quarter" idx="31" hasCustomPrompt="1"/>
          </p:nvPr>
        </p:nvSpPr>
        <p:spPr>
          <a:xfrm>
            <a:off x="12158541" y="3397742"/>
            <a:ext cx="5490610" cy="1925777"/>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9" name="テキスト プレースホルダー 11"/>
          <p:cNvSpPr>
            <a:spLocks noGrp="1"/>
          </p:cNvSpPr>
          <p:nvPr>
            <p:ph type="body" sz="quarter" idx="32" hasCustomPrompt="1"/>
          </p:nvPr>
        </p:nvSpPr>
        <p:spPr>
          <a:xfrm>
            <a:off x="12158541" y="2384854"/>
            <a:ext cx="5490610" cy="1111017"/>
          </a:xfrm>
        </p:spPr>
        <p:txBody>
          <a:bodyPr anchor="b">
            <a:noAutofit/>
          </a:bodyPr>
          <a:lstStyle>
            <a:lvl1pPr algn="l">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20" name="テキスト プレースホルダー 11"/>
          <p:cNvSpPr>
            <a:spLocks noGrp="1"/>
          </p:cNvSpPr>
          <p:nvPr>
            <p:ph type="body" sz="quarter" idx="33" hasCustomPrompt="1"/>
          </p:nvPr>
        </p:nvSpPr>
        <p:spPr>
          <a:xfrm>
            <a:off x="12158541" y="6683107"/>
            <a:ext cx="5490610" cy="1925777"/>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1" name="テキスト プレースホルダー 11"/>
          <p:cNvSpPr>
            <a:spLocks noGrp="1"/>
          </p:cNvSpPr>
          <p:nvPr>
            <p:ph type="body" sz="quarter" idx="34" hasCustomPrompt="1"/>
          </p:nvPr>
        </p:nvSpPr>
        <p:spPr>
          <a:xfrm>
            <a:off x="12158541" y="5670219"/>
            <a:ext cx="5490610" cy="1111017"/>
          </a:xfrm>
        </p:spPr>
        <p:txBody>
          <a:bodyPr anchor="b">
            <a:noAutofit/>
          </a:bodyPr>
          <a:lstStyle>
            <a:lvl1pPr algn="l">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22" name="テキスト プレースホルダー 11"/>
          <p:cNvSpPr>
            <a:spLocks noGrp="1"/>
          </p:cNvSpPr>
          <p:nvPr>
            <p:ph type="body" sz="quarter" idx="35" hasCustomPrompt="1"/>
          </p:nvPr>
        </p:nvSpPr>
        <p:spPr>
          <a:xfrm>
            <a:off x="637261" y="3411793"/>
            <a:ext cx="5490610" cy="1925777"/>
          </a:xfrm>
        </p:spPr>
        <p:txBody>
          <a:bodyPr anchor="t">
            <a:noAutofit/>
          </a:bodyPr>
          <a:lstStyle>
            <a:lvl1pPr algn="r">
              <a:lnSpc>
                <a:spcPct val="120000"/>
              </a:lnSpc>
              <a:defRPr sz="2000">
                <a:solidFill>
                  <a:schemeClr val="tx1"/>
                </a:solidFill>
                <a:latin typeface="+mn-lt"/>
              </a:defRPr>
            </a:lvl1pPr>
          </a:lstStyle>
          <a:p>
            <a:pPr lvl="0"/>
            <a:r>
              <a:rPr lang="en-US" altLang="ja-JP" dirty="0"/>
              <a:t>Text Here</a:t>
            </a:r>
            <a:endParaRPr lang="en-US" dirty="0"/>
          </a:p>
        </p:txBody>
      </p:sp>
      <p:sp>
        <p:nvSpPr>
          <p:cNvPr id="23" name="テキスト プレースホルダー 11"/>
          <p:cNvSpPr>
            <a:spLocks noGrp="1"/>
          </p:cNvSpPr>
          <p:nvPr>
            <p:ph type="body" sz="quarter" idx="36" hasCustomPrompt="1"/>
          </p:nvPr>
        </p:nvSpPr>
        <p:spPr>
          <a:xfrm>
            <a:off x="637261" y="2398905"/>
            <a:ext cx="5490610" cy="1111017"/>
          </a:xfrm>
        </p:spPr>
        <p:txBody>
          <a:bodyPr anchor="b">
            <a:noAutofit/>
          </a:bodyPr>
          <a:lstStyle>
            <a:lvl1pPr algn="r">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24" name="テキスト プレースホルダー 11"/>
          <p:cNvSpPr>
            <a:spLocks noGrp="1"/>
          </p:cNvSpPr>
          <p:nvPr>
            <p:ph type="body" sz="quarter" idx="37" hasCustomPrompt="1"/>
          </p:nvPr>
        </p:nvSpPr>
        <p:spPr>
          <a:xfrm>
            <a:off x="637261" y="6697158"/>
            <a:ext cx="5490610" cy="1925777"/>
          </a:xfrm>
        </p:spPr>
        <p:txBody>
          <a:bodyPr anchor="t">
            <a:noAutofit/>
          </a:bodyPr>
          <a:lstStyle>
            <a:lvl1pPr algn="r">
              <a:lnSpc>
                <a:spcPct val="120000"/>
              </a:lnSpc>
              <a:defRPr sz="2000">
                <a:solidFill>
                  <a:schemeClr val="tx1"/>
                </a:solidFill>
                <a:latin typeface="+mn-lt"/>
              </a:defRPr>
            </a:lvl1pPr>
          </a:lstStyle>
          <a:p>
            <a:pPr lvl="0"/>
            <a:r>
              <a:rPr lang="en-US" altLang="ja-JP" dirty="0"/>
              <a:t>Text Here</a:t>
            </a:r>
            <a:endParaRPr lang="en-US" dirty="0"/>
          </a:p>
        </p:txBody>
      </p:sp>
      <p:sp>
        <p:nvSpPr>
          <p:cNvPr id="25" name="テキスト プレースホルダー 11"/>
          <p:cNvSpPr>
            <a:spLocks noGrp="1"/>
          </p:cNvSpPr>
          <p:nvPr>
            <p:ph type="body" sz="quarter" idx="38" hasCustomPrompt="1"/>
          </p:nvPr>
        </p:nvSpPr>
        <p:spPr>
          <a:xfrm>
            <a:off x="637261" y="5684270"/>
            <a:ext cx="5490610" cy="1111017"/>
          </a:xfrm>
        </p:spPr>
        <p:txBody>
          <a:bodyPr anchor="b">
            <a:noAutofit/>
          </a:bodyPr>
          <a:lstStyle>
            <a:lvl1pPr algn="r">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1395887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750"/>
                                        <p:tgtEl>
                                          <p:spTgt spid="5"/>
                                        </p:tgtEl>
                                      </p:cBhvr>
                                    </p:animEffect>
                                  </p:childTnLst>
                                </p:cTn>
                              </p:par>
                            </p:childTnLst>
                          </p:cTn>
                        </p:par>
                        <p:par>
                          <p:cTn id="8" fill="hold">
                            <p:stCondLst>
                              <p:cond delay="750"/>
                            </p:stCondLst>
                            <p:childTnLst>
                              <p:par>
                                <p:cTn id="9" presetID="22" presetClass="entr" presetSubtype="1" fill="hold" grpId="0" nodeType="afterEffect">
                                  <p:stCondLst>
                                    <p:cond delay="25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
                                        <p:tgtEl>
                                          <p:spTgt spid="6"/>
                                        </p:tgtEl>
                                      </p:cBhvr>
                                    </p:animEffect>
                                  </p:childTnLst>
                                </p:cTn>
                              </p:par>
                              <p:par>
                                <p:cTn id="12" presetID="22" presetClass="entr" presetSubtype="1" fill="hold" grpId="0" nodeType="withEffect">
                                  <p:stCondLst>
                                    <p:cond delay="250"/>
                                  </p:stCondLst>
                                  <p:childTnLst>
                                    <p:set>
                                      <p:cBhvr>
                                        <p:cTn id="13" dur="1" fill="hold">
                                          <p:stCondLst>
                                            <p:cond delay="0"/>
                                          </p:stCondLst>
                                        </p:cTn>
                                        <p:tgtEl>
                                          <p:spTgt spid="43"/>
                                        </p:tgtEl>
                                        <p:attrNameLst>
                                          <p:attrName>style.visibility</p:attrName>
                                        </p:attrNameLst>
                                      </p:cBhvr>
                                      <p:to>
                                        <p:strVal val="visible"/>
                                      </p:to>
                                    </p:set>
                                    <p:animEffect transition="in" filter="wipe(up)">
                                      <p:cBhvr>
                                        <p:cTn id="14" dur="500"/>
                                        <p:tgtEl>
                                          <p:spTgt spid="43"/>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500"/>
                                        <p:tgtEl>
                                          <p:spTgt spid="1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childTnLst>
                                </p:cTn>
                              </p:par>
                            </p:childTnLst>
                          </p:cTn>
                        </p:par>
                        <p:par>
                          <p:cTn id="22" fill="hold">
                            <p:stCondLst>
                              <p:cond delay="2000"/>
                            </p:stCondLst>
                            <p:childTnLst>
                              <p:par>
                                <p:cTn id="23" presetID="22" presetClass="entr" presetSubtype="1" fill="hold" grpId="0" nodeType="afterEffect">
                                  <p:stCondLst>
                                    <p:cond delay="250"/>
                                  </p:stCondLst>
                                  <p:childTnLst>
                                    <p:set>
                                      <p:cBhvr>
                                        <p:cTn id="24" dur="1" fill="hold">
                                          <p:stCondLst>
                                            <p:cond delay="0"/>
                                          </p:stCondLst>
                                        </p:cTn>
                                        <p:tgtEl>
                                          <p:spTgt spid="7"/>
                                        </p:tgtEl>
                                        <p:attrNameLst>
                                          <p:attrName>style.visibility</p:attrName>
                                        </p:attrNameLst>
                                      </p:cBhvr>
                                      <p:to>
                                        <p:strVal val="visible"/>
                                      </p:to>
                                    </p:set>
                                    <p:animEffect transition="in" filter="wipe(up)">
                                      <p:cBhvr>
                                        <p:cTn id="25" dur="500"/>
                                        <p:tgtEl>
                                          <p:spTgt spid="7"/>
                                        </p:tgtEl>
                                      </p:cBhvr>
                                    </p:animEffect>
                                  </p:childTnLst>
                                </p:cTn>
                              </p:par>
                              <p:par>
                                <p:cTn id="26" presetID="22" presetClass="entr" presetSubtype="1" fill="hold" grpId="0" nodeType="withEffect">
                                  <p:stCondLst>
                                    <p:cond delay="250"/>
                                  </p:stCondLst>
                                  <p:childTnLst>
                                    <p:set>
                                      <p:cBhvr>
                                        <p:cTn id="27" dur="1" fill="hold">
                                          <p:stCondLst>
                                            <p:cond delay="0"/>
                                          </p:stCondLst>
                                        </p:cTn>
                                        <p:tgtEl>
                                          <p:spTgt spid="45"/>
                                        </p:tgtEl>
                                        <p:attrNameLst>
                                          <p:attrName>style.visibility</p:attrName>
                                        </p:attrNameLst>
                                      </p:cBhvr>
                                      <p:to>
                                        <p:strVal val="visible"/>
                                      </p:to>
                                    </p:set>
                                    <p:animEffect transition="in" filter="wipe(up)">
                                      <p:cBhvr>
                                        <p:cTn id="28" dur="500"/>
                                        <p:tgtEl>
                                          <p:spTgt spid="45"/>
                                        </p:tgtEl>
                                      </p:cBhvr>
                                    </p:animEffect>
                                  </p:childTnLst>
                                </p:cTn>
                              </p:par>
                            </p:childTnLst>
                          </p:cTn>
                        </p:par>
                        <p:par>
                          <p:cTn id="29" fill="hold">
                            <p:stCondLst>
                              <p:cond delay="275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childTnLst>
                          </p:cTn>
                        </p:par>
                        <p:par>
                          <p:cTn id="36" fill="hold">
                            <p:stCondLst>
                              <p:cond delay="3250"/>
                            </p:stCondLst>
                            <p:childTnLst>
                              <p:par>
                                <p:cTn id="37" presetID="22" presetClass="entr" presetSubtype="4" fill="hold" grpId="0" nodeType="afterEffect">
                                  <p:stCondLst>
                                    <p:cond delay="25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500"/>
                                        <p:tgtEl>
                                          <p:spTgt spid="8"/>
                                        </p:tgtEl>
                                      </p:cBhvr>
                                    </p:animEffect>
                                  </p:childTnLst>
                                </p:cTn>
                              </p:par>
                              <p:par>
                                <p:cTn id="40" presetID="22" presetClass="entr" presetSubtype="4" fill="hold" grpId="0" nodeType="withEffect">
                                  <p:stCondLst>
                                    <p:cond delay="250"/>
                                  </p:stCondLst>
                                  <p:childTnLst>
                                    <p:set>
                                      <p:cBhvr>
                                        <p:cTn id="41" dur="1" fill="hold">
                                          <p:stCondLst>
                                            <p:cond delay="0"/>
                                          </p:stCondLst>
                                        </p:cTn>
                                        <p:tgtEl>
                                          <p:spTgt spid="47"/>
                                        </p:tgtEl>
                                        <p:attrNameLst>
                                          <p:attrName>style.visibility</p:attrName>
                                        </p:attrNameLst>
                                      </p:cBhvr>
                                      <p:to>
                                        <p:strVal val="visible"/>
                                      </p:to>
                                    </p:set>
                                    <p:animEffect transition="in" filter="wipe(down)">
                                      <p:cBhvr>
                                        <p:cTn id="42" dur="500"/>
                                        <p:tgtEl>
                                          <p:spTgt spid="47"/>
                                        </p:tgtEl>
                                      </p:cBhvr>
                                    </p:animEffect>
                                  </p:childTnLst>
                                </p:cTn>
                              </p:par>
                            </p:childTnLst>
                          </p:cTn>
                        </p:par>
                        <p:par>
                          <p:cTn id="43" fill="hold">
                            <p:stCondLst>
                              <p:cond delay="4000"/>
                            </p:stCondLst>
                            <p:childTnLst>
                              <p:par>
                                <p:cTn id="44" presetID="10" presetClass="entr" presetSubtype="0"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childTnLst>
                          </p:cTn>
                        </p:par>
                        <p:par>
                          <p:cTn id="50" fill="hold">
                            <p:stCondLst>
                              <p:cond delay="4500"/>
                            </p:stCondLst>
                            <p:childTnLst>
                              <p:par>
                                <p:cTn id="51" presetID="22" presetClass="entr" presetSubtype="4" fill="hold" grpId="0" nodeType="afterEffect">
                                  <p:stCondLst>
                                    <p:cond delay="250"/>
                                  </p:stCondLst>
                                  <p:childTnLst>
                                    <p:set>
                                      <p:cBhvr>
                                        <p:cTn id="52" dur="1" fill="hold">
                                          <p:stCondLst>
                                            <p:cond delay="0"/>
                                          </p:stCondLst>
                                        </p:cTn>
                                        <p:tgtEl>
                                          <p:spTgt spid="9"/>
                                        </p:tgtEl>
                                        <p:attrNameLst>
                                          <p:attrName>style.visibility</p:attrName>
                                        </p:attrNameLst>
                                      </p:cBhvr>
                                      <p:to>
                                        <p:strVal val="visible"/>
                                      </p:to>
                                    </p:set>
                                    <p:animEffect transition="in" filter="wipe(down)">
                                      <p:cBhvr>
                                        <p:cTn id="53" dur="500"/>
                                        <p:tgtEl>
                                          <p:spTgt spid="9"/>
                                        </p:tgtEl>
                                      </p:cBhvr>
                                    </p:animEffect>
                                  </p:childTnLst>
                                </p:cTn>
                              </p:par>
                              <p:par>
                                <p:cTn id="54" presetID="22" presetClass="entr" presetSubtype="4" fill="hold" grpId="0" nodeType="withEffect">
                                  <p:stCondLst>
                                    <p:cond delay="250"/>
                                  </p:stCondLst>
                                  <p:childTnLst>
                                    <p:set>
                                      <p:cBhvr>
                                        <p:cTn id="55" dur="1" fill="hold">
                                          <p:stCondLst>
                                            <p:cond delay="0"/>
                                          </p:stCondLst>
                                        </p:cTn>
                                        <p:tgtEl>
                                          <p:spTgt spid="41"/>
                                        </p:tgtEl>
                                        <p:attrNameLst>
                                          <p:attrName>style.visibility</p:attrName>
                                        </p:attrNameLst>
                                      </p:cBhvr>
                                      <p:to>
                                        <p:strVal val="visible"/>
                                      </p:to>
                                    </p:set>
                                    <p:animEffect transition="in" filter="wipe(down)">
                                      <p:cBhvr>
                                        <p:cTn id="56" dur="500"/>
                                        <p:tgtEl>
                                          <p:spTgt spid="41"/>
                                        </p:tgtEl>
                                      </p:cBhvr>
                                    </p:animEffect>
                                  </p:childTnLst>
                                </p:cTn>
                              </p:par>
                            </p:childTnLst>
                          </p:cTn>
                        </p:par>
                        <p:par>
                          <p:cTn id="57" fill="hold">
                            <p:stCondLst>
                              <p:cond delay="5250"/>
                            </p:stCondLst>
                            <p:childTnLst>
                              <p:par>
                                <p:cTn id="58" presetID="10" presetClass="entr" presetSubtype="0"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fade">
                                      <p:cBhvr>
                                        <p:cTn id="60" dur="500"/>
                                        <p:tgtEl>
                                          <p:spTgt spid="2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fade">
                                      <p:cBhvr>
                                        <p:cTn id="6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5" grpId="0"/>
      <p:bldP spid="43" grpId="0"/>
      <p:bldP spid="41" grpId="0"/>
      <p:bldP spid="5" grpId="0" animBg="1"/>
      <p:bldP spid="6" grpId="0" animBg="1"/>
      <p:bldP spid="7" grpId="0" animBg="1"/>
      <p:bldP spid="8" grpId="0" animBg="1"/>
      <p:bldP spid="9" grpId="0" animBg="1"/>
      <p:bldP spid="18" grpId="0">
        <p:tmplLst>
          <p:tmpl>
            <p:tnLst>
              <p:par>
                <p:cTn presetID="10" presetClass="entr" presetSubtype="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fade">
                      <p:cBhvr>
                        <p:cTn dur="500"/>
                        <p:tgtEl>
                          <p:spTgt spid="18"/>
                        </p:tgtEl>
                      </p:cBhvr>
                    </p:animEffect>
                  </p:childTnLst>
                </p:cTn>
              </p:par>
            </p:tnLst>
          </p:tmpl>
        </p:tmplLst>
      </p:bldP>
      <p:bldP spid="19" grpId="0">
        <p:tmplLst>
          <p:tmpl>
            <p:tnLst>
              <p:par>
                <p:cTn presetID="10" presetClass="entr" presetSubtype="0" fill="hold" nodeType="after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childTnLst>
                </p:cTn>
              </p:par>
            </p:tnLst>
          </p:tmpl>
        </p:tmplLst>
      </p:bldP>
      <p:bldP spid="20" grpId="0">
        <p:tmplLst>
          <p:tmpl>
            <p:tnLst>
              <p:par>
                <p:cTn presetID="10" presetClass="entr" presetSubtype="0"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1" grpId="0">
        <p:tmplLst>
          <p:tmpl>
            <p:tnLst>
              <p:par>
                <p:cTn presetID="10"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Lst>
      </p:bldP>
      <p:bldP spid="22" grpId="0">
        <p:tmplLst>
          <p:tmpl>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p:tmplLst>
          <p:tmpl>
            <p:tnLst>
              <p:par>
                <p:cTn presetID="10" presetClass="entr" presetSubtype="0" fill="hold" nodeType="after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24" grpId="0">
        <p:tmplLst>
          <p:tmpl>
            <p:tnLst>
              <p:par>
                <p:cTn presetID="10" presetClass="entr" presetSubtype="0" fill="hold" nodeType="withEffect">
                  <p:stCondLst>
                    <p:cond delay="0"/>
                  </p:stCondLst>
                  <p:childTnLst>
                    <p:set>
                      <p:cBhvr>
                        <p:cTn dur="1" fill="hold">
                          <p:stCondLst>
                            <p:cond delay="0"/>
                          </p:stCondLst>
                        </p:cTn>
                        <p:tgtEl>
                          <p:spTgt spid="24"/>
                        </p:tgtEl>
                        <p:attrNameLst>
                          <p:attrName>style.visibility</p:attrName>
                        </p:attrNameLst>
                      </p:cBhvr>
                      <p:to>
                        <p:strVal val="visible"/>
                      </p:to>
                    </p:set>
                    <p:animEffect transition="in" filter="fade">
                      <p:cBhvr>
                        <p:cTn dur="500"/>
                        <p:tgtEl>
                          <p:spTgt spid="24"/>
                        </p:tgtEl>
                      </p:cBhvr>
                    </p:animEffect>
                  </p:childTnLst>
                </p:cTn>
              </p:par>
            </p:tnLst>
          </p:tmpl>
        </p:tmplLst>
      </p:bldP>
      <p:bldP spid="25" grpId="0">
        <p:tmplLst>
          <p:tmpl>
            <p:tnLst>
              <p:par>
                <p:cTn presetID="10" presetClass="entr" presetSubtype="0" fill="hold" nodeType="afterEffect">
                  <p:stCondLst>
                    <p:cond delay="0"/>
                  </p:stCondLst>
                  <p:childTnLst>
                    <p:set>
                      <p:cBhvr>
                        <p:cTn dur="1" fill="hold">
                          <p:stCondLst>
                            <p:cond delay="0"/>
                          </p:stCondLst>
                        </p:cTn>
                        <p:tgtEl>
                          <p:spTgt spid="25"/>
                        </p:tgtEl>
                        <p:attrNameLst>
                          <p:attrName>style.visibility</p:attrName>
                        </p:attrNameLst>
                      </p:cBhvr>
                      <p:to>
                        <p:strVal val="visible"/>
                      </p:to>
                    </p:set>
                    <p:animEffect transition="in" filter="fade">
                      <p:cBhvr>
                        <p:cTn dur="500"/>
                        <p:tgtEl>
                          <p:spTgt spid="25"/>
                        </p:tgtEl>
                      </p:cBhvr>
                    </p:animEffect>
                  </p:childTnLst>
                </p:cTn>
              </p:par>
            </p:tnLst>
          </p:tmpl>
        </p:tmplLst>
      </p:bldP>
    </p:bld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Flow 2">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山形 4"/>
          <p:cNvSpPr/>
          <p:nvPr userDrawn="1"/>
        </p:nvSpPr>
        <p:spPr>
          <a:xfrm>
            <a:off x="660400" y="4386533"/>
            <a:ext cx="3530600" cy="469900"/>
          </a:xfrm>
          <a:prstGeom prst="chevron">
            <a:avLst/>
          </a:prstGeom>
          <a:solidFill>
            <a:schemeClr val="accent1">
              <a:lumMod val="60000"/>
              <a:lumOff val="4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6" name="山形 5"/>
          <p:cNvSpPr/>
          <p:nvPr userDrawn="1"/>
        </p:nvSpPr>
        <p:spPr>
          <a:xfrm>
            <a:off x="4035425" y="4386533"/>
            <a:ext cx="3530600" cy="469900"/>
          </a:xfrm>
          <a:prstGeom prst="chevron">
            <a:avLst/>
          </a:prstGeom>
          <a:solidFill>
            <a:schemeClr val="accent1">
              <a:lumMod val="60000"/>
              <a:lumOff val="4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7" name="山形 6"/>
          <p:cNvSpPr/>
          <p:nvPr userDrawn="1"/>
        </p:nvSpPr>
        <p:spPr>
          <a:xfrm>
            <a:off x="7410450" y="4386533"/>
            <a:ext cx="3530600" cy="469900"/>
          </a:xfrm>
          <a:prstGeom prst="chevron">
            <a:avLst/>
          </a:prstGeom>
          <a:solidFill>
            <a:schemeClr val="accent1">
              <a:lumMod val="60000"/>
              <a:lumOff val="4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8" name="山形 7"/>
          <p:cNvSpPr/>
          <p:nvPr userDrawn="1"/>
        </p:nvSpPr>
        <p:spPr>
          <a:xfrm>
            <a:off x="10785475" y="4386533"/>
            <a:ext cx="3530600" cy="469900"/>
          </a:xfrm>
          <a:prstGeom prst="chevron">
            <a:avLst/>
          </a:prstGeom>
          <a:solidFill>
            <a:schemeClr val="accent1">
              <a:lumMod val="60000"/>
              <a:lumOff val="4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9" name="山形 8"/>
          <p:cNvSpPr/>
          <p:nvPr userDrawn="1"/>
        </p:nvSpPr>
        <p:spPr>
          <a:xfrm>
            <a:off x="14160500" y="4386533"/>
            <a:ext cx="3530600" cy="469900"/>
          </a:xfrm>
          <a:prstGeom prst="chevron">
            <a:avLst/>
          </a:prstGeom>
          <a:solidFill>
            <a:schemeClr val="accent1">
              <a:lumMod val="60000"/>
              <a:lumOff val="40000"/>
            </a:schemeClr>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10" name="円/楕円 9"/>
          <p:cNvSpPr/>
          <p:nvPr userDrawn="1"/>
        </p:nvSpPr>
        <p:spPr>
          <a:xfrm>
            <a:off x="1750625" y="3946408"/>
            <a:ext cx="1350150" cy="135015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図プレースホルダー 7"/>
          <p:cNvSpPr>
            <a:spLocks noGrp="1"/>
          </p:cNvSpPr>
          <p:nvPr>
            <p:ph type="pic" sz="quarter" idx="42" hasCustomPrompt="1"/>
          </p:nvPr>
        </p:nvSpPr>
        <p:spPr>
          <a:xfrm>
            <a:off x="2099657" y="4262080"/>
            <a:ext cx="684364" cy="684364"/>
          </a:xfrm>
        </p:spPr>
        <p:txBody>
          <a:bodyPr>
            <a:normAutofit/>
          </a:bodyPr>
          <a:lstStyle>
            <a:lvl1pPr>
              <a:defRPr sz="1600"/>
            </a:lvl1pPr>
          </a:lstStyle>
          <a:p>
            <a:r>
              <a:rPr kumimoji="1" lang="en-US" altLang="ja-JP" dirty="0"/>
              <a:t>ICON</a:t>
            </a:r>
            <a:endParaRPr kumimoji="1" lang="ja-JP" altLang="en-US" dirty="0"/>
          </a:p>
        </p:txBody>
      </p:sp>
      <p:sp>
        <p:nvSpPr>
          <p:cNvPr id="12" name="円/楕円 11"/>
          <p:cNvSpPr/>
          <p:nvPr userDrawn="1"/>
        </p:nvSpPr>
        <p:spPr>
          <a:xfrm>
            <a:off x="5092756" y="3946408"/>
            <a:ext cx="1350150" cy="135015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図プレースホルダー 7"/>
          <p:cNvSpPr>
            <a:spLocks noGrp="1"/>
          </p:cNvSpPr>
          <p:nvPr>
            <p:ph type="pic" sz="quarter" idx="43" hasCustomPrompt="1"/>
          </p:nvPr>
        </p:nvSpPr>
        <p:spPr>
          <a:xfrm>
            <a:off x="5441788" y="4262080"/>
            <a:ext cx="684364" cy="684364"/>
          </a:xfrm>
        </p:spPr>
        <p:txBody>
          <a:bodyPr>
            <a:normAutofit/>
          </a:bodyPr>
          <a:lstStyle>
            <a:lvl1pPr>
              <a:defRPr sz="1600"/>
            </a:lvl1pPr>
          </a:lstStyle>
          <a:p>
            <a:r>
              <a:rPr kumimoji="1" lang="en-US" altLang="ja-JP" dirty="0"/>
              <a:t>ICON</a:t>
            </a:r>
            <a:endParaRPr kumimoji="1" lang="ja-JP" altLang="en-US" dirty="0"/>
          </a:p>
        </p:txBody>
      </p:sp>
      <p:sp>
        <p:nvSpPr>
          <p:cNvPr id="14" name="円/楕円 13"/>
          <p:cNvSpPr/>
          <p:nvPr userDrawn="1"/>
        </p:nvSpPr>
        <p:spPr>
          <a:xfrm>
            <a:off x="8467338" y="3946408"/>
            <a:ext cx="1350150" cy="135015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図プレースホルダー 7"/>
          <p:cNvSpPr>
            <a:spLocks noGrp="1"/>
          </p:cNvSpPr>
          <p:nvPr>
            <p:ph type="pic" sz="quarter" idx="44" hasCustomPrompt="1"/>
          </p:nvPr>
        </p:nvSpPr>
        <p:spPr>
          <a:xfrm>
            <a:off x="8816370" y="4262080"/>
            <a:ext cx="684364" cy="684364"/>
          </a:xfrm>
        </p:spPr>
        <p:txBody>
          <a:bodyPr>
            <a:normAutofit/>
          </a:bodyPr>
          <a:lstStyle>
            <a:lvl1pPr>
              <a:defRPr sz="1600"/>
            </a:lvl1pPr>
          </a:lstStyle>
          <a:p>
            <a:r>
              <a:rPr kumimoji="1" lang="en-US" altLang="ja-JP" dirty="0"/>
              <a:t>ICON</a:t>
            </a:r>
            <a:endParaRPr kumimoji="1" lang="ja-JP" altLang="en-US" dirty="0"/>
          </a:p>
        </p:txBody>
      </p:sp>
      <p:sp>
        <p:nvSpPr>
          <p:cNvPr id="16" name="円/楕円 15"/>
          <p:cNvSpPr/>
          <p:nvPr userDrawn="1"/>
        </p:nvSpPr>
        <p:spPr>
          <a:xfrm>
            <a:off x="11875700" y="3946408"/>
            <a:ext cx="1350150" cy="135015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図プレースホルダー 7"/>
          <p:cNvSpPr>
            <a:spLocks noGrp="1"/>
          </p:cNvSpPr>
          <p:nvPr>
            <p:ph type="pic" sz="quarter" idx="45" hasCustomPrompt="1"/>
          </p:nvPr>
        </p:nvSpPr>
        <p:spPr>
          <a:xfrm>
            <a:off x="12224732" y="4262080"/>
            <a:ext cx="684364" cy="684364"/>
          </a:xfrm>
        </p:spPr>
        <p:txBody>
          <a:bodyPr>
            <a:normAutofit/>
          </a:bodyPr>
          <a:lstStyle>
            <a:lvl1pPr>
              <a:defRPr sz="1600"/>
            </a:lvl1pPr>
          </a:lstStyle>
          <a:p>
            <a:r>
              <a:rPr kumimoji="1" lang="en-US" altLang="ja-JP" dirty="0"/>
              <a:t>ICON</a:t>
            </a:r>
            <a:endParaRPr kumimoji="1" lang="ja-JP" altLang="en-US" dirty="0"/>
          </a:p>
        </p:txBody>
      </p:sp>
      <p:sp>
        <p:nvSpPr>
          <p:cNvPr id="18" name="円/楕円 17"/>
          <p:cNvSpPr/>
          <p:nvPr userDrawn="1"/>
        </p:nvSpPr>
        <p:spPr>
          <a:xfrm>
            <a:off x="15250725" y="3946408"/>
            <a:ext cx="1350150" cy="1350150"/>
          </a:xfrm>
          <a:prstGeom prst="ellipse">
            <a:avLst/>
          </a:prstGeom>
          <a:solidFill>
            <a:schemeClr val="accent1"/>
          </a:solidFill>
          <a:ln w="76200"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図プレースホルダー 7"/>
          <p:cNvSpPr>
            <a:spLocks noGrp="1"/>
          </p:cNvSpPr>
          <p:nvPr>
            <p:ph type="pic" sz="quarter" idx="46" hasCustomPrompt="1"/>
          </p:nvPr>
        </p:nvSpPr>
        <p:spPr>
          <a:xfrm>
            <a:off x="15599757" y="4262080"/>
            <a:ext cx="684364" cy="684364"/>
          </a:xfrm>
        </p:spPr>
        <p:txBody>
          <a:bodyPr>
            <a:normAutofit/>
          </a:bodyPr>
          <a:lstStyle>
            <a:lvl1pPr>
              <a:defRPr sz="1600"/>
            </a:lvl1pPr>
          </a:lstStyle>
          <a:p>
            <a:r>
              <a:rPr kumimoji="1" lang="en-US" altLang="ja-JP" dirty="0"/>
              <a:t>ICON</a:t>
            </a:r>
            <a:endParaRPr kumimoji="1" lang="ja-JP" altLang="en-US" dirty="0"/>
          </a:p>
        </p:txBody>
      </p:sp>
      <p:sp>
        <p:nvSpPr>
          <p:cNvPr id="20" name="テキスト プレースホルダー 11"/>
          <p:cNvSpPr>
            <a:spLocks noGrp="1"/>
          </p:cNvSpPr>
          <p:nvPr>
            <p:ph type="body" sz="quarter" idx="36" hasCustomPrompt="1"/>
          </p:nvPr>
        </p:nvSpPr>
        <p:spPr>
          <a:xfrm>
            <a:off x="817281" y="2360141"/>
            <a:ext cx="3240360" cy="1531337"/>
          </a:xfrm>
        </p:spPr>
        <p:txBody>
          <a:bodyPr anchor="b">
            <a:noAutofit/>
          </a:bodyPr>
          <a:lstStyle>
            <a:lvl1pPr algn="ctr">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21" name="テキスト プレースホルダー 11"/>
          <p:cNvSpPr>
            <a:spLocks noGrp="1"/>
          </p:cNvSpPr>
          <p:nvPr>
            <p:ph type="body" sz="quarter" idx="47" hasCustomPrompt="1"/>
          </p:nvPr>
        </p:nvSpPr>
        <p:spPr>
          <a:xfrm>
            <a:off x="4147651" y="2360141"/>
            <a:ext cx="3240360" cy="1531337"/>
          </a:xfrm>
        </p:spPr>
        <p:txBody>
          <a:bodyPr anchor="b">
            <a:noAutofit/>
          </a:bodyPr>
          <a:lstStyle>
            <a:lvl1pPr algn="ctr">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22" name="テキスト プレースホルダー 11"/>
          <p:cNvSpPr>
            <a:spLocks noGrp="1"/>
          </p:cNvSpPr>
          <p:nvPr>
            <p:ph type="body" sz="quarter" idx="48" hasCustomPrompt="1"/>
          </p:nvPr>
        </p:nvSpPr>
        <p:spPr>
          <a:xfrm>
            <a:off x="7523026" y="2360141"/>
            <a:ext cx="3240360" cy="1531337"/>
          </a:xfrm>
        </p:spPr>
        <p:txBody>
          <a:bodyPr anchor="b">
            <a:noAutofit/>
          </a:bodyPr>
          <a:lstStyle>
            <a:lvl1pPr algn="ctr">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23" name="テキスト プレースホルダー 11"/>
          <p:cNvSpPr>
            <a:spLocks noGrp="1"/>
          </p:cNvSpPr>
          <p:nvPr>
            <p:ph type="body" sz="quarter" idx="49" hasCustomPrompt="1"/>
          </p:nvPr>
        </p:nvSpPr>
        <p:spPr>
          <a:xfrm>
            <a:off x="10853396" y="2360141"/>
            <a:ext cx="3240360" cy="1531337"/>
          </a:xfrm>
        </p:spPr>
        <p:txBody>
          <a:bodyPr anchor="b">
            <a:noAutofit/>
          </a:bodyPr>
          <a:lstStyle>
            <a:lvl1pPr algn="ctr">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24" name="テキスト プレースホルダー 11"/>
          <p:cNvSpPr>
            <a:spLocks noGrp="1"/>
          </p:cNvSpPr>
          <p:nvPr>
            <p:ph type="body" sz="quarter" idx="50" hasCustomPrompt="1"/>
          </p:nvPr>
        </p:nvSpPr>
        <p:spPr>
          <a:xfrm>
            <a:off x="14305620" y="2360141"/>
            <a:ext cx="3240360" cy="1531337"/>
          </a:xfrm>
        </p:spPr>
        <p:txBody>
          <a:bodyPr anchor="b">
            <a:noAutofit/>
          </a:bodyPr>
          <a:lstStyle>
            <a:lvl1pPr algn="ctr">
              <a:lnSpc>
                <a:spcPct val="100000"/>
              </a:lnSpc>
              <a:spcBef>
                <a:spcPts val="0"/>
              </a:spcBef>
              <a:defRPr sz="2800" spc="300">
                <a:solidFill>
                  <a:schemeClr val="accent1"/>
                </a:solidFill>
                <a:latin typeface="+mj-lt"/>
              </a:defRPr>
            </a:lvl1pPr>
          </a:lstStyle>
          <a:p>
            <a:pPr lvl="0"/>
            <a:r>
              <a:rPr lang="en-US" altLang="ja-JP" dirty="0"/>
              <a:t>TEXT HERE</a:t>
            </a:r>
            <a:endParaRPr lang="en-US" dirty="0"/>
          </a:p>
        </p:txBody>
      </p:sp>
      <p:sp>
        <p:nvSpPr>
          <p:cNvPr id="25" name="テキスト プレースホルダー 11"/>
          <p:cNvSpPr>
            <a:spLocks noGrp="1"/>
          </p:cNvSpPr>
          <p:nvPr>
            <p:ph type="body" sz="quarter" idx="35" hasCustomPrompt="1"/>
          </p:nvPr>
        </p:nvSpPr>
        <p:spPr>
          <a:xfrm>
            <a:off x="817281" y="5386080"/>
            <a:ext cx="3218144" cy="2907769"/>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6" name="テキスト プレースホルダー 11"/>
          <p:cNvSpPr>
            <a:spLocks noGrp="1"/>
          </p:cNvSpPr>
          <p:nvPr>
            <p:ph type="body" sz="quarter" idx="51" hasCustomPrompt="1"/>
          </p:nvPr>
        </p:nvSpPr>
        <p:spPr>
          <a:xfrm>
            <a:off x="4192656" y="5386080"/>
            <a:ext cx="3218144" cy="2907769"/>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7" name="テキスト プレースホルダー 11"/>
          <p:cNvSpPr>
            <a:spLocks noGrp="1"/>
          </p:cNvSpPr>
          <p:nvPr>
            <p:ph type="body" sz="quarter" idx="52" hasCustomPrompt="1"/>
          </p:nvPr>
        </p:nvSpPr>
        <p:spPr>
          <a:xfrm>
            <a:off x="7568031" y="5386080"/>
            <a:ext cx="3218144" cy="2907769"/>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8" name="テキスト プレースホルダー 11"/>
          <p:cNvSpPr>
            <a:spLocks noGrp="1"/>
          </p:cNvSpPr>
          <p:nvPr>
            <p:ph type="body" sz="quarter" idx="53" hasCustomPrompt="1"/>
          </p:nvPr>
        </p:nvSpPr>
        <p:spPr>
          <a:xfrm>
            <a:off x="10943406" y="5386080"/>
            <a:ext cx="3218144" cy="2907769"/>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29" name="テキスト プレースホルダー 11"/>
          <p:cNvSpPr>
            <a:spLocks noGrp="1"/>
          </p:cNvSpPr>
          <p:nvPr>
            <p:ph type="body" sz="quarter" idx="54" hasCustomPrompt="1"/>
          </p:nvPr>
        </p:nvSpPr>
        <p:spPr>
          <a:xfrm>
            <a:off x="14318781" y="5386080"/>
            <a:ext cx="3218144" cy="2907769"/>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144380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par>
                                <p:cTn id="15" presetID="2" presetClass="entr" presetSubtype="1" decel="10000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ppt_x"/>
                                          </p:val>
                                        </p:tav>
                                        <p:tav tm="100000">
                                          <p:val>
                                            <p:strVal val="#ppt_x"/>
                                          </p:val>
                                        </p:tav>
                                      </p:tavLst>
                                    </p:anim>
                                    <p:anim calcmode="lin" valueType="num">
                                      <p:cBhvr additive="base">
                                        <p:cTn id="18" dur="500" fill="hold"/>
                                        <p:tgtEl>
                                          <p:spTgt spid="20"/>
                                        </p:tgtEl>
                                        <p:attrNameLst>
                                          <p:attrName>ppt_y</p:attrName>
                                        </p:attrNameLst>
                                      </p:cBhvr>
                                      <p:tavLst>
                                        <p:tav tm="0">
                                          <p:val>
                                            <p:strVal val="0-#ppt_h/2"/>
                                          </p:val>
                                        </p:tav>
                                        <p:tav tm="100000">
                                          <p:val>
                                            <p:strVal val="#ppt_y"/>
                                          </p:val>
                                        </p:tav>
                                      </p:tavLst>
                                    </p:anim>
                                  </p:childTnLst>
                                </p:cTn>
                              </p:par>
                              <p:par>
                                <p:cTn id="19" presetID="2" presetClass="entr" presetSubtype="4" decel="100000"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500" fill="hold"/>
                                        <p:tgtEl>
                                          <p:spTgt spid="25"/>
                                        </p:tgtEl>
                                        <p:attrNameLst>
                                          <p:attrName>ppt_x</p:attrName>
                                        </p:attrNameLst>
                                      </p:cBhvr>
                                      <p:tavLst>
                                        <p:tav tm="0">
                                          <p:val>
                                            <p:strVal val="#ppt_x"/>
                                          </p:val>
                                        </p:tav>
                                        <p:tav tm="100000">
                                          <p:val>
                                            <p:strVal val="#ppt_x"/>
                                          </p:val>
                                        </p:tav>
                                      </p:tavLst>
                                    </p:anim>
                                    <p:anim calcmode="lin" valueType="num">
                                      <p:cBhvr additive="base">
                                        <p:cTn id="22" dur="500" fill="hold"/>
                                        <p:tgtEl>
                                          <p:spTgt spid="25"/>
                                        </p:tgtEl>
                                        <p:attrNameLst>
                                          <p:attrName>ppt_y</p:attrName>
                                        </p:attrNameLst>
                                      </p:cBhvr>
                                      <p:tavLst>
                                        <p:tav tm="0">
                                          <p:val>
                                            <p:strVal val="1+#ppt_h/2"/>
                                          </p:val>
                                        </p:tav>
                                        <p:tav tm="100000">
                                          <p:val>
                                            <p:strVal val="#ppt_y"/>
                                          </p:val>
                                        </p:tav>
                                      </p:tavLst>
                                    </p:anim>
                                  </p:childTnLst>
                                </p:cTn>
                              </p:par>
                            </p:childTnLst>
                          </p:cTn>
                        </p:par>
                        <p:par>
                          <p:cTn id="23" fill="hold">
                            <p:stCondLst>
                              <p:cond delay="1000"/>
                            </p:stCondLst>
                            <p:childTnLst>
                              <p:par>
                                <p:cTn id="24" presetID="22" presetClass="entr" presetSubtype="8" fill="hold" grpId="0" nodeType="afterEffect">
                                  <p:stCondLst>
                                    <p:cond delay="250"/>
                                  </p:stCondLst>
                                  <p:childTnLst>
                                    <p:set>
                                      <p:cBhvr>
                                        <p:cTn id="25" dur="1" fill="hold">
                                          <p:stCondLst>
                                            <p:cond delay="0"/>
                                          </p:stCondLst>
                                        </p:cTn>
                                        <p:tgtEl>
                                          <p:spTgt spid="6"/>
                                        </p:tgtEl>
                                        <p:attrNameLst>
                                          <p:attrName>style.visibility</p:attrName>
                                        </p:attrNameLst>
                                      </p:cBhvr>
                                      <p:to>
                                        <p:strVal val="visible"/>
                                      </p:to>
                                    </p:set>
                                    <p:animEffect transition="in" filter="wipe(left)">
                                      <p:cBhvr>
                                        <p:cTn id="26" dur="500"/>
                                        <p:tgtEl>
                                          <p:spTgt spid="6"/>
                                        </p:tgtEl>
                                      </p:cBhvr>
                                    </p:animEffect>
                                  </p:childTnLst>
                                </p:cTn>
                              </p:par>
                            </p:childTnLst>
                          </p:cTn>
                        </p:par>
                        <p:par>
                          <p:cTn id="27" fill="hold">
                            <p:stCondLst>
                              <p:cond delay="1750"/>
                            </p:stCondLst>
                            <p:childTnLst>
                              <p:par>
                                <p:cTn id="28" presetID="10" presetClass="entr" presetSubtype="0"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2" presetClass="entr" presetSubtype="1" decel="100000" fill="hold" grpId="0" nodeType="withEffect">
                                  <p:stCondLst>
                                    <p:cond delay="0"/>
                                  </p:stCondLst>
                                  <p:childTnLst>
                                    <p:set>
                                      <p:cBhvr>
                                        <p:cTn id="35" dur="1" fill="hold">
                                          <p:stCondLst>
                                            <p:cond delay="0"/>
                                          </p:stCondLst>
                                        </p:cTn>
                                        <p:tgtEl>
                                          <p:spTgt spid="21"/>
                                        </p:tgtEl>
                                        <p:attrNameLst>
                                          <p:attrName>style.visibility</p:attrName>
                                        </p:attrNameLst>
                                      </p:cBhvr>
                                      <p:to>
                                        <p:strVal val="visible"/>
                                      </p:to>
                                    </p:set>
                                    <p:anim calcmode="lin" valueType="num">
                                      <p:cBhvr additive="base">
                                        <p:cTn id="36" dur="500" fill="hold"/>
                                        <p:tgtEl>
                                          <p:spTgt spid="21"/>
                                        </p:tgtEl>
                                        <p:attrNameLst>
                                          <p:attrName>ppt_x</p:attrName>
                                        </p:attrNameLst>
                                      </p:cBhvr>
                                      <p:tavLst>
                                        <p:tav tm="0">
                                          <p:val>
                                            <p:strVal val="#ppt_x"/>
                                          </p:val>
                                        </p:tav>
                                        <p:tav tm="100000">
                                          <p:val>
                                            <p:strVal val="#ppt_x"/>
                                          </p:val>
                                        </p:tav>
                                      </p:tavLst>
                                    </p:anim>
                                    <p:anim calcmode="lin" valueType="num">
                                      <p:cBhvr additive="base">
                                        <p:cTn id="37" dur="500" fill="hold"/>
                                        <p:tgtEl>
                                          <p:spTgt spid="21"/>
                                        </p:tgtEl>
                                        <p:attrNameLst>
                                          <p:attrName>ppt_y</p:attrName>
                                        </p:attrNameLst>
                                      </p:cBhvr>
                                      <p:tavLst>
                                        <p:tav tm="0">
                                          <p:val>
                                            <p:strVal val="0-#ppt_h/2"/>
                                          </p:val>
                                        </p:tav>
                                        <p:tav tm="100000">
                                          <p:val>
                                            <p:strVal val="#ppt_y"/>
                                          </p:val>
                                        </p:tav>
                                      </p:tavLst>
                                    </p:anim>
                                  </p:childTnLst>
                                </p:cTn>
                              </p:par>
                              <p:par>
                                <p:cTn id="38" presetID="2" presetClass="entr" presetSubtype="4" decel="100000" fill="hold" grpId="0" nodeType="with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additive="base">
                                        <p:cTn id="40" dur="500" fill="hold"/>
                                        <p:tgtEl>
                                          <p:spTgt spid="26"/>
                                        </p:tgtEl>
                                        <p:attrNameLst>
                                          <p:attrName>ppt_x</p:attrName>
                                        </p:attrNameLst>
                                      </p:cBhvr>
                                      <p:tavLst>
                                        <p:tav tm="0">
                                          <p:val>
                                            <p:strVal val="#ppt_x"/>
                                          </p:val>
                                        </p:tav>
                                        <p:tav tm="100000">
                                          <p:val>
                                            <p:strVal val="#ppt_x"/>
                                          </p:val>
                                        </p:tav>
                                      </p:tavLst>
                                    </p:anim>
                                    <p:anim calcmode="lin" valueType="num">
                                      <p:cBhvr additive="base">
                                        <p:cTn id="41" dur="500" fill="hold"/>
                                        <p:tgtEl>
                                          <p:spTgt spid="26"/>
                                        </p:tgtEl>
                                        <p:attrNameLst>
                                          <p:attrName>ppt_y</p:attrName>
                                        </p:attrNameLst>
                                      </p:cBhvr>
                                      <p:tavLst>
                                        <p:tav tm="0">
                                          <p:val>
                                            <p:strVal val="1+#ppt_h/2"/>
                                          </p:val>
                                        </p:tav>
                                        <p:tav tm="100000">
                                          <p:val>
                                            <p:strVal val="#ppt_y"/>
                                          </p:val>
                                        </p:tav>
                                      </p:tavLst>
                                    </p:anim>
                                  </p:childTnLst>
                                </p:cTn>
                              </p:par>
                            </p:childTnLst>
                          </p:cTn>
                        </p:par>
                        <p:par>
                          <p:cTn id="42" fill="hold">
                            <p:stCondLst>
                              <p:cond delay="2250"/>
                            </p:stCondLst>
                            <p:childTnLst>
                              <p:par>
                                <p:cTn id="43" presetID="22" presetClass="entr" presetSubtype="8" fill="hold" grpId="0" nodeType="afterEffect">
                                  <p:stCondLst>
                                    <p:cond delay="250"/>
                                  </p:stCondLst>
                                  <p:childTnLst>
                                    <p:set>
                                      <p:cBhvr>
                                        <p:cTn id="44" dur="1" fill="hold">
                                          <p:stCondLst>
                                            <p:cond delay="0"/>
                                          </p:stCondLst>
                                        </p:cTn>
                                        <p:tgtEl>
                                          <p:spTgt spid="7"/>
                                        </p:tgtEl>
                                        <p:attrNameLst>
                                          <p:attrName>style.visibility</p:attrName>
                                        </p:attrNameLst>
                                      </p:cBhvr>
                                      <p:to>
                                        <p:strVal val="visible"/>
                                      </p:to>
                                    </p:set>
                                    <p:animEffect transition="in" filter="wipe(left)">
                                      <p:cBhvr>
                                        <p:cTn id="45" dur="500"/>
                                        <p:tgtEl>
                                          <p:spTgt spid="7"/>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500"/>
                                        <p:tgtEl>
                                          <p:spTgt spid="14"/>
                                        </p:tgtEl>
                                      </p:cBhvr>
                                    </p:animEffect>
                                  </p:childTnLst>
                                </p:cTn>
                              </p:par>
                              <p:par>
                                <p:cTn id="53" presetID="2" presetClass="entr" presetSubtype="1" decel="10000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additive="base">
                                        <p:cTn id="55" dur="500" fill="hold"/>
                                        <p:tgtEl>
                                          <p:spTgt spid="22"/>
                                        </p:tgtEl>
                                        <p:attrNameLst>
                                          <p:attrName>ppt_x</p:attrName>
                                        </p:attrNameLst>
                                      </p:cBhvr>
                                      <p:tavLst>
                                        <p:tav tm="0">
                                          <p:val>
                                            <p:strVal val="#ppt_x"/>
                                          </p:val>
                                        </p:tav>
                                        <p:tav tm="100000">
                                          <p:val>
                                            <p:strVal val="#ppt_x"/>
                                          </p:val>
                                        </p:tav>
                                      </p:tavLst>
                                    </p:anim>
                                    <p:anim calcmode="lin" valueType="num">
                                      <p:cBhvr additive="base">
                                        <p:cTn id="56" dur="500" fill="hold"/>
                                        <p:tgtEl>
                                          <p:spTgt spid="22"/>
                                        </p:tgtEl>
                                        <p:attrNameLst>
                                          <p:attrName>ppt_y</p:attrName>
                                        </p:attrNameLst>
                                      </p:cBhvr>
                                      <p:tavLst>
                                        <p:tav tm="0">
                                          <p:val>
                                            <p:strVal val="0-#ppt_h/2"/>
                                          </p:val>
                                        </p:tav>
                                        <p:tav tm="100000">
                                          <p:val>
                                            <p:strVal val="#ppt_y"/>
                                          </p:val>
                                        </p:tav>
                                      </p:tavLst>
                                    </p:anim>
                                  </p:childTnLst>
                                </p:cTn>
                              </p:par>
                              <p:par>
                                <p:cTn id="57" presetID="2" presetClass="entr" presetSubtype="4" decel="100000"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500" fill="hold"/>
                                        <p:tgtEl>
                                          <p:spTgt spid="27"/>
                                        </p:tgtEl>
                                        <p:attrNameLst>
                                          <p:attrName>ppt_x</p:attrName>
                                        </p:attrNameLst>
                                      </p:cBhvr>
                                      <p:tavLst>
                                        <p:tav tm="0">
                                          <p:val>
                                            <p:strVal val="#ppt_x"/>
                                          </p:val>
                                        </p:tav>
                                        <p:tav tm="100000">
                                          <p:val>
                                            <p:strVal val="#ppt_x"/>
                                          </p:val>
                                        </p:tav>
                                      </p:tavLst>
                                    </p:anim>
                                    <p:anim calcmode="lin" valueType="num">
                                      <p:cBhvr additive="base">
                                        <p:cTn id="60" dur="500" fill="hold"/>
                                        <p:tgtEl>
                                          <p:spTgt spid="27"/>
                                        </p:tgtEl>
                                        <p:attrNameLst>
                                          <p:attrName>ppt_y</p:attrName>
                                        </p:attrNameLst>
                                      </p:cBhvr>
                                      <p:tavLst>
                                        <p:tav tm="0">
                                          <p:val>
                                            <p:strVal val="1+#ppt_h/2"/>
                                          </p:val>
                                        </p:tav>
                                        <p:tav tm="100000">
                                          <p:val>
                                            <p:strVal val="#ppt_y"/>
                                          </p:val>
                                        </p:tav>
                                      </p:tavLst>
                                    </p:anim>
                                  </p:childTnLst>
                                </p:cTn>
                              </p:par>
                            </p:childTnLst>
                          </p:cTn>
                        </p:par>
                        <p:par>
                          <p:cTn id="61" fill="hold">
                            <p:stCondLst>
                              <p:cond delay="3500"/>
                            </p:stCondLst>
                            <p:childTnLst>
                              <p:par>
                                <p:cTn id="62" presetID="22" presetClass="entr" presetSubtype="8" fill="hold" grpId="0" nodeType="afterEffect">
                                  <p:stCondLst>
                                    <p:cond delay="250"/>
                                  </p:stCondLst>
                                  <p:childTnLst>
                                    <p:set>
                                      <p:cBhvr>
                                        <p:cTn id="63" dur="1" fill="hold">
                                          <p:stCondLst>
                                            <p:cond delay="0"/>
                                          </p:stCondLst>
                                        </p:cTn>
                                        <p:tgtEl>
                                          <p:spTgt spid="8"/>
                                        </p:tgtEl>
                                        <p:attrNameLst>
                                          <p:attrName>style.visibility</p:attrName>
                                        </p:attrNameLst>
                                      </p:cBhvr>
                                      <p:to>
                                        <p:strVal val="visible"/>
                                      </p:to>
                                    </p:set>
                                    <p:animEffect transition="in" filter="wipe(left)">
                                      <p:cBhvr>
                                        <p:cTn id="64" dur="500"/>
                                        <p:tgtEl>
                                          <p:spTgt spid="8"/>
                                        </p:tgtEl>
                                      </p:cBhvr>
                                    </p:animEffect>
                                  </p:childTnLst>
                                </p:cTn>
                              </p:par>
                            </p:childTnLst>
                          </p:cTn>
                        </p:par>
                        <p:par>
                          <p:cTn id="65" fill="hold">
                            <p:stCondLst>
                              <p:cond delay="4250"/>
                            </p:stCondLst>
                            <p:childTnLst>
                              <p:par>
                                <p:cTn id="66" presetID="10" presetClass="entr" presetSubtype="0" fill="hold" grpId="0" nodeType="after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fade">
                                      <p:cBhvr>
                                        <p:cTn id="68" dur="500"/>
                                        <p:tgtEl>
                                          <p:spTgt spid="16"/>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500"/>
                                        <p:tgtEl>
                                          <p:spTgt spid="17"/>
                                        </p:tgtEl>
                                      </p:cBhvr>
                                    </p:animEffect>
                                  </p:childTnLst>
                                </p:cTn>
                              </p:par>
                              <p:par>
                                <p:cTn id="72" presetID="2" presetClass="entr" presetSubtype="1" decel="100000" fill="hold" grpId="0" nodeType="withEffect">
                                  <p:stCondLst>
                                    <p:cond delay="0"/>
                                  </p:stCondLst>
                                  <p:childTnLst>
                                    <p:set>
                                      <p:cBhvr>
                                        <p:cTn id="73" dur="1" fill="hold">
                                          <p:stCondLst>
                                            <p:cond delay="0"/>
                                          </p:stCondLst>
                                        </p:cTn>
                                        <p:tgtEl>
                                          <p:spTgt spid="23"/>
                                        </p:tgtEl>
                                        <p:attrNameLst>
                                          <p:attrName>style.visibility</p:attrName>
                                        </p:attrNameLst>
                                      </p:cBhvr>
                                      <p:to>
                                        <p:strVal val="visible"/>
                                      </p:to>
                                    </p:set>
                                    <p:anim calcmode="lin" valueType="num">
                                      <p:cBhvr additive="base">
                                        <p:cTn id="74" dur="500" fill="hold"/>
                                        <p:tgtEl>
                                          <p:spTgt spid="23"/>
                                        </p:tgtEl>
                                        <p:attrNameLst>
                                          <p:attrName>ppt_x</p:attrName>
                                        </p:attrNameLst>
                                      </p:cBhvr>
                                      <p:tavLst>
                                        <p:tav tm="0">
                                          <p:val>
                                            <p:strVal val="#ppt_x"/>
                                          </p:val>
                                        </p:tav>
                                        <p:tav tm="100000">
                                          <p:val>
                                            <p:strVal val="#ppt_x"/>
                                          </p:val>
                                        </p:tav>
                                      </p:tavLst>
                                    </p:anim>
                                    <p:anim calcmode="lin" valueType="num">
                                      <p:cBhvr additive="base">
                                        <p:cTn id="75" dur="500" fill="hold"/>
                                        <p:tgtEl>
                                          <p:spTgt spid="23"/>
                                        </p:tgtEl>
                                        <p:attrNameLst>
                                          <p:attrName>ppt_y</p:attrName>
                                        </p:attrNameLst>
                                      </p:cBhvr>
                                      <p:tavLst>
                                        <p:tav tm="0">
                                          <p:val>
                                            <p:strVal val="0-#ppt_h/2"/>
                                          </p:val>
                                        </p:tav>
                                        <p:tav tm="100000">
                                          <p:val>
                                            <p:strVal val="#ppt_y"/>
                                          </p:val>
                                        </p:tav>
                                      </p:tavLst>
                                    </p:anim>
                                  </p:childTnLst>
                                </p:cTn>
                              </p:par>
                              <p:par>
                                <p:cTn id="76" presetID="2" presetClass="entr" presetSubtype="4" decel="100000"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additive="base">
                                        <p:cTn id="78" dur="500" fill="hold"/>
                                        <p:tgtEl>
                                          <p:spTgt spid="28"/>
                                        </p:tgtEl>
                                        <p:attrNameLst>
                                          <p:attrName>ppt_x</p:attrName>
                                        </p:attrNameLst>
                                      </p:cBhvr>
                                      <p:tavLst>
                                        <p:tav tm="0">
                                          <p:val>
                                            <p:strVal val="#ppt_x"/>
                                          </p:val>
                                        </p:tav>
                                        <p:tav tm="100000">
                                          <p:val>
                                            <p:strVal val="#ppt_x"/>
                                          </p:val>
                                        </p:tav>
                                      </p:tavLst>
                                    </p:anim>
                                    <p:anim calcmode="lin" valueType="num">
                                      <p:cBhvr additive="base">
                                        <p:cTn id="79" dur="500" fill="hold"/>
                                        <p:tgtEl>
                                          <p:spTgt spid="28"/>
                                        </p:tgtEl>
                                        <p:attrNameLst>
                                          <p:attrName>ppt_y</p:attrName>
                                        </p:attrNameLst>
                                      </p:cBhvr>
                                      <p:tavLst>
                                        <p:tav tm="0">
                                          <p:val>
                                            <p:strVal val="1+#ppt_h/2"/>
                                          </p:val>
                                        </p:tav>
                                        <p:tav tm="100000">
                                          <p:val>
                                            <p:strVal val="#ppt_y"/>
                                          </p:val>
                                        </p:tav>
                                      </p:tavLst>
                                    </p:anim>
                                  </p:childTnLst>
                                </p:cTn>
                              </p:par>
                            </p:childTnLst>
                          </p:cTn>
                        </p:par>
                        <p:par>
                          <p:cTn id="80" fill="hold">
                            <p:stCondLst>
                              <p:cond delay="4750"/>
                            </p:stCondLst>
                            <p:childTnLst>
                              <p:par>
                                <p:cTn id="81" presetID="22" presetClass="entr" presetSubtype="8" fill="hold" grpId="0" nodeType="afterEffect">
                                  <p:stCondLst>
                                    <p:cond delay="250"/>
                                  </p:stCondLst>
                                  <p:childTnLst>
                                    <p:set>
                                      <p:cBhvr>
                                        <p:cTn id="82" dur="1" fill="hold">
                                          <p:stCondLst>
                                            <p:cond delay="0"/>
                                          </p:stCondLst>
                                        </p:cTn>
                                        <p:tgtEl>
                                          <p:spTgt spid="9"/>
                                        </p:tgtEl>
                                        <p:attrNameLst>
                                          <p:attrName>style.visibility</p:attrName>
                                        </p:attrNameLst>
                                      </p:cBhvr>
                                      <p:to>
                                        <p:strVal val="visible"/>
                                      </p:to>
                                    </p:set>
                                    <p:animEffect transition="in" filter="wipe(left)">
                                      <p:cBhvr>
                                        <p:cTn id="83" dur="500"/>
                                        <p:tgtEl>
                                          <p:spTgt spid="9"/>
                                        </p:tgtEl>
                                      </p:cBhvr>
                                    </p:animEffect>
                                  </p:childTnLst>
                                </p:cTn>
                              </p:par>
                            </p:childTnLst>
                          </p:cTn>
                        </p:par>
                        <p:par>
                          <p:cTn id="84" fill="hold">
                            <p:stCondLst>
                              <p:cond delay="5500"/>
                            </p:stCondLst>
                            <p:childTnLst>
                              <p:par>
                                <p:cTn id="85" presetID="10" presetClass="entr" presetSubtype="0" fill="hold" grpId="0" nodeType="afterEffect">
                                  <p:stCondLst>
                                    <p:cond delay="0"/>
                                  </p:stCondLst>
                                  <p:childTnLst>
                                    <p:set>
                                      <p:cBhvr>
                                        <p:cTn id="86" dur="1" fill="hold">
                                          <p:stCondLst>
                                            <p:cond delay="0"/>
                                          </p:stCondLst>
                                        </p:cTn>
                                        <p:tgtEl>
                                          <p:spTgt spid="18"/>
                                        </p:tgtEl>
                                        <p:attrNameLst>
                                          <p:attrName>style.visibility</p:attrName>
                                        </p:attrNameLst>
                                      </p:cBhvr>
                                      <p:to>
                                        <p:strVal val="visible"/>
                                      </p:to>
                                    </p:set>
                                    <p:animEffect transition="in" filter="fade">
                                      <p:cBhvr>
                                        <p:cTn id="87" dur="500"/>
                                        <p:tgtEl>
                                          <p:spTgt spid="18"/>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500"/>
                                        <p:tgtEl>
                                          <p:spTgt spid="19"/>
                                        </p:tgtEl>
                                      </p:cBhvr>
                                    </p:animEffect>
                                  </p:childTnLst>
                                </p:cTn>
                              </p:par>
                              <p:par>
                                <p:cTn id="91" presetID="2" presetClass="entr" presetSubtype="1" decel="100000"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500" fill="hold"/>
                                        <p:tgtEl>
                                          <p:spTgt spid="24"/>
                                        </p:tgtEl>
                                        <p:attrNameLst>
                                          <p:attrName>ppt_x</p:attrName>
                                        </p:attrNameLst>
                                      </p:cBhvr>
                                      <p:tavLst>
                                        <p:tav tm="0">
                                          <p:val>
                                            <p:strVal val="#ppt_x"/>
                                          </p:val>
                                        </p:tav>
                                        <p:tav tm="100000">
                                          <p:val>
                                            <p:strVal val="#ppt_x"/>
                                          </p:val>
                                        </p:tav>
                                      </p:tavLst>
                                    </p:anim>
                                    <p:anim calcmode="lin" valueType="num">
                                      <p:cBhvr additive="base">
                                        <p:cTn id="94" dur="500" fill="hold"/>
                                        <p:tgtEl>
                                          <p:spTgt spid="24"/>
                                        </p:tgtEl>
                                        <p:attrNameLst>
                                          <p:attrName>ppt_y</p:attrName>
                                        </p:attrNameLst>
                                      </p:cBhvr>
                                      <p:tavLst>
                                        <p:tav tm="0">
                                          <p:val>
                                            <p:strVal val="0-#ppt_h/2"/>
                                          </p:val>
                                        </p:tav>
                                        <p:tav tm="100000">
                                          <p:val>
                                            <p:strVal val="#ppt_y"/>
                                          </p:val>
                                        </p:tav>
                                      </p:tavLst>
                                    </p:anim>
                                  </p:childTnLst>
                                </p:cTn>
                              </p:par>
                              <p:par>
                                <p:cTn id="95" presetID="2" presetClass="entr" presetSubtype="4" decel="100000" fill="hold" grpId="0" nodeType="withEffect">
                                  <p:stCondLst>
                                    <p:cond delay="0"/>
                                  </p:stCondLst>
                                  <p:childTnLst>
                                    <p:set>
                                      <p:cBhvr>
                                        <p:cTn id="96" dur="1" fill="hold">
                                          <p:stCondLst>
                                            <p:cond delay="0"/>
                                          </p:stCondLst>
                                        </p:cTn>
                                        <p:tgtEl>
                                          <p:spTgt spid="29"/>
                                        </p:tgtEl>
                                        <p:attrNameLst>
                                          <p:attrName>style.visibility</p:attrName>
                                        </p:attrNameLst>
                                      </p:cBhvr>
                                      <p:to>
                                        <p:strVal val="visible"/>
                                      </p:to>
                                    </p:set>
                                    <p:anim calcmode="lin" valueType="num">
                                      <p:cBhvr additive="base">
                                        <p:cTn id="97" dur="500" fill="hold"/>
                                        <p:tgtEl>
                                          <p:spTgt spid="29"/>
                                        </p:tgtEl>
                                        <p:attrNameLst>
                                          <p:attrName>ppt_x</p:attrName>
                                        </p:attrNameLst>
                                      </p:cBhvr>
                                      <p:tavLst>
                                        <p:tav tm="0">
                                          <p:val>
                                            <p:strVal val="#ppt_x"/>
                                          </p:val>
                                        </p:tav>
                                        <p:tav tm="100000">
                                          <p:val>
                                            <p:strVal val="#ppt_x"/>
                                          </p:val>
                                        </p:tav>
                                      </p:tavLst>
                                    </p:anim>
                                    <p:anim calcmode="lin" valueType="num">
                                      <p:cBhvr additive="base">
                                        <p:cTn id="9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P spid="12" grpId="0" animBg="1"/>
      <p:bldP spid="13" grpId="0"/>
      <p:bldP spid="14" grpId="0" animBg="1"/>
      <p:bldP spid="15" grpId="0"/>
      <p:bldP spid="16" grpId="0" animBg="1"/>
      <p:bldP spid="17" grpId="0"/>
      <p:bldP spid="18" grpId="0" animBg="1"/>
      <p:bldP spid="19" grpId="0"/>
      <p:bldP spid="20" grpId="0">
        <p:tmplLst>
          <p:tmpl>
            <p:tnLst>
              <p:par>
                <p:cTn presetID="2" presetClass="entr" presetSubtype="1" decel="10000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fill="hold"/>
                        <p:tgtEl>
                          <p:spTgt spid="20"/>
                        </p:tgtEl>
                        <p:attrNameLst>
                          <p:attrName>ppt_x</p:attrName>
                        </p:attrNameLst>
                      </p:cBhvr>
                      <p:tavLst>
                        <p:tav tm="0">
                          <p:val>
                            <p:strVal val="#ppt_x"/>
                          </p:val>
                        </p:tav>
                        <p:tav tm="100000">
                          <p:val>
                            <p:strVal val="#ppt_x"/>
                          </p:val>
                        </p:tav>
                      </p:tavLst>
                    </p:anim>
                    <p:anim calcmode="lin" valueType="num">
                      <p:cBhvr additive="base">
                        <p:cTn dur="50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decel="10000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fill="hold"/>
                        <p:tgtEl>
                          <p:spTgt spid="21"/>
                        </p:tgtEl>
                        <p:attrNameLst>
                          <p:attrName>ppt_x</p:attrName>
                        </p:attrNameLst>
                      </p:cBhvr>
                      <p:tavLst>
                        <p:tav tm="0">
                          <p:val>
                            <p:strVal val="#ppt_x"/>
                          </p:val>
                        </p:tav>
                        <p:tav tm="100000">
                          <p:val>
                            <p:strVal val="#ppt_x"/>
                          </p:val>
                        </p:tav>
                      </p:tavLst>
                    </p:anim>
                    <p:anim calcmode="lin" valueType="num">
                      <p:cBhvr additive="base">
                        <p:cTn dur="500" fill="hold"/>
                        <p:tgtEl>
                          <p:spTgt spid="21"/>
                        </p:tgtEl>
                        <p:attrNameLst>
                          <p:attrName>ppt_y</p:attrName>
                        </p:attrNameLst>
                      </p:cBhvr>
                      <p:tavLst>
                        <p:tav tm="0">
                          <p:val>
                            <p:strVal val="0-#ppt_h/2"/>
                          </p:val>
                        </p:tav>
                        <p:tav tm="100000">
                          <p:val>
                            <p:strVal val="#ppt_y"/>
                          </p:val>
                        </p:tav>
                      </p:tavLst>
                    </p:anim>
                  </p:childTnLst>
                </p:cTn>
              </p:par>
            </p:tnLst>
          </p:tmpl>
        </p:tmplLst>
      </p:bldP>
      <p:bldP spid="22" grpId="0">
        <p:tmplLst>
          <p:tmpl>
            <p:tnLst>
              <p:par>
                <p:cTn presetID="2" presetClass="entr" presetSubtype="1" decel="10000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fill="hold"/>
                        <p:tgtEl>
                          <p:spTgt spid="22"/>
                        </p:tgtEl>
                        <p:attrNameLst>
                          <p:attrName>ppt_x</p:attrName>
                        </p:attrNameLst>
                      </p:cBhvr>
                      <p:tavLst>
                        <p:tav tm="0">
                          <p:val>
                            <p:strVal val="#ppt_x"/>
                          </p:val>
                        </p:tav>
                        <p:tav tm="100000">
                          <p:val>
                            <p:strVal val="#ppt_x"/>
                          </p:val>
                        </p:tav>
                      </p:tavLst>
                    </p:anim>
                    <p:anim calcmode="lin" valueType="num">
                      <p:cBhvr additive="base">
                        <p:cTn dur="500" fill="hold"/>
                        <p:tgtEl>
                          <p:spTgt spid="22"/>
                        </p:tgtEl>
                        <p:attrNameLst>
                          <p:attrName>ppt_y</p:attrName>
                        </p:attrNameLst>
                      </p:cBhvr>
                      <p:tavLst>
                        <p:tav tm="0">
                          <p:val>
                            <p:strVal val="0-#ppt_h/2"/>
                          </p:val>
                        </p:tav>
                        <p:tav tm="100000">
                          <p:val>
                            <p:strVal val="#ppt_y"/>
                          </p:val>
                        </p:tav>
                      </p:tavLst>
                    </p:anim>
                  </p:childTnLst>
                </p:cTn>
              </p:par>
            </p:tnLst>
          </p:tmpl>
        </p:tmplLst>
      </p:bldP>
      <p:bldP spid="23" grpId="0">
        <p:tmplLst>
          <p:tmpl>
            <p:tnLst>
              <p:par>
                <p:cTn presetID="2" presetClass="entr" presetSubtype="1" decel="10000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 calcmode="lin" valueType="num">
                      <p:cBhvr additive="base">
                        <p:cTn dur="500" fill="hold"/>
                        <p:tgtEl>
                          <p:spTgt spid="23"/>
                        </p:tgtEl>
                        <p:attrNameLst>
                          <p:attrName>ppt_x</p:attrName>
                        </p:attrNameLst>
                      </p:cBhvr>
                      <p:tavLst>
                        <p:tav tm="0">
                          <p:val>
                            <p:strVal val="#ppt_x"/>
                          </p:val>
                        </p:tav>
                        <p:tav tm="100000">
                          <p:val>
                            <p:strVal val="#ppt_x"/>
                          </p:val>
                        </p:tav>
                      </p:tavLst>
                    </p:anim>
                    <p:anim calcmode="lin" valueType="num">
                      <p:cBhvr additive="base">
                        <p:cTn dur="500" fill="hold"/>
                        <p:tgtEl>
                          <p:spTgt spid="23"/>
                        </p:tgtEl>
                        <p:attrNameLst>
                          <p:attrName>ppt_y</p:attrName>
                        </p:attrNameLst>
                      </p:cBhvr>
                      <p:tavLst>
                        <p:tav tm="0">
                          <p:val>
                            <p:strVal val="0-#ppt_h/2"/>
                          </p:val>
                        </p:tav>
                        <p:tav tm="100000">
                          <p:val>
                            <p:strVal val="#ppt_y"/>
                          </p:val>
                        </p:tav>
                      </p:tavLst>
                    </p:anim>
                  </p:childTnLst>
                </p:cTn>
              </p:par>
            </p:tnLst>
          </p:tmpl>
        </p:tmplLst>
      </p:bldP>
      <p:bldP spid="24" grpId="0">
        <p:tmplLst>
          <p:tmpl>
            <p:tnLst>
              <p:par>
                <p:cTn presetID="2" presetClass="entr" presetSubtype="1" decel="100000" fill="hold" nodeType="with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fill="hold"/>
                        <p:tgtEl>
                          <p:spTgt spid="24"/>
                        </p:tgtEl>
                        <p:attrNameLst>
                          <p:attrName>ppt_x</p:attrName>
                        </p:attrNameLst>
                      </p:cBhvr>
                      <p:tavLst>
                        <p:tav tm="0">
                          <p:val>
                            <p:strVal val="#ppt_x"/>
                          </p:val>
                        </p:tav>
                        <p:tav tm="100000">
                          <p:val>
                            <p:strVal val="#ppt_x"/>
                          </p:val>
                        </p:tav>
                      </p:tavLst>
                    </p:anim>
                    <p:anim calcmode="lin" valueType="num">
                      <p:cBhvr additive="base">
                        <p:cTn dur="500" fill="hold"/>
                        <p:tgtEl>
                          <p:spTgt spid="24"/>
                        </p:tgtEl>
                        <p:attrNameLst>
                          <p:attrName>ppt_y</p:attrName>
                        </p:attrNameLst>
                      </p:cBhvr>
                      <p:tavLst>
                        <p:tav tm="0">
                          <p:val>
                            <p:strVal val="0-#ppt_h/2"/>
                          </p:val>
                        </p:tav>
                        <p:tav tm="100000">
                          <p:val>
                            <p:strVal val="#ppt_y"/>
                          </p:val>
                        </p:tav>
                      </p:tavLst>
                    </p:anim>
                  </p:childTnLst>
                </p:cTn>
              </p:par>
            </p:tnLst>
          </p:tmpl>
        </p:tmplLst>
      </p:bldP>
      <p:bldP spid="25" grpId="0">
        <p:tmplLst>
          <p:tmpl>
            <p:tnLst>
              <p:par>
                <p:cTn presetID="2" presetClass="entr" presetSubtype="4" decel="100000" fill="hold" nodeType="withEffect">
                  <p:stCondLst>
                    <p:cond delay="0"/>
                  </p:stCondLst>
                  <p:childTnLst>
                    <p:set>
                      <p:cBhvr>
                        <p:cTn dur="1" fill="hold">
                          <p:stCondLst>
                            <p:cond delay="0"/>
                          </p:stCondLst>
                        </p:cTn>
                        <p:tgtEl>
                          <p:spTgt spid="25"/>
                        </p:tgtEl>
                        <p:attrNameLst>
                          <p:attrName>style.visibility</p:attrName>
                        </p:attrNameLst>
                      </p:cBhvr>
                      <p:to>
                        <p:strVal val="visible"/>
                      </p:to>
                    </p:set>
                    <p:anim calcmode="lin" valueType="num">
                      <p:cBhvr additive="base">
                        <p:cTn dur="500" fill="hold"/>
                        <p:tgtEl>
                          <p:spTgt spid="25"/>
                        </p:tgtEl>
                        <p:attrNameLst>
                          <p:attrName>ppt_x</p:attrName>
                        </p:attrNameLst>
                      </p:cBhvr>
                      <p:tavLst>
                        <p:tav tm="0">
                          <p:val>
                            <p:strVal val="#ppt_x"/>
                          </p:val>
                        </p:tav>
                        <p:tav tm="100000">
                          <p:val>
                            <p:strVal val="#ppt_x"/>
                          </p:val>
                        </p:tav>
                      </p:tavLst>
                    </p:anim>
                    <p:anim calcmode="lin" valueType="num">
                      <p:cBhvr additive="base">
                        <p:cTn dur="500" fill="hold"/>
                        <p:tgtEl>
                          <p:spTgt spid="25"/>
                        </p:tgtEl>
                        <p:attrNameLst>
                          <p:attrName>ppt_y</p:attrName>
                        </p:attrNameLst>
                      </p:cBhvr>
                      <p:tavLst>
                        <p:tav tm="0">
                          <p:val>
                            <p:strVal val="1+#ppt_h/2"/>
                          </p:val>
                        </p:tav>
                        <p:tav tm="100000">
                          <p:val>
                            <p:strVal val="#ppt_y"/>
                          </p:val>
                        </p:tav>
                      </p:tavLst>
                    </p:anim>
                  </p:childTnLst>
                </p:cTn>
              </p:par>
            </p:tnLst>
          </p:tmpl>
        </p:tmplLst>
      </p:bldP>
      <p:bldP spid="26" grpId="0">
        <p:tmplLst>
          <p:tmpl>
            <p:tnLst>
              <p:par>
                <p:cTn presetID="2" presetClass="entr" presetSubtype="4" decel="100000" fill="hold" nodeType="withEffect">
                  <p:stCondLst>
                    <p:cond delay="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fill="hold"/>
                        <p:tgtEl>
                          <p:spTgt spid="26"/>
                        </p:tgtEl>
                        <p:attrNameLst>
                          <p:attrName>ppt_x</p:attrName>
                        </p:attrNameLst>
                      </p:cBhvr>
                      <p:tavLst>
                        <p:tav tm="0">
                          <p:val>
                            <p:strVal val="#ppt_x"/>
                          </p:val>
                        </p:tav>
                        <p:tav tm="100000">
                          <p:val>
                            <p:strVal val="#ppt_x"/>
                          </p:val>
                        </p:tav>
                      </p:tavLst>
                    </p:anim>
                    <p:anim calcmode="lin" valueType="num">
                      <p:cBhvr additive="base">
                        <p:cTn dur="500" fill="hold"/>
                        <p:tgtEl>
                          <p:spTgt spid="26"/>
                        </p:tgtEl>
                        <p:attrNameLst>
                          <p:attrName>ppt_y</p:attrName>
                        </p:attrNameLst>
                      </p:cBhvr>
                      <p:tavLst>
                        <p:tav tm="0">
                          <p:val>
                            <p:strVal val="1+#ppt_h/2"/>
                          </p:val>
                        </p:tav>
                        <p:tav tm="100000">
                          <p:val>
                            <p:strVal val="#ppt_y"/>
                          </p:val>
                        </p:tav>
                      </p:tavLst>
                    </p:anim>
                  </p:childTnLst>
                </p:cTn>
              </p:par>
            </p:tnLst>
          </p:tmpl>
        </p:tmplLst>
      </p:bldP>
      <p:bldP spid="27" grpId="0">
        <p:tmplLst>
          <p:tmpl>
            <p:tnLst>
              <p:par>
                <p:cTn presetID="2" presetClass="entr" presetSubtype="4" decel="100000" fill="hold" nodeType="withEffect">
                  <p:stCondLst>
                    <p:cond delay="0"/>
                  </p:stCondLst>
                  <p:childTnLst>
                    <p:set>
                      <p:cBhvr>
                        <p:cTn dur="1" fill="hold">
                          <p:stCondLst>
                            <p:cond delay="0"/>
                          </p:stCondLst>
                        </p:cTn>
                        <p:tgtEl>
                          <p:spTgt spid="27"/>
                        </p:tgtEl>
                        <p:attrNameLst>
                          <p:attrName>style.visibility</p:attrName>
                        </p:attrNameLst>
                      </p:cBhvr>
                      <p:to>
                        <p:strVal val="visible"/>
                      </p:to>
                    </p:set>
                    <p:anim calcmode="lin" valueType="num">
                      <p:cBhvr additive="base">
                        <p:cTn dur="500" fill="hold"/>
                        <p:tgtEl>
                          <p:spTgt spid="27"/>
                        </p:tgtEl>
                        <p:attrNameLst>
                          <p:attrName>ppt_x</p:attrName>
                        </p:attrNameLst>
                      </p:cBhvr>
                      <p:tavLst>
                        <p:tav tm="0">
                          <p:val>
                            <p:strVal val="#ppt_x"/>
                          </p:val>
                        </p:tav>
                        <p:tav tm="100000">
                          <p:val>
                            <p:strVal val="#ppt_x"/>
                          </p:val>
                        </p:tav>
                      </p:tavLst>
                    </p:anim>
                    <p:anim calcmode="lin" valueType="num">
                      <p:cBhvr additive="base">
                        <p:cTn dur="500" fill="hold"/>
                        <p:tgtEl>
                          <p:spTgt spid="27"/>
                        </p:tgtEl>
                        <p:attrNameLst>
                          <p:attrName>ppt_y</p:attrName>
                        </p:attrNameLst>
                      </p:cBhvr>
                      <p:tavLst>
                        <p:tav tm="0">
                          <p:val>
                            <p:strVal val="1+#ppt_h/2"/>
                          </p:val>
                        </p:tav>
                        <p:tav tm="100000">
                          <p:val>
                            <p:strVal val="#ppt_y"/>
                          </p:val>
                        </p:tav>
                      </p:tavLst>
                    </p:anim>
                  </p:childTnLst>
                </p:cTn>
              </p:par>
            </p:tnLst>
          </p:tmpl>
        </p:tmplLst>
      </p:bldP>
      <p:bldP spid="28" grpId="0">
        <p:tmplLst>
          <p:tmpl>
            <p:tnLst>
              <p:par>
                <p:cTn presetID="2" presetClass="entr" presetSubtype="4" decel="100000" fill="hold" nodeType="withEffect">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fill="hold"/>
                        <p:tgtEl>
                          <p:spTgt spid="28"/>
                        </p:tgtEl>
                        <p:attrNameLst>
                          <p:attrName>ppt_x</p:attrName>
                        </p:attrNameLst>
                      </p:cBhvr>
                      <p:tavLst>
                        <p:tav tm="0">
                          <p:val>
                            <p:strVal val="#ppt_x"/>
                          </p:val>
                        </p:tav>
                        <p:tav tm="100000">
                          <p:val>
                            <p:strVal val="#ppt_x"/>
                          </p:val>
                        </p:tav>
                      </p:tavLst>
                    </p:anim>
                    <p:anim calcmode="lin" valueType="num">
                      <p:cBhvr additive="base">
                        <p:cTn dur="500" fill="hold"/>
                        <p:tgtEl>
                          <p:spTgt spid="28"/>
                        </p:tgtEl>
                        <p:attrNameLst>
                          <p:attrName>ppt_y</p:attrName>
                        </p:attrNameLst>
                      </p:cBhvr>
                      <p:tavLst>
                        <p:tav tm="0">
                          <p:val>
                            <p:strVal val="1+#ppt_h/2"/>
                          </p:val>
                        </p:tav>
                        <p:tav tm="100000">
                          <p:val>
                            <p:strVal val="#ppt_y"/>
                          </p:val>
                        </p:tav>
                      </p:tavLst>
                    </p:anim>
                  </p:childTnLst>
                </p:cTn>
              </p:par>
            </p:tnLst>
          </p:tmpl>
        </p:tmplLst>
      </p:bldP>
      <p:bldP spid="29" grpId="0">
        <p:tmplLst>
          <p:tmpl>
            <p:tnLst>
              <p:par>
                <p:cTn presetID="2" presetClass="entr" presetSubtype="4" decel="100000" fill="hold" nodeType="withEffect">
                  <p:stCondLst>
                    <p:cond delay="0"/>
                  </p:stCondLst>
                  <p:childTnLst>
                    <p:set>
                      <p:cBhvr>
                        <p:cTn dur="1" fill="hold">
                          <p:stCondLst>
                            <p:cond delay="0"/>
                          </p:stCondLst>
                        </p:cTn>
                        <p:tgtEl>
                          <p:spTgt spid="29"/>
                        </p:tgtEl>
                        <p:attrNameLst>
                          <p:attrName>style.visibility</p:attrName>
                        </p:attrNameLst>
                      </p:cBhvr>
                      <p:to>
                        <p:strVal val="visible"/>
                      </p:to>
                    </p:set>
                    <p:anim calcmode="lin" valueType="num">
                      <p:cBhvr additive="base">
                        <p:cTn dur="500" fill="hold"/>
                        <p:tgtEl>
                          <p:spTgt spid="29"/>
                        </p:tgtEl>
                        <p:attrNameLst>
                          <p:attrName>ppt_x</p:attrName>
                        </p:attrNameLst>
                      </p:cBhvr>
                      <p:tavLst>
                        <p:tav tm="0">
                          <p:val>
                            <p:strVal val="#ppt_x"/>
                          </p:val>
                        </p:tav>
                        <p:tav tm="100000">
                          <p:val>
                            <p:strVal val="#ppt_x"/>
                          </p:val>
                        </p:tav>
                      </p:tavLst>
                    </p:anim>
                    <p:anim calcmode="lin" valueType="num">
                      <p:cBhvr additive="base">
                        <p:cTn dur="500" fill="hold"/>
                        <p:tgtEl>
                          <p:spTgt spid="29"/>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2_ユーザー設定レイアウト">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6" name="図プレースホルダー 5"/>
          <p:cNvSpPr>
            <a:spLocks noGrp="1"/>
          </p:cNvSpPr>
          <p:nvPr>
            <p:ph type="pic" sz="quarter" idx="12" hasCustomPrompt="1"/>
          </p:nvPr>
        </p:nvSpPr>
        <p:spPr>
          <a:xfrm>
            <a:off x="-794" y="1903140"/>
            <a:ext cx="18286413" cy="4545506"/>
          </a:xfrm>
        </p:spPr>
        <p:txBody>
          <a:bodyPr/>
          <a:lstStyle>
            <a:lvl1pPr>
              <a:defRPr baseline="0"/>
            </a:lvl1pPr>
          </a:lstStyle>
          <a:p>
            <a:r>
              <a:rPr kumimoji="1" lang="en-US" altLang="ja-JP" dirty="0"/>
              <a:t>Add an image</a:t>
            </a:r>
            <a:endParaRPr kumimoji="1" lang="ja-JP" altLang="en-US" dirty="0"/>
          </a:p>
        </p:txBody>
      </p:sp>
      <p:sp>
        <p:nvSpPr>
          <p:cNvPr id="10" name="テキスト プレースホルダー 9"/>
          <p:cNvSpPr>
            <a:spLocks noGrp="1"/>
          </p:cNvSpPr>
          <p:nvPr>
            <p:ph type="body" sz="quarter" idx="13" hasCustomPrompt="1"/>
          </p:nvPr>
        </p:nvSpPr>
        <p:spPr>
          <a:xfrm>
            <a:off x="9142413" y="1903413"/>
            <a:ext cx="9144000" cy="4545012"/>
          </a:xfrm>
          <a:solidFill>
            <a:schemeClr val="tx2">
              <a:alpha val="80000"/>
            </a:schemeClr>
          </a:solidFill>
        </p:spPr>
        <p:txBody>
          <a:bodyPr/>
          <a:lstStyle>
            <a:lvl1pPr>
              <a:defRPr baseline="0"/>
            </a:lvl1pPr>
          </a:lstStyle>
          <a:p>
            <a:pPr lvl="0"/>
            <a:r>
              <a:rPr kumimoji="1" lang="en-US" altLang="ja-JP" dirty="0"/>
              <a:t> </a:t>
            </a:r>
            <a:endParaRPr kumimoji="1" lang="ja-JP" altLang="en-US" dirty="0"/>
          </a:p>
        </p:txBody>
      </p:sp>
      <p:sp>
        <p:nvSpPr>
          <p:cNvPr id="11" name="テキスト プレースホルダー 11"/>
          <p:cNvSpPr>
            <a:spLocks noGrp="1"/>
          </p:cNvSpPr>
          <p:nvPr>
            <p:ph type="body" sz="quarter" idx="16" hasCustomPrompt="1"/>
          </p:nvPr>
        </p:nvSpPr>
        <p:spPr>
          <a:xfrm>
            <a:off x="3157541" y="7568135"/>
            <a:ext cx="11926325" cy="1625815"/>
          </a:xfrm>
        </p:spPr>
        <p:txBody>
          <a:bodyPr anchor="t">
            <a:noAutofit/>
          </a:bodyPr>
          <a:lstStyle>
            <a:lvl1pPr algn="ctr">
              <a:lnSpc>
                <a:spcPct val="120000"/>
              </a:lnSpc>
              <a:spcBef>
                <a:spcPts val="0"/>
              </a:spcBef>
              <a:defRPr sz="2000">
                <a:solidFill>
                  <a:schemeClr val="tx1"/>
                </a:solidFill>
                <a:latin typeface="+mn-lt"/>
              </a:defRPr>
            </a:lvl1pPr>
          </a:lstStyle>
          <a:p>
            <a:pPr lvl="0"/>
            <a:r>
              <a:rPr lang="en-US" altLang="ja-JP" dirty="0"/>
              <a:t>Text Here</a:t>
            </a:r>
            <a:endParaRPr lang="en-US" dirty="0"/>
          </a:p>
        </p:txBody>
      </p:sp>
      <p:sp>
        <p:nvSpPr>
          <p:cNvPr id="12" name="テキスト プレースホルダー 11"/>
          <p:cNvSpPr>
            <a:spLocks noGrp="1"/>
          </p:cNvSpPr>
          <p:nvPr>
            <p:ph type="body" sz="quarter" idx="17" hasCustomPrompt="1"/>
          </p:nvPr>
        </p:nvSpPr>
        <p:spPr>
          <a:xfrm>
            <a:off x="3157541" y="6898695"/>
            <a:ext cx="11926325" cy="773203"/>
          </a:xfrm>
        </p:spPr>
        <p:txBody>
          <a:bodyPr anchor="t">
            <a:noAutofit/>
          </a:bodyPr>
          <a:lstStyle>
            <a:lvl1pPr algn="ctr">
              <a:lnSpc>
                <a:spcPct val="120000"/>
              </a:lnSpc>
              <a:defRPr sz="3200" spc="300">
                <a:solidFill>
                  <a:schemeClr val="accent1"/>
                </a:solidFill>
                <a:latin typeface="+mj-lt"/>
              </a:defRPr>
            </a:lvl1pPr>
          </a:lstStyle>
          <a:p>
            <a:pPr lvl="0"/>
            <a:r>
              <a:rPr lang="en-US" altLang="ja-JP" dirty="0"/>
              <a:t>TEXT HERE</a:t>
            </a:r>
            <a:endParaRPr lang="en-US" dirty="0"/>
          </a:p>
        </p:txBody>
      </p:sp>
      <p:sp>
        <p:nvSpPr>
          <p:cNvPr id="13" name="テキスト プレースホルダー 11"/>
          <p:cNvSpPr>
            <a:spLocks noGrp="1"/>
          </p:cNvSpPr>
          <p:nvPr>
            <p:ph type="body" sz="quarter" idx="18" hasCustomPrompt="1"/>
          </p:nvPr>
        </p:nvSpPr>
        <p:spPr>
          <a:xfrm>
            <a:off x="9323226" y="2083160"/>
            <a:ext cx="900100" cy="1102622"/>
          </a:xfrm>
        </p:spPr>
        <p:txBody>
          <a:bodyPr anchor="ctr">
            <a:noAutofit/>
          </a:bodyPr>
          <a:lstStyle>
            <a:lvl1pPr algn="r">
              <a:lnSpc>
                <a:spcPct val="120000"/>
              </a:lnSpc>
              <a:defRPr sz="4400" spc="0">
                <a:solidFill>
                  <a:schemeClr val="bg1"/>
                </a:solidFill>
                <a:latin typeface="+mn-lt"/>
              </a:defRPr>
            </a:lvl1pPr>
          </a:lstStyle>
          <a:p>
            <a:pPr lvl="0"/>
            <a:r>
              <a:rPr lang="en-US" altLang="ja-JP" dirty="0"/>
              <a:t>0</a:t>
            </a:r>
            <a:endParaRPr lang="en-US" dirty="0"/>
          </a:p>
        </p:txBody>
      </p:sp>
      <p:sp>
        <p:nvSpPr>
          <p:cNvPr id="14" name="テキスト プレースホルダー 9"/>
          <p:cNvSpPr>
            <a:spLocks noGrp="1"/>
          </p:cNvSpPr>
          <p:nvPr>
            <p:ph type="body" sz="quarter" idx="19" hasCustomPrompt="1"/>
          </p:nvPr>
        </p:nvSpPr>
        <p:spPr>
          <a:xfrm>
            <a:off x="10268331" y="2199732"/>
            <a:ext cx="90010" cy="900100"/>
          </a:xfrm>
          <a:solidFill>
            <a:schemeClr val="accent1">
              <a:alpha val="69000"/>
            </a:schemeClr>
          </a:solidFill>
        </p:spPr>
        <p:txBody>
          <a:bodyPr/>
          <a:lstStyle>
            <a:lvl1pPr>
              <a:defRPr baseline="0"/>
            </a:lvl1pPr>
          </a:lstStyle>
          <a:p>
            <a:pPr lvl="0"/>
            <a:r>
              <a:rPr kumimoji="1" lang="en-US" altLang="ja-JP" dirty="0"/>
              <a:t> </a:t>
            </a:r>
            <a:endParaRPr kumimoji="1" lang="ja-JP" altLang="en-US" dirty="0"/>
          </a:p>
        </p:txBody>
      </p:sp>
      <p:sp>
        <p:nvSpPr>
          <p:cNvPr id="15" name="テキスト プレースホルダー 11"/>
          <p:cNvSpPr>
            <a:spLocks noGrp="1"/>
          </p:cNvSpPr>
          <p:nvPr>
            <p:ph type="body" sz="quarter" idx="20" hasCustomPrompt="1"/>
          </p:nvPr>
        </p:nvSpPr>
        <p:spPr>
          <a:xfrm>
            <a:off x="10403346" y="2173170"/>
            <a:ext cx="7290810" cy="945105"/>
          </a:xfrm>
        </p:spPr>
        <p:txBody>
          <a:bodyPr anchor="ctr">
            <a:noAutofit/>
          </a:bodyPr>
          <a:lstStyle>
            <a:lvl1pPr algn="l">
              <a:lnSpc>
                <a:spcPct val="120000"/>
              </a:lnSpc>
              <a:defRPr sz="2000">
                <a:solidFill>
                  <a:schemeClr val="bg1"/>
                </a:solidFill>
                <a:latin typeface="+mn-lt"/>
              </a:defRPr>
            </a:lvl1pPr>
          </a:lstStyle>
          <a:p>
            <a:pPr lvl="0"/>
            <a:r>
              <a:rPr lang="en-US" altLang="ja-JP" dirty="0"/>
              <a:t>Text Here</a:t>
            </a:r>
            <a:endParaRPr lang="en-US" dirty="0"/>
          </a:p>
        </p:txBody>
      </p:sp>
      <p:sp>
        <p:nvSpPr>
          <p:cNvPr id="16" name="テキスト プレースホルダー 11"/>
          <p:cNvSpPr>
            <a:spLocks noGrp="1"/>
          </p:cNvSpPr>
          <p:nvPr>
            <p:ph type="body" sz="quarter" idx="21" hasCustomPrompt="1"/>
          </p:nvPr>
        </p:nvSpPr>
        <p:spPr>
          <a:xfrm>
            <a:off x="9323226" y="3091713"/>
            <a:ext cx="900100" cy="1102622"/>
          </a:xfrm>
        </p:spPr>
        <p:txBody>
          <a:bodyPr anchor="ctr">
            <a:noAutofit/>
          </a:bodyPr>
          <a:lstStyle>
            <a:lvl1pPr algn="r">
              <a:lnSpc>
                <a:spcPct val="120000"/>
              </a:lnSpc>
              <a:defRPr sz="4400" spc="0">
                <a:solidFill>
                  <a:schemeClr val="bg1"/>
                </a:solidFill>
                <a:latin typeface="+mn-lt"/>
              </a:defRPr>
            </a:lvl1pPr>
          </a:lstStyle>
          <a:p>
            <a:pPr lvl="0"/>
            <a:r>
              <a:rPr lang="en-US" altLang="ja-JP" dirty="0"/>
              <a:t>0</a:t>
            </a:r>
            <a:endParaRPr lang="en-US" dirty="0"/>
          </a:p>
        </p:txBody>
      </p:sp>
      <p:sp>
        <p:nvSpPr>
          <p:cNvPr id="17" name="テキスト プレースホルダー 9"/>
          <p:cNvSpPr>
            <a:spLocks noGrp="1"/>
          </p:cNvSpPr>
          <p:nvPr>
            <p:ph type="body" sz="quarter" idx="22" hasCustomPrompt="1"/>
          </p:nvPr>
        </p:nvSpPr>
        <p:spPr>
          <a:xfrm>
            <a:off x="10268331" y="3208285"/>
            <a:ext cx="90010" cy="900100"/>
          </a:xfrm>
          <a:solidFill>
            <a:schemeClr val="accent1">
              <a:alpha val="69000"/>
            </a:schemeClr>
          </a:solidFill>
        </p:spPr>
        <p:txBody>
          <a:bodyPr/>
          <a:lstStyle>
            <a:lvl1pPr>
              <a:defRPr baseline="0"/>
            </a:lvl1pPr>
          </a:lstStyle>
          <a:p>
            <a:pPr lvl="0"/>
            <a:r>
              <a:rPr kumimoji="1" lang="en-US" altLang="ja-JP" dirty="0"/>
              <a:t> </a:t>
            </a:r>
            <a:endParaRPr kumimoji="1" lang="ja-JP" altLang="en-US" dirty="0"/>
          </a:p>
        </p:txBody>
      </p:sp>
      <p:sp>
        <p:nvSpPr>
          <p:cNvPr id="18" name="テキスト プレースホルダー 11"/>
          <p:cNvSpPr>
            <a:spLocks noGrp="1"/>
          </p:cNvSpPr>
          <p:nvPr>
            <p:ph type="body" sz="quarter" idx="23" hasCustomPrompt="1"/>
          </p:nvPr>
        </p:nvSpPr>
        <p:spPr>
          <a:xfrm>
            <a:off x="10403346" y="3181723"/>
            <a:ext cx="7290810" cy="945105"/>
          </a:xfrm>
        </p:spPr>
        <p:txBody>
          <a:bodyPr anchor="ctr">
            <a:noAutofit/>
          </a:bodyPr>
          <a:lstStyle>
            <a:lvl1pPr algn="l">
              <a:lnSpc>
                <a:spcPct val="120000"/>
              </a:lnSpc>
              <a:defRPr sz="2000">
                <a:solidFill>
                  <a:schemeClr val="bg1"/>
                </a:solidFill>
                <a:latin typeface="+mn-lt"/>
              </a:defRPr>
            </a:lvl1pPr>
          </a:lstStyle>
          <a:p>
            <a:pPr lvl="0"/>
            <a:r>
              <a:rPr lang="en-US" altLang="ja-JP" dirty="0"/>
              <a:t>Text Here</a:t>
            </a:r>
            <a:endParaRPr lang="en-US" dirty="0"/>
          </a:p>
        </p:txBody>
      </p:sp>
      <p:sp>
        <p:nvSpPr>
          <p:cNvPr id="19" name="テキスト プレースホルダー 11"/>
          <p:cNvSpPr>
            <a:spLocks noGrp="1"/>
          </p:cNvSpPr>
          <p:nvPr>
            <p:ph type="body" sz="quarter" idx="24" hasCustomPrompt="1"/>
          </p:nvPr>
        </p:nvSpPr>
        <p:spPr>
          <a:xfrm>
            <a:off x="9323226" y="4108385"/>
            <a:ext cx="900100" cy="1102622"/>
          </a:xfrm>
        </p:spPr>
        <p:txBody>
          <a:bodyPr anchor="ctr">
            <a:noAutofit/>
          </a:bodyPr>
          <a:lstStyle>
            <a:lvl1pPr algn="r">
              <a:lnSpc>
                <a:spcPct val="120000"/>
              </a:lnSpc>
              <a:defRPr sz="4400" spc="0">
                <a:solidFill>
                  <a:schemeClr val="bg1"/>
                </a:solidFill>
                <a:latin typeface="+mn-lt"/>
              </a:defRPr>
            </a:lvl1pPr>
          </a:lstStyle>
          <a:p>
            <a:pPr lvl="0"/>
            <a:r>
              <a:rPr lang="en-US" altLang="ja-JP" dirty="0"/>
              <a:t>0</a:t>
            </a:r>
            <a:endParaRPr lang="en-US" dirty="0"/>
          </a:p>
        </p:txBody>
      </p:sp>
      <p:sp>
        <p:nvSpPr>
          <p:cNvPr id="20" name="テキスト プレースホルダー 9"/>
          <p:cNvSpPr>
            <a:spLocks noGrp="1"/>
          </p:cNvSpPr>
          <p:nvPr>
            <p:ph type="body" sz="quarter" idx="25" hasCustomPrompt="1"/>
          </p:nvPr>
        </p:nvSpPr>
        <p:spPr>
          <a:xfrm>
            <a:off x="10268331" y="4224957"/>
            <a:ext cx="90010" cy="900100"/>
          </a:xfrm>
          <a:solidFill>
            <a:schemeClr val="accent1">
              <a:alpha val="69000"/>
            </a:schemeClr>
          </a:solidFill>
        </p:spPr>
        <p:txBody>
          <a:bodyPr/>
          <a:lstStyle>
            <a:lvl1pPr>
              <a:defRPr baseline="0"/>
            </a:lvl1pPr>
          </a:lstStyle>
          <a:p>
            <a:pPr lvl="0"/>
            <a:r>
              <a:rPr kumimoji="1" lang="en-US" altLang="ja-JP" dirty="0"/>
              <a:t> </a:t>
            </a:r>
            <a:endParaRPr kumimoji="1" lang="ja-JP" altLang="en-US" dirty="0"/>
          </a:p>
        </p:txBody>
      </p:sp>
      <p:sp>
        <p:nvSpPr>
          <p:cNvPr id="21" name="テキスト プレースホルダー 11"/>
          <p:cNvSpPr>
            <a:spLocks noGrp="1"/>
          </p:cNvSpPr>
          <p:nvPr>
            <p:ph type="body" sz="quarter" idx="26" hasCustomPrompt="1"/>
          </p:nvPr>
        </p:nvSpPr>
        <p:spPr>
          <a:xfrm>
            <a:off x="10403346" y="4198395"/>
            <a:ext cx="7290810" cy="945105"/>
          </a:xfrm>
        </p:spPr>
        <p:txBody>
          <a:bodyPr anchor="ctr">
            <a:noAutofit/>
          </a:bodyPr>
          <a:lstStyle>
            <a:lvl1pPr algn="l">
              <a:lnSpc>
                <a:spcPct val="120000"/>
              </a:lnSpc>
              <a:defRPr sz="2000">
                <a:solidFill>
                  <a:schemeClr val="bg1"/>
                </a:solidFill>
                <a:latin typeface="+mn-lt"/>
              </a:defRPr>
            </a:lvl1pPr>
          </a:lstStyle>
          <a:p>
            <a:pPr lvl="0"/>
            <a:r>
              <a:rPr lang="en-US" altLang="ja-JP" dirty="0"/>
              <a:t>Text Here</a:t>
            </a:r>
            <a:endParaRPr lang="en-US" dirty="0"/>
          </a:p>
        </p:txBody>
      </p:sp>
      <p:sp>
        <p:nvSpPr>
          <p:cNvPr id="22" name="テキスト プレースホルダー 11"/>
          <p:cNvSpPr>
            <a:spLocks noGrp="1"/>
          </p:cNvSpPr>
          <p:nvPr>
            <p:ph type="body" sz="quarter" idx="27" hasCustomPrompt="1"/>
          </p:nvPr>
        </p:nvSpPr>
        <p:spPr>
          <a:xfrm>
            <a:off x="9323226" y="5098495"/>
            <a:ext cx="900100" cy="1102622"/>
          </a:xfrm>
        </p:spPr>
        <p:txBody>
          <a:bodyPr anchor="ctr">
            <a:noAutofit/>
          </a:bodyPr>
          <a:lstStyle>
            <a:lvl1pPr algn="r">
              <a:lnSpc>
                <a:spcPct val="120000"/>
              </a:lnSpc>
              <a:defRPr sz="4400" spc="0">
                <a:solidFill>
                  <a:schemeClr val="bg1"/>
                </a:solidFill>
                <a:latin typeface="+mn-lt"/>
              </a:defRPr>
            </a:lvl1pPr>
          </a:lstStyle>
          <a:p>
            <a:pPr lvl="0"/>
            <a:r>
              <a:rPr lang="en-US" altLang="ja-JP" dirty="0"/>
              <a:t>0</a:t>
            </a:r>
            <a:endParaRPr lang="en-US" dirty="0"/>
          </a:p>
        </p:txBody>
      </p:sp>
      <p:sp>
        <p:nvSpPr>
          <p:cNvPr id="23" name="テキスト プレースホルダー 9"/>
          <p:cNvSpPr>
            <a:spLocks noGrp="1"/>
          </p:cNvSpPr>
          <p:nvPr>
            <p:ph type="body" sz="quarter" idx="28" hasCustomPrompt="1"/>
          </p:nvPr>
        </p:nvSpPr>
        <p:spPr>
          <a:xfrm>
            <a:off x="10268331" y="5215067"/>
            <a:ext cx="90010" cy="900100"/>
          </a:xfrm>
          <a:solidFill>
            <a:schemeClr val="accent1">
              <a:alpha val="69000"/>
            </a:schemeClr>
          </a:solidFill>
        </p:spPr>
        <p:txBody>
          <a:bodyPr/>
          <a:lstStyle>
            <a:lvl1pPr>
              <a:defRPr baseline="0"/>
            </a:lvl1pPr>
          </a:lstStyle>
          <a:p>
            <a:pPr lvl="0"/>
            <a:r>
              <a:rPr kumimoji="1" lang="en-US" altLang="ja-JP" dirty="0"/>
              <a:t> </a:t>
            </a:r>
            <a:endParaRPr kumimoji="1" lang="ja-JP" altLang="en-US" dirty="0"/>
          </a:p>
        </p:txBody>
      </p:sp>
      <p:sp>
        <p:nvSpPr>
          <p:cNvPr id="24" name="テキスト プレースホルダー 11"/>
          <p:cNvSpPr>
            <a:spLocks noGrp="1"/>
          </p:cNvSpPr>
          <p:nvPr>
            <p:ph type="body" sz="quarter" idx="29" hasCustomPrompt="1"/>
          </p:nvPr>
        </p:nvSpPr>
        <p:spPr>
          <a:xfrm>
            <a:off x="10403346" y="5188505"/>
            <a:ext cx="7290810" cy="945105"/>
          </a:xfrm>
        </p:spPr>
        <p:txBody>
          <a:bodyPr anchor="ctr">
            <a:noAutofit/>
          </a:bodyPr>
          <a:lstStyle>
            <a:lvl1pPr algn="l">
              <a:lnSpc>
                <a:spcPct val="120000"/>
              </a:lnSpc>
              <a:defRPr sz="2000">
                <a:solidFill>
                  <a:schemeClr val="bg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2866889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
                                        <p:tgtEl>
                                          <p:spTgt spid="6"/>
                                        </p:tgtEl>
                                      </p:cBhvr>
                                    </p:animEffect>
                                  </p:childTnLst>
                                </p:cTn>
                              </p:par>
                            </p:childTnLst>
                          </p:cTn>
                        </p:par>
                        <p:par>
                          <p:cTn id="8" fill="hold">
                            <p:stCondLst>
                              <p:cond delay="500"/>
                            </p:stCondLst>
                            <p:childTnLst>
                              <p:par>
                                <p:cTn id="9" presetID="22" presetClass="entr" presetSubtype="2" fill="hold" grpId="0" nodeType="afterEffect">
                                  <p:stCondLst>
                                    <p:cond delay="250"/>
                                  </p:stCondLst>
                                  <p:childTnLst>
                                    <p:set>
                                      <p:cBhvr>
                                        <p:cTn id="10" dur="1" fill="hold">
                                          <p:stCondLst>
                                            <p:cond delay="0"/>
                                          </p:stCondLst>
                                        </p:cTn>
                                        <p:tgtEl>
                                          <p:spTgt spid="10"/>
                                        </p:tgtEl>
                                        <p:attrNameLst>
                                          <p:attrName>style.visibility</p:attrName>
                                        </p:attrNameLst>
                                      </p:cBhvr>
                                      <p:to>
                                        <p:strVal val="visible"/>
                                      </p:to>
                                    </p:set>
                                    <p:animEffect transition="in" filter="wipe(right)">
                                      <p:cBhvr>
                                        <p:cTn id="11" dur="500"/>
                                        <p:tgtEl>
                                          <p:spTgt spid="10"/>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childTnLst>
                          </p:cTn>
                        </p:par>
                        <p:par>
                          <p:cTn id="22" fill="hold">
                            <p:stCondLst>
                              <p:cond delay="1750"/>
                            </p:stCondLst>
                            <p:childTnLst>
                              <p:par>
                                <p:cTn id="23" presetID="10" presetClass="entr" presetSubtype="0" fill="hold" grpId="0" nodeType="afterEffect">
                                  <p:stCondLst>
                                    <p:cond delay="25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par>
                                <p:cTn id="26" presetID="10" presetClass="entr" presetSubtype="0" fill="hold" grpId="0" nodeType="withEffect">
                                  <p:stCondLst>
                                    <p:cond delay="25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par>
                                <p:cTn id="29" presetID="10" presetClass="entr" presetSubtype="0" fill="hold" grpId="0" nodeType="withEffect">
                                  <p:stCondLst>
                                    <p:cond delay="25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par>
                          <p:cTn id="32" fill="hold">
                            <p:stCondLst>
                              <p:cond delay="2500"/>
                            </p:stCondLst>
                            <p:childTnLst>
                              <p:par>
                                <p:cTn id="33" presetID="10" presetClass="entr" presetSubtype="0" fill="hold" grpId="0" nodeType="afterEffect">
                                  <p:stCondLst>
                                    <p:cond delay="25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25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par>
                                <p:cTn id="39" presetID="10" presetClass="entr" presetSubtype="0" fill="hold" grpId="0" nodeType="withEffect">
                                  <p:stCondLst>
                                    <p:cond delay="25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childTnLst>
                          </p:cTn>
                        </p:par>
                        <p:par>
                          <p:cTn id="42" fill="hold">
                            <p:stCondLst>
                              <p:cond delay="3250"/>
                            </p:stCondLst>
                            <p:childTnLst>
                              <p:par>
                                <p:cTn id="43" presetID="10" presetClass="entr" presetSubtype="0" fill="hold" grpId="0" nodeType="afterEffect">
                                  <p:stCondLst>
                                    <p:cond delay="250"/>
                                  </p:stCondLst>
                                  <p:childTnLst>
                                    <p:set>
                                      <p:cBhvr>
                                        <p:cTn id="44" dur="1" fill="hold">
                                          <p:stCondLst>
                                            <p:cond delay="0"/>
                                          </p:stCondLst>
                                        </p:cTn>
                                        <p:tgtEl>
                                          <p:spTgt spid="22"/>
                                        </p:tgtEl>
                                        <p:attrNameLst>
                                          <p:attrName>style.visibility</p:attrName>
                                        </p:attrNameLst>
                                      </p:cBhvr>
                                      <p:to>
                                        <p:strVal val="visible"/>
                                      </p:to>
                                    </p:set>
                                    <p:animEffect transition="in" filter="fade">
                                      <p:cBhvr>
                                        <p:cTn id="45" dur="500"/>
                                        <p:tgtEl>
                                          <p:spTgt spid="22"/>
                                        </p:tgtEl>
                                      </p:cBhvr>
                                    </p:animEffect>
                                  </p:childTnLst>
                                </p:cTn>
                              </p:par>
                              <p:par>
                                <p:cTn id="46" presetID="10" presetClass="entr" presetSubtype="0" fill="hold" grpId="0" nodeType="withEffect">
                                  <p:stCondLst>
                                    <p:cond delay="25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par>
                                <p:cTn id="49" presetID="10" presetClass="entr" presetSubtype="0" fill="hold" grpId="0" nodeType="withEffect">
                                  <p:stCondLst>
                                    <p:cond delay="25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500"/>
                                        <p:tgtEl>
                                          <p:spTgt spid="24"/>
                                        </p:tgtEl>
                                      </p:cBhvr>
                                    </p:animEffect>
                                  </p:childTnLst>
                                </p:cTn>
                              </p:par>
                            </p:childTnLst>
                          </p:cTn>
                        </p:par>
                        <p:par>
                          <p:cTn id="52" fill="hold">
                            <p:stCondLst>
                              <p:cond delay="4000"/>
                            </p:stCondLst>
                            <p:childTnLst>
                              <p:par>
                                <p:cTn id="53" presetID="2" presetClass="entr" presetSubtype="4" decel="100000"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ppt_x"/>
                                          </p:val>
                                        </p:tav>
                                        <p:tav tm="100000">
                                          <p:val>
                                            <p:strVal val="#ppt_x"/>
                                          </p:val>
                                        </p:tav>
                                      </p:tavLst>
                                    </p:anim>
                                    <p:anim calcmode="lin" valueType="num">
                                      <p:cBhvr additive="base">
                                        <p:cTn id="56" dur="500" fill="hold"/>
                                        <p:tgtEl>
                                          <p:spTgt spid="12"/>
                                        </p:tgtEl>
                                        <p:attrNameLst>
                                          <p:attrName>ppt_y</p:attrName>
                                        </p:attrNameLst>
                                      </p:cBhvr>
                                      <p:tavLst>
                                        <p:tav tm="0">
                                          <p:val>
                                            <p:strVal val="1+#ppt_h/2"/>
                                          </p:val>
                                        </p:tav>
                                        <p:tav tm="100000">
                                          <p:val>
                                            <p:strVal val="#ppt_y"/>
                                          </p:val>
                                        </p:tav>
                                      </p:tavLst>
                                    </p:anim>
                                  </p:childTnLst>
                                </p:cTn>
                              </p:par>
                              <p:par>
                                <p:cTn id="57" presetID="2" presetClass="entr" presetSubtype="4" decel="100000"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500" fill="hold"/>
                                        <p:tgtEl>
                                          <p:spTgt spid="11"/>
                                        </p:tgtEl>
                                        <p:attrNameLst>
                                          <p:attrName>ppt_x</p:attrName>
                                        </p:attrNameLst>
                                      </p:cBhvr>
                                      <p:tavLst>
                                        <p:tav tm="0">
                                          <p:val>
                                            <p:strVal val="#ppt_x"/>
                                          </p:val>
                                        </p:tav>
                                        <p:tav tm="100000">
                                          <p:val>
                                            <p:strVal val="#ppt_x"/>
                                          </p:val>
                                        </p:tav>
                                      </p:tavLst>
                                    </p:anim>
                                    <p:anim calcmode="lin" valueType="num">
                                      <p:cBhvr additive="base">
                                        <p:cTn id="6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tmplLst>
          <p:tmpl>
            <p:tnLst>
              <p:par>
                <p:cTn presetID="22" presetClass="entr" presetSubtype="2" fill="hold" nodeType="afterEffect">
                  <p:stCondLst>
                    <p:cond delay="250"/>
                  </p:stCondLst>
                  <p:childTnLst>
                    <p:set>
                      <p:cBhvr>
                        <p:cTn dur="1" fill="hold">
                          <p:stCondLst>
                            <p:cond delay="0"/>
                          </p:stCondLst>
                        </p:cTn>
                        <p:tgtEl>
                          <p:spTgt spid="10"/>
                        </p:tgtEl>
                        <p:attrNameLst>
                          <p:attrName>style.visibility</p:attrName>
                        </p:attrNameLst>
                      </p:cBhvr>
                      <p:to>
                        <p:strVal val="visible"/>
                      </p:to>
                    </p:set>
                    <p:animEffect transition="in" filter="wipe(right)">
                      <p:cBhvr>
                        <p:cTn dur="500"/>
                        <p:tgtEl>
                          <p:spTgt spid="10"/>
                        </p:tgtEl>
                      </p:cBhvr>
                    </p:animEffect>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500" fill="hold"/>
                        <p:tgtEl>
                          <p:spTgt spid="11"/>
                        </p:tgtEl>
                        <p:attrNameLst>
                          <p:attrName>ppt_x</p:attrName>
                        </p:attrNameLst>
                      </p:cBhvr>
                      <p:tavLst>
                        <p:tav tm="0">
                          <p:val>
                            <p:strVal val="#ppt_x"/>
                          </p:val>
                        </p:tav>
                        <p:tav tm="100000">
                          <p:val>
                            <p:strVal val="#ppt_x"/>
                          </p:val>
                        </p:tav>
                      </p:tavLst>
                    </p:anim>
                    <p:anim calcmode="lin" valueType="num">
                      <p:cBhvr additive="base">
                        <p:cTn dur="500" fill="hold"/>
                        <p:tgtEl>
                          <p:spTgt spid="11"/>
                        </p:tgtEl>
                        <p:attrNameLst>
                          <p:attrName>ppt_y</p:attrName>
                        </p:attrNameLst>
                      </p:cBhvr>
                      <p:tavLst>
                        <p:tav tm="0">
                          <p:val>
                            <p:strVal val="1+#ppt_h/2"/>
                          </p:val>
                        </p:tav>
                        <p:tav tm="100000">
                          <p:val>
                            <p:strVal val="#ppt_y"/>
                          </p:val>
                        </p:tav>
                      </p:tavLst>
                    </p:anim>
                  </p:childTnLst>
                </p:cTn>
              </p:par>
            </p:tnLst>
          </p:tmpl>
        </p:tmplLst>
      </p:bldP>
      <p:bldP spid="12" grpId="0">
        <p:tmplLst>
          <p:tmpl>
            <p:tnLst>
              <p:par>
                <p:cTn presetID="2" presetClass="entr" presetSubtype="4" decel="100000" fill="hold" nodeType="afterEffect">
                  <p:stCondLst>
                    <p:cond delay="0"/>
                  </p:stCondLst>
                  <p:childTnLst>
                    <p:set>
                      <p:cBhvr>
                        <p:cTn dur="1" fill="hold">
                          <p:stCondLst>
                            <p:cond delay="0"/>
                          </p:stCondLst>
                        </p:cTn>
                        <p:tgtEl>
                          <p:spTgt spid="12"/>
                        </p:tgtEl>
                        <p:attrNameLst>
                          <p:attrName>style.visibility</p:attrName>
                        </p:attrNameLst>
                      </p:cBhvr>
                      <p:to>
                        <p:strVal val="visible"/>
                      </p:to>
                    </p:set>
                    <p:anim calcmode="lin" valueType="num">
                      <p:cBhvr additive="base">
                        <p:cTn dur="500" fill="hold"/>
                        <p:tgtEl>
                          <p:spTgt spid="12"/>
                        </p:tgtEl>
                        <p:attrNameLst>
                          <p:attrName>ppt_x</p:attrName>
                        </p:attrNameLst>
                      </p:cBhvr>
                      <p:tavLst>
                        <p:tav tm="0">
                          <p:val>
                            <p:strVal val="#ppt_x"/>
                          </p:val>
                        </p:tav>
                        <p:tav tm="100000">
                          <p:val>
                            <p:strVal val="#ppt_x"/>
                          </p:val>
                        </p:tav>
                      </p:tavLst>
                    </p:anim>
                    <p:anim calcmode="lin" valueType="num">
                      <p:cBhvr additive="base">
                        <p:cTn dur="500" fill="hold"/>
                        <p:tgtEl>
                          <p:spTgt spid="12"/>
                        </p:tgtEl>
                        <p:attrNameLst>
                          <p:attrName>ppt_y</p:attrName>
                        </p:attrNameLst>
                      </p:cBhvr>
                      <p:tavLst>
                        <p:tav tm="0">
                          <p:val>
                            <p:strVal val="1+#ppt_h/2"/>
                          </p:val>
                        </p:tav>
                        <p:tav tm="100000">
                          <p:val>
                            <p:strVal val="#ppt_y"/>
                          </p:val>
                        </p:tav>
                      </p:tavLst>
                    </p:anim>
                  </p:childTnLst>
                </p:cTn>
              </p:par>
            </p:tnLst>
          </p:tmpl>
        </p:tmplLst>
      </p:bldP>
      <p:bldP spid="13" grpId="0">
        <p:tmplLst>
          <p:tmpl>
            <p:tnLst>
              <p:par>
                <p:cTn presetID="10" presetClass="entr" presetSubtype="0" fill="hold" nodeType="after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14" grpId="0" animBg="1">
        <p:tmplLst>
          <p:tmpl>
            <p:tnLst>
              <p:par>
                <p:cTn presetID="10" presetClass="entr" presetSubtype="0" fill="hold" nodeType="withEffect">
                  <p:stCondLst>
                    <p:cond delay="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P spid="15" grpId="0"/>
      <p:bldP spid="16" grpId="0">
        <p:tmplLst>
          <p:tmpl>
            <p:tnLst>
              <p:par>
                <p:cTn presetID="10" presetClass="entr" presetSubtype="0" fill="hold" nodeType="afterEffect">
                  <p:stCondLst>
                    <p:cond delay="25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7" grpId="0" animBg="1">
        <p:tmplLst>
          <p:tmpl>
            <p:tnLst>
              <p:par>
                <p:cTn presetID="10" presetClass="entr" presetSubtype="0" fill="hold" nodeType="withEffect">
                  <p:stCondLst>
                    <p:cond delay="25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Lst>
      </p:bldP>
      <p:bldP spid="18" grpId="0"/>
      <p:bldP spid="19" grpId="0">
        <p:tmplLst>
          <p:tmpl>
            <p:tnLst>
              <p:par>
                <p:cTn presetID="10" presetClass="entr" presetSubtype="0" fill="hold" nodeType="afterEffect">
                  <p:stCondLst>
                    <p:cond delay="25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childTnLst>
                </p:cTn>
              </p:par>
            </p:tnLst>
          </p:tmpl>
        </p:tmplLst>
      </p:bldP>
      <p:bldP spid="20" grpId="0" animBg="1">
        <p:tmplLst>
          <p:tmpl>
            <p:tnLst>
              <p:par>
                <p:cTn presetID="10" presetClass="entr" presetSubtype="0" fill="hold" nodeType="withEffect">
                  <p:stCondLst>
                    <p:cond delay="25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1" grpId="0"/>
      <p:bldP spid="22" grpId="0">
        <p:tmplLst>
          <p:tmpl>
            <p:tnLst>
              <p:par>
                <p:cTn presetID="10" presetClass="entr" presetSubtype="0" fill="hold" nodeType="afterEffect">
                  <p:stCondLst>
                    <p:cond delay="25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animBg="1">
        <p:tmplLst>
          <p:tmpl>
            <p:tnLst>
              <p:par>
                <p:cTn presetID="10" presetClass="entr" presetSubtype="0" fill="hold" nodeType="withEffect">
                  <p:stCondLst>
                    <p:cond delay="25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24" grpId="0"/>
    </p:bldLst>
  </p:timing>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3_ユーザー設定レイアウト">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grpSp>
        <p:nvGrpSpPr>
          <p:cNvPr id="26" name="グループ化 25"/>
          <p:cNvGrpSpPr/>
          <p:nvPr userDrawn="1"/>
        </p:nvGrpSpPr>
        <p:grpSpPr>
          <a:xfrm>
            <a:off x="7952769" y="2287309"/>
            <a:ext cx="3234708" cy="3259869"/>
            <a:chOff x="3775000" y="2576471"/>
            <a:chExt cx="5088444" cy="5128022"/>
          </a:xfrm>
          <a:solidFill>
            <a:schemeClr val="accent1">
              <a:lumMod val="60000"/>
              <a:lumOff val="40000"/>
            </a:schemeClr>
          </a:solidFill>
        </p:grpSpPr>
        <p:sp>
          <p:nvSpPr>
            <p:cNvPr id="5" name="ドーナツ 4"/>
            <p:cNvSpPr/>
            <p:nvPr userDrawn="1"/>
          </p:nvSpPr>
          <p:spPr>
            <a:xfrm>
              <a:off x="4282666" y="3118275"/>
              <a:ext cx="4050450" cy="4050450"/>
            </a:xfrm>
            <a:prstGeom prst="donut">
              <a:avLst>
                <a:gd name="adj" fmla="val 10789"/>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6" name="台形 5"/>
            <p:cNvSpPr/>
            <p:nvPr userDrawn="1"/>
          </p:nvSpPr>
          <p:spPr>
            <a:xfrm>
              <a:off x="5919624" y="25764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台形 9"/>
            <p:cNvSpPr/>
            <p:nvPr userDrawn="1"/>
          </p:nvSpPr>
          <p:spPr>
            <a:xfrm rot="10800000">
              <a:off x="5919624" y="67648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3" name="グループ化 12"/>
            <p:cNvGrpSpPr/>
            <p:nvPr userDrawn="1"/>
          </p:nvGrpSpPr>
          <p:grpSpPr>
            <a:xfrm rot="8683707">
              <a:off x="5919624" y="2599846"/>
              <a:ext cx="776534" cy="5087308"/>
              <a:chOff x="9953296" y="2728871"/>
              <a:chExt cx="776534" cy="5087308"/>
            </a:xfrm>
            <a:grpFill/>
          </p:grpSpPr>
          <p:sp>
            <p:nvSpPr>
              <p:cNvPr id="11" name="台形 10"/>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台形 11"/>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16" name="グループ化 15"/>
            <p:cNvGrpSpPr/>
            <p:nvPr userDrawn="1"/>
          </p:nvGrpSpPr>
          <p:grpSpPr>
            <a:xfrm rot="6486146">
              <a:off x="5930387" y="2598115"/>
              <a:ext cx="776534" cy="5087308"/>
              <a:chOff x="9953296" y="2728871"/>
              <a:chExt cx="776534" cy="5087308"/>
            </a:xfrm>
            <a:grpFill/>
          </p:grpSpPr>
          <p:sp>
            <p:nvSpPr>
              <p:cNvPr id="17" name="台形 16"/>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 name="台形 17"/>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19" name="グループ化 18"/>
            <p:cNvGrpSpPr/>
            <p:nvPr userDrawn="1"/>
          </p:nvGrpSpPr>
          <p:grpSpPr>
            <a:xfrm rot="4265237">
              <a:off x="5931523" y="2576485"/>
              <a:ext cx="776534" cy="5087308"/>
              <a:chOff x="9953296" y="2728871"/>
              <a:chExt cx="776534" cy="5087308"/>
            </a:xfrm>
            <a:grpFill/>
          </p:grpSpPr>
          <p:sp>
            <p:nvSpPr>
              <p:cNvPr id="20" name="台形 19"/>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台形 20"/>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22" name="グループ化 21"/>
            <p:cNvGrpSpPr/>
            <p:nvPr userDrawn="1"/>
          </p:nvGrpSpPr>
          <p:grpSpPr>
            <a:xfrm rot="2213029">
              <a:off x="5911663" y="2617185"/>
              <a:ext cx="776534" cy="5087308"/>
              <a:chOff x="9953296" y="2728871"/>
              <a:chExt cx="776534" cy="5087308"/>
            </a:xfrm>
            <a:grpFill/>
          </p:grpSpPr>
          <p:sp>
            <p:nvSpPr>
              <p:cNvPr id="23" name="台形 22"/>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4" name="台形 23"/>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grpSp>
        <p:nvGrpSpPr>
          <p:cNvPr id="27" name="グループ化 26"/>
          <p:cNvGrpSpPr/>
          <p:nvPr userDrawn="1"/>
        </p:nvGrpSpPr>
        <p:grpSpPr>
          <a:xfrm>
            <a:off x="10821438" y="4862070"/>
            <a:ext cx="1954027" cy="1969226"/>
            <a:chOff x="3775000" y="2576471"/>
            <a:chExt cx="5088444" cy="5128022"/>
          </a:xfrm>
          <a:solidFill>
            <a:schemeClr val="accent1">
              <a:lumMod val="60000"/>
              <a:lumOff val="40000"/>
            </a:schemeClr>
          </a:solidFill>
        </p:grpSpPr>
        <p:sp>
          <p:nvSpPr>
            <p:cNvPr id="28" name="ドーナツ 27"/>
            <p:cNvSpPr/>
            <p:nvPr userDrawn="1"/>
          </p:nvSpPr>
          <p:spPr>
            <a:xfrm>
              <a:off x="4282666" y="3118275"/>
              <a:ext cx="4050450" cy="4050450"/>
            </a:xfrm>
            <a:prstGeom prst="donut">
              <a:avLst>
                <a:gd name="adj" fmla="val 10789"/>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29" name="台形 28"/>
            <p:cNvSpPr/>
            <p:nvPr userDrawn="1"/>
          </p:nvSpPr>
          <p:spPr>
            <a:xfrm>
              <a:off x="5919624" y="25764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0" name="台形 29"/>
            <p:cNvSpPr/>
            <p:nvPr userDrawn="1"/>
          </p:nvSpPr>
          <p:spPr>
            <a:xfrm rot="10800000">
              <a:off x="5919624" y="67648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31" name="グループ化 30"/>
            <p:cNvGrpSpPr/>
            <p:nvPr userDrawn="1"/>
          </p:nvGrpSpPr>
          <p:grpSpPr>
            <a:xfrm rot="8683707">
              <a:off x="5919624" y="2599846"/>
              <a:ext cx="776534" cy="5087308"/>
              <a:chOff x="9953296" y="2728871"/>
              <a:chExt cx="776534" cy="5087308"/>
            </a:xfrm>
            <a:grpFill/>
          </p:grpSpPr>
          <p:sp>
            <p:nvSpPr>
              <p:cNvPr id="41" name="台形 40"/>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2" name="台形 41"/>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32" name="グループ化 31"/>
            <p:cNvGrpSpPr/>
            <p:nvPr userDrawn="1"/>
          </p:nvGrpSpPr>
          <p:grpSpPr>
            <a:xfrm rot="6486146">
              <a:off x="5930387" y="2598115"/>
              <a:ext cx="776534" cy="5087308"/>
              <a:chOff x="9953296" y="2728871"/>
              <a:chExt cx="776534" cy="5087308"/>
            </a:xfrm>
            <a:grpFill/>
          </p:grpSpPr>
          <p:sp>
            <p:nvSpPr>
              <p:cNvPr id="39" name="台形 38"/>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0" name="台形 39"/>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33" name="グループ化 32"/>
            <p:cNvGrpSpPr/>
            <p:nvPr userDrawn="1"/>
          </p:nvGrpSpPr>
          <p:grpSpPr>
            <a:xfrm rot="4265237">
              <a:off x="5931523" y="2576485"/>
              <a:ext cx="776534" cy="5087308"/>
              <a:chOff x="9953296" y="2728871"/>
              <a:chExt cx="776534" cy="5087308"/>
            </a:xfrm>
            <a:grpFill/>
          </p:grpSpPr>
          <p:sp>
            <p:nvSpPr>
              <p:cNvPr id="37" name="台形 36"/>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8" name="台形 37"/>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34" name="グループ化 33"/>
            <p:cNvGrpSpPr/>
            <p:nvPr userDrawn="1"/>
          </p:nvGrpSpPr>
          <p:grpSpPr>
            <a:xfrm rot="2213029">
              <a:off x="5911663" y="2617185"/>
              <a:ext cx="776534" cy="5087308"/>
              <a:chOff x="9953296" y="2728871"/>
              <a:chExt cx="776534" cy="5087308"/>
            </a:xfrm>
            <a:grpFill/>
          </p:grpSpPr>
          <p:sp>
            <p:nvSpPr>
              <p:cNvPr id="35" name="台形 34"/>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6" name="台形 35"/>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grpSp>
        <p:nvGrpSpPr>
          <p:cNvPr id="43" name="グループ化 42"/>
          <p:cNvGrpSpPr/>
          <p:nvPr userDrawn="1"/>
        </p:nvGrpSpPr>
        <p:grpSpPr>
          <a:xfrm>
            <a:off x="6720664" y="5228491"/>
            <a:ext cx="2475236" cy="2494489"/>
            <a:chOff x="3775000" y="2576471"/>
            <a:chExt cx="5088444" cy="5128022"/>
          </a:xfrm>
          <a:solidFill>
            <a:schemeClr val="accent1">
              <a:lumMod val="60000"/>
              <a:lumOff val="40000"/>
            </a:schemeClr>
          </a:solidFill>
        </p:grpSpPr>
        <p:sp>
          <p:nvSpPr>
            <p:cNvPr id="44" name="ドーナツ 43"/>
            <p:cNvSpPr/>
            <p:nvPr userDrawn="1"/>
          </p:nvSpPr>
          <p:spPr>
            <a:xfrm>
              <a:off x="4282666" y="3118275"/>
              <a:ext cx="4050450" cy="4050450"/>
            </a:xfrm>
            <a:prstGeom prst="donut">
              <a:avLst>
                <a:gd name="adj" fmla="val 10789"/>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45" name="台形 44"/>
            <p:cNvSpPr/>
            <p:nvPr userDrawn="1"/>
          </p:nvSpPr>
          <p:spPr>
            <a:xfrm>
              <a:off x="5919624" y="25764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6" name="台形 45"/>
            <p:cNvSpPr/>
            <p:nvPr userDrawn="1"/>
          </p:nvSpPr>
          <p:spPr>
            <a:xfrm rot="10800000">
              <a:off x="5919624" y="67648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47" name="グループ化 46"/>
            <p:cNvGrpSpPr/>
            <p:nvPr userDrawn="1"/>
          </p:nvGrpSpPr>
          <p:grpSpPr>
            <a:xfrm rot="8683707">
              <a:off x="5919624" y="2599846"/>
              <a:ext cx="776534" cy="5087308"/>
              <a:chOff x="9953296" y="2728871"/>
              <a:chExt cx="776534" cy="5087308"/>
            </a:xfrm>
            <a:grpFill/>
          </p:grpSpPr>
          <p:sp>
            <p:nvSpPr>
              <p:cNvPr id="57" name="台形 56"/>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8" name="台形 57"/>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48" name="グループ化 47"/>
            <p:cNvGrpSpPr/>
            <p:nvPr userDrawn="1"/>
          </p:nvGrpSpPr>
          <p:grpSpPr>
            <a:xfrm rot="6486146">
              <a:off x="5930387" y="2598115"/>
              <a:ext cx="776534" cy="5087308"/>
              <a:chOff x="9953296" y="2728871"/>
              <a:chExt cx="776534" cy="5087308"/>
            </a:xfrm>
            <a:grpFill/>
          </p:grpSpPr>
          <p:sp>
            <p:nvSpPr>
              <p:cNvPr id="55" name="台形 54"/>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6" name="台形 55"/>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49" name="グループ化 48"/>
            <p:cNvGrpSpPr/>
            <p:nvPr userDrawn="1"/>
          </p:nvGrpSpPr>
          <p:grpSpPr>
            <a:xfrm rot="4265237">
              <a:off x="5931523" y="2576485"/>
              <a:ext cx="776534" cy="5087308"/>
              <a:chOff x="9953296" y="2728871"/>
              <a:chExt cx="776534" cy="5087308"/>
            </a:xfrm>
            <a:grpFill/>
          </p:grpSpPr>
          <p:sp>
            <p:nvSpPr>
              <p:cNvPr id="53" name="台形 52"/>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4" name="台形 53"/>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50" name="グループ化 49"/>
            <p:cNvGrpSpPr/>
            <p:nvPr userDrawn="1"/>
          </p:nvGrpSpPr>
          <p:grpSpPr>
            <a:xfrm rot="2213029">
              <a:off x="5911663" y="2617185"/>
              <a:ext cx="776534" cy="5087308"/>
              <a:chOff x="9953296" y="2728871"/>
              <a:chExt cx="776534" cy="5087308"/>
            </a:xfrm>
            <a:grpFill/>
          </p:grpSpPr>
          <p:sp>
            <p:nvSpPr>
              <p:cNvPr id="51" name="台形 50"/>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2" name="台形 51"/>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grpSp>
        <p:nvGrpSpPr>
          <p:cNvPr id="59" name="グループ化 58"/>
          <p:cNvGrpSpPr/>
          <p:nvPr userDrawn="1"/>
        </p:nvGrpSpPr>
        <p:grpSpPr>
          <a:xfrm>
            <a:off x="4850094" y="3546320"/>
            <a:ext cx="2368323" cy="2386745"/>
            <a:chOff x="3775000" y="2576471"/>
            <a:chExt cx="5088444" cy="5128022"/>
          </a:xfrm>
          <a:solidFill>
            <a:schemeClr val="accent1">
              <a:lumMod val="60000"/>
              <a:lumOff val="40000"/>
            </a:schemeClr>
          </a:solidFill>
        </p:grpSpPr>
        <p:sp>
          <p:nvSpPr>
            <p:cNvPr id="60" name="ドーナツ 59"/>
            <p:cNvSpPr/>
            <p:nvPr userDrawn="1"/>
          </p:nvSpPr>
          <p:spPr>
            <a:xfrm>
              <a:off x="4282666" y="3118275"/>
              <a:ext cx="4050450" cy="4050450"/>
            </a:xfrm>
            <a:prstGeom prst="donut">
              <a:avLst>
                <a:gd name="adj" fmla="val 10789"/>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61" name="台形 60"/>
            <p:cNvSpPr/>
            <p:nvPr userDrawn="1"/>
          </p:nvSpPr>
          <p:spPr>
            <a:xfrm>
              <a:off x="5919624" y="25764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2" name="台形 61"/>
            <p:cNvSpPr/>
            <p:nvPr userDrawn="1"/>
          </p:nvSpPr>
          <p:spPr>
            <a:xfrm rot="10800000">
              <a:off x="5919624" y="67648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63" name="グループ化 62"/>
            <p:cNvGrpSpPr/>
            <p:nvPr userDrawn="1"/>
          </p:nvGrpSpPr>
          <p:grpSpPr>
            <a:xfrm rot="8683707">
              <a:off x="5919624" y="2599846"/>
              <a:ext cx="776534" cy="5087308"/>
              <a:chOff x="9953296" y="2728871"/>
              <a:chExt cx="776534" cy="5087308"/>
            </a:xfrm>
            <a:grpFill/>
          </p:grpSpPr>
          <p:sp>
            <p:nvSpPr>
              <p:cNvPr id="73" name="台形 72"/>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4" name="台形 73"/>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64" name="グループ化 63"/>
            <p:cNvGrpSpPr/>
            <p:nvPr userDrawn="1"/>
          </p:nvGrpSpPr>
          <p:grpSpPr>
            <a:xfrm rot="6486146">
              <a:off x="5930387" y="2598115"/>
              <a:ext cx="776534" cy="5087308"/>
              <a:chOff x="9953296" y="2728871"/>
              <a:chExt cx="776534" cy="5087308"/>
            </a:xfrm>
            <a:grpFill/>
          </p:grpSpPr>
          <p:sp>
            <p:nvSpPr>
              <p:cNvPr id="71" name="台形 70"/>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2" name="台形 71"/>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65" name="グループ化 64"/>
            <p:cNvGrpSpPr/>
            <p:nvPr userDrawn="1"/>
          </p:nvGrpSpPr>
          <p:grpSpPr>
            <a:xfrm rot="4265237">
              <a:off x="5931523" y="2576485"/>
              <a:ext cx="776534" cy="5087308"/>
              <a:chOff x="9953296" y="2728871"/>
              <a:chExt cx="776534" cy="5087308"/>
            </a:xfrm>
            <a:grpFill/>
          </p:grpSpPr>
          <p:sp>
            <p:nvSpPr>
              <p:cNvPr id="69" name="台形 68"/>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0" name="台形 69"/>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66" name="グループ化 65"/>
            <p:cNvGrpSpPr/>
            <p:nvPr userDrawn="1"/>
          </p:nvGrpSpPr>
          <p:grpSpPr>
            <a:xfrm rot="2213029">
              <a:off x="5911663" y="2617185"/>
              <a:ext cx="776534" cy="5087308"/>
              <a:chOff x="9953296" y="2728871"/>
              <a:chExt cx="776534" cy="5087308"/>
            </a:xfrm>
            <a:grpFill/>
          </p:grpSpPr>
          <p:sp>
            <p:nvSpPr>
              <p:cNvPr id="67" name="台形 66"/>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8" name="台形 67"/>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grpSp>
        <p:nvGrpSpPr>
          <p:cNvPr id="75" name="グループ化 74"/>
          <p:cNvGrpSpPr/>
          <p:nvPr userDrawn="1"/>
        </p:nvGrpSpPr>
        <p:grpSpPr>
          <a:xfrm>
            <a:off x="3068709" y="4765313"/>
            <a:ext cx="2077973" cy="2094136"/>
            <a:chOff x="3775000" y="2576471"/>
            <a:chExt cx="5088444" cy="5128022"/>
          </a:xfrm>
          <a:solidFill>
            <a:schemeClr val="accent1">
              <a:lumMod val="60000"/>
              <a:lumOff val="40000"/>
            </a:schemeClr>
          </a:solidFill>
        </p:grpSpPr>
        <p:sp>
          <p:nvSpPr>
            <p:cNvPr id="76" name="ドーナツ 75"/>
            <p:cNvSpPr/>
            <p:nvPr userDrawn="1"/>
          </p:nvSpPr>
          <p:spPr>
            <a:xfrm>
              <a:off x="4282666" y="3118275"/>
              <a:ext cx="4050450" cy="4050450"/>
            </a:xfrm>
            <a:prstGeom prst="donut">
              <a:avLst>
                <a:gd name="adj" fmla="val 10789"/>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77" name="台形 76"/>
            <p:cNvSpPr/>
            <p:nvPr userDrawn="1"/>
          </p:nvSpPr>
          <p:spPr>
            <a:xfrm>
              <a:off x="5919624" y="25764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8" name="台形 77"/>
            <p:cNvSpPr/>
            <p:nvPr userDrawn="1"/>
          </p:nvSpPr>
          <p:spPr>
            <a:xfrm rot="10800000">
              <a:off x="5919624" y="67648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79" name="グループ化 78"/>
            <p:cNvGrpSpPr/>
            <p:nvPr userDrawn="1"/>
          </p:nvGrpSpPr>
          <p:grpSpPr>
            <a:xfrm rot="8683707">
              <a:off x="5919624" y="2599846"/>
              <a:ext cx="776534" cy="5087308"/>
              <a:chOff x="9953296" y="2728871"/>
              <a:chExt cx="776534" cy="5087308"/>
            </a:xfrm>
            <a:grpFill/>
          </p:grpSpPr>
          <p:sp>
            <p:nvSpPr>
              <p:cNvPr id="89" name="台形 88"/>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0" name="台形 89"/>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80" name="グループ化 79"/>
            <p:cNvGrpSpPr/>
            <p:nvPr userDrawn="1"/>
          </p:nvGrpSpPr>
          <p:grpSpPr>
            <a:xfrm rot="6486146">
              <a:off x="5930387" y="2598115"/>
              <a:ext cx="776534" cy="5087308"/>
              <a:chOff x="9953296" y="2728871"/>
              <a:chExt cx="776534" cy="5087308"/>
            </a:xfrm>
            <a:grpFill/>
          </p:grpSpPr>
          <p:sp>
            <p:nvSpPr>
              <p:cNvPr id="87" name="台形 86"/>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8" name="台形 87"/>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81" name="グループ化 80"/>
            <p:cNvGrpSpPr/>
            <p:nvPr userDrawn="1"/>
          </p:nvGrpSpPr>
          <p:grpSpPr>
            <a:xfrm rot="4265237">
              <a:off x="5931523" y="2576485"/>
              <a:ext cx="776534" cy="5087308"/>
              <a:chOff x="9953296" y="2728871"/>
              <a:chExt cx="776534" cy="5087308"/>
            </a:xfrm>
            <a:grpFill/>
          </p:grpSpPr>
          <p:sp>
            <p:nvSpPr>
              <p:cNvPr id="85" name="台形 84"/>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6" name="台形 85"/>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82" name="グループ化 81"/>
            <p:cNvGrpSpPr/>
            <p:nvPr userDrawn="1"/>
          </p:nvGrpSpPr>
          <p:grpSpPr>
            <a:xfrm rot="2213029">
              <a:off x="5911663" y="2617185"/>
              <a:ext cx="776534" cy="5087308"/>
              <a:chOff x="9953296" y="2728871"/>
              <a:chExt cx="776534" cy="5087308"/>
            </a:xfrm>
            <a:grpFill/>
          </p:grpSpPr>
          <p:sp>
            <p:nvSpPr>
              <p:cNvPr id="83" name="台形 82"/>
              <p:cNvSpPr/>
              <p:nvPr userDrawn="1"/>
            </p:nvSpPr>
            <p:spPr>
              <a:xfrm>
                <a:off x="9953296" y="2728871"/>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4" name="台形 83"/>
              <p:cNvSpPr/>
              <p:nvPr userDrawn="1"/>
            </p:nvSpPr>
            <p:spPr>
              <a:xfrm rot="10800000">
                <a:off x="9953296" y="6917275"/>
                <a:ext cx="776534" cy="898904"/>
              </a:xfrm>
              <a:prstGeom prst="trapezoid">
                <a:avLst/>
              </a:prstGeom>
              <a:grp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sp>
        <p:nvSpPr>
          <p:cNvPr id="91" name="テキスト プレースホルダー 11"/>
          <p:cNvSpPr>
            <a:spLocks noGrp="1"/>
          </p:cNvSpPr>
          <p:nvPr>
            <p:ph type="body" sz="quarter" idx="16" hasCustomPrompt="1"/>
          </p:nvPr>
        </p:nvSpPr>
        <p:spPr>
          <a:xfrm>
            <a:off x="1057972" y="7777592"/>
            <a:ext cx="4294891" cy="1625815"/>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92" name="テキスト プレースホルダー 11"/>
          <p:cNvSpPr>
            <a:spLocks noGrp="1"/>
          </p:cNvSpPr>
          <p:nvPr>
            <p:ph type="body" sz="quarter" idx="17" hasCustomPrompt="1"/>
          </p:nvPr>
        </p:nvSpPr>
        <p:spPr>
          <a:xfrm>
            <a:off x="1057972" y="7236332"/>
            <a:ext cx="4294891" cy="645023"/>
          </a:xfrm>
        </p:spPr>
        <p:txBody>
          <a:bodyPr anchor="b">
            <a:noAutofit/>
          </a:bodyPr>
          <a:lstStyle>
            <a:lvl1pPr algn="l">
              <a:lnSpc>
                <a:spcPct val="120000"/>
              </a:lnSpc>
              <a:defRPr sz="2400" spc="300">
                <a:solidFill>
                  <a:schemeClr val="accent1"/>
                </a:solidFill>
                <a:latin typeface="+mj-lt"/>
              </a:defRPr>
            </a:lvl1pPr>
          </a:lstStyle>
          <a:p>
            <a:pPr lvl="0"/>
            <a:r>
              <a:rPr lang="en-US" altLang="ja-JP" dirty="0"/>
              <a:t>TEXT HERE</a:t>
            </a:r>
            <a:endParaRPr lang="en-US" dirty="0"/>
          </a:p>
        </p:txBody>
      </p:sp>
      <p:sp>
        <p:nvSpPr>
          <p:cNvPr id="93" name="テキスト プレースホルダー 11"/>
          <p:cNvSpPr>
            <a:spLocks noGrp="1"/>
          </p:cNvSpPr>
          <p:nvPr>
            <p:ph type="body" sz="quarter" idx="18" hasCustomPrompt="1"/>
          </p:nvPr>
        </p:nvSpPr>
        <p:spPr>
          <a:xfrm>
            <a:off x="805021" y="2473401"/>
            <a:ext cx="4312026" cy="1625815"/>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94" name="テキスト プレースホルダー 11"/>
          <p:cNvSpPr>
            <a:spLocks noGrp="1"/>
          </p:cNvSpPr>
          <p:nvPr>
            <p:ph type="body" sz="quarter" idx="19" hasCustomPrompt="1"/>
          </p:nvPr>
        </p:nvSpPr>
        <p:spPr>
          <a:xfrm>
            <a:off x="805021" y="1932141"/>
            <a:ext cx="4312026" cy="645023"/>
          </a:xfrm>
        </p:spPr>
        <p:txBody>
          <a:bodyPr anchor="b">
            <a:noAutofit/>
          </a:bodyPr>
          <a:lstStyle>
            <a:lvl1pPr algn="l">
              <a:lnSpc>
                <a:spcPct val="120000"/>
              </a:lnSpc>
              <a:defRPr sz="2400" spc="300">
                <a:solidFill>
                  <a:schemeClr val="accent1"/>
                </a:solidFill>
                <a:latin typeface="+mj-lt"/>
              </a:defRPr>
            </a:lvl1pPr>
          </a:lstStyle>
          <a:p>
            <a:pPr lvl="0"/>
            <a:r>
              <a:rPr lang="en-US" altLang="ja-JP" dirty="0"/>
              <a:t>TEXT HERE</a:t>
            </a:r>
            <a:endParaRPr lang="en-US" dirty="0"/>
          </a:p>
        </p:txBody>
      </p:sp>
      <p:sp>
        <p:nvSpPr>
          <p:cNvPr id="95" name="テキスト プレースホルダー 11"/>
          <p:cNvSpPr>
            <a:spLocks noGrp="1"/>
          </p:cNvSpPr>
          <p:nvPr>
            <p:ph type="body" sz="quarter" idx="20" hasCustomPrompt="1"/>
          </p:nvPr>
        </p:nvSpPr>
        <p:spPr>
          <a:xfrm>
            <a:off x="13103646" y="5342450"/>
            <a:ext cx="4905545" cy="1625815"/>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96" name="テキスト プレースホルダー 11"/>
          <p:cNvSpPr>
            <a:spLocks noGrp="1"/>
          </p:cNvSpPr>
          <p:nvPr>
            <p:ph type="body" sz="quarter" idx="21" hasCustomPrompt="1"/>
          </p:nvPr>
        </p:nvSpPr>
        <p:spPr>
          <a:xfrm>
            <a:off x="13103646" y="4801190"/>
            <a:ext cx="4905545" cy="645023"/>
          </a:xfrm>
        </p:spPr>
        <p:txBody>
          <a:bodyPr anchor="b">
            <a:noAutofit/>
          </a:bodyPr>
          <a:lstStyle>
            <a:lvl1pPr algn="l">
              <a:lnSpc>
                <a:spcPct val="120000"/>
              </a:lnSpc>
              <a:defRPr sz="2400" spc="300">
                <a:solidFill>
                  <a:schemeClr val="accent1"/>
                </a:solidFill>
                <a:latin typeface="+mj-lt"/>
              </a:defRPr>
            </a:lvl1pPr>
          </a:lstStyle>
          <a:p>
            <a:pPr lvl="0"/>
            <a:r>
              <a:rPr lang="en-US" altLang="ja-JP" dirty="0"/>
              <a:t>TEXT HERE</a:t>
            </a:r>
            <a:endParaRPr lang="en-US" dirty="0"/>
          </a:p>
        </p:txBody>
      </p:sp>
      <p:sp>
        <p:nvSpPr>
          <p:cNvPr id="97" name="テキスト プレースホルダー 11"/>
          <p:cNvSpPr>
            <a:spLocks noGrp="1"/>
          </p:cNvSpPr>
          <p:nvPr>
            <p:ph type="body" sz="quarter" idx="22" hasCustomPrompt="1"/>
          </p:nvPr>
        </p:nvSpPr>
        <p:spPr>
          <a:xfrm>
            <a:off x="11667139" y="2506057"/>
            <a:ext cx="4905545" cy="1625815"/>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98" name="テキスト プレースホルダー 11"/>
          <p:cNvSpPr>
            <a:spLocks noGrp="1"/>
          </p:cNvSpPr>
          <p:nvPr>
            <p:ph type="body" sz="quarter" idx="23" hasCustomPrompt="1"/>
          </p:nvPr>
        </p:nvSpPr>
        <p:spPr>
          <a:xfrm>
            <a:off x="11667139" y="1964797"/>
            <a:ext cx="4905545" cy="645023"/>
          </a:xfrm>
        </p:spPr>
        <p:txBody>
          <a:bodyPr anchor="b">
            <a:noAutofit/>
          </a:bodyPr>
          <a:lstStyle>
            <a:lvl1pPr algn="l">
              <a:lnSpc>
                <a:spcPct val="120000"/>
              </a:lnSpc>
              <a:defRPr sz="2400" spc="300">
                <a:solidFill>
                  <a:schemeClr val="accent1"/>
                </a:solidFill>
                <a:latin typeface="+mj-lt"/>
              </a:defRPr>
            </a:lvl1pPr>
          </a:lstStyle>
          <a:p>
            <a:pPr lvl="0"/>
            <a:r>
              <a:rPr lang="en-US" altLang="ja-JP" dirty="0"/>
              <a:t>TEXT HERE</a:t>
            </a:r>
            <a:endParaRPr lang="en-US" dirty="0"/>
          </a:p>
        </p:txBody>
      </p:sp>
      <p:sp>
        <p:nvSpPr>
          <p:cNvPr id="99" name="テキスト プレースホルダー 11"/>
          <p:cNvSpPr>
            <a:spLocks noGrp="1"/>
          </p:cNvSpPr>
          <p:nvPr>
            <p:ph type="body" sz="quarter" idx="24" hasCustomPrompt="1"/>
          </p:nvPr>
        </p:nvSpPr>
        <p:spPr>
          <a:xfrm>
            <a:off x="9341327" y="7815212"/>
            <a:ext cx="4905545" cy="1625815"/>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100" name="テキスト プレースホルダー 11"/>
          <p:cNvSpPr>
            <a:spLocks noGrp="1"/>
          </p:cNvSpPr>
          <p:nvPr>
            <p:ph type="body" sz="quarter" idx="25" hasCustomPrompt="1"/>
          </p:nvPr>
        </p:nvSpPr>
        <p:spPr>
          <a:xfrm>
            <a:off x="9341327" y="7273952"/>
            <a:ext cx="4905545" cy="645023"/>
          </a:xfrm>
        </p:spPr>
        <p:txBody>
          <a:bodyPr anchor="b">
            <a:noAutofit/>
          </a:bodyPr>
          <a:lstStyle>
            <a:lvl1pPr algn="l">
              <a:lnSpc>
                <a:spcPct val="120000"/>
              </a:lnSpc>
              <a:defRPr sz="2400" spc="300">
                <a:solidFill>
                  <a:schemeClr val="accent1"/>
                </a:solidFill>
                <a:latin typeface="+mj-lt"/>
              </a:defRPr>
            </a:lvl1pPr>
          </a:lstStyle>
          <a:p>
            <a:pPr lvl="0"/>
            <a:r>
              <a:rPr lang="en-US" altLang="ja-JP" dirty="0"/>
              <a:t>TEXT HERE</a:t>
            </a:r>
            <a:endParaRPr lang="en-US" dirty="0"/>
          </a:p>
        </p:txBody>
      </p:sp>
      <p:grpSp>
        <p:nvGrpSpPr>
          <p:cNvPr id="8" name="グループ化 7"/>
          <p:cNvGrpSpPr/>
          <p:nvPr userDrawn="1"/>
        </p:nvGrpSpPr>
        <p:grpSpPr>
          <a:xfrm>
            <a:off x="5214551" y="2965622"/>
            <a:ext cx="894445" cy="1824663"/>
            <a:chOff x="5214551" y="2965622"/>
            <a:chExt cx="894445" cy="1824663"/>
          </a:xfrm>
        </p:grpSpPr>
        <p:sp>
          <p:nvSpPr>
            <p:cNvPr id="108" name="円/楕円 107"/>
            <p:cNvSpPr/>
            <p:nvPr userDrawn="1"/>
          </p:nvSpPr>
          <p:spPr>
            <a:xfrm>
              <a:off x="5948968" y="4630257"/>
              <a:ext cx="160028" cy="160028"/>
            </a:xfrm>
            <a:prstGeom prst="ellips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7" name="フリーフォーム 116"/>
            <p:cNvSpPr/>
            <p:nvPr userDrawn="1"/>
          </p:nvSpPr>
          <p:spPr>
            <a:xfrm>
              <a:off x="5214551" y="2965622"/>
              <a:ext cx="853068" cy="1729946"/>
            </a:xfrm>
            <a:custGeom>
              <a:avLst/>
              <a:gdLst>
                <a:gd name="connsiteX0" fmla="*/ 803190 w 853068"/>
                <a:gd name="connsiteY0" fmla="*/ 2384854 h 2384854"/>
                <a:gd name="connsiteX1" fmla="*/ 766119 w 853068"/>
                <a:gd name="connsiteY1" fmla="*/ 877329 h 2384854"/>
                <a:gd name="connsiteX2" fmla="*/ 0 w 853068"/>
                <a:gd name="connsiteY2" fmla="*/ 0 h 2384854"/>
              </a:gdLst>
              <a:ahLst/>
              <a:cxnLst>
                <a:cxn ang="0">
                  <a:pos x="connsiteX0" y="connsiteY0"/>
                </a:cxn>
                <a:cxn ang="0">
                  <a:pos x="connsiteX1" y="connsiteY1"/>
                </a:cxn>
                <a:cxn ang="0">
                  <a:pos x="connsiteX2" y="connsiteY2"/>
                </a:cxn>
              </a:cxnLst>
              <a:rect l="l" t="t" r="r" b="b"/>
              <a:pathLst>
                <a:path w="853068" h="2384854">
                  <a:moveTo>
                    <a:pt x="803190" y="2384854"/>
                  </a:moveTo>
                  <a:cubicBezTo>
                    <a:pt x="851587" y="1829829"/>
                    <a:pt x="899984" y="1274805"/>
                    <a:pt x="766119" y="877329"/>
                  </a:cubicBezTo>
                  <a:cubicBezTo>
                    <a:pt x="632254" y="479853"/>
                    <a:pt x="316127" y="239926"/>
                    <a:pt x="0" y="0"/>
                  </a:cubicBezTo>
                </a:path>
              </a:pathLst>
            </a:custGeom>
            <a:noFill/>
            <a:ln w="12700" cmpd="thinThick">
              <a:solidFill>
                <a:schemeClr val="accent1"/>
              </a:solid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14" name="グループ化 13"/>
          <p:cNvGrpSpPr/>
          <p:nvPr userDrawn="1"/>
        </p:nvGrpSpPr>
        <p:grpSpPr>
          <a:xfrm>
            <a:off x="9482906" y="2323070"/>
            <a:ext cx="2033591" cy="1655487"/>
            <a:chOff x="9482906" y="2323070"/>
            <a:chExt cx="2033591" cy="1655487"/>
          </a:xfrm>
        </p:grpSpPr>
        <p:sp>
          <p:nvSpPr>
            <p:cNvPr id="106" name="円/楕円 105"/>
            <p:cNvSpPr/>
            <p:nvPr userDrawn="1"/>
          </p:nvSpPr>
          <p:spPr>
            <a:xfrm>
              <a:off x="9482906" y="3818529"/>
              <a:ext cx="160028" cy="160028"/>
            </a:xfrm>
            <a:prstGeom prst="ellips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1" name="フリーフォーム 120"/>
            <p:cNvSpPr/>
            <p:nvPr userDrawn="1"/>
          </p:nvSpPr>
          <p:spPr>
            <a:xfrm>
              <a:off x="9564130" y="2323070"/>
              <a:ext cx="1952367" cy="1544595"/>
            </a:xfrm>
            <a:custGeom>
              <a:avLst/>
              <a:gdLst>
                <a:gd name="connsiteX0" fmla="*/ 0 w 1952367"/>
                <a:gd name="connsiteY0" fmla="*/ 1544595 h 1544595"/>
                <a:gd name="connsiteX1" fmla="*/ 642551 w 1952367"/>
                <a:gd name="connsiteY1" fmla="*/ 308919 h 1544595"/>
                <a:gd name="connsiteX2" fmla="*/ 1952367 w 1952367"/>
                <a:gd name="connsiteY2" fmla="*/ 0 h 1544595"/>
              </a:gdLst>
              <a:ahLst/>
              <a:cxnLst>
                <a:cxn ang="0">
                  <a:pos x="connsiteX0" y="connsiteY0"/>
                </a:cxn>
                <a:cxn ang="0">
                  <a:pos x="connsiteX1" y="connsiteY1"/>
                </a:cxn>
                <a:cxn ang="0">
                  <a:pos x="connsiteX2" y="connsiteY2"/>
                </a:cxn>
              </a:cxnLst>
              <a:rect l="l" t="t" r="r" b="b"/>
              <a:pathLst>
                <a:path w="1952367" h="1544595">
                  <a:moveTo>
                    <a:pt x="0" y="1544595"/>
                  </a:moveTo>
                  <a:cubicBezTo>
                    <a:pt x="158578" y="1055473"/>
                    <a:pt x="317157" y="566351"/>
                    <a:pt x="642551" y="308919"/>
                  </a:cubicBezTo>
                  <a:cubicBezTo>
                    <a:pt x="967945" y="51487"/>
                    <a:pt x="1460156" y="25743"/>
                    <a:pt x="1952367" y="0"/>
                  </a:cubicBezTo>
                </a:path>
              </a:pathLst>
            </a:custGeom>
            <a:noFill/>
            <a:ln w="12700" cmpd="thinThick">
              <a:solidFill>
                <a:schemeClr val="accent1"/>
              </a:solid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7" name="グループ化 6"/>
          <p:cNvGrpSpPr/>
          <p:nvPr userDrawn="1"/>
        </p:nvGrpSpPr>
        <p:grpSpPr>
          <a:xfrm>
            <a:off x="1977081" y="5726081"/>
            <a:ext cx="2206001" cy="1440838"/>
            <a:chOff x="1977081" y="5726081"/>
            <a:chExt cx="2206001" cy="1440838"/>
          </a:xfrm>
        </p:grpSpPr>
        <p:sp>
          <p:nvSpPr>
            <p:cNvPr id="103" name="円/楕円 102"/>
            <p:cNvSpPr/>
            <p:nvPr userDrawn="1"/>
          </p:nvSpPr>
          <p:spPr>
            <a:xfrm>
              <a:off x="4023054" y="5726081"/>
              <a:ext cx="160028" cy="160028"/>
            </a:xfrm>
            <a:prstGeom prst="ellips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2" name="フリーフォーム 121"/>
            <p:cNvSpPr/>
            <p:nvPr userDrawn="1"/>
          </p:nvSpPr>
          <p:spPr>
            <a:xfrm>
              <a:off x="1977081" y="5807676"/>
              <a:ext cx="2075935" cy="1359243"/>
            </a:xfrm>
            <a:custGeom>
              <a:avLst/>
              <a:gdLst>
                <a:gd name="connsiteX0" fmla="*/ 2075935 w 2075935"/>
                <a:gd name="connsiteY0" fmla="*/ 0 h 1359243"/>
                <a:gd name="connsiteX1" fmla="*/ 778476 w 2075935"/>
                <a:gd name="connsiteY1" fmla="*/ 358346 h 1359243"/>
                <a:gd name="connsiteX2" fmla="*/ 0 w 2075935"/>
                <a:gd name="connsiteY2" fmla="*/ 1359243 h 1359243"/>
              </a:gdLst>
              <a:ahLst/>
              <a:cxnLst>
                <a:cxn ang="0">
                  <a:pos x="connsiteX0" y="connsiteY0"/>
                </a:cxn>
                <a:cxn ang="0">
                  <a:pos x="connsiteX1" y="connsiteY1"/>
                </a:cxn>
                <a:cxn ang="0">
                  <a:pos x="connsiteX2" y="connsiteY2"/>
                </a:cxn>
              </a:cxnLst>
              <a:rect l="l" t="t" r="r" b="b"/>
              <a:pathLst>
                <a:path w="2075935" h="1359243">
                  <a:moveTo>
                    <a:pt x="2075935" y="0"/>
                  </a:moveTo>
                  <a:cubicBezTo>
                    <a:pt x="1600200" y="65903"/>
                    <a:pt x="1124465" y="131806"/>
                    <a:pt x="778476" y="358346"/>
                  </a:cubicBezTo>
                  <a:cubicBezTo>
                    <a:pt x="432487" y="584886"/>
                    <a:pt x="216243" y="972064"/>
                    <a:pt x="0" y="1359243"/>
                  </a:cubicBezTo>
                </a:path>
              </a:pathLst>
            </a:custGeom>
            <a:noFill/>
            <a:ln w="12700" cmpd="thinThick">
              <a:solidFill>
                <a:schemeClr val="accent1"/>
              </a:solid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9" name="グループ化 8"/>
          <p:cNvGrpSpPr/>
          <p:nvPr userDrawn="1"/>
        </p:nvGrpSpPr>
        <p:grpSpPr>
          <a:xfrm>
            <a:off x="7872755" y="6385186"/>
            <a:ext cx="1431883" cy="1214219"/>
            <a:chOff x="7872755" y="6385186"/>
            <a:chExt cx="1431883" cy="1214219"/>
          </a:xfrm>
        </p:grpSpPr>
        <p:sp>
          <p:nvSpPr>
            <p:cNvPr id="105" name="円/楕円 104"/>
            <p:cNvSpPr/>
            <p:nvPr userDrawn="1"/>
          </p:nvSpPr>
          <p:spPr>
            <a:xfrm>
              <a:off x="7872755" y="6385186"/>
              <a:ext cx="160028" cy="160028"/>
            </a:xfrm>
            <a:prstGeom prst="ellips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4" name="フリーフォーム 123"/>
            <p:cNvSpPr/>
            <p:nvPr userDrawn="1"/>
          </p:nvSpPr>
          <p:spPr>
            <a:xfrm>
              <a:off x="7970108" y="6524368"/>
              <a:ext cx="1334530" cy="1075037"/>
            </a:xfrm>
            <a:custGeom>
              <a:avLst/>
              <a:gdLst>
                <a:gd name="connsiteX0" fmla="*/ 0 w 1334530"/>
                <a:gd name="connsiteY0" fmla="*/ 0 h 1075037"/>
                <a:gd name="connsiteX1" fmla="*/ 494270 w 1334530"/>
                <a:gd name="connsiteY1" fmla="*/ 790832 h 1075037"/>
                <a:gd name="connsiteX2" fmla="*/ 1334530 w 1334530"/>
                <a:gd name="connsiteY2" fmla="*/ 1075037 h 1075037"/>
              </a:gdLst>
              <a:ahLst/>
              <a:cxnLst>
                <a:cxn ang="0">
                  <a:pos x="connsiteX0" y="connsiteY0"/>
                </a:cxn>
                <a:cxn ang="0">
                  <a:pos x="connsiteX1" y="connsiteY1"/>
                </a:cxn>
                <a:cxn ang="0">
                  <a:pos x="connsiteX2" y="connsiteY2"/>
                </a:cxn>
              </a:cxnLst>
              <a:rect l="l" t="t" r="r" b="b"/>
              <a:pathLst>
                <a:path w="1334530" h="1075037">
                  <a:moveTo>
                    <a:pt x="0" y="0"/>
                  </a:moveTo>
                  <a:cubicBezTo>
                    <a:pt x="135924" y="305829"/>
                    <a:pt x="271848" y="611659"/>
                    <a:pt x="494270" y="790832"/>
                  </a:cubicBezTo>
                  <a:cubicBezTo>
                    <a:pt x="716692" y="970005"/>
                    <a:pt x="1025611" y="1022521"/>
                    <a:pt x="1334530" y="1075037"/>
                  </a:cubicBezTo>
                </a:path>
              </a:pathLst>
            </a:custGeom>
            <a:noFill/>
            <a:ln w="12700" cmpd="thinThick">
              <a:solidFill>
                <a:schemeClr val="accent1"/>
              </a:solid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grpSp>
        <p:nvGrpSpPr>
          <p:cNvPr id="15" name="グループ化 14"/>
          <p:cNvGrpSpPr/>
          <p:nvPr userDrawn="1"/>
        </p:nvGrpSpPr>
        <p:grpSpPr>
          <a:xfrm>
            <a:off x="11714086" y="5075269"/>
            <a:ext cx="1322292" cy="852587"/>
            <a:chOff x="11714086" y="5075269"/>
            <a:chExt cx="1322292" cy="852587"/>
          </a:xfrm>
        </p:grpSpPr>
        <p:sp>
          <p:nvSpPr>
            <p:cNvPr id="107" name="円/楕円 106"/>
            <p:cNvSpPr/>
            <p:nvPr userDrawn="1"/>
          </p:nvSpPr>
          <p:spPr>
            <a:xfrm>
              <a:off x="11714086" y="5767828"/>
              <a:ext cx="160028" cy="160028"/>
            </a:xfrm>
            <a:prstGeom prst="ellipse">
              <a:avLst/>
            </a:prstGeom>
            <a:solidFill>
              <a:schemeClr val="accent1"/>
            </a:solidFill>
            <a:ln w="98425"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5" name="フリーフォーム 124"/>
            <p:cNvSpPr/>
            <p:nvPr userDrawn="1"/>
          </p:nvSpPr>
          <p:spPr>
            <a:xfrm>
              <a:off x="11813059" y="5075269"/>
              <a:ext cx="1223319" cy="757120"/>
            </a:xfrm>
            <a:custGeom>
              <a:avLst/>
              <a:gdLst>
                <a:gd name="connsiteX0" fmla="*/ 0 w 1223319"/>
                <a:gd name="connsiteY0" fmla="*/ 757120 h 757120"/>
                <a:gd name="connsiteX1" fmla="*/ 593125 w 1223319"/>
                <a:gd name="connsiteY1" fmla="*/ 114569 h 757120"/>
                <a:gd name="connsiteX2" fmla="*/ 1223319 w 1223319"/>
                <a:gd name="connsiteY2" fmla="*/ 3358 h 757120"/>
              </a:gdLst>
              <a:ahLst/>
              <a:cxnLst>
                <a:cxn ang="0">
                  <a:pos x="connsiteX0" y="connsiteY0"/>
                </a:cxn>
                <a:cxn ang="0">
                  <a:pos x="connsiteX1" y="connsiteY1"/>
                </a:cxn>
                <a:cxn ang="0">
                  <a:pos x="connsiteX2" y="connsiteY2"/>
                </a:cxn>
              </a:cxnLst>
              <a:rect l="l" t="t" r="r" b="b"/>
              <a:pathLst>
                <a:path w="1223319" h="757120">
                  <a:moveTo>
                    <a:pt x="0" y="757120"/>
                  </a:moveTo>
                  <a:cubicBezTo>
                    <a:pt x="194619" y="498658"/>
                    <a:pt x="389239" y="240196"/>
                    <a:pt x="593125" y="114569"/>
                  </a:cubicBezTo>
                  <a:cubicBezTo>
                    <a:pt x="797011" y="-11058"/>
                    <a:pt x="1010165" y="-3850"/>
                    <a:pt x="1223319" y="3358"/>
                  </a:cubicBezTo>
                </a:path>
              </a:pathLst>
            </a:custGeom>
            <a:noFill/>
            <a:ln w="12700" cmpd="thinThick">
              <a:solidFill>
                <a:schemeClr val="accent1"/>
              </a:solid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spTree>
    <p:extLst>
      <p:ext uri="{BB962C8B-B14F-4D97-AF65-F5344CB8AC3E}">
        <p14:creationId xmlns:p14="http://schemas.microsoft.com/office/powerpoint/2010/main" val="138879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p:cTn id="7" dur="500" fill="hold"/>
                                        <p:tgtEl>
                                          <p:spTgt spid="75"/>
                                        </p:tgtEl>
                                        <p:attrNameLst>
                                          <p:attrName>ppt_w</p:attrName>
                                        </p:attrNameLst>
                                      </p:cBhvr>
                                      <p:tavLst>
                                        <p:tav tm="0">
                                          <p:val>
                                            <p:fltVal val="0"/>
                                          </p:val>
                                        </p:tav>
                                        <p:tav tm="100000">
                                          <p:val>
                                            <p:strVal val="#ppt_w"/>
                                          </p:val>
                                        </p:tav>
                                      </p:tavLst>
                                    </p:anim>
                                    <p:anim calcmode="lin" valueType="num">
                                      <p:cBhvr>
                                        <p:cTn id="8" dur="500" fill="hold"/>
                                        <p:tgtEl>
                                          <p:spTgt spid="75"/>
                                        </p:tgtEl>
                                        <p:attrNameLst>
                                          <p:attrName>ppt_h</p:attrName>
                                        </p:attrNameLst>
                                      </p:cBhvr>
                                      <p:tavLst>
                                        <p:tav tm="0">
                                          <p:val>
                                            <p:fltVal val="0"/>
                                          </p:val>
                                        </p:tav>
                                        <p:tav tm="100000">
                                          <p:val>
                                            <p:strVal val="#ppt_h"/>
                                          </p:val>
                                        </p:tav>
                                      </p:tavLst>
                                    </p:anim>
                                    <p:anim calcmode="lin" valueType="num">
                                      <p:cBhvr>
                                        <p:cTn id="9" dur="500" fill="hold"/>
                                        <p:tgtEl>
                                          <p:spTgt spid="75"/>
                                        </p:tgtEl>
                                        <p:attrNameLst>
                                          <p:attrName>style.rotation</p:attrName>
                                        </p:attrNameLst>
                                      </p:cBhvr>
                                      <p:tavLst>
                                        <p:tav tm="0">
                                          <p:val>
                                            <p:fltVal val="360"/>
                                          </p:val>
                                        </p:tav>
                                        <p:tav tm="100000">
                                          <p:val>
                                            <p:fltVal val="0"/>
                                          </p:val>
                                        </p:tav>
                                      </p:tavLst>
                                    </p:anim>
                                    <p:animEffect transition="in" filter="fade">
                                      <p:cBhvr>
                                        <p:cTn id="10" dur="500"/>
                                        <p:tgtEl>
                                          <p:spTgt spid="75"/>
                                        </p:tgtEl>
                                      </p:cBhvr>
                                    </p:animEffect>
                                  </p:childTnLst>
                                </p:cTn>
                              </p:par>
                              <p:par>
                                <p:cTn id="11" presetID="2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right)">
                                      <p:cBhvr>
                                        <p:cTn id="13" dur="500"/>
                                        <p:tgtEl>
                                          <p:spTgt spid="7"/>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1"/>
                                        </p:tgtEl>
                                        <p:attrNameLst>
                                          <p:attrName>style.visibility</p:attrName>
                                        </p:attrNameLst>
                                      </p:cBhvr>
                                      <p:to>
                                        <p:strVal val="visible"/>
                                      </p:to>
                                    </p:set>
                                    <p:animEffect transition="in" filter="fade">
                                      <p:cBhvr>
                                        <p:cTn id="20" dur="500"/>
                                        <p:tgtEl>
                                          <p:spTgt spid="91"/>
                                        </p:tgtEl>
                                      </p:cBhvr>
                                    </p:animEffect>
                                  </p:childTnLst>
                                </p:cTn>
                              </p:par>
                            </p:childTnLst>
                          </p:cTn>
                        </p:par>
                        <p:par>
                          <p:cTn id="21" fill="hold">
                            <p:stCondLst>
                              <p:cond delay="1000"/>
                            </p:stCondLst>
                            <p:childTnLst>
                              <p:par>
                                <p:cTn id="22" presetID="49" presetClass="entr" presetSubtype="0" decel="100000" fill="hold" nodeType="afterEffect">
                                  <p:stCondLst>
                                    <p:cond delay="250"/>
                                  </p:stCondLst>
                                  <p:childTnLst>
                                    <p:set>
                                      <p:cBhvr>
                                        <p:cTn id="23" dur="1" fill="hold">
                                          <p:stCondLst>
                                            <p:cond delay="0"/>
                                          </p:stCondLst>
                                        </p:cTn>
                                        <p:tgtEl>
                                          <p:spTgt spid="59"/>
                                        </p:tgtEl>
                                        <p:attrNameLst>
                                          <p:attrName>style.visibility</p:attrName>
                                        </p:attrNameLst>
                                      </p:cBhvr>
                                      <p:to>
                                        <p:strVal val="visible"/>
                                      </p:to>
                                    </p:set>
                                    <p:anim calcmode="lin" valueType="num">
                                      <p:cBhvr>
                                        <p:cTn id="24" dur="500" fill="hold"/>
                                        <p:tgtEl>
                                          <p:spTgt spid="59"/>
                                        </p:tgtEl>
                                        <p:attrNameLst>
                                          <p:attrName>ppt_w</p:attrName>
                                        </p:attrNameLst>
                                      </p:cBhvr>
                                      <p:tavLst>
                                        <p:tav tm="0">
                                          <p:val>
                                            <p:fltVal val="0"/>
                                          </p:val>
                                        </p:tav>
                                        <p:tav tm="100000">
                                          <p:val>
                                            <p:strVal val="#ppt_w"/>
                                          </p:val>
                                        </p:tav>
                                      </p:tavLst>
                                    </p:anim>
                                    <p:anim calcmode="lin" valueType="num">
                                      <p:cBhvr>
                                        <p:cTn id="25" dur="500" fill="hold"/>
                                        <p:tgtEl>
                                          <p:spTgt spid="59"/>
                                        </p:tgtEl>
                                        <p:attrNameLst>
                                          <p:attrName>ppt_h</p:attrName>
                                        </p:attrNameLst>
                                      </p:cBhvr>
                                      <p:tavLst>
                                        <p:tav tm="0">
                                          <p:val>
                                            <p:fltVal val="0"/>
                                          </p:val>
                                        </p:tav>
                                        <p:tav tm="100000">
                                          <p:val>
                                            <p:strVal val="#ppt_h"/>
                                          </p:val>
                                        </p:tav>
                                      </p:tavLst>
                                    </p:anim>
                                    <p:anim calcmode="lin" valueType="num">
                                      <p:cBhvr>
                                        <p:cTn id="26" dur="500" fill="hold"/>
                                        <p:tgtEl>
                                          <p:spTgt spid="59"/>
                                        </p:tgtEl>
                                        <p:attrNameLst>
                                          <p:attrName>style.rotation</p:attrName>
                                        </p:attrNameLst>
                                      </p:cBhvr>
                                      <p:tavLst>
                                        <p:tav tm="0">
                                          <p:val>
                                            <p:fltVal val="360"/>
                                          </p:val>
                                        </p:tav>
                                        <p:tav tm="100000">
                                          <p:val>
                                            <p:fltVal val="0"/>
                                          </p:val>
                                        </p:tav>
                                      </p:tavLst>
                                    </p:anim>
                                    <p:animEffect transition="in" filter="fade">
                                      <p:cBhvr>
                                        <p:cTn id="27" dur="500"/>
                                        <p:tgtEl>
                                          <p:spTgt spid="59"/>
                                        </p:tgtEl>
                                      </p:cBhvr>
                                    </p:animEffect>
                                  </p:childTnLst>
                                </p:cTn>
                              </p:par>
                              <p:par>
                                <p:cTn id="28" presetID="22" presetClass="entr" presetSubtype="4" fill="hold" nodeType="withEffect">
                                  <p:stCondLst>
                                    <p:cond delay="25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childTnLst>
                          </p:cTn>
                        </p:par>
                        <p:par>
                          <p:cTn id="31" fill="hold">
                            <p:stCondLst>
                              <p:cond delay="1750"/>
                            </p:stCondLst>
                            <p:childTnLst>
                              <p:par>
                                <p:cTn id="32" presetID="10" presetClass="entr" presetSubtype="0" fill="hold" grpId="0" nodeType="afterEffect">
                                  <p:stCondLst>
                                    <p:cond delay="0"/>
                                  </p:stCondLst>
                                  <p:childTnLst>
                                    <p:set>
                                      <p:cBhvr>
                                        <p:cTn id="33" dur="1" fill="hold">
                                          <p:stCondLst>
                                            <p:cond delay="0"/>
                                          </p:stCondLst>
                                        </p:cTn>
                                        <p:tgtEl>
                                          <p:spTgt spid="94"/>
                                        </p:tgtEl>
                                        <p:attrNameLst>
                                          <p:attrName>style.visibility</p:attrName>
                                        </p:attrNameLst>
                                      </p:cBhvr>
                                      <p:to>
                                        <p:strVal val="visible"/>
                                      </p:to>
                                    </p:set>
                                    <p:animEffect transition="in" filter="fade">
                                      <p:cBhvr>
                                        <p:cTn id="34" dur="500"/>
                                        <p:tgtEl>
                                          <p:spTgt spid="9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fade">
                                      <p:cBhvr>
                                        <p:cTn id="37" dur="500"/>
                                        <p:tgtEl>
                                          <p:spTgt spid="93"/>
                                        </p:tgtEl>
                                      </p:cBhvr>
                                    </p:animEffect>
                                  </p:childTnLst>
                                </p:cTn>
                              </p:par>
                            </p:childTnLst>
                          </p:cTn>
                        </p:par>
                        <p:par>
                          <p:cTn id="38" fill="hold">
                            <p:stCondLst>
                              <p:cond delay="2250"/>
                            </p:stCondLst>
                            <p:childTnLst>
                              <p:par>
                                <p:cTn id="39" presetID="49" presetClass="entr" presetSubtype="0" decel="100000" fill="hold" nodeType="afterEffect">
                                  <p:stCondLst>
                                    <p:cond delay="250"/>
                                  </p:stCondLst>
                                  <p:childTnLst>
                                    <p:set>
                                      <p:cBhvr>
                                        <p:cTn id="40" dur="1" fill="hold">
                                          <p:stCondLst>
                                            <p:cond delay="0"/>
                                          </p:stCondLst>
                                        </p:cTn>
                                        <p:tgtEl>
                                          <p:spTgt spid="43"/>
                                        </p:tgtEl>
                                        <p:attrNameLst>
                                          <p:attrName>style.visibility</p:attrName>
                                        </p:attrNameLst>
                                      </p:cBhvr>
                                      <p:to>
                                        <p:strVal val="visible"/>
                                      </p:to>
                                    </p:set>
                                    <p:anim calcmode="lin" valueType="num">
                                      <p:cBhvr>
                                        <p:cTn id="41" dur="500" fill="hold"/>
                                        <p:tgtEl>
                                          <p:spTgt spid="43"/>
                                        </p:tgtEl>
                                        <p:attrNameLst>
                                          <p:attrName>ppt_w</p:attrName>
                                        </p:attrNameLst>
                                      </p:cBhvr>
                                      <p:tavLst>
                                        <p:tav tm="0">
                                          <p:val>
                                            <p:fltVal val="0"/>
                                          </p:val>
                                        </p:tav>
                                        <p:tav tm="100000">
                                          <p:val>
                                            <p:strVal val="#ppt_w"/>
                                          </p:val>
                                        </p:tav>
                                      </p:tavLst>
                                    </p:anim>
                                    <p:anim calcmode="lin" valueType="num">
                                      <p:cBhvr>
                                        <p:cTn id="42" dur="500" fill="hold"/>
                                        <p:tgtEl>
                                          <p:spTgt spid="43"/>
                                        </p:tgtEl>
                                        <p:attrNameLst>
                                          <p:attrName>ppt_h</p:attrName>
                                        </p:attrNameLst>
                                      </p:cBhvr>
                                      <p:tavLst>
                                        <p:tav tm="0">
                                          <p:val>
                                            <p:fltVal val="0"/>
                                          </p:val>
                                        </p:tav>
                                        <p:tav tm="100000">
                                          <p:val>
                                            <p:strVal val="#ppt_h"/>
                                          </p:val>
                                        </p:tav>
                                      </p:tavLst>
                                    </p:anim>
                                    <p:anim calcmode="lin" valueType="num">
                                      <p:cBhvr>
                                        <p:cTn id="43" dur="500" fill="hold"/>
                                        <p:tgtEl>
                                          <p:spTgt spid="43"/>
                                        </p:tgtEl>
                                        <p:attrNameLst>
                                          <p:attrName>style.rotation</p:attrName>
                                        </p:attrNameLst>
                                      </p:cBhvr>
                                      <p:tavLst>
                                        <p:tav tm="0">
                                          <p:val>
                                            <p:fltVal val="360"/>
                                          </p:val>
                                        </p:tav>
                                        <p:tav tm="100000">
                                          <p:val>
                                            <p:fltVal val="0"/>
                                          </p:val>
                                        </p:tav>
                                      </p:tavLst>
                                    </p:anim>
                                    <p:animEffect transition="in" filter="fade">
                                      <p:cBhvr>
                                        <p:cTn id="44" dur="500"/>
                                        <p:tgtEl>
                                          <p:spTgt spid="43"/>
                                        </p:tgtEl>
                                      </p:cBhvr>
                                    </p:animEffect>
                                  </p:childTnLst>
                                </p:cTn>
                              </p:par>
                              <p:par>
                                <p:cTn id="45" presetID="22" presetClass="entr" presetSubtype="1" fill="hold" nodeType="withEffect">
                                  <p:stCondLst>
                                    <p:cond delay="250"/>
                                  </p:stCondLst>
                                  <p:childTnLst>
                                    <p:set>
                                      <p:cBhvr>
                                        <p:cTn id="46" dur="1" fill="hold">
                                          <p:stCondLst>
                                            <p:cond delay="0"/>
                                          </p:stCondLst>
                                        </p:cTn>
                                        <p:tgtEl>
                                          <p:spTgt spid="9"/>
                                        </p:tgtEl>
                                        <p:attrNameLst>
                                          <p:attrName>style.visibility</p:attrName>
                                        </p:attrNameLst>
                                      </p:cBhvr>
                                      <p:to>
                                        <p:strVal val="visible"/>
                                      </p:to>
                                    </p:set>
                                    <p:animEffect transition="in" filter="wipe(up)">
                                      <p:cBhvr>
                                        <p:cTn id="47" dur="500"/>
                                        <p:tgtEl>
                                          <p:spTgt spid="9"/>
                                        </p:tgtEl>
                                      </p:cBhvr>
                                    </p:animEffect>
                                  </p:childTnLst>
                                </p:cTn>
                              </p:par>
                            </p:childTnLst>
                          </p:cTn>
                        </p:par>
                        <p:par>
                          <p:cTn id="48" fill="hold">
                            <p:stCondLst>
                              <p:cond delay="3000"/>
                            </p:stCondLst>
                            <p:childTnLst>
                              <p:par>
                                <p:cTn id="49" presetID="10" presetClass="entr" presetSubtype="0" fill="hold" grpId="0" nodeType="afterEffect">
                                  <p:stCondLst>
                                    <p:cond delay="0"/>
                                  </p:stCondLst>
                                  <p:childTnLst>
                                    <p:set>
                                      <p:cBhvr>
                                        <p:cTn id="50" dur="1" fill="hold">
                                          <p:stCondLst>
                                            <p:cond delay="0"/>
                                          </p:stCondLst>
                                        </p:cTn>
                                        <p:tgtEl>
                                          <p:spTgt spid="100"/>
                                        </p:tgtEl>
                                        <p:attrNameLst>
                                          <p:attrName>style.visibility</p:attrName>
                                        </p:attrNameLst>
                                      </p:cBhvr>
                                      <p:to>
                                        <p:strVal val="visible"/>
                                      </p:to>
                                    </p:set>
                                    <p:animEffect transition="in" filter="fade">
                                      <p:cBhvr>
                                        <p:cTn id="51" dur="500"/>
                                        <p:tgtEl>
                                          <p:spTgt spid="10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99"/>
                                        </p:tgtEl>
                                        <p:attrNameLst>
                                          <p:attrName>style.visibility</p:attrName>
                                        </p:attrNameLst>
                                      </p:cBhvr>
                                      <p:to>
                                        <p:strVal val="visible"/>
                                      </p:to>
                                    </p:set>
                                    <p:animEffect transition="in" filter="fade">
                                      <p:cBhvr>
                                        <p:cTn id="54" dur="500"/>
                                        <p:tgtEl>
                                          <p:spTgt spid="99"/>
                                        </p:tgtEl>
                                      </p:cBhvr>
                                    </p:animEffect>
                                  </p:childTnLst>
                                </p:cTn>
                              </p:par>
                            </p:childTnLst>
                          </p:cTn>
                        </p:par>
                        <p:par>
                          <p:cTn id="55" fill="hold">
                            <p:stCondLst>
                              <p:cond delay="3500"/>
                            </p:stCondLst>
                            <p:childTnLst>
                              <p:par>
                                <p:cTn id="56" presetID="49" presetClass="entr" presetSubtype="0" decel="100000" fill="hold" nodeType="afterEffect">
                                  <p:stCondLst>
                                    <p:cond delay="250"/>
                                  </p:stCondLst>
                                  <p:childTnLst>
                                    <p:set>
                                      <p:cBhvr>
                                        <p:cTn id="57" dur="1" fill="hold">
                                          <p:stCondLst>
                                            <p:cond delay="0"/>
                                          </p:stCondLst>
                                        </p:cTn>
                                        <p:tgtEl>
                                          <p:spTgt spid="26"/>
                                        </p:tgtEl>
                                        <p:attrNameLst>
                                          <p:attrName>style.visibility</p:attrName>
                                        </p:attrNameLst>
                                      </p:cBhvr>
                                      <p:to>
                                        <p:strVal val="visible"/>
                                      </p:to>
                                    </p:set>
                                    <p:anim calcmode="lin" valueType="num">
                                      <p:cBhvr>
                                        <p:cTn id="58" dur="500" fill="hold"/>
                                        <p:tgtEl>
                                          <p:spTgt spid="26"/>
                                        </p:tgtEl>
                                        <p:attrNameLst>
                                          <p:attrName>ppt_w</p:attrName>
                                        </p:attrNameLst>
                                      </p:cBhvr>
                                      <p:tavLst>
                                        <p:tav tm="0">
                                          <p:val>
                                            <p:fltVal val="0"/>
                                          </p:val>
                                        </p:tav>
                                        <p:tav tm="100000">
                                          <p:val>
                                            <p:strVal val="#ppt_w"/>
                                          </p:val>
                                        </p:tav>
                                      </p:tavLst>
                                    </p:anim>
                                    <p:anim calcmode="lin" valueType="num">
                                      <p:cBhvr>
                                        <p:cTn id="59" dur="500" fill="hold"/>
                                        <p:tgtEl>
                                          <p:spTgt spid="26"/>
                                        </p:tgtEl>
                                        <p:attrNameLst>
                                          <p:attrName>ppt_h</p:attrName>
                                        </p:attrNameLst>
                                      </p:cBhvr>
                                      <p:tavLst>
                                        <p:tav tm="0">
                                          <p:val>
                                            <p:fltVal val="0"/>
                                          </p:val>
                                        </p:tav>
                                        <p:tav tm="100000">
                                          <p:val>
                                            <p:strVal val="#ppt_h"/>
                                          </p:val>
                                        </p:tav>
                                      </p:tavLst>
                                    </p:anim>
                                    <p:anim calcmode="lin" valueType="num">
                                      <p:cBhvr>
                                        <p:cTn id="60" dur="500" fill="hold"/>
                                        <p:tgtEl>
                                          <p:spTgt spid="26"/>
                                        </p:tgtEl>
                                        <p:attrNameLst>
                                          <p:attrName>style.rotation</p:attrName>
                                        </p:attrNameLst>
                                      </p:cBhvr>
                                      <p:tavLst>
                                        <p:tav tm="0">
                                          <p:val>
                                            <p:fltVal val="360"/>
                                          </p:val>
                                        </p:tav>
                                        <p:tav tm="100000">
                                          <p:val>
                                            <p:fltVal val="0"/>
                                          </p:val>
                                        </p:tav>
                                      </p:tavLst>
                                    </p:anim>
                                    <p:animEffect transition="in" filter="fade">
                                      <p:cBhvr>
                                        <p:cTn id="61" dur="500"/>
                                        <p:tgtEl>
                                          <p:spTgt spid="26"/>
                                        </p:tgtEl>
                                      </p:cBhvr>
                                    </p:animEffect>
                                  </p:childTnLst>
                                </p:cTn>
                              </p:par>
                              <p:par>
                                <p:cTn id="62" presetID="22" presetClass="entr" presetSubtype="8" fill="hold" nodeType="withEffect">
                                  <p:stCondLst>
                                    <p:cond delay="250"/>
                                  </p:stCondLst>
                                  <p:childTnLst>
                                    <p:set>
                                      <p:cBhvr>
                                        <p:cTn id="63" dur="1" fill="hold">
                                          <p:stCondLst>
                                            <p:cond delay="0"/>
                                          </p:stCondLst>
                                        </p:cTn>
                                        <p:tgtEl>
                                          <p:spTgt spid="14"/>
                                        </p:tgtEl>
                                        <p:attrNameLst>
                                          <p:attrName>style.visibility</p:attrName>
                                        </p:attrNameLst>
                                      </p:cBhvr>
                                      <p:to>
                                        <p:strVal val="visible"/>
                                      </p:to>
                                    </p:set>
                                    <p:animEffect transition="in" filter="wipe(left)">
                                      <p:cBhvr>
                                        <p:cTn id="64" dur="500"/>
                                        <p:tgtEl>
                                          <p:spTgt spid="14"/>
                                        </p:tgtEl>
                                      </p:cBhvr>
                                    </p:animEffect>
                                  </p:childTnLst>
                                </p:cTn>
                              </p:par>
                            </p:childTnLst>
                          </p:cTn>
                        </p:par>
                        <p:par>
                          <p:cTn id="65" fill="hold">
                            <p:stCondLst>
                              <p:cond delay="4250"/>
                            </p:stCondLst>
                            <p:childTnLst>
                              <p:par>
                                <p:cTn id="66" presetID="10" presetClass="entr" presetSubtype="0" fill="hold" grpId="0" nodeType="afterEffect">
                                  <p:stCondLst>
                                    <p:cond delay="0"/>
                                  </p:stCondLst>
                                  <p:childTnLst>
                                    <p:set>
                                      <p:cBhvr>
                                        <p:cTn id="67" dur="1" fill="hold">
                                          <p:stCondLst>
                                            <p:cond delay="0"/>
                                          </p:stCondLst>
                                        </p:cTn>
                                        <p:tgtEl>
                                          <p:spTgt spid="98"/>
                                        </p:tgtEl>
                                        <p:attrNameLst>
                                          <p:attrName>style.visibility</p:attrName>
                                        </p:attrNameLst>
                                      </p:cBhvr>
                                      <p:to>
                                        <p:strVal val="visible"/>
                                      </p:to>
                                    </p:set>
                                    <p:animEffect transition="in" filter="fade">
                                      <p:cBhvr>
                                        <p:cTn id="68" dur="500"/>
                                        <p:tgtEl>
                                          <p:spTgt spid="98"/>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97"/>
                                        </p:tgtEl>
                                        <p:attrNameLst>
                                          <p:attrName>style.visibility</p:attrName>
                                        </p:attrNameLst>
                                      </p:cBhvr>
                                      <p:to>
                                        <p:strVal val="visible"/>
                                      </p:to>
                                    </p:set>
                                    <p:animEffect transition="in" filter="fade">
                                      <p:cBhvr>
                                        <p:cTn id="71" dur="500"/>
                                        <p:tgtEl>
                                          <p:spTgt spid="97"/>
                                        </p:tgtEl>
                                      </p:cBhvr>
                                    </p:animEffect>
                                  </p:childTnLst>
                                </p:cTn>
                              </p:par>
                            </p:childTnLst>
                          </p:cTn>
                        </p:par>
                        <p:par>
                          <p:cTn id="72" fill="hold">
                            <p:stCondLst>
                              <p:cond delay="4750"/>
                            </p:stCondLst>
                            <p:childTnLst>
                              <p:par>
                                <p:cTn id="73" presetID="49" presetClass="entr" presetSubtype="0" decel="100000" fill="hold" nodeType="afterEffect">
                                  <p:stCondLst>
                                    <p:cond delay="250"/>
                                  </p:stCondLst>
                                  <p:childTnLst>
                                    <p:set>
                                      <p:cBhvr>
                                        <p:cTn id="74" dur="1" fill="hold">
                                          <p:stCondLst>
                                            <p:cond delay="0"/>
                                          </p:stCondLst>
                                        </p:cTn>
                                        <p:tgtEl>
                                          <p:spTgt spid="27"/>
                                        </p:tgtEl>
                                        <p:attrNameLst>
                                          <p:attrName>style.visibility</p:attrName>
                                        </p:attrNameLst>
                                      </p:cBhvr>
                                      <p:to>
                                        <p:strVal val="visible"/>
                                      </p:to>
                                    </p:set>
                                    <p:anim calcmode="lin" valueType="num">
                                      <p:cBhvr>
                                        <p:cTn id="75" dur="500" fill="hold"/>
                                        <p:tgtEl>
                                          <p:spTgt spid="27"/>
                                        </p:tgtEl>
                                        <p:attrNameLst>
                                          <p:attrName>ppt_w</p:attrName>
                                        </p:attrNameLst>
                                      </p:cBhvr>
                                      <p:tavLst>
                                        <p:tav tm="0">
                                          <p:val>
                                            <p:fltVal val="0"/>
                                          </p:val>
                                        </p:tav>
                                        <p:tav tm="100000">
                                          <p:val>
                                            <p:strVal val="#ppt_w"/>
                                          </p:val>
                                        </p:tav>
                                      </p:tavLst>
                                    </p:anim>
                                    <p:anim calcmode="lin" valueType="num">
                                      <p:cBhvr>
                                        <p:cTn id="76" dur="500" fill="hold"/>
                                        <p:tgtEl>
                                          <p:spTgt spid="27"/>
                                        </p:tgtEl>
                                        <p:attrNameLst>
                                          <p:attrName>ppt_h</p:attrName>
                                        </p:attrNameLst>
                                      </p:cBhvr>
                                      <p:tavLst>
                                        <p:tav tm="0">
                                          <p:val>
                                            <p:fltVal val="0"/>
                                          </p:val>
                                        </p:tav>
                                        <p:tav tm="100000">
                                          <p:val>
                                            <p:strVal val="#ppt_h"/>
                                          </p:val>
                                        </p:tav>
                                      </p:tavLst>
                                    </p:anim>
                                    <p:anim calcmode="lin" valueType="num">
                                      <p:cBhvr>
                                        <p:cTn id="77" dur="500" fill="hold"/>
                                        <p:tgtEl>
                                          <p:spTgt spid="27"/>
                                        </p:tgtEl>
                                        <p:attrNameLst>
                                          <p:attrName>style.rotation</p:attrName>
                                        </p:attrNameLst>
                                      </p:cBhvr>
                                      <p:tavLst>
                                        <p:tav tm="0">
                                          <p:val>
                                            <p:fltVal val="360"/>
                                          </p:val>
                                        </p:tav>
                                        <p:tav tm="100000">
                                          <p:val>
                                            <p:fltVal val="0"/>
                                          </p:val>
                                        </p:tav>
                                      </p:tavLst>
                                    </p:anim>
                                    <p:animEffect transition="in" filter="fade">
                                      <p:cBhvr>
                                        <p:cTn id="78" dur="500"/>
                                        <p:tgtEl>
                                          <p:spTgt spid="27"/>
                                        </p:tgtEl>
                                      </p:cBhvr>
                                    </p:animEffect>
                                  </p:childTnLst>
                                </p:cTn>
                              </p:par>
                              <p:par>
                                <p:cTn id="79" presetID="22" presetClass="entr" presetSubtype="8" fill="hold" nodeType="withEffect">
                                  <p:stCondLst>
                                    <p:cond delay="250"/>
                                  </p:stCondLst>
                                  <p:childTnLst>
                                    <p:set>
                                      <p:cBhvr>
                                        <p:cTn id="80" dur="1" fill="hold">
                                          <p:stCondLst>
                                            <p:cond delay="0"/>
                                          </p:stCondLst>
                                        </p:cTn>
                                        <p:tgtEl>
                                          <p:spTgt spid="15"/>
                                        </p:tgtEl>
                                        <p:attrNameLst>
                                          <p:attrName>style.visibility</p:attrName>
                                        </p:attrNameLst>
                                      </p:cBhvr>
                                      <p:to>
                                        <p:strVal val="visible"/>
                                      </p:to>
                                    </p:set>
                                    <p:animEffect transition="in" filter="wipe(left)">
                                      <p:cBhvr>
                                        <p:cTn id="81" dur="500"/>
                                        <p:tgtEl>
                                          <p:spTgt spid="15"/>
                                        </p:tgtEl>
                                      </p:cBhvr>
                                    </p:animEffect>
                                  </p:childTnLst>
                                </p:cTn>
                              </p:par>
                            </p:childTnLst>
                          </p:cTn>
                        </p:par>
                        <p:par>
                          <p:cTn id="82" fill="hold">
                            <p:stCondLst>
                              <p:cond delay="5500"/>
                            </p:stCondLst>
                            <p:childTnLst>
                              <p:par>
                                <p:cTn id="83" presetID="10" presetClass="entr" presetSubtype="0" fill="hold" grpId="0" nodeType="afterEffect">
                                  <p:stCondLst>
                                    <p:cond delay="0"/>
                                  </p:stCondLst>
                                  <p:childTnLst>
                                    <p:set>
                                      <p:cBhvr>
                                        <p:cTn id="84" dur="1" fill="hold">
                                          <p:stCondLst>
                                            <p:cond delay="0"/>
                                          </p:stCondLst>
                                        </p:cTn>
                                        <p:tgtEl>
                                          <p:spTgt spid="96"/>
                                        </p:tgtEl>
                                        <p:attrNameLst>
                                          <p:attrName>style.visibility</p:attrName>
                                        </p:attrNameLst>
                                      </p:cBhvr>
                                      <p:to>
                                        <p:strVal val="visible"/>
                                      </p:to>
                                    </p:set>
                                    <p:animEffect transition="in" filter="fade">
                                      <p:cBhvr>
                                        <p:cTn id="85" dur="500"/>
                                        <p:tgtEl>
                                          <p:spTgt spid="96"/>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95"/>
                                        </p:tgtEl>
                                        <p:attrNameLst>
                                          <p:attrName>style.visibility</p:attrName>
                                        </p:attrNameLst>
                                      </p:cBhvr>
                                      <p:to>
                                        <p:strVal val="visible"/>
                                      </p:to>
                                    </p:set>
                                    <p:animEffect transition="in" filter="fade">
                                      <p:cBhvr>
                                        <p:cTn id="88"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tmplLst>
          <p:tmpl>
            <p:tnLst>
              <p:par>
                <p:cTn presetID="10" presetClass="entr" presetSubtype="0" fill="hold" nodeType="withEffect">
                  <p:stCondLst>
                    <p:cond delay="0"/>
                  </p:stCondLst>
                  <p:childTnLst>
                    <p:set>
                      <p:cBhvr>
                        <p:cTn dur="1" fill="hold">
                          <p:stCondLst>
                            <p:cond delay="0"/>
                          </p:stCondLst>
                        </p:cTn>
                        <p:tgtEl>
                          <p:spTgt spid="91"/>
                        </p:tgtEl>
                        <p:attrNameLst>
                          <p:attrName>style.visibility</p:attrName>
                        </p:attrNameLst>
                      </p:cBhvr>
                      <p:to>
                        <p:strVal val="visible"/>
                      </p:to>
                    </p:set>
                    <p:animEffect transition="in" filter="fade">
                      <p:cBhvr>
                        <p:cTn dur="500"/>
                        <p:tgtEl>
                          <p:spTgt spid="91"/>
                        </p:tgtEl>
                      </p:cBhvr>
                    </p:animEffect>
                  </p:childTnLst>
                </p:cTn>
              </p:par>
            </p:tnLst>
          </p:tmpl>
        </p:tmplLst>
      </p:bldP>
      <p:bldP spid="92" grpId="0">
        <p:tmplLst>
          <p:tmpl>
            <p:tnLst>
              <p:par>
                <p:cTn presetID="10" presetClass="entr" presetSubtype="0" fill="hold" nodeType="afterEffect">
                  <p:stCondLst>
                    <p:cond delay="0"/>
                  </p:stCondLst>
                  <p:childTnLst>
                    <p:set>
                      <p:cBhvr>
                        <p:cTn dur="1" fill="hold">
                          <p:stCondLst>
                            <p:cond delay="0"/>
                          </p:stCondLst>
                        </p:cTn>
                        <p:tgtEl>
                          <p:spTgt spid="92"/>
                        </p:tgtEl>
                        <p:attrNameLst>
                          <p:attrName>style.visibility</p:attrName>
                        </p:attrNameLst>
                      </p:cBhvr>
                      <p:to>
                        <p:strVal val="visible"/>
                      </p:to>
                    </p:set>
                    <p:animEffect transition="in" filter="fade">
                      <p:cBhvr>
                        <p:cTn dur="500"/>
                        <p:tgtEl>
                          <p:spTgt spid="92"/>
                        </p:tgtEl>
                      </p:cBhvr>
                    </p:animEffect>
                  </p:childTnLst>
                </p:cTn>
              </p:par>
            </p:tnLst>
          </p:tmpl>
        </p:tmplLst>
      </p:bldP>
      <p:bldP spid="93" grpId="0">
        <p:tmplLst>
          <p:tmpl>
            <p:tnLst>
              <p:par>
                <p:cTn presetID="10" presetClass="entr" presetSubtype="0" fill="hold" nodeType="withEffect">
                  <p:stCondLst>
                    <p:cond delay="0"/>
                  </p:stCondLst>
                  <p:childTnLst>
                    <p:set>
                      <p:cBhvr>
                        <p:cTn dur="1" fill="hold">
                          <p:stCondLst>
                            <p:cond delay="0"/>
                          </p:stCondLst>
                        </p:cTn>
                        <p:tgtEl>
                          <p:spTgt spid="93"/>
                        </p:tgtEl>
                        <p:attrNameLst>
                          <p:attrName>style.visibility</p:attrName>
                        </p:attrNameLst>
                      </p:cBhvr>
                      <p:to>
                        <p:strVal val="visible"/>
                      </p:to>
                    </p:set>
                    <p:animEffect transition="in" filter="fade">
                      <p:cBhvr>
                        <p:cTn dur="500"/>
                        <p:tgtEl>
                          <p:spTgt spid="93"/>
                        </p:tgtEl>
                      </p:cBhvr>
                    </p:animEffect>
                  </p:childTnLst>
                </p:cTn>
              </p:par>
            </p:tnLst>
          </p:tmpl>
        </p:tmplLst>
      </p:bldP>
      <p:bldP spid="94" grpId="0">
        <p:tmplLst>
          <p:tmpl>
            <p:tnLst>
              <p:par>
                <p:cTn presetID="10" presetClass="entr" presetSubtype="0" fill="hold" nodeType="afterEffect">
                  <p:stCondLst>
                    <p:cond delay="0"/>
                  </p:stCondLst>
                  <p:childTnLst>
                    <p:set>
                      <p:cBhvr>
                        <p:cTn dur="1" fill="hold">
                          <p:stCondLst>
                            <p:cond delay="0"/>
                          </p:stCondLst>
                        </p:cTn>
                        <p:tgtEl>
                          <p:spTgt spid="94"/>
                        </p:tgtEl>
                        <p:attrNameLst>
                          <p:attrName>style.visibility</p:attrName>
                        </p:attrNameLst>
                      </p:cBhvr>
                      <p:to>
                        <p:strVal val="visible"/>
                      </p:to>
                    </p:set>
                    <p:animEffect transition="in" filter="fade">
                      <p:cBhvr>
                        <p:cTn dur="500"/>
                        <p:tgtEl>
                          <p:spTgt spid="94"/>
                        </p:tgtEl>
                      </p:cBhvr>
                    </p:animEffect>
                  </p:childTnLst>
                </p:cTn>
              </p:par>
            </p:tnLst>
          </p:tmpl>
        </p:tmplLst>
      </p:bldP>
      <p:bldP spid="95" grpId="0">
        <p:tmplLst>
          <p:tmpl>
            <p:tnLst>
              <p:par>
                <p:cTn presetID="10" presetClass="entr" presetSubtype="0" fill="hold" nodeType="withEffect">
                  <p:stCondLst>
                    <p:cond delay="0"/>
                  </p:stCondLst>
                  <p:childTnLst>
                    <p:set>
                      <p:cBhvr>
                        <p:cTn dur="1" fill="hold">
                          <p:stCondLst>
                            <p:cond delay="0"/>
                          </p:stCondLst>
                        </p:cTn>
                        <p:tgtEl>
                          <p:spTgt spid="95"/>
                        </p:tgtEl>
                        <p:attrNameLst>
                          <p:attrName>style.visibility</p:attrName>
                        </p:attrNameLst>
                      </p:cBhvr>
                      <p:to>
                        <p:strVal val="visible"/>
                      </p:to>
                    </p:set>
                    <p:animEffect transition="in" filter="fade">
                      <p:cBhvr>
                        <p:cTn dur="500"/>
                        <p:tgtEl>
                          <p:spTgt spid="95"/>
                        </p:tgtEl>
                      </p:cBhvr>
                    </p:animEffect>
                  </p:childTnLst>
                </p:cTn>
              </p:par>
            </p:tnLst>
          </p:tmpl>
        </p:tmplLst>
      </p:bldP>
      <p:bldP spid="96" grpId="0">
        <p:tmplLst>
          <p:tmpl>
            <p:tnLst>
              <p:par>
                <p:cTn presetID="10" presetClass="entr" presetSubtype="0" fill="hold" nodeType="afterEffect">
                  <p:stCondLst>
                    <p:cond delay="0"/>
                  </p:stCondLst>
                  <p:childTnLst>
                    <p:set>
                      <p:cBhvr>
                        <p:cTn dur="1" fill="hold">
                          <p:stCondLst>
                            <p:cond delay="0"/>
                          </p:stCondLst>
                        </p:cTn>
                        <p:tgtEl>
                          <p:spTgt spid="96"/>
                        </p:tgtEl>
                        <p:attrNameLst>
                          <p:attrName>style.visibility</p:attrName>
                        </p:attrNameLst>
                      </p:cBhvr>
                      <p:to>
                        <p:strVal val="visible"/>
                      </p:to>
                    </p:set>
                    <p:animEffect transition="in" filter="fade">
                      <p:cBhvr>
                        <p:cTn dur="500"/>
                        <p:tgtEl>
                          <p:spTgt spid="96"/>
                        </p:tgtEl>
                      </p:cBhvr>
                    </p:animEffect>
                  </p:childTnLst>
                </p:cTn>
              </p:par>
            </p:tnLst>
          </p:tmpl>
        </p:tmplLst>
      </p:bldP>
      <p:bldP spid="97" grpId="0">
        <p:tmplLst>
          <p:tmpl>
            <p:tnLst>
              <p:par>
                <p:cTn presetID="10" presetClass="entr" presetSubtype="0" fill="hold" nodeType="withEffect">
                  <p:stCondLst>
                    <p:cond delay="0"/>
                  </p:stCondLst>
                  <p:childTnLst>
                    <p:set>
                      <p:cBhvr>
                        <p:cTn dur="1" fill="hold">
                          <p:stCondLst>
                            <p:cond delay="0"/>
                          </p:stCondLst>
                        </p:cTn>
                        <p:tgtEl>
                          <p:spTgt spid="97"/>
                        </p:tgtEl>
                        <p:attrNameLst>
                          <p:attrName>style.visibility</p:attrName>
                        </p:attrNameLst>
                      </p:cBhvr>
                      <p:to>
                        <p:strVal val="visible"/>
                      </p:to>
                    </p:set>
                    <p:animEffect transition="in" filter="fade">
                      <p:cBhvr>
                        <p:cTn dur="500"/>
                        <p:tgtEl>
                          <p:spTgt spid="97"/>
                        </p:tgtEl>
                      </p:cBhvr>
                    </p:animEffect>
                  </p:childTnLst>
                </p:cTn>
              </p:par>
            </p:tnLst>
          </p:tmpl>
        </p:tmplLst>
      </p:bldP>
      <p:bldP spid="98" grpId="0">
        <p:tmplLst>
          <p:tmpl>
            <p:tnLst>
              <p:par>
                <p:cTn presetID="10" presetClass="entr" presetSubtype="0" fill="hold" nodeType="afterEffect">
                  <p:stCondLst>
                    <p:cond delay="0"/>
                  </p:stCondLst>
                  <p:childTnLst>
                    <p:set>
                      <p:cBhvr>
                        <p:cTn dur="1" fill="hold">
                          <p:stCondLst>
                            <p:cond delay="0"/>
                          </p:stCondLst>
                        </p:cTn>
                        <p:tgtEl>
                          <p:spTgt spid="98"/>
                        </p:tgtEl>
                        <p:attrNameLst>
                          <p:attrName>style.visibility</p:attrName>
                        </p:attrNameLst>
                      </p:cBhvr>
                      <p:to>
                        <p:strVal val="visible"/>
                      </p:to>
                    </p:set>
                    <p:animEffect transition="in" filter="fade">
                      <p:cBhvr>
                        <p:cTn dur="500"/>
                        <p:tgtEl>
                          <p:spTgt spid="98"/>
                        </p:tgtEl>
                      </p:cBhvr>
                    </p:animEffect>
                  </p:childTnLst>
                </p:cTn>
              </p:par>
            </p:tnLst>
          </p:tmpl>
        </p:tmplLst>
      </p:bldP>
      <p:bldP spid="99" grpId="0">
        <p:tmplLst>
          <p:tmpl>
            <p:tnLst>
              <p:par>
                <p:cTn presetID="10" presetClass="entr" presetSubtype="0" fill="hold" nodeType="withEffect">
                  <p:stCondLst>
                    <p:cond delay="0"/>
                  </p:stCondLst>
                  <p:childTnLst>
                    <p:set>
                      <p:cBhvr>
                        <p:cTn dur="1" fill="hold">
                          <p:stCondLst>
                            <p:cond delay="0"/>
                          </p:stCondLst>
                        </p:cTn>
                        <p:tgtEl>
                          <p:spTgt spid="99"/>
                        </p:tgtEl>
                        <p:attrNameLst>
                          <p:attrName>style.visibility</p:attrName>
                        </p:attrNameLst>
                      </p:cBhvr>
                      <p:to>
                        <p:strVal val="visible"/>
                      </p:to>
                    </p:set>
                    <p:animEffect transition="in" filter="fade">
                      <p:cBhvr>
                        <p:cTn dur="500"/>
                        <p:tgtEl>
                          <p:spTgt spid="99"/>
                        </p:tgtEl>
                      </p:cBhvr>
                    </p:animEffect>
                  </p:childTnLst>
                </p:cTn>
              </p:par>
            </p:tnLst>
          </p:tmpl>
        </p:tmplLst>
      </p:bldP>
      <p:bldP spid="100" grpId="0">
        <p:tmplLst>
          <p:tmpl>
            <p:tnLst>
              <p:par>
                <p:cTn presetID="10" presetClass="entr" presetSubtype="0" fill="hold" nodeType="afterEffect">
                  <p:stCondLst>
                    <p:cond delay="0"/>
                  </p:stCondLst>
                  <p:childTnLst>
                    <p:set>
                      <p:cBhvr>
                        <p:cTn dur="1" fill="hold">
                          <p:stCondLst>
                            <p:cond delay="0"/>
                          </p:stCondLst>
                        </p:cTn>
                        <p:tgtEl>
                          <p:spTgt spid="100"/>
                        </p:tgtEl>
                        <p:attrNameLst>
                          <p:attrName>style.visibility</p:attrName>
                        </p:attrNameLst>
                      </p:cBhvr>
                      <p:to>
                        <p:strVal val="visible"/>
                      </p:to>
                    </p:set>
                    <p:animEffect transition="in" filter="fade">
                      <p:cBhvr>
                        <p:cTn dur="500"/>
                        <p:tgtEl>
                          <p:spTgt spid="100"/>
                        </p:tgtEl>
                      </p:cBhvr>
                    </p:animEffect>
                  </p:childTnLst>
                </p:cTn>
              </p:par>
            </p:tnLst>
          </p:tmpl>
        </p:tmplLst>
      </p:bldP>
    </p:bld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Plan Table 1">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grpSp>
        <p:nvGrpSpPr>
          <p:cNvPr id="13" name="グループ化 12"/>
          <p:cNvGrpSpPr/>
          <p:nvPr userDrawn="1"/>
        </p:nvGrpSpPr>
        <p:grpSpPr>
          <a:xfrm>
            <a:off x="1582365" y="1826282"/>
            <a:ext cx="4545506" cy="5621309"/>
            <a:chOff x="1582365" y="2308464"/>
            <a:chExt cx="4545506" cy="5621309"/>
          </a:xfrm>
        </p:grpSpPr>
        <p:sp>
          <p:nvSpPr>
            <p:cNvPr id="5" name="角丸四角形 4"/>
            <p:cNvSpPr/>
            <p:nvPr userDrawn="1"/>
          </p:nvSpPr>
          <p:spPr>
            <a:xfrm>
              <a:off x="1582366" y="2308464"/>
              <a:ext cx="4545505" cy="5621309"/>
            </a:xfrm>
            <a:prstGeom prst="roundRect">
              <a:avLst>
                <a:gd name="adj" fmla="val 2803"/>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 name="正方形/長方形 5"/>
            <p:cNvSpPr/>
            <p:nvPr userDrawn="1"/>
          </p:nvSpPr>
          <p:spPr>
            <a:xfrm>
              <a:off x="1582366" y="3073270"/>
              <a:ext cx="4545505" cy="1440160"/>
            </a:xfrm>
            <a:prstGeom prst="rect">
              <a:avLst/>
            </a:prstGeom>
            <a:solidFill>
              <a:schemeClr val="accent1">
                <a:lumMod val="60000"/>
                <a:lumOff val="4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 name="正方形/長方形 6"/>
            <p:cNvSpPr/>
            <p:nvPr userDrawn="1"/>
          </p:nvSpPr>
          <p:spPr>
            <a:xfrm>
              <a:off x="1582365" y="4513430"/>
              <a:ext cx="4545505" cy="2876283"/>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14" name="テキスト プレースホルダー 11"/>
          <p:cNvSpPr>
            <a:spLocks noGrp="1"/>
          </p:cNvSpPr>
          <p:nvPr>
            <p:ph type="body" sz="quarter" idx="36" hasCustomPrompt="1"/>
          </p:nvPr>
        </p:nvSpPr>
        <p:spPr>
          <a:xfrm>
            <a:off x="1582365" y="1817885"/>
            <a:ext cx="4545505" cy="773203"/>
          </a:xfrm>
        </p:spPr>
        <p:txBody>
          <a:bodyPr anchor="ctr">
            <a:noAutofit/>
          </a:bodyPr>
          <a:lstStyle>
            <a:lvl1pPr algn="ctr">
              <a:lnSpc>
                <a:spcPct val="120000"/>
              </a:lnSpc>
              <a:defRPr sz="2800" spc="300">
                <a:solidFill>
                  <a:schemeClr val="bg1"/>
                </a:solidFill>
                <a:latin typeface="+mj-lt"/>
              </a:defRPr>
            </a:lvl1pPr>
          </a:lstStyle>
          <a:p>
            <a:pPr lvl="0"/>
            <a:r>
              <a:rPr lang="en-US" altLang="ja-JP" dirty="0"/>
              <a:t>TEXT HERE</a:t>
            </a:r>
            <a:endParaRPr lang="en-US" dirty="0"/>
          </a:p>
        </p:txBody>
      </p:sp>
      <p:sp>
        <p:nvSpPr>
          <p:cNvPr id="15" name="テキスト プレースホルダー 11"/>
          <p:cNvSpPr>
            <a:spLocks noGrp="1"/>
          </p:cNvSpPr>
          <p:nvPr>
            <p:ph type="body" sz="quarter" idx="37" hasCustomPrompt="1"/>
          </p:nvPr>
        </p:nvSpPr>
        <p:spPr>
          <a:xfrm>
            <a:off x="1582364" y="6907531"/>
            <a:ext cx="4545505" cy="540060"/>
          </a:xfrm>
        </p:spPr>
        <p:txBody>
          <a:bodyPr anchor="ctr">
            <a:noAutofit/>
          </a:bodyPr>
          <a:lstStyle>
            <a:lvl1pPr algn="ctr">
              <a:lnSpc>
                <a:spcPct val="120000"/>
              </a:lnSpc>
              <a:defRPr sz="2000" spc="300">
                <a:solidFill>
                  <a:schemeClr val="bg1"/>
                </a:solidFill>
                <a:latin typeface="+mj-lt"/>
              </a:defRPr>
            </a:lvl1pPr>
          </a:lstStyle>
          <a:p>
            <a:pPr lvl="0"/>
            <a:r>
              <a:rPr lang="en-US" altLang="ja-JP" dirty="0"/>
              <a:t>TEXT HERE</a:t>
            </a:r>
            <a:endParaRPr lang="en-US" dirty="0"/>
          </a:p>
        </p:txBody>
      </p:sp>
      <p:sp>
        <p:nvSpPr>
          <p:cNvPr id="16" name="テキスト プレースホルダー 11"/>
          <p:cNvSpPr>
            <a:spLocks noGrp="1"/>
          </p:cNvSpPr>
          <p:nvPr>
            <p:ph type="body" sz="quarter" idx="38" hasCustomPrompt="1"/>
          </p:nvPr>
        </p:nvSpPr>
        <p:spPr>
          <a:xfrm>
            <a:off x="1582366" y="2591088"/>
            <a:ext cx="4545505" cy="1440160"/>
          </a:xfrm>
        </p:spPr>
        <p:txBody>
          <a:bodyPr anchor="ctr">
            <a:noAutofit/>
          </a:bodyPr>
          <a:lstStyle>
            <a:lvl1pPr algn="ctr">
              <a:lnSpc>
                <a:spcPct val="120000"/>
              </a:lnSpc>
              <a:defRPr sz="6600" spc="300">
                <a:solidFill>
                  <a:schemeClr val="bg1"/>
                </a:solidFill>
                <a:latin typeface="+mj-lt"/>
              </a:defRPr>
            </a:lvl1pPr>
          </a:lstStyle>
          <a:p>
            <a:pPr lvl="0"/>
            <a:r>
              <a:rPr lang="en-US" altLang="ja-JP" dirty="0"/>
              <a:t>WORD</a:t>
            </a:r>
            <a:endParaRPr lang="en-US" dirty="0"/>
          </a:p>
        </p:txBody>
      </p:sp>
      <p:sp>
        <p:nvSpPr>
          <p:cNvPr id="17" name="ホームベース 16"/>
          <p:cNvSpPr/>
          <p:nvPr userDrawn="1"/>
        </p:nvSpPr>
        <p:spPr>
          <a:xfrm>
            <a:off x="1798874" y="4278776"/>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8" name="テキスト プレースホルダー 11"/>
          <p:cNvSpPr>
            <a:spLocks noGrp="1"/>
          </p:cNvSpPr>
          <p:nvPr>
            <p:ph type="body" sz="quarter" idx="39" hasCustomPrompt="1"/>
          </p:nvPr>
        </p:nvSpPr>
        <p:spPr>
          <a:xfrm>
            <a:off x="2158915" y="4166263"/>
            <a:ext cx="3780419"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19" name="ホームベース 18"/>
          <p:cNvSpPr/>
          <p:nvPr userDrawn="1"/>
        </p:nvSpPr>
        <p:spPr>
          <a:xfrm>
            <a:off x="1798874" y="4973238"/>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0" name="テキスト プレースホルダー 11"/>
          <p:cNvSpPr>
            <a:spLocks noGrp="1"/>
          </p:cNvSpPr>
          <p:nvPr>
            <p:ph type="body" sz="quarter" idx="40" hasCustomPrompt="1"/>
          </p:nvPr>
        </p:nvSpPr>
        <p:spPr>
          <a:xfrm>
            <a:off x="2158915" y="4860725"/>
            <a:ext cx="3780419"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21" name="ホームベース 20"/>
          <p:cNvSpPr/>
          <p:nvPr userDrawn="1"/>
        </p:nvSpPr>
        <p:spPr>
          <a:xfrm>
            <a:off x="1798874" y="5649061"/>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2" name="テキスト プレースホルダー 11"/>
          <p:cNvSpPr>
            <a:spLocks noGrp="1"/>
          </p:cNvSpPr>
          <p:nvPr>
            <p:ph type="body" sz="quarter" idx="41" hasCustomPrompt="1"/>
          </p:nvPr>
        </p:nvSpPr>
        <p:spPr>
          <a:xfrm>
            <a:off x="2158915" y="5536548"/>
            <a:ext cx="3780419"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23" name="ホームベース 22"/>
          <p:cNvSpPr/>
          <p:nvPr userDrawn="1"/>
        </p:nvSpPr>
        <p:spPr>
          <a:xfrm>
            <a:off x="1798874" y="6326503"/>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4" name="テキスト プレースホルダー 11"/>
          <p:cNvSpPr>
            <a:spLocks noGrp="1"/>
          </p:cNvSpPr>
          <p:nvPr>
            <p:ph type="body" sz="quarter" idx="42" hasCustomPrompt="1"/>
          </p:nvPr>
        </p:nvSpPr>
        <p:spPr>
          <a:xfrm>
            <a:off x="2158915" y="6213990"/>
            <a:ext cx="3780419"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grpSp>
        <p:nvGrpSpPr>
          <p:cNvPr id="25" name="グループ化 24"/>
          <p:cNvGrpSpPr/>
          <p:nvPr userDrawn="1"/>
        </p:nvGrpSpPr>
        <p:grpSpPr>
          <a:xfrm>
            <a:off x="6869660" y="1830319"/>
            <a:ext cx="4545506" cy="5621309"/>
            <a:chOff x="1582365" y="2308464"/>
            <a:chExt cx="4545506" cy="5621309"/>
          </a:xfrm>
        </p:grpSpPr>
        <p:sp>
          <p:nvSpPr>
            <p:cNvPr id="26" name="角丸四角形 25"/>
            <p:cNvSpPr/>
            <p:nvPr userDrawn="1"/>
          </p:nvSpPr>
          <p:spPr>
            <a:xfrm>
              <a:off x="1582366" y="2308464"/>
              <a:ext cx="4545505" cy="5621309"/>
            </a:xfrm>
            <a:prstGeom prst="roundRect">
              <a:avLst>
                <a:gd name="adj" fmla="val 2803"/>
              </a:avLst>
            </a:prstGeom>
            <a:solidFill>
              <a:schemeClr val="accent1">
                <a:lumMod val="75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7" name="正方形/長方形 26"/>
            <p:cNvSpPr/>
            <p:nvPr userDrawn="1"/>
          </p:nvSpPr>
          <p:spPr>
            <a:xfrm>
              <a:off x="1582366" y="3073270"/>
              <a:ext cx="4545505" cy="144016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8" name="正方形/長方形 27"/>
            <p:cNvSpPr/>
            <p:nvPr userDrawn="1"/>
          </p:nvSpPr>
          <p:spPr>
            <a:xfrm>
              <a:off x="1582365" y="4513430"/>
              <a:ext cx="4545505" cy="2876283"/>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29" name="テキスト プレースホルダー 11"/>
          <p:cNvSpPr>
            <a:spLocks noGrp="1"/>
          </p:cNvSpPr>
          <p:nvPr>
            <p:ph type="body" sz="quarter" idx="43" hasCustomPrompt="1"/>
          </p:nvPr>
        </p:nvSpPr>
        <p:spPr>
          <a:xfrm>
            <a:off x="6869660" y="1821922"/>
            <a:ext cx="4545505" cy="773203"/>
          </a:xfrm>
        </p:spPr>
        <p:txBody>
          <a:bodyPr anchor="ctr">
            <a:noAutofit/>
          </a:bodyPr>
          <a:lstStyle>
            <a:lvl1pPr algn="ctr">
              <a:lnSpc>
                <a:spcPct val="120000"/>
              </a:lnSpc>
              <a:defRPr sz="2800" spc="300">
                <a:solidFill>
                  <a:schemeClr val="bg1"/>
                </a:solidFill>
                <a:latin typeface="+mj-lt"/>
              </a:defRPr>
            </a:lvl1pPr>
          </a:lstStyle>
          <a:p>
            <a:pPr lvl="0"/>
            <a:r>
              <a:rPr lang="en-US" altLang="ja-JP" dirty="0"/>
              <a:t>TEXT HERE</a:t>
            </a:r>
            <a:endParaRPr lang="en-US" dirty="0"/>
          </a:p>
        </p:txBody>
      </p:sp>
      <p:sp>
        <p:nvSpPr>
          <p:cNvPr id="30" name="テキスト プレースホルダー 11"/>
          <p:cNvSpPr>
            <a:spLocks noGrp="1"/>
          </p:cNvSpPr>
          <p:nvPr>
            <p:ph type="body" sz="quarter" idx="44" hasCustomPrompt="1"/>
          </p:nvPr>
        </p:nvSpPr>
        <p:spPr>
          <a:xfrm>
            <a:off x="6869659" y="6911568"/>
            <a:ext cx="4545505" cy="540060"/>
          </a:xfrm>
        </p:spPr>
        <p:txBody>
          <a:bodyPr anchor="ctr">
            <a:noAutofit/>
          </a:bodyPr>
          <a:lstStyle>
            <a:lvl1pPr algn="ctr">
              <a:lnSpc>
                <a:spcPct val="120000"/>
              </a:lnSpc>
              <a:defRPr sz="2000" spc="300">
                <a:solidFill>
                  <a:schemeClr val="bg1"/>
                </a:solidFill>
                <a:latin typeface="+mj-lt"/>
              </a:defRPr>
            </a:lvl1pPr>
          </a:lstStyle>
          <a:p>
            <a:pPr lvl="0"/>
            <a:r>
              <a:rPr lang="en-US" altLang="ja-JP" dirty="0"/>
              <a:t>TEXT HERE</a:t>
            </a:r>
            <a:endParaRPr lang="en-US" dirty="0"/>
          </a:p>
        </p:txBody>
      </p:sp>
      <p:sp>
        <p:nvSpPr>
          <p:cNvPr id="31" name="テキスト プレースホルダー 11"/>
          <p:cNvSpPr>
            <a:spLocks noGrp="1"/>
          </p:cNvSpPr>
          <p:nvPr>
            <p:ph type="body" sz="quarter" idx="45" hasCustomPrompt="1"/>
          </p:nvPr>
        </p:nvSpPr>
        <p:spPr>
          <a:xfrm>
            <a:off x="6869661" y="2595125"/>
            <a:ext cx="4545505" cy="1440160"/>
          </a:xfrm>
        </p:spPr>
        <p:txBody>
          <a:bodyPr anchor="ctr">
            <a:noAutofit/>
          </a:bodyPr>
          <a:lstStyle>
            <a:lvl1pPr algn="ctr">
              <a:lnSpc>
                <a:spcPct val="120000"/>
              </a:lnSpc>
              <a:defRPr sz="6600" spc="300">
                <a:solidFill>
                  <a:schemeClr val="bg1"/>
                </a:solidFill>
                <a:latin typeface="+mj-lt"/>
              </a:defRPr>
            </a:lvl1pPr>
          </a:lstStyle>
          <a:p>
            <a:pPr lvl="0"/>
            <a:r>
              <a:rPr lang="en-US" altLang="ja-JP" dirty="0"/>
              <a:t>WORD</a:t>
            </a:r>
            <a:endParaRPr lang="en-US" dirty="0"/>
          </a:p>
        </p:txBody>
      </p:sp>
      <p:sp>
        <p:nvSpPr>
          <p:cNvPr id="32" name="ホームベース 31"/>
          <p:cNvSpPr/>
          <p:nvPr userDrawn="1"/>
        </p:nvSpPr>
        <p:spPr>
          <a:xfrm>
            <a:off x="7086169" y="4282813"/>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3" name="テキスト プレースホルダー 11"/>
          <p:cNvSpPr>
            <a:spLocks noGrp="1"/>
          </p:cNvSpPr>
          <p:nvPr>
            <p:ph type="body" sz="quarter" idx="46" hasCustomPrompt="1"/>
          </p:nvPr>
        </p:nvSpPr>
        <p:spPr>
          <a:xfrm>
            <a:off x="7446210" y="4170300"/>
            <a:ext cx="3780419"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34" name="ホームベース 33"/>
          <p:cNvSpPr/>
          <p:nvPr userDrawn="1"/>
        </p:nvSpPr>
        <p:spPr>
          <a:xfrm>
            <a:off x="7086169" y="4977275"/>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5" name="テキスト プレースホルダー 11"/>
          <p:cNvSpPr>
            <a:spLocks noGrp="1"/>
          </p:cNvSpPr>
          <p:nvPr>
            <p:ph type="body" sz="quarter" idx="47" hasCustomPrompt="1"/>
          </p:nvPr>
        </p:nvSpPr>
        <p:spPr>
          <a:xfrm>
            <a:off x="7446210" y="4864762"/>
            <a:ext cx="3780419"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36" name="ホームベース 35"/>
          <p:cNvSpPr/>
          <p:nvPr userDrawn="1"/>
        </p:nvSpPr>
        <p:spPr>
          <a:xfrm>
            <a:off x="7086169" y="5653098"/>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7" name="テキスト プレースホルダー 11"/>
          <p:cNvSpPr>
            <a:spLocks noGrp="1"/>
          </p:cNvSpPr>
          <p:nvPr>
            <p:ph type="body" sz="quarter" idx="48" hasCustomPrompt="1"/>
          </p:nvPr>
        </p:nvSpPr>
        <p:spPr>
          <a:xfrm>
            <a:off x="7446210" y="5540585"/>
            <a:ext cx="3780419"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38" name="ホームベース 37"/>
          <p:cNvSpPr/>
          <p:nvPr userDrawn="1"/>
        </p:nvSpPr>
        <p:spPr>
          <a:xfrm>
            <a:off x="7086169" y="6330540"/>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9" name="テキスト プレースホルダー 11"/>
          <p:cNvSpPr>
            <a:spLocks noGrp="1"/>
          </p:cNvSpPr>
          <p:nvPr>
            <p:ph type="body" sz="quarter" idx="49" hasCustomPrompt="1"/>
          </p:nvPr>
        </p:nvSpPr>
        <p:spPr>
          <a:xfrm>
            <a:off x="7446210" y="6218027"/>
            <a:ext cx="3780419"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grpSp>
        <p:nvGrpSpPr>
          <p:cNvPr id="40" name="グループ化 39"/>
          <p:cNvGrpSpPr/>
          <p:nvPr userDrawn="1"/>
        </p:nvGrpSpPr>
        <p:grpSpPr>
          <a:xfrm>
            <a:off x="12158542" y="1812181"/>
            <a:ext cx="4545506" cy="5621309"/>
            <a:chOff x="1582365" y="2308464"/>
            <a:chExt cx="4545506" cy="5621309"/>
          </a:xfrm>
        </p:grpSpPr>
        <p:sp>
          <p:nvSpPr>
            <p:cNvPr id="41" name="角丸四角形 40"/>
            <p:cNvSpPr/>
            <p:nvPr userDrawn="1"/>
          </p:nvSpPr>
          <p:spPr>
            <a:xfrm>
              <a:off x="1582366" y="2308464"/>
              <a:ext cx="4545505" cy="5621309"/>
            </a:xfrm>
            <a:prstGeom prst="roundRect">
              <a:avLst>
                <a:gd name="adj" fmla="val 2803"/>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42" name="正方形/長方形 41"/>
            <p:cNvSpPr/>
            <p:nvPr userDrawn="1"/>
          </p:nvSpPr>
          <p:spPr>
            <a:xfrm>
              <a:off x="1582366" y="3073270"/>
              <a:ext cx="4545505" cy="1440160"/>
            </a:xfrm>
            <a:prstGeom prst="rect">
              <a:avLst/>
            </a:prstGeom>
            <a:solidFill>
              <a:schemeClr val="accent1">
                <a:lumMod val="60000"/>
                <a:lumOff val="4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43" name="正方形/長方形 42"/>
            <p:cNvSpPr/>
            <p:nvPr userDrawn="1"/>
          </p:nvSpPr>
          <p:spPr>
            <a:xfrm>
              <a:off x="1582365" y="4513430"/>
              <a:ext cx="4545505" cy="2876283"/>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44" name="テキスト プレースホルダー 11"/>
          <p:cNvSpPr>
            <a:spLocks noGrp="1"/>
          </p:cNvSpPr>
          <p:nvPr>
            <p:ph type="body" sz="quarter" idx="50" hasCustomPrompt="1"/>
          </p:nvPr>
        </p:nvSpPr>
        <p:spPr>
          <a:xfrm>
            <a:off x="12158542" y="1803784"/>
            <a:ext cx="4545505" cy="773203"/>
          </a:xfrm>
        </p:spPr>
        <p:txBody>
          <a:bodyPr anchor="ctr">
            <a:noAutofit/>
          </a:bodyPr>
          <a:lstStyle>
            <a:lvl1pPr algn="ctr">
              <a:lnSpc>
                <a:spcPct val="120000"/>
              </a:lnSpc>
              <a:defRPr sz="2800" spc="300">
                <a:solidFill>
                  <a:schemeClr val="bg1"/>
                </a:solidFill>
                <a:latin typeface="+mj-lt"/>
              </a:defRPr>
            </a:lvl1pPr>
          </a:lstStyle>
          <a:p>
            <a:pPr lvl="0"/>
            <a:r>
              <a:rPr lang="en-US" altLang="ja-JP" dirty="0"/>
              <a:t>TEXT HERE</a:t>
            </a:r>
            <a:endParaRPr lang="en-US" dirty="0"/>
          </a:p>
        </p:txBody>
      </p:sp>
      <p:sp>
        <p:nvSpPr>
          <p:cNvPr id="45" name="テキスト プレースホルダー 11"/>
          <p:cNvSpPr>
            <a:spLocks noGrp="1"/>
          </p:cNvSpPr>
          <p:nvPr>
            <p:ph type="body" sz="quarter" idx="51" hasCustomPrompt="1"/>
          </p:nvPr>
        </p:nvSpPr>
        <p:spPr>
          <a:xfrm>
            <a:off x="12158541" y="6893430"/>
            <a:ext cx="4545505" cy="540060"/>
          </a:xfrm>
        </p:spPr>
        <p:txBody>
          <a:bodyPr anchor="ctr">
            <a:noAutofit/>
          </a:bodyPr>
          <a:lstStyle>
            <a:lvl1pPr algn="ctr">
              <a:lnSpc>
                <a:spcPct val="120000"/>
              </a:lnSpc>
              <a:defRPr sz="2000" spc="300">
                <a:solidFill>
                  <a:schemeClr val="bg1"/>
                </a:solidFill>
                <a:latin typeface="+mj-lt"/>
              </a:defRPr>
            </a:lvl1pPr>
          </a:lstStyle>
          <a:p>
            <a:pPr lvl="0"/>
            <a:r>
              <a:rPr lang="en-US" altLang="ja-JP" dirty="0"/>
              <a:t>TEXT HERE</a:t>
            </a:r>
            <a:endParaRPr lang="en-US" dirty="0"/>
          </a:p>
        </p:txBody>
      </p:sp>
      <p:sp>
        <p:nvSpPr>
          <p:cNvPr id="46" name="テキスト プレースホルダー 11"/>
          <p:cNvSpPr>
            <a:spLocks noGrp="1"/>
          </p:cNvSpPr>
          <p:nvPr>
            <p:ph type="body" sz="quarter" idx="52" hasCustomPrompt="1"/>
          </p:nvPr>
        </p:nvSpPr>
        <p:spPr>
          <a:xfrm>
            <a:off x="12158543" y="2576987"/>
            <a:ext cx="4545505" cy="1440160"/>
          </a:xfrm>
        </p:spPr>
        <p:txBody>
          <a:bodyPr anchor="ctr">
            <a:noAutofit/>
          </a:bodyPr>
          <a:lstStyle>
            <a:lvl1pPr algn="ctr">
              <a:lnSpc>
                <a:spcPct val="120000"/>
              </a:lnSpc>
              <a:defRPr sz="6600" spc="300">
                <a:solidFill>
                  <a:schemeClr val="bg1"/>
                </a:solidFill>
                <a:latin typeface="+mj-lt"/>
              </a:defRPr>
            </a:lvl1pPr>
          </a:lstStyle>
          <a:p>
            <a:pPr lvl="0"/>
            <a:r>
              <a:rPr lang="en-US" altLang="ja-JP" dirty="0"/>
              <a:t>WORD</a:t>
            </a:r>
            <a:endParaRPr lang="en-US" dirty="0"/>
          </a:p>
        </p:txBody>
      </p:sp>
      <p:sp>
        <p:nvSpPr>
          <p:cNvPr id="47" name="ホームベース 46"/>
          <p:cNvSpPr/>
          <p:nvPr userDrawn="1"/>
        </p:nvSpPr>
        <p:spPr>
          <a:xfrm>
            <a:off x="12375051" y="4264675"/>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48" name="テキスト プレースホルダー 11"/>
          <p:cNvSpPr>
            <a:spLocks noGrp="1"/>
          </p:cNvSpPr>
          <p:nvPr>
            <p:ph type="body" sz="quarter" idx="53" hasCustomPrompt="1"/>
          </p:nvPr>
        </p:nvSpPr>
        <p:spPr>
          <a:xfrm>
            <a:off x="12735092" y="4152162"/>
            <a:ext cx="3780419"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49" name="ホームベース 48"/>
          <p:cNvSpPr/>
          <p:nvPr userDrawn="1"/>
        </p:nvSpPr>
        <p:spPr>
          <a:xfrm>
            <a:off x="12375051" y="4959137"/>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50" name="テキスト プレースホルダー 11"/>
          <p:cNvSpPr>
            <a:spLocks noGrp="1"/>
          </p:cNvSpPr>
          <p:nvPr>
            <p:ph type="body" sz="quarter" idx="54" hasCustomPrompt="1"/>
          </p:nvPr>
        </p:nvSpPr>
        <p:spPr>
          <a:xfrm>
            <a:off x="12735092" y="4846624"/>
            <a:ext cx="3780419"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51" name="ホームベース 50"/>
          <p:cNvSpPr/>
          <p:nvPr userDrawn="1"/>
        </p:nvSpPr>
        <p:spPr>
          <a:xfrm>
            <a:off x="12375051" y="5634960"/>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52" name="テキスト プレースホルダー 11"/>
          <p:cNvSpPr>
            <a:spLocks noGrp="1"/>
          </p:cNvSpPr>
          <p:nvPr>
            <p:ph type="body" sz="quarter" idx="55" hasCustomPrompt="1"/>
          </p:nvPr>
        </p:nvSpPr>
        <p:spPr>
          <a:xfrm>
            <a:off x="12735092" y="5522447"/>
            <a:ext cx="3780419"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53" name="ホームベース 52"/>
          <p:cNvSpPr/>
          <p:nvPr userDrawn="1"/>
        </p:nvSpPr>
        <p:spPr>
          <a:xfrm>
            <a:off x="12375051" y="6312402"/>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54" name="テキスト プレースホルダー 11"/>
          <p:cNvSpPr>
            <a:spLocks noGrp="1"/>
          </p:cNvSpPr>
          <p:nvPr>
            <p:ph type="body" sz="quarter" idx="56" hasCustomPrompt="1"/>
          </p:nvPr>
        </p:nvSpPr>
        <p:spPr>
          <a:xfrm>
            <a:off x="12735092" y="6199889"/>
            <a:ext cx="3780419"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cxnSp>
        <p:nvCxnSpPr>
          <p:cNvPr id="55" name="直線コネクタ 54"/>
          <p:cNvCxnSpPr/>
          <p:nvPr userDrawn="1"/>
        </p:nvCxnSpPr>
        <p:spPr>
          <a:xfrm flipH="1" flipV="1">
            <a:off x="3332956" y="7753789"/>
            <a:ext cx="11620500"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56" name="テキスト プレースホルダー 11"/>
          <p:cNvSpPr>
            <a:spLocks noGrp="1"/>
          </p:cNvSpPr>
          <p:nvPr>
            <p:ph type="body" sz="quarter" idx="57" hasCustomPrompt="1"/>
          </p:nvPr>
        </p:nvSpPr>
        <p:spPr>
          <a:xfrm>
            <a:off x="2097255" y="7975591"/>
            <a:ext cx="14102428" cy="1539112"/>
          </a:xfrm>
        </p:spPr>
        <p:txBody>
          <a:bodyPr anchor="t">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2915246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 calcmode="lin" valueType="num">
                                      <p:cBhvr>
                                        <p:cTn id="12" dur="5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4">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4">
                                            <p:txEl>
                                              <p:pRg st="0" end="0"/>
                                            </p:txEl>
                                          </p:spTgt>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5">
                                            <p:txEl>
                                              <p:pRg st="0" end="0"/>
                                            </p:txEl>
                                          </p:spTgt>
                                        </p:tgtEl>
                                        <p:attrNameLst>
                                          <p:attrName>style.visibility</p:attrName>
                                        </p:attrNameLst>
                                      </p:cBhvr>
                                      <p:to>
                                        <p:strVal val="visible"/>
                                      </p:to>
                                    </p:set>
                                    <p:anim calcmode="lin" valueType="num">
                                      <p:cBhvr>
                                        <p:cTn id="17" dur="500" fill="hold"/>
                                        <p:tgtEl>
                                          <p:spTgt spid="15">
                                            <p:txEl>
                                              <p:pRg st="0" end="0"/>
                                            </p:txEl>
                                          </p:spTgt>
                                        </p:tgtEl>
                                        <p:attrNameLst>
                                          <p:attrName>ppt_w</p:attrName>
                                        </p:attrNameLst>
                                      </p:cBhvr>
                                      <p:tavLst>
                                        <p:tav tm="0">
                                          <p:val>
                                            <p:fltVal val="0"/>
                                          </p:val>
                                        </p:tav>
                                        <p:tav tm="100000">
                                          <p:val>
                                            <p:strVal val="#ppt_w"/>
                                          </p:val>
                                        </p:tav>
                                      </p:tavLst>
                                    </p:anim>
                                    <p:anim calcmode="lin" valueType="num">
                                      <p:cBhvr>
                                        <p:cTn id="18" dur="500" fill="hold"/>
                                        <p:tgtEl>
                                          <p:spTgt spid="15">
                                            <p:txEl>
                                              <p:pRg st="0" end="0"/>
                                            </p:txEl>
                                          </p:spTgt>
                                        </p:tgtEl>
                                        <p:attrNameLst>
                                          <p:attrName>ppt_h</p:attrName>
                                        </p:attrNameLst>
                                      </p:cBhvr>
                                      <p:tavLst>
                                        <p:tav tm="0">
                                          <p:val>
                                            <p:fltVal val="0"/>
                                          </p:val>
                                        </p:tav>
                                        <p:tav tm="100000">
                                          <p:val>
                                            <p:strVal val="#ppt_h"/>
                                          </p:val>
                                        </p:tav>
                                      </p:tavLst>
                                    </p:anim>
                                    <p:animEffect transition="in" filter="fade">
                                      <p:cBhvr>
                                        <p:cTn id="19" dur="500"/>
                                        <p:tgtEl>
                                          <p:spTgt spid="15">
                                            <p:txEl>
                                              <p:pRg st="0" end="0"/>
                                            </p:txEl>
                                          </p:spTgt>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6">
                                            <p:txEl>
                                              <p:pRg st="0" end="0"/>
                                            </p:txEl>
                                          </p:spTgt>
                                        </p:tgtEl>
                                        <p:attrNameLst>
                                          <p:attrName>style.visibility</p:attrName>
                                        </p:attrNameLst>
                                      </p:cBhvr>
                                      <p:to>
                                        <p:strVal val="visible"/>
                                      </p:to>
                                    </p:set>
                                    <p:anim calcmode="lin" valueType="num">
                                      <p:cBhvr>
                                        <p:cTn id="22" dur="5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23" dur="500" fill="hold"/>
                                        <p:tgtEl>
                                          <p:spTgt spid="16">
                                            <p:txEl>
                                              <p:pRg st="0" end="0"/>
                                            </p:txEl>
                                          </p:spTgt>
                                        </p:tgtEl>
                                        <p:attrNameLst>
                                          <p:attrName>ppt_h</p:attrName>
                                        </p:attrNameLst>
                                      </p:cBhvr>
                                      <p:tavLst>
                                        <p:tav tm="0">
                                          <p:val>
                                            <p:fltVal val="0"/>
                                          </p:val>
                                        </p:tav>
                                        <p:tav tm="100000">
                                          <p:val>
                                            <p:strVal val="#ppt_h"/>
                                          </p:val>
                                        </p:tav>
                                      </p:tavLst>
                                    </p:anim>
                                    <p:animEffect transition="in" filter="fade">
                                      <p:cBhvr>
                                        <p:cTn id="24" dur="500"/>
                                        <p:tgtEl>
                                          <p:spTgt spid="16">
                                            <p:txEl>
                                              <p:pRg st="0" end="0"/>
                                            </p:txEl>
                                          </p:spTgt>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8">
                                            <p:txEl>
                                              <p:pRg st="0" end="0"/>
                                            </p:txEl>
                                          </p:spTgt>
                                        </p:tgtEl>
                                        <p:attrNameLst>
                                          <p:attrName>style.visibility</p:attrName>
                                        </p:attrNameLst>
                                      </p:cBhvr>
                                      <p:to>
                                        <p:strVal val="visible"/>
                                      </p:to>
                                    </p:set>
                                    <p:animEffect transition="in" filter="fade">
                                      <p:cBhvr>
                                        <p:cTn id="31" dur="500"/>
                                        <p:tgtEl>
                                          <p:spTgt spid="18">
                                            <p:txEl>
                                              <p:pRg st="0" end="0"/>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0">
                                            <p:txEl>
                                              <p:pRg st="0" end="0"/>
                                            </p:txEl>
                                          </p:spTgt>
                                        </p:tgtEl>
                                        <p:attrNameLst>
                                          <p:attrName>style.visibility</p:attrName>
                                        </p:attrNameLst>
                                      </p:cBhvr>
                                      <p:to>
                                        <p:strVal val="visible"/>
                                      </p:to>
                                    </p:set>
                                    <p:animEffect transition="in" filter="fade">
                                      <p:cBhvr>
                                        <p:cTn id="37" dur="500"/>
                                        <p:tgtEl>
                                          <p:spTgt spid="20">
                                            <p:txEl>
                                              <p:pRg st="0" end="0"/>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2">
                                            <p:txEl>
                                              <p:pRg st="0" end="0"/>
                                            </p:txEl>
                                          </p:spTgt>
                                        </p:tgtEl>
                                        <p:attrNameLst>
                                          <p:attrName>style.visibility</p:attrName>
                                        </p:attrNameLst>
                                      </p:cBhvr>
                                      <p:to>
                                        <p:strVal val="visible"/>
                                      </p:to>
                                    </p:set>
                                    <p:animEffect transition="in" filter="fade">
                                      <p:cBhvr>
                                        <p:cTn id="43" dur="500"/>
                                        <p:tgtEl>
                                          <p:spTgt spid="22">
                                            <p:txEl>
                                              <p:pRg st="0" end="0"/>
                                            </p:tx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4">
                                            <p:txEl>
                                              <p:pRg st="0" end="0"/>
                                            </p:txEl>
                                          </p:spTgt>
                                        </p:tgtEl>
                                        <p:attrNameLst>
                                          <p:attrName>style.visibility</p:attrName>
                                        </p:attrNameLst>
                                      </p:cBhvr>
                                      <p:to>
                                        <p:strVal val="visible"/>
                                      </p:to>
                                    </p:set>
                                    <p:animEffect transition="in" filter="fade">
                                      <p:cBhvr>
                                        <p:cTn id="49" dur="500"/>
                                        <p:tgtEl>
                                          <p:spTgt spid="24">
                                            <p:txEl>
                                              <p:pRg st="0" end="0"/>
                                            </p:txEl>
                                          </p:spTgt>
                                        </p:tgtEl>
                                      </p:cBhvr>
                                    </p:animEffect>
                                  </p:childTnLst>
                                </p:cTn>
                              </p:par>
                            </p:childTnLst>
                          </p:cTn>
                        </p:par>
                        <p:par>
                          <p:cTn id="50" fill="hold">
                            <p:stCondLst>
                              <p:cond delay="1000"/>
                            </p:stCondLst>
                            <p:childTnLst>
                              <p:par>
                                <p:cTn id="51" presetID="53" presetClass="entr" presetSubtype="16" fill="hold" nodeType="afterEffect">
                                  <p:stCondLst>
                                    <p:cond delay="500"/>
                                  </p:stCondLst>
                                  <p:childTnLst>
                                    <p:set>
                                      <p:cBhvr>
                                        <p:cTn id="52" dur="1" fill="hold">
                                          <p:stCondLst>
                                            <p:cond delay="0"/>
                                          </p:stCondLst>
                                        </p:cTn>
                                        <p:tgtEl>
                                          <p:spTgt spid="25"/>
                                        </p:tgtEl>
                                        <p:attrNameLst>
                                          <p:attrName>style.visibility</p:attrName>
                                        </p:attrNameLst>
                                      </p:cBhvr>
                                      <p:to>
                                        <p:strVal val="visible"/>
                                      </p:to>
                                    </p:set>
                                    <p:anim calcmode="lin" valueType="num">
                                      <p:cBhvr>
                                        <p:cTn id="53" dur="500" fill="hold"/>
                                        <p:tgtEl>
                                          <p:spTgt spid="25"/>
                                        </p:tgtEl>
                                        <p:attrNameLst>
                                          <p:attrName>ppt_w</p:attrName>
                                        </p:attrNameLst>
                                      </p:cBhvr>
                                      <p:tavLst>
                                        <p:tav tm="0">
                                          <p:val>
                                            <p:fltVal val="0"/>
                                          </p:val>
                                        </p:tav>
                                        <p:tav tm="100000">
                                          <p:val>
                                            <p:strVal val="#ppt_w"/>
                                          </p:val>
                                        </p:tav>
                                      </p:tavLst>
                                    </p:anim>
                                    <p:anim calcmode="lin" valueType="num">
                                      <p:cBhvr>
                                        <p:cTn id="54" dur="500" fill="hold"/>
                                        <p:tgtEl>
                                          <p:spTgt spid="25"/>
                                        </p:tgtEl>
                                        <p:attrNameLst>
                                          <p:attrName>ppt_h</p:attrName>
                                        </p:attrNameLst>
                                      </p:cBhvr>
                                      <p:tavLst>
                                        <p:tav tm="0">
                                          <p:val>
                                            <p:fltVal val="0"/>
                                          </p:val>
                                        </p:tav>
                                        <p:tav tm="100000">
                                          <p:val>
                                            <p:strVal val="#ppt_h"/>
                                          </p:val>
                                        </p:tav>
                                      </p:tavLst>
                                    </p:anim>
                                    <p:animEffect transition="in" filter="fade">
                                      <p:cBhvr>
                                        <p:cTn id="55" dur="500"/>
                                        <p:tgtEl>
                                          <p:spTgt spid="25"/>
                                        </p:tgtEl>
                                      </p:cBhvr>
                                    </p:animEffect>
                                  </p:childTnLst>
                                </p:cTn>
                              </p:par>
                              <p:par>
                                <p:cTn id="56" presetID="53" presetClass="entr" presetSubtype="16" fill="hold" grpId="0" nodeType="withEffect">
                                  <p:stCondLst>
                                    <p:cond delay="500"/>
                                  </p:stCondLst>
                                  <p:childTnLst>
                                    <p:set>
                                      <p:cBhvr>
                                        <p:cTn id="57" dur="1" fill="hold">
                                          <p:stCondLst>
                                            <p:cond delay="0"/>
                                          </p:stCondLst>
                                        </p:cTn>
                                        <p:tgtEl>
                                          <p:spTgt spid="29">
                                            <p:txEl>
                                              <p:pRg st="0" end="0"/>
                                            </p:txEl>
                                          </p:spTgt>
                                        </p:tgtEl>
                                        <p:attrNameLst>
                                          <p:attrName>style.visibility</p:attrName>
                                        </p:attrNameLst>
                                      </p:cBhvr>
                                      <p:to>
                                        <p:strVal val="visible"/>
                                      </p:to>
                                    </p:set>
                                    <p:anim calcmode="lin" valueType="num">
                                      <p:cBhvr>
                                        <p:cTn id="58" dur="500" fill="hold"/>
                                        <p:tgtEl>
                                          <p:spTgt spid="29">
                                            <p:txEl>
                                              <p:pRg st="0" end="0"/>
                                            </p:txEl>
                                          </p:spTgt>
                                        </p:tgtEl>
                                        <p:attrNameLst>
                                          <p:attrName>ppt_w</p:attrName>
                                        </p:attrNameLst>
                                      </p:cBhvr>
                                      <p:tavLst>
                                        <p:tav tm="0">
                                          <p:val>
                                            <p:fltVal val="0"/>
                                          </p:val>
                                        </p:tav>
                                        <p:tav tm="100000">
                                          <p:val>
                                            <p:strVal val="#ppt_w"/>
                                          </p:val>
                                        </p:tav>
                                      </p:tavLst>
                                    </p:anim>
                                    <p:anim calcmode="lin" valueType="num">
                                      <p:cBhvr>
                                        <p:cTn id="59" dur="500" fill="hold"/>
                                        <p:tgtEl>
                                          <p:spTgt spid="29">
                                            <p:txEl>
                                              <p:pRg st="0" end="0"/>
                                            </p:txEl>
                                          </p:spTgt>
                                        </p:tgtEl>
                                        <p:attrNameLst>
                                          <p:attrName>ppt_h</p:attrName>
                                        </p:attrNameLst>
                                      </p:cBhvr>
                                      <p:tavLst>
                                        <p:tav tm="0">
                                          <p:val>
                                            <p:fltVal val="0"/>
                                          </p:val>
                                        </p:tav>
                                        <p:tav tm="100000">
                                          <p:val>
                                            <p:strVal val="#ppt_h"/>
                                          </p:val>
                                        </p:tav>
                                      </p:tavLst>
                                    </p:anim>
                                    <p:animEffect transition="in" filter="fade">
                                      <p:cBhvr>
                                        <p:cTn id="60" dur="500"/>
                                        <p:tgtEl>
                                          <p:spTgt spid="29">
                                            <p:txEl>
                                              <p:pRg st="0" end="0"/>
                                            </p:txEl>
                                          </p:spTgt>
                                        </p:tgtEl>
                                      </p:cBhvr>
                                    </p:animEffect>
                                  </p:childTnLst>
                                </p:cTn>
                              </p:par>
                              <p:par>
                                <p:cTn id="61" presetID="53" presetClass="entr" presetSubtype="16" fill="hold" grpId="0" nodeType="withEffect">
                                  <p:stCondLst>
                                    <p:cond delay="500"/>
                                  </p:stCondLst>
                                  <p:childTnLst>
                                    <p:set>
                                      <p:cBhvr>
                                        <p:cTn id="62" dur="1" fill="hold">
                                          <p:stCondLst>
                                            <p:cond delay="0"/>
                                          </p:stCondLst>
                                        </p:cTn>
                                        <p:tgtEl>
                                          <p:spTgt spid="30">
                                            <p:txEl>
                                              <p:pRg st="0" end="0"/>
                                            </p:txEl>
                                          </p:spTgt>
                                        </p:tgtEl>
                                        <p:attrNameLst>
                                          <p:attrName>style.visibility</p:attrName>
                                        </p:attrNameLst>
                                      </p:cBhvr>
                                      <p:to>
                                        <p:strVal val="visible"/>
                                      </p:to>
                                    </p:set>
                                    <p:anim calcmode="lin" valueType="num">
                                      <p:cBhvr>
                                        <p:cTn id="63" dur="500" fill="hold"/>
                                        <p:tgtEl>
                                          <p:spTgt spid="30">
                                            <p:txEl>
                                              <p:pRg st="0" end="0"/>
                                            </p:txEl>
                                          </p:spTgt>
                                        </p:tgtEl>
                                        <p:attrNameLst>
                                          <p:attrName>ppt_w</p:attrName>
                                        </p:attrNameLst>
                                      </p:cBhvr>
                                      <p:tavLst>
                                        <p:tav tm="0">
                                          <p:val>
                                            <p:fltVal val="0"/>
                                          </p:val>
                                        </p:tav>
                                        <p:tav tm="100000">
                                          <p:val>
                                            <p:strVal val="#ppt_w"/>
                                          </p:val>
                                        </p:tav>
                                      </p:tavLst>
                                    </p:anim>
                                    <p:anim calcmode="lin" valueType="num">
                                      <p:cBhvr>
                                        <p:cTn id="64" dur="500" fill="hold"/>
                                        <p:tgtEl>
                                          <p:spTgt spid="30">
                                            <p:txEl>
                                              <p:pRg st="0" end="0"/>
                                            </p:txEl>
                                          </p:spTgt>
                                        </p:tgtEl>
                                        <p:attrNameLst>
                                          <p:attrName>ppt_h</p:attrName>
                                        </p:attrNameLst>
                                      </p:cBhvr>
                                      <p:tavLst>
                                        <p:tav tm="0">
                                          <p:val>
                                            <p:fltVal val="0"/>
                                          </p:val>
                                        </p:tav>
                                        <p:tav tm="100000">
                                          <p:val>
                                            <p:strVal val="#ppt_h"/>
                                          </p:val>
                                        </p:tav>
                                      </p:tavLst>
                                    </p:anim>
                                    <p:animEffect transition="in" filter="fade">
                                      <p:cBhvr>
                                        <p:cTn id="65" dur="500"/>
                                        <p:tgtEl>
                                          <p:spTgt spid="30">
                                            <p:txEl>
                                              <p:pRg st="0" end="0"/>
                                            </p:txEl>
                                          </p:spTgt>
                                        </p:tgtEl>
                                      </p:cBhvr>
                                    </p:animEffect>
                                  </p:childTnLst>
                                </p:cTn>
                              </p:par>
                              <p:par>
                                <p:cTn id="66" presetID="53" presetClass="entr" presetSubtype="16" fill="hold" grpId="0" nodeType="withEffect">
                                  <p:stCondLst>
                                    <p:cond delay="500"/>
                                  </p:stCondLst>
                                  <p:childTnLst>
                                    <p:set>
                                      <p:cBhvr>
                                        <p:cTn id="67" dur="1" fill="hold">
                                          <p:stCondLst>
                                            <p:cond delay="0"/>
                                          </p:stCondLst>
                                        </p:cTn>
                                        <p:tgtEl>
                                          <p:spTgt spid="31">
                                            <p:txEl>
                                              <p:pRg st="0" end="0"/>
                                            </p:txEl>
                                          </p:spTgt>
                                        </p:tgtEl>
                                        <p:attrNameLst>
                                          <p:attrName>style.visibility</p:attrName>
                                        </p:attrNameLst>
                                      </p:cBhvr>
                                      <p:to>
                                        <p:strVal val="visible"/>
                                      </p:to>
                                    </p:set>
                                    <p:anim calcmode="lin" valueType="num">
                                      <p:cBhvr>
                                        <p:cTn id="68" dur="500" fill="hold"/>
                                        <p:tgtEl>
                                          <p:spTgt spid="31">
                                            <p:txEl>
                                              <p:pRg st="0" end="0"/>
                                            </p:txEl>
                                          </p:spTgt>
                                        </p:tgtEl>
                                        <p:attrNameLst>
                                          <p:attrName>ppt_w</p:attrName>
                                        </p:attrNameLst>
                                      </p:cBhvr>
                                      <p:tavLst>
                                        <p:tav tm="0">
                                          <p:val>
                                            <p:fltVal val="0"/>
                                          </p:val>
                                        </p:tav>
                                        <p:tav tm="100000">
                                          <p:val>
                                            <p:strVal val="#ppt_w"/>
                                          </p:val>
                                        </p:tav>
                                      </p:tavLst>
                                    </p:anim>
                                    <p:anim calcmode="lin" valueType="num">
                                      <p:cBhvr>
                                        <p:cTn id="69" dur="500" fill="hold"/>
                                        <p:tgtEl>
                                          <p:spTgt spid="31">
                                            <p:txEl>
                                              <p:pRg st="0" end="0"/>
                                            </p:txEl>
                                          </p:spTgt>
                                        </p:tgtEl>
                                        <p:attrNameLst>
                                          <p:attrName>ppt_h</p:attrName>
                                        </p:attrNameLst>
                                      </p:cBhvr>
                                      <p:tavLst>
                                        <p:tav tm="0">
                                          <p:val>
                                            <p:fltVal val="0"/>
                                          </p:val>
                                        </p:tav>
                                        <p:tav tm="100000">
                                          <p:val>
                                            <p:strVal val="#ppt_h"/>
                                          </p:val>
                                        </p:tav>
                                      </p:tavLst>
                                    </p:anim>
                                    <p:animEffect transition="in" filter="fade">
                                      <p:cBhvr>
                                        <p:cTn id="70" dur="500"/>
                                        <p:tgtEl>
                                          <p:spTgt spid="31">
                                            <p:txEl>
                                              <p:pRg st="0" end="0"/>
                                            </p:txEl>
                                          </p:spTgt>
                                        </p:tgtEl>
                                      </p:cBhvr>
                                    </p:animEffect>
                                  </p:childTnLst>
                                </p:cTn>
                              </p:par>
                            </p:childTnLst>
                          </p:cTn>
                        </p:par>
                        <p:par>
                          <p:cTn id="71" fill="hold">
                            <p:stCondLst>
                              <p:cond delay="2000"/>
                            </p:stCondLst>
                            <p:childTnLst>
                              <p:par>
                                <p:cTn id="72" presetID="10" presetClass="entr" presetSubtype="0" fill="hold" grpId="0"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500"/>
                                        <p:tgtEl>
                                          <p:spTgt spid="32"/>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3">
                                            <p:txEl>
                                              <p:pRg st="0" end="0"/>
                                            </p:txEl>
                                          </p:spTgt>
                                        </p:tgtEl>
                                        <p:attrNameLst>
                                          <p:attrName>style.visibility</p:attrName>
                                        </p:attrNameLst>
                                      </p:cBhvr>
                                      <p:to>
                                        <p:strVal val="visible"/>
                                      </p:to>
                                    </p:set>
                                    <p:animEffect transition="in" filter="fade">
                                      <p:cBhvr>
                                        <p:cTn id="77" dur="500"/>
                                        <p:tgtEl>
                                          <p:spTgt spid="33">
                                            <p:txEl>
                                              <p:pRg st="0" end="0"/>
                                            </p:txEl>
                                          </p:spTgt>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34"/>
                                        </p:tgtEl>
                                        <p:attrNameLst>
                                          <p:attrName>style.visibility</p:attrName>
                                        </p:attrNameLst>
                                      </p:cBhvr>
                                      <p:to>
                                        <p:strVal val="visible"/>
                                      </p:to>
                                    </p:set>
                                    <p:animEffect transition="in" filter="fade">
                                      <p:cBhvr>
                                        <p:cTn id="80" dur="500"/>
                                        <p:tgtEl>
                                          <p:spTgt spid="34"/>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5">
                                            <p:txEl>
                                              <p:pRg st="0" end="0"/>
                                            </p:txEl>
                                          </p:spTgt>
                                        </p:tgtEl>
                                        <p:attrNameLst>
                                          <p:attrName>style.visibility</p:attrName>
                                        </p:attrNameLst>
                                      </p:cBhvr>
                                      <p:to>
                                        <p:strVal val="visible"/>
                                      </p:to>
                                    </p:set>
                                    <p:animEffect transition="in" filter="fade">
                                      <p:cBhvr>
                                        <p:cTn id="83" dur="500"/>
                                        <p:tgtEl>
                                          <p:spTgt spid="35">
                                            <p:txEl>
                                              <p:pRg st="0" end="0"/>
                                            </p:txEl>
                                          </p:spTgt>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37">
                                            <p:txEl>
                                              <p:pRg st="0" end="0"/>
                                            </p:txEl>
                                          </p:spTgt>
                                        </p:tgtEl>
                                        <p:attrNameLst>
                                          <p:attrName>style.visibility</p:attrName>
                                        </p:attrNameLst>
                                      </p:cBhvr>
                                      <p:to>
                                        <p:strVal val="visible"/>
                                      </p:to>
                                    </p:set>
                                    <p:animEffect transition="in" filter="fade">
                                      <p:cBhvr>
                                        <p:cTn id="89" dur="500"/>
                                        <p:tgtEl>
                                          <p:spTgt spid="37">
                                            <p:txEl>
                                              <p:pRg st="0" end="0"/>
                                            </p:txEl>
                                          </p:spTgt>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38"/>
                                        </p:tgtEl>
                                        <p:attrNameLst>
                                          <p:attrName>style.visibility</p:attrName>
                                        </p:attrNameLst>
                                      </p:cBhvr>
                                      <p:to>
                                        <p:strVal val="visible"/>
                                      </p:to>
                                    </p:set>
                                    <p:animEffect transition="in" filter="fade">
                                      <p:cBhvr>
                                        <p:cTn id="92" dur="500"/>
                                        <p:tgtEl>
                                          <p:spTgt spid="38"/>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39">
                                            <p:txEl>
                                              <p:pRg st="0" end="0"/>
                                            </p:txEl>
                                          </p:spTgt>
                                        </p:tgtEl>
                                        <p:attrNameLst>
                                          <p:attrName>style.visibility</p:attrName>
                                        </p:attrNameLst>
                                      </p:cBhvr>
                                      <p:to>
                                        <p:strVal val="visible"/>
                                      </p:to>
                                    </p:set>
                                    <p:animEffect transition="in" filter="fade">
                                      <p:cBhvr>
                                        <p:cTn id="95" dur="500"/>
                                        <p:tgtEl>
                                          <p:spTgt spid="39">
                                            <p:txEl>
                                              <p:pRg st="0" end="0"/>
                                            </p:txEl>
                                          </p:spTgt>
                                        </p:tgtEl>
                                      </p:cBhvr>
                                    </p:animEffect>
                                  </p:childTnLst>
                                </p:cTn>
                              </p:par>
                            </p:childTnLst>
                          </p:cTn>
                        </p:par>
                        <p:par>
                          <p:cTn id="96" fill="hold">
                            <p:stCondLst>
                              <p:cond delay="2500"/>
                            </p:stCondLst>
                            <p:childTnLst>
                              <p:par>
                                <p:cTn id="97" presetID="53" presetClass="entr" presetSubtype="16" fill="hold" nodeType="afterEffect">
                                  <p:stCondLst>
                                    <p:cond delay="500"/>
                                  </p:stCondLst>
                                  <p:childTnLst>
                                    <p:set>
                                      <p:cBhvr>
                                        <p:cTn id="98" dur="1" fill="hold">
                                          <p:stCondLst>
                                            <p:cond delay="0"/>
                                          </p:stCondLst>
                                        </p:cTn>
                                        <p:tgtEl>
                                          <p:spTgt spid="40"/>
                                        </p:tgtEl>
                                        <p:attrNameLst>
                                          <p:attrName>style.visibility</p:attrName>
                                        </p:attrNameLst>
                                      </p:cBhvr>
                                      <p:to>
                                        <p:strVal val="visible"/>
                                      </p:to>
                                    </p:set>
                                    <p:anim calcmode="lin" valueType="num">
                                      <p:cBhvr>
                                        <p:cTn id="99" dur="500" fill="hold"/>
                                        <p:tgtEl>
                                          <p:spTgt spid="40"/>
                                        </p:tgtEl>
                                        <p:attrNameLst>
                                          <p:attrName>ppt_w</p:attrName>
                                        </p:attrNameLst>
                                      </p:cBhvr>
                                      <p:tavLst>
                                        <p:tav tm="0">
                                          <p:val>
                                            <p:fltVal val="0"/>
                                          </p:val>
                                        </p:tav>
                                        <p:tav tm="100000">
                                          <p:val>
                                            <p:strVal val="#ppt_w"/>
                                          </p:val>
                                        </p:tav>
                                      </p:tavLst>
                                    </p:anim>
                                    <p:anim calcmode="lin" valueType="num">
                                      <p:cBhvr>
                                        <p:cTn id="100" dur="500" fill="hold"/>
                                        <p:tgtEl>
                                          <p:spTgt spid="40"/>
                                        </p:tgtEl>
                                        <p:attrNameLst>
                                          <p:attrName>ppt_h</p:attrName>
                                        </p:attrNameLst>
                                      </p:cBhvr>
                                      <p:tavLst>
                                        <p:tav tm="0">
                                          <p:val>
                                            <p:fltVal val="0"/>
                                          </p:val>
                                        </p:tav>
                                        <p:tav tm="100000">
                                          <p:val>
                                            <p:strVal val="#ppt_h"/>
                                          </p:val>
                                        </p:tav>
                                      </p:tavLst>
                                    </p:anim>
                                    <p:animEffect transition="in" filter="fade">
                                      <p:cBhvr>
                                        <p:cTn id="101" dur="500"/>
                                        <p:tgtEl>
                                          <p:spTgt spid="40"/>
                                        </p:tgtEl>
                                      </p:cBhvr>
                                    </p:animEffect>
                                  </p:childTnLst>
                                </p:cTn>
                              </p:par>
                              <p:par>
                                <p:cTn id="102" presetID="53" presetClass="entr" presetSubtype="16" fill="hold" grpId="0" nodeType="withEffect">
                                  <p:stCondLst>
                                    <p:cond delay="500"/>
                                  </p:stCondLst>
                                  <p:childTnLst>
                                    <p:set>
                                      <p:cBhvr>
                                        <p:cTn id="103" dur="1" fill="hold">
                                          <p:stCondLst>
                                            <p:cond delay="0"/>
                                          </p:stCondLst>
                                        </p:cTn>
                                        <p:tgtEl>
                                          <p:spTgt spid="44">
                                            <p:txEl>
                                              <p:pRg st="0" end="0"/>
                                            </p:txEl>
                                          </p:spTgt>
                                        </p:tgtEl>
                                        <p:attrNameLst>
                                          <p:attrName>style.visibility</p:attrName>
                                        </p:attrNameLst>
                                      </p:cBhvr>
                                      <p:to>
                                        <p:strVal val="visible"/>
                                      </p:to>
                                    </p:set>
                                    <p:anim calcmode="lin" valueType="num">
                                      <p:cBhvr>
                                        <p:cTn id="104" dur="500" fill="hold"/>
                                        <p:tgtEl>
                                          <p:spTgt spid="44">
                                            <p:txEl>
                                              <p:pRg st="0" end="0"/>
                                            </p:txEl>
                                          </p:spTgt>
                                        </p:tgtEl>
                                        <p:attrNameLst>
                                          <p:attrName>ppt_w</p:attrName>
                                        </p:attrNameLst>
                                      </p:cBhvr>
                                      <p:tavLst>
                                        <p:tav tm="0">
                                          <p:val>
                                            <p:fltVal val="0"/>
                                          </p:val>
                                        </p:tav>
                                        <p:tav tm="100000">
                                          <p:val>
                                            <p:strVal val="#ppt_w"/>
                                          </p:val>
                                        </p:tav>
                                      </p:tavLst>
                                    </p:anim>
                                    <p:anim calcmode="lin" valueType="num">
                                      <p:cBhvr>
                                        <p:cTn id="105" dur="500" fill="hold"/>
                                        <p:tgtEl>
                                          <p:spTgt spid="44">
                                            <p:txEl>
                                              <p:pRg st="0" end="0"/>
                                            </p:txEl>
                                          </p:spTgt>
                                        </p:tgtEl>
                                        <p:attrNameLst>
                                          <p:attrName>ppt_h</p:attrName>
                                        </p:attrNameLst>
                                      </p:cBhvr>
                                      <p:tavLst>
                                        <p:tav tm="0">
                                          <p:val>
                                            <p:fltVal val="0"/>
                                          </p:val>
                                        </p:tav>
                                        <p:tav tm="100000">
                                          <p:val>
                                            <p:strVal val="#ppt_h"/>
                                          </p:val>
                                        </p:tav>
                                      </p:tavLst>
                                    </p:anim>
                                    <p:animEffect transition="in" filter="fade">
                                      <p:cBhvr>
                                        <p:cTn id="106" dur="500"/>
                                        <p:tgtEl>
                                          <p:spTgt spid="44">
                                            <p:txEl>
                                              <p:pRg st="0" end="0"/>
                                            </p:txEl>
                                          </p:spTgt>
                                        </p:tgtEl>
                                      </p:cBhvr>
                                    </p:animEffect>
                                  </p:childTnLst>
                                </p:cTn>
                              </p:par>
                              <p:par>
                                <p:cTn id="107" presetID="53" presetClass="entr" presetSubtype="16" fill="hold" grpId="0" nodeType="withEffect">
                                  <p:stCondLst>
                                    <p:cond delay="500"/>
                                  </p:stCondLst>
                                  <p:childTnLst>
                                    <p:set>
                                      <p:cBhvr>
                                        <p:cTn id="108" dur="1" fill="hold">
                                          <p:stCondLst>
                                            <p:cond delay="0"/>
                                          </p:stCondLst>
                                        </p:cTn>
                                        <p:tgtEl>
                                          <p:spTgt spid="45">
                                            <p:txEl>
                                              <p:pRg st="0" end="0"/>
                                            </p:txEl>
                                          </p:spTgt>
                                        </p:tgtEl>
                                        <p:attrNameLst>
                                          <p:attrName>style.visibility</p:attrName>
                                        </p:attrNameLst>
                                      </p:cBhvr>
                                      <p:to>
                                        <p:strVal val="visible"/>
                                      </p:to>
                                    </p:set>
                                    <p:anim calcmode="lin" valueType="num">
                                      <p:cBhvr>
                                        <p:cTn id="109"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110" dur="500" fill="hold"/>
                                        <p:tgtEl>
                                          <p:spTgt spid="45">
                                            <p:txEl>
                                              <p:pRg st="0" end="0"/>
                                            </p:txEl>
                                          </p:spTgt>
                                        </p:tgtEl>
                                        <p:attrNameLst>
                                          <p:attrName>ppt_h</p:attrName>
                                        </p:attrNameLst>
                                      </p:cBhvr>
                                      <p:tavLst>
                                        <p:tav tm="0">
                                          <p:val>
                                            <p:fltVal val="0"/>
                                          </p:val>
                                        </p:tav>
                                        <p:tav tm="100000">
                                          <p:val>
                                            <p:strVal val="#ppt_h"/>
                                          </p:val>
                                        </p:tav>
                                      </p:tavLst>
                                    </p:anim>
                                    <p:animEffect transition="in" filter="fade">
                                      <p:cBhvr>
                                        <p:cTn id="111" dur="500"/>
                                        <p:tgtEl>
                                          <p:spTgt spid="45">
                                            <p:txEl>
                                              <p:pRg st="0" end="0"/>
                                            </p:txEl>
                                          </p:spTgt>
                                        </p:tgtEl>
                                      </p:cBhvr>
                                    </p:animEffect>
                                  </p:childTnLst>
                                </p:cTn>
                              </p:par>
                              <p:par>
                                <p:cTn id="112" presetID="53" presetClass="entr" presetSubtype="16" fill="hold" grpId="0" nodeType="withEffect">
                                  <p:stCondLst>
                                    <p:cond delay="500"/>
                                  </p:stCondLst>
                                  <p:childTnLst>
                                    <p:set>
                                      <p:cBhvr>
                                        <p:cTn id="113" dur="1" fill="hold">
                                          <p:stCondLst>
                                            <p:cond delay="0"/>
                                          </p:stCondLst>
                                        </p:cTn>
                                        <p:tgtEl>
                                          <p:spTgt spid="46">
                                            <p:txEl>
                                              <p:pRg st="0" end="0"/>
                                            </p:txEl>
                                          </p:spTgt>
                                        </p:tgtEl>
                                        <p:attrNameLst>
                                          <p:attrName>style.visibility</p:attrName>
                                        </p:attrNameLst>
                                      </p:cBhvr>
                                      <p:to>
                                        <p:strVal val="visible"/>
                                      </p:to>
                                    </p:set>
                                    <p:anim calcmode="lin" valueType="num">
                                      <p:cBhvr>
                                        <p:cTn id="114" dur="500" fill="hold"/>
                                        <p:tgtEl>
                                          <p:spTgt spid="46">
                                            <p:txEl>
                                              <p:pRg st="0" end="0"/>
                                            </p:txEl>
                                          </p:spTgt>
                                        </p:tgtEl>
                                        <p:attrNameLst>
                                          <p:attrName>ppt_w</p:attrName>
                                        </p:attrNameLst>
                                      </p:cBhvr>
                                      <p:tavLst>
                                        <p:tav tm="0">
                                          <p:val>
                                            <p:fltVal val="0"/>
                                          </p:val>
                                        </p:tav>
                                        <p:tav tm="100000">
                                          <p:val>
                                            <p:strVal val="#ppt_w"/>
                                          </p:val>
                                        </p:tav>
                                      </p:tavLst>
                                    </p:anim>
                                    <p:anim calcmode="lin" valueType="num">
                                      <p:cBhvr>
                                        <p:cTn id="115" dur="500" fill="hold"/>
                                        <p:tgtEl>
                                          <p:spTgt spid="46">
                                            <p:txEl>
                                              <p:pRg st="0" end="0"/>
                                            </p:txEl>
                                          </p:spTgt>
                                        </p:tgtEl>
                                        <p:attrNameLst>
                                          <p:attrName>ppt_h</p:attrName>
                                        </p:attrNameLst>
                                      </p:cBhvr>
                                      <p:tavLst>
                                        <p:tav tm="0">
                                          <p:val>
                                            <p:fltVal val="0"/>
                                          </p:val>
                                        </p:tav>
                                        <p:tav tm="100000">
                                          <p:val>
                                            <p:strVal val="#ppt_h"/>
                                          </p:val>
                                        </p:tav>
                                      </p:tavLst>
                                    </p:anim>
                                    <p:animEffect transition="in" filter="fade">
                                      <p:cBhvr>
                                        <p:cTn id="116" dur="500"/>
                                        <p:tgtEl>
                                          <p:spTgt spid="46">
                                            <p:txEl>
                                              <p:pRg st="0" end="0"/>
                                            </p:txEl>
                                          </p:spTgt>
                                        </p:tgtEl>
                                      </p:cBhvr>
                                    </p:animEffect>
                                  </p:childTnLst>
                                </p:cTn>
                              </p:par>
                            </p:childTnLst>
                          </p:cTn>
                        </p:par>
                        <p:par>
                          <p:cTn id="117" fill="hold">
                            <p:stCondLst>
                              <p:cond delay="3500"/>
                            </p:stCondLst>
                            <p:childTnLst>
                              <p:par>
                                <p:cTn id="118" presetID="10" presetClass="entr" presetSubtype="0" fill="hold" grpId="0" nodeType="afterEffect">
                                  <p:stCondLst>
                                    <p:cond delay="0"/>
                                  </p:stCondLst>
                                  <p:childTnLst>
                                    <p:set>
                                      <p:cBhvr>
                                        <p:cTn id="119" dur="1" fill="hold">
                                          <p:stCondLst>
                                            <p:cond delay="0"/>
                                          </p:stCondLst>
                                        </p:cTn>
                                        <p:tgtEl>
                                          <p:spTgt spid="47"/>
                                        </p:tgtEl>
                                        <p:attrNameLst>
                                          <p:attrName>style.visibility</p:attrName>
                                        </p:attrNameLst>
                                      </p:cBhvr>
                                      <p:to>
                                        <p:strVal val="visible"/>
                                      </p:to>
                                    </p:set>
                                    <p:animEffect transition="in" filter="fade">
                                      <p:cBhvr>
                                        <p:cTn id="120" dur="500"/>
                                        <p:tgtEl>
                                          <p:spTgt spid="47"/>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48">
                                            <p:txEl>
                                              <p:pRg st="0" end="0"/>
                                            </p:txEl>
                                          </p:spTgt>
                                        </p:tgtEl>
                                        <p:attrNameLst>
                                          <p:attrName>style.visibility</p:attrName>
                                        </p:attrNameLst>
                                      </p:cBhvr>
                                      <p:to>
                                        <p:strVal val="visible"/>
                                      </p:to>
                                    </p:set>
                                    <p:animEffect transition="in" filter="fade">
                                      <p:cBhvr>
                                        <p:cTn id="123" dur="500"/>
                                        <p:tgtEl>
                                          <p:spTgt spid="48">
                                            <p:txEl>
                                              <p:pRg st="0" end="0"/>
                                            </p:txEl>
                                          </p:spTgt>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49"/>
                                        </p:tgtEl>
                                        <p:attrNameLst>
                                          <p:attrName>style.visibility</p:attrName>
                                        </p:attrNameLst>
                                      </p:cBhvr>
                                      <p:to>
                                        <p:strVal val="visible"/>
                                      </p:to>
                                    </p:set>
                                    <p:animEffect transition="in" filter="fade">
                                      <p:cBhvr>
                                        <p:cTn id="126" dur="500"/>
                                        <p:tgtEl>
                                          <p:spTgt spid="49"/>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50">
                                            <p:txEl>
                                              <p:pRg st="0" end="0"/>
                                            </p:txEl>
                                          </p:spTgt>
                                        </p:tgtEl>
                                        <p:attrNameLst>
                                          <p:attrName>style.visibility</p:attrName>
                                        </p:attrNameLst>
                                      </p:cBhvr>
                                      <p:to>
                                        <p:strVal val="visible"/>
                                      </p:to>
                                    </p:set>
                                    <p:animEffect transition="in" filter="fade">
                                      <p:cBhvr>
                                        <p:cTn id="129" dur="500"/>
                                        <p:tgtEl>
                                          <p:spTgt spid="50">
                                            <p:txEl>
                                              <p:pRg st="0" end="0"/>
                                            </p:txEl>
                                          </p:spTgt>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51"/>
                                        </p:tgtEl>
                                        <p:attrNameLst>
                                          <p:attrName>style.visibility</p:attrName>
                                        </p:attrNameLst>
                                      </p:cBhvr>
                                      <p:to>
                                        <p:strVal val="visible"/>
                                      </p:to>
                                    </p:set>
                                    <p:animEffect transition="in" filter="fade">
                                      <p:cBhvr>
                                        <p:cTn id="132" dur="500"/>
                                        <p:tgtEl>
                                          <p:spTgt spid="51"/>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52">
                                            <p:txEl>
                                              <p:pRg st="0" end="0"/>
                                            </p:txEl>
                                          </p:spTgt>
                                        </p:tgtEl>
                                        <p:attrNameLst>
                                          <p:attrName>style.visibility</p:attrName>
                                        </p:attrNameLst>
                                      </p:cBhvr>
                                      <p:to>
                                        <p:strVal val="visible"/>
                                      </p:to>
                                    </p:set>
                                    <p:animEffect transition="in" filter="fade">
                                      <p:cBhvr>
                                        <p:cTn id="135" dur="500"/>
                                        <p:tgtEl>
                                          <p:spTgt spid="52">
                                            <p:txEl>
                                              <p:pRg st="0" end="0"/>
                                            </p:txEl>
                                          </p:spTgt>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53"/>
                                        </p:tgtEl>
                                        <p:attrNameLst>
                                          <p:attrName>style.visibility</p:attrName>
                                        </p:attrNameLst>
                                      </p:cBhvr>
                                      <p:to>
                                        <p:strVal val="visible"/>
                                      </p:to>
                                    </p:set>
                                    <p:animEffect transition="in" filter="fade">
                                      <p:cBhvr>
                                        <p:cTn id="138" dur="500"/>
                                        <p:tgtEl>
                                          <p:spTgt spid="53"/>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54">
                                            <p:txEl>
                                              <p:pRg st="0" end="0"/>
                                            </p:txEl>
                                          </p:spTgt>
                                        </p:tgtEl>
                                        <p:attrNameLst>
                                          <p:attrName>style.visibility</p:attrName>
                                        </p:attrNameLst>
                                      </p:cBhvr>
                                      <p:to>
                                        <p:strVal val="visible"/>
                                      </p:to>
                                    </p:set>
                                    <p:animEffect transition="in" filter="fade">
                                      <p:cBhvr>
                                        <p:cTn id="141" dur="500"/>
                                        <p:tgtEl>
                                          <p:spTgt spid="54">
                                            <p:txEl>
                                              <p:pRg st="0" end="0"/>
                                            </p:txEl>
                                          </p:spTgt>
                                        </p:tgtEl>
                                      </p:cBhvr>
                                    </p:animEffect>
                                  </p:childTnLst>
                                </p:cTn>
                              </p:par>
                            </p:childTnLst>
                          </p:cTn>
                        </p:par>
                        <p:par>
                          <p:cTn id="142" fill="hold">
                            <p:stCondLst>
                              <p:cond delay="4000"/>
                            </p:stCondLst>
                            <p:childTnLst>
                              <p:par>
                                <p:cTn id="143" presetID="16" presetClass="entr" presetSubtype="37" fill="hold" nodeType="afterEffect">
                                  <p:stCondLst>
                                    <p:cond delay="250"/>
                                  </p:stCondLst>
                                  <p:childTnLst>
                                    <p:set>
                                      <p:cBhvr>
                                        <p:cTn id="144" dur="1" fill="hold">
                                          <p:stCondLst>
                                            <p:cond delay="0"/>
                                          </p:stCondLst>
                                        </p:cTn>
                                        <p:tgtEl>
                                          <p:spTgt spid="55"/>
                                        </p:tgtEl>
                                        <p:attrNameLst>
                                          <p:attrName>style.visibility</p:attrName>
                                        </p:attrNameLst>
                                      </p:cBhvr>
                                      <p:to>
                                        <p:strVal val="visible"/>
                                      </p:to>
                                    </p:set>
                                    <p:animEffect transition="in" filter="barn(outVertical)">
                                      <p:cBhvr>
                                        <p:cTn id="145" dur="500"/>
                                        <p:tgtEl>
                                          <p:spTgt spid="55"/>
                                        </p:tgtEl>
                                      </p:cBhvr>
                                    </p:animEffect>
                                  </p:childTnLst>
                                </p:cTn>
                              </p:par>
                              <p:par>
                                <p:cTn id="146" presetID="2" presetClass="entr" presetSubtype="4" fill="hold" grpId="0" nodeType="withEffect">
                                  <p:stCondLst>
                                    <p:cond delay="250"/>
                                  </p:stCondLst>
                                  <p:childTnLst>
                                    <p:set>
                                      <p:cBhvr>
                                        <p:cTn id="147" dur="1" fill="hold">
                                          <p:stCondLst>
                                            <p:cond delay="0"/>
                                          </p:stCondLst>
                                        </p:cTn>
                                        <p:tgtEl>
                                          <p:spTgt spid="56"/>
                                        </p:tgtEl>
                                        <p:attrNameLst>
                                          <p:attrName>style.visibility</p:attrName>
                                        </p:attrNameLst>
                                      </p:cBhvr>
                                      <p:to>
                                        <p:strVal val="visible"/>
                                      </p:to>
                                    </p:set>
                                    <p:anim calcmode="lin" valueType="num">
                                      <p:cBhvr additive="base">
                                        <p:cTn id="148" dur="500" fill="hold"/>
                                        <p:tgtEl>
                                          <p:spTgt spid="56"/>
                                        </p:tgtEl>
                                        <p:attrNameLst>
                                          <p:attrName>ppt_x</p:attrName>
                                        </p:attrNameLst>
                                      </p:cBhvr>
                                      <p:tavLst>
                                        <p:tav tm="0">
                                          <p:val>
                                            <p:strVal val="#ppt_x"/>
                                          </p:val>
                                        </p:tav>
                                        <p:tav tm="100000">
                                          <p:val>
                                            <p:strVal val="#ppt_x"/>
                                          </p:val>
                                        </p:tav>
                                      </p:tavLst>
                                    </p:anim>
                                    <p:anim calcmode="lin" valueType="num">
                                      <p:cBhvr additive="base">
                                        <p:cTn id="149"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tmplLst>
          <p:tmpl lvl="1">
            <p:tnLst>
              <p:par>
                <p:cTn presetID="53" presetClass="entr" presetSubtype="16" fill="hold" nodeType="withEffect">
                  <p:stCondLst>
                    <p:cond delay="0"/>
                  </p:stCondLst>
                  <p:childTnLst>
                    <p:set>
                      <p:cBhvr>
                        <p:cTn dur="1" fill="hold">
                          <p:stCondLst>
                            <p:cond delay="0"/>
                          </p:stCondLst>
                        </p:cTn>
                        <p:tgtEl>
                          <p:spTgt spid="14"/>
                        </p:tgtEl>
                        <p:attrNameLst>
                          <p:attrName>style.visibility</p:attrName>
                        </p:attrNameLst>
                      </p:cBhvr>
                      <p:to>
                        <p:strVal val="visible"/>
                      </p:to>
                    </p:set>
                    <p:anim calcmode="lin" valueType="num">
                      <p:cBhvr>
                        <p:cTn dur="500" fill="hold"/>
                        <p:tgtEl>
                          <p:spTgt spid="14"/>
                        </p:tgtEl>
                        <p:attrNameLst>
                          <p:attrName>ppt_w</p:attrName>
                        </p:attrNameLst>
                      </p:cBhvr>
                      <p:tavLst>
                        <p:tav tm="0">
                          <p:val>
                            <p:fltVal val="0"/>
                          </p:val>
                        </p:tav>
                        <p:tav tm="100000">
                          <p:val>
                            <p:strVal val="#ppt_w"/>
                          </p:val>
                        </p:tav>
                      </p:tavLst>
                    </p:anim>
                    <p:anim calcmode="lin" valueType="num">
                      <p:cBhvr>
                        <p:cTn dur="500" fill="hold"/>
                        <p:tgtEl>
                          <p:spTgt spid="14"/>
                        </p:tgtEl>
                        <p:attrNameLst>
                          <p:attrName>ppt_h</p:attrName>
                        </p:attrNameLst>
                      </p:cBhvr>
                      <p:tavLst>
                        <p:tav tm="0">
                          <p:val>
                            <p:fltVal val="0"/>
                          </p:val>
                        </p:tav>
                        <p:tav tm="100000">
                          <p:val>
                            <p:strVal val="#ppt_h"/>
                          </p:val>
                        </p:tav>
                      </p:tavLst>
                    </p:anim>
                    <p:animEffect transition="in" filter="fade">
                      <p:cBhvr>
                        <p:cTn dur="500"/>
                        <p:tgtEl>
                          <p:spTgt spid="14"/>
                        </p:tgtEl>
                      </p:cBhvr>
                    </p:animEffect>
                  </p:childTnLst>
                </p:cTn>
              </p:par>
            </p:tnLst>
          </p:tmpl>
        </p:tmplLst>
      </p:bldP>
      <p:bldP spid="15" grpId="0" build="p">
        <p:tmplLst>
          <p:tmpl lvl="1">
            <p:tnLst>
              <p:par>
                <p:cTn presetID="53" presetClass="entr" presetSubtype="16"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p:cTn dur="500" fill="hold"/>
                        <p:tgtEl>
                          <p:spTgt spid="15"/>
                        </p:tgtEl>
                        <p:attrNameLst>
                          <p:attrName>ppt_w</p:attrName>
                        </p:attrNameLst>
                      </p:cBhvr>
                      <p:tavLst>
                        <p:tav tm="0">
                          <p:val>
                            <p:fltVal val="0"/>
                          </p:val>
                        </p:tav>
                        <p:tav tm="100000">
                          <p:val>
                            <p:strVal val="#ppt_w"/>
                          </p:val>
                        </p:tav>
                      </p:tavLst>
                    </p:anim>
                    <p:anim calcmode="lin" valueType="num">
                      <p:cBhvr>
                        <p:cTn dur="500" fill="hold"/>
                        <p:tgtEl>
                          <p:spTgt spid="15"/>
                        </p:tgtEl>
                        <p:attrNameLst>
                          <p:attrName>ppt_h</p:attrName>
                        </p:attrNameLst>
                      </p:cBhvr>
                      <p:tavLst>
                        <p:tav tm="0">
                          <p:val>
                            <p:fltVal val="0"/>
                          </p:val>
                        </p:tav>
                        <p:tav tm="100000">
                          <p:val>
                            <p:strVal val="#ppt_h"/>
                          </p:val>
                        </p:tav>
                      </p:tavLst>
                    </p:anim>
                    <p:animEffect transition="in" filter="fade">
                      <p:cBhvr>
                        <p:cTn dur="500"/>
                        <p:tgtEl>
                          <p:spTgt spid="15"/>
                        </p:tgtEl>
                      </p:cBhvr>
                    </p:animEffect>
                  </p:childTnLst>
                </p:cTn>
              </p:par>
            </p:tnLst>
          </p:tmpl>
        </p:tmplLst>
      </p:bldP>
      <p:bldP spid="16" grpId="0" build="p">
        <p:tmplLst>
          <p:tmpl lvl="1">
            <p:tnLst>
              <p:par>
                <p:cTn presetID="53" presetClass="entr" presetSubtype="16" fill="hold" nodeType="withEffect">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p:cTn dur="500" fill="hold"/>
                        <p:tgtEl>
                          <p:spTgt spid="16"/>
                        </p:tgtEl>
                        <p:attrNameLst>
                          <p:attrName>ppt_w</p:attrName>
                        </p:attrNameLst>
                      </p:cBhvr>
                      <p:tavLst>
                        <p:tav tm="0">
                          <p:val>
                            <p:fltVal val="0"/>
                          </p:val>
                        </p:tav>
                        <p:tav tm="100000">
                          <p:val>
                            <p:strVal val="#ppt_w"/>
                          </p:val>
                        </p:tav>
                      </p:tavLst>
                    </p:anim>
                    <p:anim calcmode="lin" valueType="num">
                      <p:cBhvr>
                        <p:cTn dur="500" fill="hold"/>
                        <p:tgtEl>
                          <p:spTgt spid="16"/>
                        </p:tgtEl>
                        <p:attrNameLst>
                          <p:attrName>ppt_h</p:attrName>
                        </p:attrNameLst>
                      </p:cBhvr>
                      <p:tavLst>
                        <p:tav tm="0">
                          <p:val>
                            <p:fltVal val="0"/>
                          </p:val>
                        </p:tav>
                        <p:tav tm="100000">
                          <p:val>
                            <p:strVal val="#ppt_h"/>
                          </p:val>
                        </p:tav>
                      </p:tavLst>
                    </p:anim>
                    <p:animEffect transition="in" filter="fade">
                      <p:cBhvr>
                        <p:cTn dur="500"/>
                        <p:tgtEl>
                          <p:spTgt spid="16"/>
                        </p:tgtEl>
                      </p:cBhvr>
                    </p:animEffect>
                  </p:childTnLst>
                </p:cTn>
              </p:par>
            </p:tnLst>
          </p:tmpl>
        </p:tmplLst>
      </p:bldP>
      <p:bldP spid="17" grpId="0" animBg="1"/>
      <p:bldP spid="18" grpId="0" build="p">
        <p:tmplLst>
          <p:tmpl lvl="1">
            <p:tnLst>
              <p:par>
                <p:cTn presetID="10" presetClass="entr" presetSubtype="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fade">
                      <p:cBhvr>
                        <p:cTn dur="500"/>
                        <p:tgtEl>
                          <p:spTgt spid="18"/>
                        </p:tgtEl>
                      </p:cBhvr>
                    </p:animEffect>
                  </p:childTnLst>
                </p:cTn>
              </p:par>
            </p:tnLst>
          </p:tmpl>
        </p:tmplLst>
      </p:bldP>
      <p:bldP spid="19" grpId="0" animBg="1"/>
      <p:bldP spid="20" grpId="0" build="p">
        <p:tmplLst>
          <p:tmpl lvl="1">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1" grpId="0" animBg="1"/>
      <p:bldP spid="22" grpId="0" build="p">
        <p:tmplLst>
          <p:tmpl lvl="1">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animBg="1"/>
      <p:bldP spid="24" grpId="0" build="p">
        <p:tmplLst>
          <p:tmpl lvl="1">
            <p:tnLst>
              <p:par>
                <p:cTn presetID="10" presetClass="entr" presetSubtype="0" fill="hold" nodeType="withEffect">
                  <p:stCondLst>
                    <p:cond delay="0"/>
                  </p:stCondLst>
                  <p:childTnLst>
                    <p:set>
                      <p:cBhvr>
                        <p:cTn dur="1" fill="hold">
                          <p:stCondLst>
                            <p:cond delay="0"/>
                          </p:stCondLst>
                        </p:cTn>
                        <p:tgtEl>
                          <p:spTgt spid="24"/>
                        </p:tgtEl>
                        <p:attrNameLst>
                          <p:attrName>style.visibility</p:attrName>
                        </p:attrNameLst>
                      </p:cBhvr>
                      <p:to>
                        <p:strVal val="visible"/>
                      </p:to>
                    </p:set>
                    <p:animEffect transition="in" filter="fade">
                      <p:cBhvr>
                        <p:cTn dur="500"/>
                        <p:tgtEl>
                          <p:spTgt spid="24"/>
                        </p:tgtEl>
                      </p:cBhvr>
                    </p:animEffect>
                  </p:childTnLst>
                </p:cTn>
              </p:par>
            </p:tnLst>
          </p:tmpl>
        </p:tmplLst>
      </p:bldP>
      <p:bldP spid="29" grpId="0" build="p">
        <p:tmplLst>
          <p:tmpl lvl="1">
            <p:tnLst>
              <p:par>
                <p:cTn presetID="53" presetClass="entr" presetSubtype="16" fill="hold" nodeType="withEffect">
                  <p:stCondLst>
                    <p:cond delay="500"/>
                  </p:stCondLst>
                  <p:childTnLst>
                    <p:set>
                      <p:cBhvr>
                        <p:cTn dur="1" fill="hold">
                          <p:stCondLst>
                            <p:cond delay="0"/>
                          </p:stCondLst>
                        </p:cTn>
                        <p:tgtEl>
                          <p:spTgt spid="29"/>
                        </p:tgtEl>
                        <p:attrNameLst>
                          <p:attrName>style.visibility</p:attrName>
                        </p:attrNameLst>
                      </p:cBhvr>
                      <p:to>
                        <p:strVal val="visible"/>
                      </p:to>
                    </p:set>
                    <p:anim calcmode="lin" valueType="num">
                      <p:cBhvr>
                        <p:cTn dur="500" fill="hold"/>
                        <p:tgtEl>
                          <p:spTgt spid="29"/>
                        </p:tgtEl>
                        <p:attrNameLst>
                          <p:attrName>ppt_w</p:attrName>
                        </p:attrNameLst>
                      </p:cBhvr>
                      <p:tavLst>
                        <p:tav tm="0">
                          <p:val>
                            <p:fltVal val="0"/>
                          </p:val>
                        </p:tav>
                        <p:tav tm="100000">
                          <p:val>
                            <p:strVal val="#ppt_w"/>
                          </p:val>
                        </p:tav>
                      </p:tavLst>
                    </p:anim>
                    <p:anim calcmode="lin" valueType="num">
                      <p:cBhvr>
                        <p:cTn dur="500" fill="hold"/>
                        <p:tgtEl>
                          <p:spTgt spid="29"/>
                        </p:tgtEl>
                        <p:attrNameLst>
                          <p:attrName>ppt_h</p:attrName>
                        </p:attrNameLst>
                      </p:cBhvr>
                      <p:tavLst>
                        <p:tav tm="0">
                          <p:val>
                            <p:fltVal val="0"/>
                          </p:val>
                        </p:tav>
                        <p:tav tm="100000">
                          <p:val>
                            <p:strVal val="#ppt_h"/>
                          </p:val>
                        </p:tav>
                      </p:tavLst>
                    </p:anim>
                    <p:animEffect transition="in" filter="fade">
                      <p:cBhvr>
                        <p:cTn dur="500"/>
                        <p:tgtEl>
                          <p:spTgt spid="29"/>
                        </p:tgtEl>
                      </p:cBhvr>
                    </p:animEffect>
                  </p:childTnLst>
                </p:cTn>
              </p:par>
            </p:tnLst>
          </p:tmpl>
        </p:tmplLst>
      </p:bldP>
      <p:bldP spid="30" grpId="0" build="p">
        <p:tmplLst>
          <p:tmpl lvl="1">
            <p:tnLst>
              <p:par>
                <p:cTn presetID="53" presetClass="entr" presetSubtype="16" fill="hold" nodeType="withEffect">
                  <p:stCondLst>
                    <p:cond delay="500"/>
                  </p:stCondLst>
                  <p:childTnLst>
                    <p:set>
                      <p:cBhvr>
                        <p:cTn dur="1" fill="hold">
                          <p:stCondLst>
                            <p:cond delay="0"/>
                          </p:stCondLst>
                        </p:cTn>
                        <p:tgtEl>
                          <p:spTgt spid="30"/>
                        </p:tgtEl>
                        <p:attrNameLst>
                          <p:attrName>style.visibility</p:attrName>
                        </p:attrNameLst>
                      </p:cBhvr>
                      <p:to>
                        <p:strVal val="visible"/>
                      </p:to>
                    </p:set>
                    <p:anim calcmode="lin" valueType="num">
                      <p:cBhvr>
                        <p:cTn dur="500" fill="hold"/>
                        <p:tgtEl>
                          <p:spTgt spid="30"/>
                        </p:tgtEl>
                        <p:attrNameLst>
                          <p:attrName>ppt_w</p:attrName>
                        </p:attrNameLst>
                      </p:cBhvr>
                      <p:tavLst>
                        <p:tav tm="0">
                          <p:val>
                            <p:fltVal val="0"/>
                          </p:val>
                        </p:tav>
                        <p:tav tm="100000">
                          <p:val>
                            <p:strVal val="#ppt_w"/>
                          </p:val>
                        </p:tav>
                      </p:tavLst>
                    </p:anim>
                    <p:anim calcmode="lin" valueType="num">
                      <p:cBhvr>
                        <p:cTn dur="500" fill="hold"/>
                        <p:tgtEl>
                          <p:spTgt spid="30"/>
                        </p:tgtEl>
                        <p:attrNameLst>
                          <p:attrName>ppt_h</p:attrName>
                        </p:attrNameLst>
                      </p:cBhvr>
                      <p:tavLst>
                        <p:tav tm="0">
                          <p:val>
                            <p:fltVal val="0"/>
                          </p:val>
                        </p:tav>
                        <p:tav tm="100000">
                          <p:val>
                            <p:strVal val="#ppt_h"/>
                          </p:val>
                        </p:tav>
                      </p:tavLst>
                    </p:anim>
                    <p:animEffect transition="in" filter="fade">
                      <p:cBhvr>
                        <p:cTn dur="500"/>
                        <p:tgtEl>
                          <p:spTgt spid="30"/>
                        </p:tgtEl>
                      </p:cBhvr>
                    </p:animEffect>
                  </p:childTnLst>
                </p:cTn>
              </p:par>
            </p:tnLst>
          </p:tmpl>
        </p:tmplLst>
      </p:bldP>
      <p:bldP spid="31" grpId="0" build="p">
        <p:tmplLst>
          <p:tmpl lvl="1">
            <p:tnLst>
              <p:par>
                <p:cTn presetID="53" presetClass="entr" presetSubtype="16" fill="hold" nodeType="withEffect">
                  <p:stCondLst>
                    <p:cond delay="500"/>
                  </p:stCondLst>
                  <p:childTnLst>
                    <p:set>
                      <p:cBhvr>
                        <p:cTn dur="1" fill="hold">
                          <p:stCondLst>
                            <p:cond delay="0"/>
                          </p:stCondLst>
                        </p:cTn>
                        <p:tgtEl>
                          <p:spTgt spid="31"/>
                        </p:tgtEl>
                        <p:attrNameLst>
                          <p:attrName>style.visibility</p:attrName>
                        </p:attrNameLst>
                      </p:cBhvr>
                      <p:to>
                        <p:strVal val="visible"/>
                      </p:to>
                    </p:set>
                    <p:anim calcmode="lin" valueType="num">
                      <p:cBhvr>
                        <p:cTn dur="500" fill="hold"/>
                        <p:tgtEl>
                          <p:spTgt spid="31"/>
                        </p:tgtEl>
                        <p:attrNameLst>
                          <p:attrName>ppt_w</p:attrName>
                        </p:attrNameLst>
                      </p:cBhvr>
                      <p:tavLst>
                        <p:tav tm="0">
                          <p:val>
                            <p:fltVal val="0"/>
                          </p:val>
                        </p:tav>
                        <p:tav tm="100000">
                          <p:val>
                            <p:strVal val="#ppt_w"/>
                          </p:val>
                        </p:tav>
                      </p:tavLst>
                    </p:anim>
                    <p:anim calcmode="lin" valueType="num">
                      <p:cBhvr>
                        <p:cTn dur="500" fill="hold"/>
                        <p:tgtEl>
                          <p:spTgt spid="31"/>
                        </p:tgtEl>
                        <p:attrNameLst>
                          <p:attrName>ppt_h</p:attrName>
                        </p:attrNameLst>
                      </p:cBhvr>
                      <p:tavLst>
                        <p:tav tm="0">
                          <p:val>
                            <p:fltVal val="0"/>
                          </p:val>
                        </p:tav>
                        <p:tav tm="100000">
                          <p:val>
                            <p:strVal val="#ppt_h"/>
                          </p:val>
                        </p:tav>
                      </p:tavLst>
                    </p:anim>
                    <p:animEffect transition="in" filter="fade">
                      <p:cBhvr>
                        <p:cTn dur="500"/>
                        <p:tgtEl>
                          <p:spTgt spid="31"/>
                        </p:tgtEl>
                      </p:cBhvr>
                    </p:animEffect>
                  </p:childTnLst>
                </p:cTn>
              </p:par>
            </p:tnLst>
          </p:tmpl>
        </p:tmplLst>
      </p:bldP>
      <p:bldP spid="32" grpId="0" animBg="1"/>
      <p:bldP spid="33" grpId="0" build="p">
        <p:tmplLst>
          <p:tmpl lvl="1">
            <p:tnLst>
              <p:par>
                <p:cTn presetID="10" presetClass="entr" presetSubtype="0" fill="hold" nodeType="withEffect">
                  <p:stCondLst>
                    <p:cond delay="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animBg="1"/>
      <p:bldP spid="35" grpId="0" build="p">
        <p:tmplLst>
          <p:tmpl lvl="1">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36" grpId="0" animBg="1"/>
      <p:bldP spid="37" grpId="0" build="p">
        <p:tmplLst>
          <p:tmpl lvl="1">
            <p:tnLst>
              <p:par>
                <p:cTn presetID="10" presetClass="entr" presetSubtype="0" fill="hold" nodeType="with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animBg="1"/>
      <p:bldP spid="39" grpId="0" build="p">
        <p:tmplLst>
          <p:tmpl lvl="1">
            <p:tnLst>
              <p:par>
                <p:cTn presetID="10" presetClass="entr" presetSubtype="0" fill="hold" nodeType="withEffect">
                  <p:stCondLst>
                    <p:cond delay="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44" grpId="0" build="p">
        <p:tmplLst>
          <p:tmpl lvl="1">
            <p:tnLst>
              <p:par>
                <p:cTn presetID="53" presetClass="entr" presetSubtype="16" fill="hold" nodeType="withEffect">
                  <p:stCondLst>
                    <p:cond delay="500"/>
                  </p:stCondLst>
                  <p:childTnLst>
                    <p:set>
                      <p:cBhvr>
                        <p:cTn dur="1" fill="hold">
                          <p:stCondLst>
                            <p:cond delay="0"/>
                          </p:stCondLst>
                        </p:cTn>
                        <p:tgtEl>
                          <p:spTgt spid="44"/>
                        </p:tgtEl>
                        <p:attrNameLst>
                          <p:attrName>style.visibility</p:attrName>
                        </p:attrNameLst>
                      </p:cBhvr>
                      <p:to>
                        <p:strVal val="visible"/>
                      </p:to>
                    </p:set>
                    <p:anim calcmode="lin" valueType="num">
                      <p:cBhvr>
                        <p:cTn dur="500" fill="hold"/>
                        <p:tgtEl>
                          <p:spTgt spid="44"/>
                        </p:tgtEl>
                        <p:attrNameLst>
                          <p:attrName>ppt_w</p:attrName>
                        </p:attrNameLst>
                      </p:cBhvr>
                      <p:tavLst>
                        <p:tav tm="0">
                          <p:val>
                            <p:fltVal val="0"/>
                          </p:val>
                        </p:tav>
                        <p:tav tm="100000">
                          <p:val>
                            <p:strVal val="#ppt_w"/>
                          </p:val>
                        </p:tav>
                      </p:tavLst>
                    </p:anim>
                    <p:anim calcmode="lin" valueType="num">
                      <p:cBhvr>
                        <p:cTn dur="500" fill="hold"/>
                        <p:tgtEl>
                          <p:spTgt spid="44"/>
                        </p:tgtEl>
                        <p:attrNameLst>
                          <p:attrName>ppt_h</p:attrName>
                        </p:attrNameLst>
                      </p:cBhvr>
                      <p:tavLst>
                        <p:tav tm="0">
                          <p:val>
                            <p:fltVal val="0"/>
                          </p:val>
                        </p:tav>
                        <p:tav tm="100000">
                          <p:val>
                            <p:strVal val="#ppt_h"/>
                          </p:val>
                        </p:tav>
                      </p:tavLst>
                    </p:anim>
                    <p:animEffect transition="in" filter="fade">
                      <p:cBhvr>
                        <p:cTn dur="500"/>
                        <p:tgtEl>
                          <p:spTgt spid="44"/>
                        </p:tgtEl>
                      </p:cBhvr>
                    </p:animEffect>
                  </p:childTnLst>
                </p:cTn>
              </p:par>
            </p:tnLst>
          </p:tmpl>
        </p:tmplLst>
      </p:bldP>
      <p:bldP spid="45" grpId="0" build="p">
        <p:tmplLst>
          <p:tmpl lvl="1">
            <p:tnLst>
              <p:par>
                <p:cTn presetID="53" presetClass="entr" presetSubtype="16" fill="hold" nodeType="withEffect">
                  <p:stCondLst>
                    <p:cond delay="5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animEffect transition="in" filter="fade">
                      <p:cBhvr>
                        <p:cTn dur="500"/>
                        <p:tgtEl>
                          <p:spTgt spid="45"/>
                        </p:tgtEl>
                      </p:cBhvr>
                    </p:animEffect>
                  </p:childTnLst>
                </p:cTn>
              </p:par>
            </p:tnLst>
          </p:tmpl>
        </p:tmplLst>
      </p:bldP>
      <p:bldP spid="46" grpId="0" build="p">
        <p:tmplLst>
          <p:tmpl lvl="1">
            <p:tnLst>
              <p:par>
                <p:cTn presetID="53" presetClass="entr" presetSubtype="16" fill="hold" nodeType="withEffect">
                  <p:stCondLst>
                    <p:cond delay="500"/>
                  </p:stCondLst>
                  <p:childTnLst>
                    <p:set>
                      <p:cBhvr>
                        <p:cTn dur="1" fill="hold">
                          <p:stCondLst>
                            <p:cond delay="0"/>
                          </p:stCondLst>
                        </p:cTn>
                        <p:tgtEl>
                          <p:spTgt spid="46"/>
                        </p:tgtEl>
                        <p:attrNameLst>
                          <p:attrName>style.visibility</p:attrName>
                        </p:attrNameLst>
                      </p:cBhvr>
                      <p:to>
                        <p:strVal val="visible"/>
                      </p:to>
                    </p:set>
                    <p:anim calcmode="lin" valueType="num">
                      <p:cBhvr>
                        <p:cTn dur="500" fill="hold"/>
                        <p:tgtEl>
                          <p:spTgt spid="46"/>
                        </p:tgtEl>
                        <p:attrNameLst>
                          <p:attrName>ppt_w</p:attrName>
                        </p:attrNameLst>
                      </p:cBhvr>
                      <p:tavLst>
                        <p:tav tm="0">
                          <p:val>
                            <p:fltVal val="0"/>
                          </p:val>
                        </p:tav>
                        <p:tav tm="100000">
                          <p:val>
                            <p:strVal val="#ppt_w"/>
                          </p:val>
                        </p:tav>
                      </p:tavLst>
                    </p:anim>
                    <p:anim calcmode="lin" valueType="num">
                      <p:cBhvr>
                        <p:cTn dur="500" fill="hold"/>
                        <p:tgtEl>
                          <p:spTgt spid="46"/>
                        </p:tgtEl>
                        <p:attrNameLst>
                          <p:attrName>ppt_h</p:attrName>
                        </p:attrNameLst>
                      </p:cBhvr>
                      <p:tavLst>
                        <p:tav tm="0">
                          <p:val>
                            <p:fltVal val="0"/>
                          </p:val>
                        </p:tav>
                        <p:tav tm="100000">
                          <p:val>
                            <p:strVal val="#ppt_h"/>
                          </p:val>
                        </p:tav>
                      </p:tavLst>
                    </p:anim>
                    <p:animEffect transition="in" filter="fade">
                      <p:cBhvr>
                        <p:cTn dur="500"/>
                        <p:tgtEl>
                          <p:spTgt spid="46"/>
                        </p:tgtEl>
                      </p:cBhvr>
                    </p:animEffect>
                  </p:childTnLst>
                </p:cTn>
              </p:par>
            </p:tnLst>
          </p:tmpl>
        </p:tmplLst>
      </p:bldP>
      <p:bldP spid="47" grpId="0" animBg="1"/>
      <p:bldP spid="48" grpId="0" build="p">
        <p:tmplLst>
          <p:tmpl lvl="1">
            <p:tnLst>
              <p:par>
                <p:cTn presetID="10" presetClass="entr" presetSubtype="0" fill="hold" nodeType="withEffect">
                  <p:stCondLst>
                    <p:cond delay="0"/>
                  </p:stCondLst>
                  <p:childTnLst>
                    <p:set>
                      <p:cBhvr>
                        <p:cTn dur="1" fill="hold">
                          <p:stCondLst>
                            <p:cond delay="0"/>
                          </p:stCondLst>
                        </p:cTn>
                        <p:tgtEl>
                          <p:spTgt spid="48"/>
                        </p:tgtEl>
                        <p:attrNameLst>
                          <p:attrName>style.visibility</p:attrName>
                        </p:attrNameLst>
                      </p:cBhvr>
                      <p:to>
                        <p:strVal val="visible"/>
                      </p:to>
                    </p:set>
                    <p:animEffect transition="in" filter="fade">
                      <p:cBhvr>
                        <p:cTn dur="500"/>
                        <p:tgtEl>
                          <p:spTgt spid="48"/>
                        </p:tgtEl>
                      </p:cBhvr>
                    </p:animEffect>
                  </p:childTnLst>
                </p:cTn>
              </p:par>
            </p:tnLst>
          </p:tmpl>
        </p:tmplLst>
      </p:bldP>
      <p:bldP spid="49" grpId="0" animBg="1"/>
      <p:bldP spid="50" grpId="0" build="p">
        <p:tmplLst>
          <p:tmpl lvl="1">
            <p:tnLst>
              <p:par>
                <p:cTn presetID="10" presetClass="entr" presetSubtype="0" fill="hold" nodeType="withEffect">
                  <p:stCondLst>
                    <p:cond delay="0"/>
                  </p:stCondLst>
                  <p:childTnLst>
                    <p:set>
                      <p:cBhvr>
                        <p:cTn dur="1" fill="hold">
                          <p:stCondLst>
                            <p:cond delay="0"/>
                          </p:stCondLst>
                        </p:cTn>
                        <p:tgtEl>
                          <p:spTgt spid="50"/>
                        </p:tgtEl>
                        <p:attrNameLst>
                          <p:attrName>style.visibility</p:attrName>
                        </p:attrNameLst>
                      </p:cBhvr>
                      <p:to>
                        <p:strVal val="visible"/>
                      </p:to>
                    </p:set>
                    <p:animEffect transition="in" filter="fade">
                      <p:cBhvr>
                        <p:cTn dur="500"/>
                        <p:tgtEl>
                          <p:spTgt spid="50"/>
                        </p:tgtEl>
                      </p:cBhvr>
                    </p:animEffect>
                  </p:childTnLst>
                </p:cTn>
              </p:par>
            </p:tnLst>
          </p:tmpl>
        </p:tmplLst>
      </p:bldP>
      <p:bldP spid="51" grpId="0" animBg="1"/>
      <p:bldP spid="52" grpId="0" build="p">
        <p:tmplLst>
          <p:tmpl lvl="1">
            <p:tnLst>
              <p:par>
                <p:cTn presetID="10" presetClass="entr" presetSubtype="0" fill="hold" nodeType="withEffect">
                  <p:stCondLst>
                    <p:cond delay="0"/>
                  </p:stCondLst>
                  <p:childTnLst>
                    <p:set>
                      <p:cBhvr>
                        <p:cTn dur="1" fill="hold">
                          <p:stCondLst>
                            <p:cond delay="0"/>
                          </p:stCondLst>
                        </p:cTn>
                        <p:tgtEl>
                          <p:spTgt spid="52"/>
                        </p:tgtEl>
                        <p:attrNameLst>
                          <p:attrName>style.visibility</p:attrName>
                        </p:attrNameLst>
                      </p:cBhvr>
                      <p:to>
                        <p:strVal val="visible"/>
                      </p:to>
                    </p:set>
                    <p:animEffect transition="in" filter="fade">
                      <p:cBhvr>
                        <p:cTn dur="500"/>
                        <p:tgtEl>
                          <p:spTgt spid="52"/>
                        </p:tgtEl>
                      </p:cBhvr>
                    </p:animEffect>
                  </p:childTnLst>
                </p:cTn>
              </p:par>
            </p:tnLst>
          </p:tmpl>
        </p:tmplLst>
      </p:bldP>
      <p:bldP spid="53" grpId="0" animBg="1"/>
      <p:bldP spid="54" grpId="0" build="p">
        <p:tmplLst>
          <p:tmpl lvl="1">
            <p:tnLst>
              <p:par>
                <p:cTn presetID="10" presetClass="entr" presetSubtype="0" fill="hold" nodeType="withEffect">
                  <p:stCondLst>
                    <p:cond delay="0"/>
                  </p:stCondLst>
                  <p:childTnLst>
                    <p:set>
                      <p:cBhvr>
                        <p:cTn dur="1" fill="hold">
                          <p:stCondLst>
                            <p:cond delay="0"/>
                          </p:stCondLst>
                        </p:cTn>
                        <p:tgtEl>
                          <p:spTgt spid="54"/>
                        </p:tgtEl>
                        <p:attrNameLst>
                          <p:attrName>style.visibility</p:attrName>
                        </p:attrNameLst>
                      </p:cBhvr>
                      <p:to>
                        <p:strVal val="visible"/>
                      </p:to>
                    </p:set>
                    <p:animEffect transition="in" filter="fade">
                      <p:cBhvr>
                        <p:cTn dur="500"/>
                        <p:tgtEl>
                          <p:spTgt spid="54"/>
                        </p:tgtEl>
                      </p:cBhvr>
                    </p:animEffect>
                  </p:childTnLst>
                </p:cTn>
              </p:par>
            </p:tnLst>
          </p:tmpl>
        </p:tmplLst>
      </p:bldP>
      <p:bldP spid="56" grpId="0">
        <p:tmplLst>
          <p:tmpl>
            <p:tnLst>
              <p:par>
                <p:cTn presetID="2" presetClass="entr" presetSubtype="4" fill="hold" nodeType="withEffect">
                  <p:stCondLst>
                    <p:cond delay="250"/>
                  </p:stCondLst>
                  <p:childTnLst>
                    <p:set>
                      <p:cBhvr>
                        <p:cTn dur="1" fill="hold">
                          <p:stCondLst>
                            <p:cond delay="0"/>
                          </p:stCondLst>
                        </p:cTn>
                        <p:tgtEl>
                          <p:spTgt spid="56"/>
                        </p:tgtEl>
                        <p:attrNameLst>
                          <p:attrName>style.visibility</p:attrName>
                        </p:attrNameLst>
                      </p:cBhvr>
                      <p:to>
                        <p:strVal val="visible"/>
                      </p:to>
                    </p:set>
                    <p:anim calcmode="lin" valueType="num">
                      <p:cBhvr additive="base">
                        <p:cTn dur="500" fill="hold"/>
                        <p:tgtEl>
                          <p:spTgt spid="56"/>
                        </p:tgtEl>
                        <p:attrNameLst>
                          <p:attrName>ppt_x</p:attrName>
                        </p:attrNameLst>
                      </p:cBhvr>
                      <p:tavLst>
                        <p:tav tm="0">
                          <p:val>
                            <p:strVal val="#ppt_x"/>
                          </p:val>
                        </p:tav>
                        <p:tav tm="100000">
                          <p:val>
                            <p:strVal val="#ppt_x"/>
                          </p:val>
                        </p:tav>
                      </p:tavLst>
                    </p:anim>
                    <p:anim calcmode="lin" valueType="num">
                      <p:cBhvr additive="base">
                        <p:cTn dur="500" fill="hold"/>
                        <p:tgtEl>
                          <p:spTgt spid="56"/>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1_Plan Table 1">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grpSp>
        <p:nvGrpSpPr>
          <p:cNvPr id="13" name="グループ化 12"/>
          <p:cNvGrpSpPr/>
          <p:nvPr userDrawn="1"/>
        </p:nvGrpSpPr>
        <p:grpSpPr>
          <a:xfrm>
            <a:off x="817282" y="1826282"/>
            <a:ext cx="3780420" cy="5621309"/>
            <a:chOff x="1582365" y="2308464"/>
            <a:chExt cx="4545506" cy="5621309"/>
          </a:xfrm>
        </p:grpSpPr>
        <p:sp>
          <p:nvSpPr>
            <p:cNvPr id="5" name="角丸四角形 4"/>
            <p:cNvSpPr/>
            <p:nvPr userDrawn="1"/>
          </p:nvSpPr>
          <p:spPr>
            <a:xfrm>
              <a:off x="1582366" y="2308464"/>
              <a:ext cx="4545505" cy="5621309"/>
            </a:xfrm>
            <a:prstGeom prst="roundRect">
              <a:avLst>
                <a:gd name="adj" fmla="val 2803"/>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 name="正方形/長方形 5"/>
            <p:cNvSpPr/>
            <p:nvPr userDrawn="1"/>
          </p:nvSpPr>
          <p:spPr>
            <a:xfrm>
              <a:off x="1582366" y="3073270"/>
              <a:ext cx="4545505" cy="1440160"/>
            </a:xfrm>
            <a:prstGeom prst="rect">
              <a:avLst/>
            </a:prstGeom>
            <a:solidFill>
              <a:schemeClr val="accent1">
                <a:lumMod val="60000"/>
                <a:lumOff val="4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 name="正方形/長方形 6"/>
            <p:cNvSpPr/>
            <p:nvPr userDrawn="1"/>
          </p:nvSpPr>
          <p:spPr>
            <a:xfrm>
              <a:off x="1582365" y="4513430"/>
              <a:ext cx="4545505" cy="2876283"/>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14" name="テキスト プレースホルダー 11"/>
          <p:cNvSpPr>
            <a:spLocks noGrp="1"/>
          </p:cNvSpPr>
          <p:nvPr>
            <p:ph type="body" sz="quarter" idx="36" hasCustomPrompt="1"/>
          </p:nvPr>
        </p:nvSpPr>
        <p:spPr>
          <a:xfrm>
            <a:off x="817282" y="1817885"/>
            <a:ext cx="3780419" cy="773203"/>
          </a:xfrm>
        </p:spPr>
        <p:txBody>
          <a:bodyPr anchor="ctr">
            <a:noAutofit/>
          </a:bodyPr>
          <a:lstStyle>
            <a:lvl1pPr algn="ctr">
              <a:lnSpc>
                <a:spcPct val="120000"/>
              </a:lnSpc>
              <a:defRPr sz="2800" spc="300">
                <a:solidFill>
                  <a:schemeClr val="bg1"/>
                </a:solidFill>
                <a:latin typeface="+mj-lt"/>
              </a:defRPr>
            </a:lvl1pPr>
          </a:lstStyle>
          <a:p>
            <a:pPr lvl="0"/>
            <a:r>
              <a:rPr lang="en-US" altLang="ja-JP" dirty="0"/>
              <a:t>TEXT HERE</a:t>
            </a:r>
            <a:endParaRPr lang="en-US" dirty="0"/>
          </a:p>
        </p:txBody>
      </p:sp>
      <p:sp>
        <p:nvSpPr>
          <p:cNvPr id="15" name="テキスト プレースホルダー 11"/>
          <p:cNvSpPr>
            <a:spLocks noGrp="1"/>
          </p:cNvSpPr>
          <p:nvPr>
            <p:ph type="body" sz="quarter" idx="37" hasCustomPrompt="1"/>
          </p:nvPr>
        </p:nvSpPr>
        <p:spPr>
          <a:xfrm>
            <a:off x="817281" y="6907531"/>
            <a:ext cx="3780419" cy="540060"/>
          </a:xfrm>
        </p:spPr>
        <p:txBody>
          <a:bodyPr anchor="ctr">
            <a:noAutofit/>
          </a:bodyPr>
          <a:lstStyle>
            <a:lvl1pPr algn="ctr">
              <a:lnSpc>
                <a:spcPct val="120000"/>
              </a:lnSpc>
              <a:defRPr sz="2000" spc="300">
                <a:solidFill>
                  <a:schemeClr val="bg1"/>
                </a:solidFill>
                <a:latin typeface="+mj-lt"/>
              </a:defRPr>
            </a:lvl1pPr>
          </a:lstStyle>
          <a:p>
            <a:pPr lvl="0"/>
            <a:r>
              <a:rPr lang="en-US" altLang="ja-JP" dirty="0"/>
              <a:t>TEXT HERE</a:t>
            </a:r>
            <a:endParaRPr lang="en-US" dirty="0"/>
          </a:p>
        </p:txBody>
      </p:sp>
      <p:sp>
        <p:nvSpPr>
          <p:cNvPr id="16" name="テキスト プレースホルダー 11"/>
          <p:cNvSpPr>
            <a:spLocks noGrp="1"/>
          </p:cNvSpPr>
          <p:nvPr>
            <p:ph type="body" sz="quarter" idx="38" hasCustomPrompt="1"/>
          </p:nvPr>
        </p:nvSpPr>
        <p:spPr>
          <a:xfrm>
            <a:off x="817283" y="2591088"/>
            <a:ext cx="3780419" cy="1440160"/>
          </a:xfrm>
        </p:spPr>
        <p:txBody>
          <a:bodyPr anchor="ctr">
            <a:noAutofit/>
          </a:bodyPr>
          <a:lstStyle>
            <a:lvl1pPr algn="ctr">
              <a:lnSpc>
                <a:spcPct val="120000"/>
              </a:lnSpc>
              <a:defRPr sz="6600" spc="300">
                <a:solidFill>
                  <a:schemeClr val="bg1"/>
                </a:solidFill>
                <a:latin typeface="+mj-lt"/>
              </a:defRPr>
            </a:lvl1pPr>
          </a:lstStyle>
          <a:p>
            <a:pPr lvl="0"/>
            <a:r>
              <a:rPr lang="en-US" altLang="ja-JP" dirty="0"/>
              <a:t>WORD</a:t>
            </a:r>
            <a:endParaRPr lang="en-US" dirty="0"/>
          </a:p>
        </p:txBody>
      </p:sp>
      <p:sp>
        <p:nvSpPr>
          <p:cNvPr id="17" name="ホームベース 16"/>
          <p:cNvSpPr/>
          <p:nvPr userDrawn="1"/>
        </p:nvSpPr>
        <p:spPr>
          <a:xfrm>
            <a:off x="1042305" y="4278776"/>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8" name="テキスト プレースホルダー 11"/>
          <p:cNvSpPr>
            <a:spLocks noGrp="1"/>
          </p:cNvSpPr>
          <p:nvPr>
            <p:ph type="body" sz="quarter" idx="39" hasCustomPrompt="1"/>
          </p:nvPr>
        </p:nvSpPr>
        <p:spPr>
          <a:xfrm>
            <a:off x="1357342" y="4166263"/>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19" name="ホームベース 18"/>
          <p:cNvSpPr/>
          <p:nvPr userDrawn="1"/>
        </p:nvSpPr>
        <p:spPr>
          <a:xfrm>
            <a:off x="1033788" y="4973238"/>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0" name="テキスト プレースホルダー 11"/>
          <p:cNvSpPr>
            <a:spLocks noGrp="1"/>
          </p:cNvSpPr>
          <p:nvPr>
            <p:ph type="body" sz="quarter" idx="40" hasCustomPrompt="1"/>
          </p:nvPr>
        </p:nvSpPr>
        <p:spPr>
          <a:xfrm>
            <a:off x="1357342" y="4860725"/>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21" name="ホームベース 20"/>
          <p:cNvSpPr/>
          <p:nvPr userDrawn="1"/>
        </p:nvSpPr>
        <p:spPr>
          <a:xfrm>
            <a:off x="1042305" y="5649061"/>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2" name="テキスト プレースホルダー 11"/>
          <p:cNvSpPr>
            <a:spLocks noGrp="1"/>
          </p:cNvSpPr>
          <p:nvPr>
            <p:ph type="body" sz="quarter" idx="41" hasCustomPrompt="1"/>
          </p:nvPr>
        </p:nvSpPr>
        <p:spPr>
          <a:xfrm>
            <a:off x="1357342" y="5536548"/>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23" name="ホームベース 22"/>
          <p:cNvSpPr/>
          <p:nvPr userDrawn="1"/>
        </p:nvSpPr>
        <p:spPr>
          <a:xfrm>
            <a:off x="1042305" y="6326503"/>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4" name="テキスト プレースホルダー 11"/>
          <p:cNvSpPr>
            <a:spLocks noGrp="1"/>
          </p:cNvSpPr>
          <p:nvPr>
            <p:ph type="body" sz="quarter" idx="42" hasCustomPrompt="1"/>
          </p:nvPr>
        </p:nvSpPr>
        <p:spPr>
          <a:xfrm>
            <a:off x="1357342" y="6213990"/>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grpSp>
        <p:nvGrpSpPr>
          <p:cNvPr id="25" name="グループ化 24"/>
          <p:cNvGrpSpPr/>
          <p:nvPr userDrawn="1"/>
        </p:nvGrpSpPr>
        <p:grpSpPr>
          <a:xfrm>
            <a:off x="5101276" y="1830319"/>
            <a:ext cx="3780420" cy="5621309"/>
            <a:chOff x="1582365" y="2308464"/>
            <a:chExt cx="4545506" cy="5621309"/>
          </a:xfrm>
        </p:grpSpPr>
        <p:sp>
          <p:nvSpPr>
            <p:cNvPr id="26" name="角丸四角形 25"/>
            <p:cNvSpPr/>
            <p:nvPr userDrawn="1"/>
          </p:nvSpPr>
          <p:spPr>
            <a:xfrm>
              <a:off x="1582366" y="2308464"/>
              <a:ext cx="4545505" cy="5621309"/>
            </a:xfrm>
            <a:prstGeom prst="roundRect">
              <a:avLst>
                <a:gd name="adj" fmla="val 2803"/>
              </a:avLst>
            </a:prstGeom>
            <a:solidFill>
              <a:schemeClr val="accent1">
                <a:lumMod val="75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7" name="正方形/長方形 26"/>
            <p:cNvSpPr/>
            <p:nvPr userDrawn="1"/>
          </p:nvSpPr>
          <p:spPr>
            <a:xfrm>
              <a:off x="1582366" y="3073270"/>
              <a:ext cx="4545505" cy="144016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8" name="正方形/長方形 27"/>
            <p:cNvSpPr/>
            <p:nvPr userDrawn="1"/>
          </p:nvSpPr>
          <p:spPr>
            <a:xfrm>
              <a:off x="1582365" y="4513430"/>
              <a:ext cx="4545505" cy="2876283"/>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29" name="テキスト プレースホルダー 11"/>
          <p:cNvSpPr>
            <a:spLocks noGrp="1"/>
          </p:cNvSpPr>
          <p:nvPr>
            <p:ph type="body" sz="quarter" idx="43" hasCustomPrompt="1"/>
          </p:nvPr>
        </p:nvSpPr>
        <p:spPr>
          <a:xfrm>
            <a:off x="5101276" y="1821922"/>
            <a:ext cx="3780419" cy="773203"/>
          </a:xfrm>
        </p:spPr>
        <p:txBody>
          <a:bodyPr anchor="ctr">
            <a:noAutofit/>
          </a:bodyPr>
          <a:lstStyle>
            <a:lvl1pPr algn="ctr">
              <a:lnSpc>
                <a:spcPct val="120000"/>
              </a:lnSpc>
              <a:defRPr sz="2800" spc="300">
                <a:solidFill>
                  <a:schemeClr val="bg1"/>
                </a:solidFill>
                <a:latin typeface="+mj-lt"/>
              </a:defRPr>
            </a:lvl1pPr>
          </a:lstStyle>
          <a:p>
            <a:pPr lvl="0"/>
            <a:r>
              <a:rPr lang="en-US" altLang="ja-JP" dirty="0"/>
              <a:t>TEXT HERE</a:t>
            </a:r>
            <a:endParaRPr lang="en-US" dirty="0"/>
          </a:p>
        </p:txBody>
      </p:sp>
      <p:sp>
        <p:nvSpPr>
          <p:cNvPr id="30" name="テキスト プレースホルダー 11"/>
          <p:cNvSpPr>
            <a:spLocks noGrp="1"/>
          </p:cNvSpPr>
          <p:nvPr>
            <p:ph type="body" sz="quarter" idx="44" hasCustomPrompt="1"/>
          </p:nvPr>
        </p:nvSpPr>
        <p:spPr>
          <a:xfrm>
            <a:off x="5101275" y="6911568"/>
            <a:ext cx="3780419" cy="540060"/>
          </a:xfrm>
        </p:spPr>
        <p:txBody>
          <a:bodyPr anchor="ctr">
            <a:noAutofit/>
          </a:bodyPr>
          <a:lstStyle>
            <a:lvl1pPr algn="ctr">
              <a:lnSpc>
                <a:spcPct val="120000"/>
              </a:lnSpc>
              <a:defRPr sz="2000" spc="300">
                <a:solidFill>
                  <a:schemeClr val="bg1"/>
                </a:solidFill>
                <a:latin typeface="+mj-lt"/>
              </a:defRPr>
            </a:lvl1pPr>
          </a:lstStyle>
          <a:p>
            <a:pPr lvl="0"/>
            <a:r>
              <a:rPr lang="en-US" altLang="ja-JP" dirty="0"/>
              <a:t>TEXT HERE</a:t>
            </a:r>
            <a:endParaRPr lang="en-US" dirty="0"/>
          </a:p>
        </p:txBody>
      </p:sp>
      <p:sp>
        <p:nvSpPr>
          <p:cNvPr id="31" name="テキスト プレースホルダー 11"/>
          <p:cNvSpPr>
            <a:spLocks noGrp="1"/>
          </p:cNvSpPr>
          <p:nvPr>
            <p:ph type="body" sz="quarter" idx="45" hasCustomPrompt="1"/>
          </p:nvPr>
        </p:nvSpPr>
        <p:spPr>
          <a:xfrm>
            <a:off x="5101277" y="2595125"/>
            <a:ext cx="3780419" cy="1440160"/>
          </a:xfrm>
        </p:spPr>
        <p:txBody>
          <a:bodyPr anchor="ctr">
            <a:noAutofit/>
          </a:bodyPr>
          <a:lstStyle>
            <a:lvl1pPr algn="ctr">
              <a:lnSpc>
                <a:spcPct val="120000"/>
              </a:lnSpc>
              <a:defRPr sz="6600" spc="300">
                <a:solidFill>
                  <a:schemeClr val="bg1"/>
                </a:solidFill>
                <a:latin typeface="+mj-lt"/>
              </a:defRPr>
            </a:lvl1pPr>
          </a:lstStyle>
          <a:p>
            <a:pPr lvl="0"/>
            <a:r>
              <a:rPr lang="en-US" altLang="ja-JP" dirty="0"/>
              <a:t>WORD</a:t>
            </a:r>
            <a:endParaRPr lang="en-US" dirty="0"/>
          </a:p>
        </p:txBody>
      </p:sp>
      <p:sp>
        <p:nvSpPr>
          <p:cNvPr id="32" name="ホームベース 31"/>
          <p:cNvSpPr/>
          <p:nvPr userDrawn="1"/>
        </p:nvSpPr>
        <p:spPr>
          <a:xfrm>
            <a:off x="5317782" y="4282813"/>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3" name="テキスト プレースホルダー 11"/>
          <p:cNvSpPr>
            <a:spLocks noGrp="1"/>
          </p:cNvSpPr>
          <p:nvPr>
            <p:ph type="body" sz="quarter" idx="46" hasCustomPrompt="1"/>
          </p:nvPr>
        </p:nvSpPr>
        <p:spPr>
          <a:xfrm>
            <a:off x="5641336" y="4170300"/>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34" name="ホームベース 33"/>
          <p:cNvSpPr/>
          <p:nvPr userDrawn="1"/>
        </p:nvSpPr>
        <p:spPr>
          <a:xfrm>
            <a:off x="5317782" y="4977275"/>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5" name="テキスト プレースホルダー 11"/>
          <p:cNvSpPr>
            <a:spLocks noGrp="1"/>
          </p:cNvSpPr>
          <p:nvPr>
            <p:ph type="body" sz="quarter" idx="47" hasCustomPrompt="1"/>
          </p:nvPr>
        </p:nvSpPr>
        <p:spPr>
          <a:xfrm>
            <a:off x="5641336" y="4864762"/>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36" name="ホームベース 35"/>
          <p:cNvSpPr/>
          <p:nvPr userDrawn="1"/>
        </p:nvSpPr>
        <p:spPr>
          <a:xfrm>
            <a:off x="5317782" y="5653098"/>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7" name="テキスト プレースホルダー 11"/>
          <p:cNvSpPr>
            <a:spLocks noGrp="1"/>
          </p:cNvSpPr>
          <p:nvPr>
            <p:ph type="body" sz="quarter" idx="48" hasCustomPrompt="1"/>
          </p:nvPr>
        </p:nvSpPr>
        <p:spPr>
          <a:xfrm>
            <a:off x="5641336" y="5540585"/>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38" name="ホームベース 37"/>
          <p:cNvSpPr/>
          <p:nvPr userDrawn="1"/>
        </p:nvSpPr>
        <p:spPr>
          <a:xfrm>
            <a:off x="5317782" y="6330540"/>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9" name="テキスト プレースホルダー 11"/>
          <p:cNvSpPr>
            <a:spLocks noGrp="1"/>
          </p:cNvSpPr>
          <p:nvPr>
            <p:ph type="body" sz="quarter" idx="49" hasCustomPrompt="1"/>
          </p:nvPr>
        </p:nvSpPr>
        <p:spPr>
          <a:xfrm>
            <a:off x="5641336" y="6218027"/>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cxnSp>
        <p:nvCxnSpPr>
          <p:cNvPr id="55" name="直線コネクタ 54"/>
          <p:cNvCxnSpPr/>
          <p:nvPr userDrawn="1"/>
        </p:nvCxnSpPr>
        <p:spPr>
          <a:xfrm flipH="1" flipV="1">
            <a:off x="3476491" y="7753789"/>
            <a:ext cx="11620500"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56" name="テキスト プレースホルダー 11"/>
          <p:cNvSpPr>
            <a:spLocks noGrp="1"/>
          </p:cNvSpPr>
          <p:nvPr>
            <p:ph type="body" sz="quarter" idx="57" hasCustomPrompt="1"/>
          </p:nvPr>
        </p:nvSpPr>
        <p:spPr>
          <a:xfrm>
            <a:off x="2097255" y="7975591"/>
            <a:ext cx="14102428" cy="1539112"/>
          </a:xfrm>
        </p:spPr>
        <p:txBody>
          <a:bodyPr anchor="t">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grpSp>
        <p:nvGrpSpPr>
          <p:cNvPr id="72" name="グループ化 71"/>
          <p:cNvGrpSpPr/>
          <p:nvPr userDrawn="1"/>
        </p:nvGrpSpPr>
        <p:grpSpPr>
          <a:xfrm>
            <a:off x="9368232" y="1832544"/>
            <a:ext cx="3780420" cy="5621309"/>
            <a:chOff x="1582365" y="2308464"/>
            <a:chExt cx="4545506" cy="5621309"/>
          </a:xfrm>
        </p:grpSpPr>
        <p:sp>
          <p:nvSpPr>
            <p:cNvPr id="73" name="角丸四角形 72"/>
            <p:cNvSpPr/>
            <p:nvPr userDrawn="1"/>
          </p:nvSpPr>
          <p:spPr>
            <a:xfrm>
              <a:off x="1582366" y="2308464"/>
              <a:ext cx="4545505" cy="5621309"/>
            </a:xfrm>
            <a:prstGeom prst="roundRect">
              <a:avLst>
                <a:gd name="adj" fmla="val 2803"/>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4" name="正方形/長方形 73"/>
            <p:cNvSpPr/>
            <p:nvPr userDrawn="1"/>
          </p:nvSpPr>
          <p:spPr>
            <a:xfrm>
              <a:off x="1582366" y="3073270"/>
              <a:ext cx="4545505" cy="1440160"/>
            </a:xfrm>
            <a:prstGeom prst="rect">
              <a:avLst/>
            </a:prstGeom>
            <a:solidFill>
              <a:schemeClr val="accent1">
                <a:lumMod val="60000"/>
                <a:lumOff val="4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5" name="正方形/長方形 74"/>
            <p:cNvSpPr/>
            <p:nvPr userDrawn="1"/>
          </p:nvSpPr>
          <p:spPr>
            <a:xfrm>
              <a:off x="1582365" y="4513430"/>
              <a:ext cx="4545505" cy="2876283"/>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76" name="テキスト プレースホルダー 11"/>
          <p:cNvSpPr>
            <a:spLocks noGrp="1"/>
          </p:cNvSpPr>
          <p:nvPr>
            <p:ph type="body" sz="quarter" idx="58" hasCustomPrompt="1"/>
          </p:nvPr>
        </p:nvSpPr>
        <p:spPr>
          <a:xfrm>
            <a:off x="9368232" y="1824147"/>
            <a:ext cx="3780419" cy="773203"/>
          </a:xfrm>
        </p:spPr>
        <p:txBody>
          <a:bodyPr anchor="ctr">
            <a:noAutofit/>
          </a:bodyPr>
          <a:lstStyle>
            <a:lvl1pPr algn="ctr">
              <a:lnSpc>
                <a:spcPct val="120000"/>
              </a:lnSpc>
              <a:defRPr sz="2800" spc="300">
                <a:solidFill>
                  <a:schemeClr val="bg1"/>
                </a:solidFill>
                <a:latin typeface="+mj-lt"/>
              </a:defRPr>
            </a:lvl1pPr>
          </a:lstStyle>
          <a:p>
            <a:pPr lvl="0"/>
            <a:r>
              <a:rPr lang="en-US" altLang="ja-JP" dirty="0"/>
              <a:t>TEXT HERE</a:t>
            </a:r>
            <a:endParaRPr lang="en-US" dirty="0"/>
          </a:p>
        </p:txBody>
      </p:sp>
      <p:sp>
        <p:nvSpPr>
          <p:cNvPr id="77" name="テキスト プレースホルダー 11"/>
          <p:cNvSpPr>
            <a:spLocks noGrp="1"/>
          </p:cNvSpPr>
          <p:nvPr>
            <p:ph type="body" sz="quarter" idx="59" hasCustomPrompt="1"/>
          </p:nvPr>
        </p:nvSpPr>
        <p:spPr>
          <a:xfrm>
            <a:off x="9368231" y="6913793"/>
            <a:ext cx="3780419" cy="540060"/>
          </a:xfrm>
        </p:spPr>
        <p:txBody>
          <a:bodyPr anchor="ctr">
            <a:noAutofit/>
          </a:bodyPr>
          <a:lstStyle>
            <a:lvl1pPr algn="ctr">
              <a:lnSpc>
                <a:spcPct val="120000"/>
              </a:lnSpc>
              <a:defRPr sz="2000" spc="300">
                <a:solidFill>
                  <a:schemeClr val="bg1"/>
                </a:solidFill>
                <a:latin typeface="+mj-lt"/>
              </a:defRPr>
            </a:lvl1pPr>
          </a:lstStyle>
          <a:p>
            <a:pPr lvl="0"/>
            <a:r>
              <a:rPr lang="en-US" altLang="ja-JP" dirty="0"/>
              <a:t>TEXT HERE</a:t>
            </a:r>
            <a:endParaRPr lang="en-US" dirty="0"/>
          </a:p>
        </p:txBody>
      </p:sp>
      <p:sp>
        <p:nvSpPr>
          <p:cNvPr id="78" name="テキスト プレースホルダー 11"/>
          <p:cNvSpPr>
            <a:spLocks noGrp="1"/>
          </p:cNvSpPr>
          <p:nvPr>
            <p:ph type="body" sz="quarter" idx="60" hasCustomPrompt="1"/>
          </p:nvPr>
        </p:nvSpPr>
        <p:spPr>
          <a:xfrm>
            <a:off x="9368233" y="2597350"/>
            <a:ext cx="3780419" cy="1440160"/>
          </a:xfrm>
        </p:spPr>
        <p:txBody>
          <a:bodyPr anchor="ctr">
            <a:noAutofit/>
          </a:bodyPr>
          <a:lstStyle>
            <a:lvl1pPr algn="ctr">
              <a:lnSpc>
                <a:spcPct val="120000"/>
              </a:lnSpc>
              <a:defRPr sz="6600" spc="300">
                <a:solidFill>
                  <a:schemeClr val="bg1"/>
                </a:solidFill>
                <a:latin typeface="+mj-lt"/>
              </a:defRPr>
            </a:lvl1pPr>
          </a:lstStyle>
          <a:p>
            <a:pPr lvl="0"/>
            <a:r>
              <a:rPr lang="en-US" altLang="ja-JP" dirty="0"/>
              <a:t>WORD</a:t>
            </a:r>
            <a:endParaRPr lang="en-US" dirty="0"/>
          </a:p>
        </p:txBody>
      </p:sp>
      <p:sp>
        <p:nvSpPr>
          <p:cNvPr id="79" name="ホームベース 78"/>
          <p:cNvSpPr/>
          <p:nvPr userDrawn="1"/>
        </p:nvSpPr>
        <p:spPr>
          <a:xfrm>
            <a:off x="9584738" y="4285038"/>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0" name="テキスト プレースホルダー 11"/>
          <p:cNvSpPr>
            <a:spLocks noGrp="1"/>
          </p:cNvSpPr>
          <p:nvPr>
            <p:ph type="body" sz="quarter" idx="61" hasCustomPrompt="1"/>
          </p:nvPr>
        </p:nvSpPr>
        <p:spPr>
          <a:xfrm>
            <a:off x="9908292" y="4172525"/>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81" name="ホームベース 80"/>
          <p:cNvSpPr/>
          <p:nvPr userDrawn="1"/>
        </p:nvSpPr>
        <p:spPr>
          <a:xfrm>
            <a:off x="9584738" y="4979500"/>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2" name="テキスト プレースホルダー 11"/>
          <p:cNvSpPr>
            <a:spLocks noGrp="1"/>
          </p:cNvSpPr>
          <p:nvPr>
            <p:ph type="body" sz="quarter" idx="62" hasCustomPrompt="1"/>
          </p:nvPr>
        </p:nvSpPr>
        <p:spPr>
          <a:xfrm>
            <a:off x="9908292" y="4866987"/>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83" name="ホームベース 82"/>
          <p:cNvSpPr/>
          <p:nvPr userDrawn="1"/>
        </p:nvSpPr>
        <p:spPr>
          <a:xfrm>
            <a:off x="9584738" y="5655323"/>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4" name="テキスト プレースホルダー 11"/>
          <p:cNvSpPr>
            <a:spLocks noGrp="1"/>
          </p:cNvSpPr>
          <p:nvPr>
            <p:ph type="body" sz="quarter" idx="63" hasCustomPrompt="1"/>
          </p:nvPr>
        </p:nvSpPr>
        <p:spPr>
          <a:xfrm>
            <a:off x="9908292" y="5542810"/>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85" name="ホームベース 84"/>
          <p:cNvSpPr/>
          <p:nvPr userDrawn="1"/>
        </p:nvSpPr>
        <p:spPr>
          <a:xfrm>
            <a:off x="9584738" y="6332765"/>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6" name="テキスト プレースホルダー 11"/>
          <p:cNvSpPr>
            <a:spLocks noGrp="1"/>
          </p:cNvSpPr>
          <p:nvPr>
            <p:ph type="body" sz="quarter" idx="64" hasCustomPrompt="1"/>
          </p:nvPr>
        </p:nvSpPr>
        <p:spPr>
          <a:xfrm>
            <a:off x="9908292" y="6220252"/>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grpSp>
        <p:nvGrpSpPr>
          <p:cNvPr id="87" name="グループ化 86"/>
          <p:cNvGrpSpPr/>
          <p:nvPr userDrawn="1"/>
        </p:nvGrpSpPr>
        <p:grpSpPr>
          <a:xfrm>
            <a:off x="13652226" y="1836581"/>
            <a:ext cx="3780420" cy="5621309"/>
            <a:chOff x="1582365" y="2308464"/>
            <a:chExt cx="4545506" cy="5621309"/>
          </a:xfrm>
        </p:grpSpPr>
        <p:sp>
          <p:nvSpPr>
            <p:cNvPr id="88" name="角丸四角形 87"/>
            <p:cNvSpPr/>
            <p:nvPr userDrawn="1"/>
          </p:nvSpPr>
          <p:spPr>
            <a:xfrm>
              <a:off x="1582366" y="2308464"/>
              <a:ext cx="4545505" cy="5621309"/>
            </a:xfrm>
            <a:prstGeom prst="roundRect">
              <a:avLst>
                <a:gd name="adj" fmla="val 2803"/>
              </a:avLst>
            </a:prstGeom>
            <a:solidFill>
              <a:schemeClr val="accent1">
                <a:lumMod val="75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9" name="正方形/長方形 88"/>
            <p:cNvSpPr/>
            <p:nvPr userDrawn="1"/>
          </p:nvSpPr>
          <p:spPr>
            <a:xfrm>
              <a:off x="1582366" y="3073270"/>
              <a:ext cx="4545505" cy="144016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90" name="正方形/長方形 89"/>
            <p:cNvSpPr/>
            <p:nvPr userDrawn="1"/>
          </p:nvSpPr>
          <p:spPr>
            <a:xfrm>
              <a:off x="1582365" y="4513430"/>
              <a:ext cx="4545505" cy="2876283"/>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91" name="テキスト プレースホルダー 11"/>
          <p:cNvSpPr>
            <a:spLocks noGrp="1"/>
          </p:cNvSpPr>
          <p:nvPr>
            <p:ph type="body" sz="quarter" idx="65" hasCustomPrompt="1"/>
          </p:nvPr>
        </p:nvSpPr>
        <p:spPr>
          <a:xfrm>
            <a:off x="13652226" y="1828184"/>
            <a:ext cx="3780419" cy="773203"/>
          </a:xfrm>
        </p:spPr>
        <p:txBody>
          <a:bodyPr anchor="ctr">
            <a:noAutofit/>
          </a:bodyPr>
          <a:lstStyle>
            <a:lvl1pPr algn="ctr">
              <a:lnSpc>
                <a:spcPct val="120000"/>
              </a:lnSpc>
              <a:defRPr sz="2800" spc="300">
                <a:solidFill>
                  <a:schemeClr val="bg1"/>
                </a:solidFill>
                <a:latin typeface="+mj-lt"/>
              </a:defRPr>
            </a:lvl1pPr>
          </a:lstStyle>
          <a:p>
            <a:pPr lvl="0"/>
            <a:r>
              <a:rPr lang="en-US" altLang="ja-JP" dirty="0"/>
              <a:t>TEXT HERE</a:t>
            </a:r>
            <a:endParaRPr lang="en-US" dirty="0"/>
          </a:p>
        </p:txBody>
      </p:sp>
      <p:sp>
        <p:nvSpPr>
          <p:cNvPr id="92" name="テキスト プレースホルダー 11"/>
          <p:cNvSpPr>
            <a:spLocks noGrp="1"/>
          </p:cNvSpPr>
          <p:nvPr>
            <p:ph type="body" sz="quarter" idx="66" hasCustomPrompt="1"/>
          </p:nvPr>
        </p:nvSpPr>
        <p:spPr>
          <a:xfrm>
            <a:off x="13652225" y="6917830"/>
            <a:ext cx="3780419" cy="540060"/>
          </a:xfrm>
        </p:spPr>
        <p:txBody>
          <a:bodyPr anchor="ctr">
            <a:noAutofit/>
          </a:bodyPr>
          <a:lstStyle>
            <a:lvl1pPr algn="ctr">
              <a:lnSpc>
                <a:spcPct val="120000"/>
              </a:lnSpc>
              <a:defRPr sz="2000" spc="300">
                <a:solidFill>
                  <a:schemeClr val="bg1"/>
                </a:solidFill>
                <a:latin typeface="+mj-lt"/>
              </a:defRPr>
            </a:lvl1pPr>
          </a:lstStyle>
          <a:p>
            <a:pPr lvl="0"/>
            <a:r>
              <a:rPr lang="en-US" altLang="ja-JP" dirty="0"/>
              <a:t>TEXT HERE</a:t>
            </a:r>
            <a:endParaRPr lang="en-US" dirty="0"/>
          </a:p>
        </p:txBody>
      </p:sp>
      <p:sp>
        <p:nvSpPr>
          <p:cNvPr id="93" name="テキスト プレースホルダー 11"/>
          <p:cNvSpPr>
            <a:spLocks noGrp="1"/>
          </p:cNvSpPr>
          <p:nvPr>
            <p:ph type="body" sz="quarter" idx="67" hasCustomPrompt="1"/>
          </p:nvPr>
        </p:nvSpPr>
        <p:spPr>
          <a:xfrm>
            <a:off x="13652227" y="2601387"/>
            <a:ext cx="3780419" cy="1440160"/>
          </a:xfrm>
        </p:spPr>
        <p:txBody>
          <a:bodyPr anchor="ctr">
            <a:noAutofit/>
          </a:bodyPr>
          <a:lstStyle>
            <a:lvl1pPr algn="ctr">
              <a:lnSpc>
                <a:spcPct val="120000"/>
              </a:lnSpc>
              <a:defRPr sz="6600" spc="300">
                <a:solidFill>
                  <a:schemeClr val="bg1"/>
                </a:solidFill>
                <a:latin typeface="+mj-lt"/>
              </a:defRPr>
            </a:lvl1pPr>
          </a:lstStyle>
          <a:p>
            <a:pPr lvl="0"/>
            <a:r>
              <a:rPr lang="en-US" altLang="ja-JP" dirty="0"/>
              <a:t>WORD</a:t>
            </a:r>
            <a:endParaRPr lang="en-US" dirty="0"/>
          </a:p>
        </p:txBody>
      </p:sp>
      <p:sp>
        <p:nvSpPr>
          <p:cNvPr id="94" name="ホームベース 93"/>
          <p:cNvSpPr/>
          <p:nvPr userDrawn="1"/>
        </p:nvSpPr>
        <p:spPr>
          <a:xfrm>
            <a:off x="13868732" y="4289075"/>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95" name="テキスト プレースホルダー 11"/>
          <p:cNvSpPr>
            <a:spLocks noGrp="1"/>
          </p:cNvSpPr>
          <p:nvPr>
            <p:ph type="body" sz="quarter" idx="68" hasCustomPrompt="1"/>
          </p:nvPr>
        </p:nvSpPr>
        <p:spPr>
          <a:xfrm>
            <a:off x="14192286" y="4176562"/>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96" name="ホームベース 95"/>
          <p:cNvSpPr/>
          <p:nvPr userDrawn="1"/>
        </p:nvSpPr>
        <p:spPr>
          <a:xfrm>
            <a:off x="13868732" y="4983537"/>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97" name="テキスト プレースホルダー 11"/>
          <p:cNvSpPr>
            <a:spLocks noGrp="1"/>
          </p:cNvSpPr>
          <p:nvPr>
            <p:ph type="body" sz="quarter" idx="69" hasCustomPrompt="1"/>
          </p:nvPr>
        </p:nvSpPr>
        <p:spPr>
          <a:xfrm>
            <a:off x="14192286" y="4871024"/>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98" name="ホームベース 97"/>
          <p:cNvSpPr/>
          <p:nvPr userDrawn="1"/>
        </p:nvSpPr>
        <p:spPr>
          <a:xfrm>
            <a:off x="13868732" y="5659360"/>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99" name="テキスト プレースホルダー 11"/>
          <p:cNvSpPr>
            <a:spLocks noGrp="1"/>
          </p:cNvSpPr>
          <p:nvPr>
            <p:ph type="body" sz="quarter" idx="70" hasCustomPrompt="1"/>
          </p:nvPr>
        </p:nvSpPr>
        <p:spPr>
          <a:xfrm>
            <a:off x="14192286" y="5546847"/>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
        <p:nvSpPr>
          <p:cNvPr id="100" name="ホームベース 99"/>
          <p:cNvSpPr/>
          <p:nvPr userDrawn="1"/>
        </p:nvSpPr>
        <p:spPr>
          <a:xfrm>
            <a:off x="13868732" y="6336802"/>
            <a:ext cx="405045" cy="315035"/>
          </a:xfrm>
          <a:prstGeom prst="homePlat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1" name="テキスト プレースホルダー 11"/>
          <p:cNvSpPr>
            <a:spLocks noGrp="1"/>
          </p:cNvSpPr>
          <p:nvPr>
            <p:ph type="body" sz="quarter" idx="71" hasCustomPrompt="1"/>
          </p:nvPr>
        </p:nvSpPr>
        <p:spPr>
          <a:xfrm>
            <a:off x="14192286" y="6224289"/>
            <a:ext cx="3051823" cy="540060"/>
          </a:xfrm>
        </p:spPr>
        <p:txBody>
          <a:bodyPr anchor="ctr">
            <a:noAutofit/>
          </a:bodyPr>
          <a:lstStyle>
            <a:lvl1pPr algn="l">
              <a:lnSpc>
                <a:spcPct val="120000"/>
              </a:lnSpc>
              <a:defRPr sz="1800" spc="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3838374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xEl>
                                              <p:pRg st="0" end="0"/>
                                            </p:txEl>
                                          </p:spTgt>
                                        </p:tgtEl>
                                        <p:attrNameLst>
                                          <p:attrName>style.visibility</p:attrName>
                                        </p:attrNameLst>
                                      </p:cBhvr>
                                      <p:to>
                                        <p:strVal val="visible"/>
                                      </p:to>
                                    </p:set>
                                    <p:animEffect transition="in" filter="fade">
                                      <p:cBhvr>
                                        <p:cTn id="10" dur="500"/>
                                        <p:tgtEl>
                                          <p:spTgt spid="14">
                                            <p:txEl>
                                              <p:pRg st="0" end="0"/>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Effect transition="in" filter="fade">
                                      <p:cBhvr>
                                        <p:cTn id="13" dur="500"/>
                                        <p:tgtEl>
                                          <p:spTgt spid="15">
                                            <p:txEl>
                                              <p:pRg st="0" end="0"/>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6">
                                            <p:txEl>
                                              <p:pRg st="0" end="0"/>
                                            </p:txEl>
                                          </p:spTgt>
                                        </p:tgtEl>
                                        <p:attrNameLst>
                                          <p:attrName>style.visibility</p:attrName>
                                        </p:attrNameLst>
                                      </p:cBhvr>
                                      <p:to>
                                        <p:strVal val="visible"/>
                                      </p:to>
                                    </p:set>
                                    <p:animEffect transition="in" filter="fade">
                                      <p:cBhvr>
                                        <p:cTn id="16" dur="500"/>
                                        <p:tgtEl>
                                          <p:spTgt spid="16">
                                            <p:txEl>
                                              <p:pRg st="0" end="0"/>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8">
                                            <p:txEl>
                                              <p:pRg st="0" end="0"/>
                                            </p:txEl>
                                          </p:spTgt>
                                        </p:tgtEl>
                                        <p:attrNameLst>
                                          <p:attrName>style.visibility</p:attrName>
                                        </p:attrNameLst>
                                      </p:cBhvr>
                                      <p:to>
                                        <p:strVal val="visible"/>
                                      </p:to>
                                    </p:set>
                                    <p:animEffect transition="in" filter="fade">
                                      <p:cBhvr>
                                        <p:cTn id="22" dur="500"/>
                                        <p:tgtEl>
                                          <p:spTgt spid="18">
                                            <p:txEl>
                                              <p:pRg st="0" end="0"/>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0">
                                            <p:txEl>
                                              <p:pRg st="0" end="0"/>
                                            </p:txEl>
                                          </p:spTgt>
                                        </p:tgtEl>
                                        <p:attrNameLst>
                                          <p:attrName>style.visibility</p:attrName>
                                        </p:attrNameLst>
                                      </p:cBhvr>
                                      <p:to>
                                        <p:strVal val="visible"/>
                                      </p:to>
                                    </p:set>
                                    <p:animEffect transition="in" filter="fade">
                                      <p:cBhvr>
                                        <p:cTn id="28" dur="500"/>
                                        <p:tgtEl>
                                          <p:spTgt spid="20">
                                            <p:txEl>
                                              <p:pRg st="0" end="0"/>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2">
                                            <p:txEl>
                                              <p:pRg st="0" end="0"/>
                                            </p:txEl>
                                          </p:spTgt>
                                        </p:tgtEl>
                                        <p:attrNameLst>
                                          <p:attrName>style.visibility</p:attrName>
                                        </p:attrNameLst>
                                      </p:cBhvr>
                                      <p:to>
                                        <p:strVal val="visible"/>
                                      </p:to>
                                    </p:set>
                                    <p:animEffect transition="in" filter="fade">
                                      <p:cBhvr>
                                        <p:cTn id="34" dur="500"/>
                                        <p:tgtEl>
                                          <p:spTgt spid="22">
                                            <p:txEl>
                                              <p:pRg st="0" end="0"/>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4">
                                            <p:txEl>
                                              <p:pRg st="0" end="0"/>
                                            </p:txEl>
                                          </p:spTgt>
                                        </p:tgtEl>
                                        <p:attrNameLst>
                                          <p:attrName>style.visibility</p:attrName>
                                        </p:attrNameLst>
                                      </p:cBhvr>
                                      <p:to>
                                        <p:strVal val="visible"/>
                                      </p:to>
                                    </p:set>
                                    <p:animEffect transition="in" filter="fade">
                                      <p:cBhvr>
                                        <p:cTn id="40" dur="500"/>
                                        <p:tgtEl>
                                          <p:spTgt spid="24">
                                            <p:txEl>
                                              <p:pRg st="0" end="0"/>
                                            </p:txEl>
                                          </p:spTgt>
                                        </p:tgtEl>
                                      </p:cBhvr>
                                    </p:animEffect>
                                  </p:childTnLst>
                                </p:cTn>
                              </p:par>
                            </p:childTnLst>
                          </p:cTn>
                        </p:par>
                        <p:par>
                          <p:cTn id="41" fill="hold">
                            <p:stCondLst>
                              <p:cond delay="500"/>
                            </p:stCondLst>
                            <p:childTnLst>
                              <p:par>
                                <p:cTn id="42" presetID="10" presetClass="entr" presetSubtype="0" fill="hold" nodeType="afterEffect">
                                  <p:stCondLst>
                                    <p:cond delay="250"/>
                                  </p:stCondLst>
                                  <p:childTnLst>
                                    <p:set>
                                      <p:cBhvr>
                                        <p:cTn id="43" dur="1" fill="hold">
                                          <p:stCondLst>
                                            <p:cond delay="0"/>
                                          </p:stCondLst>
                                        </p:cTn>
                                        <p:tgtEl>
                                          <p:spTgt spid="25"/>
                                        </p:tgtEl>
                                        <p:attrNameLst>
                                          <p:attrName>style.visibility</p:attrName>
                                        </p:attrNameLst>
                                      </p:cBhvr>
                                      <p:to>
                                        <p:strVal val="visible"/>
                                      </p:to>
                                    </p:set>
                                    <p:animEffect transition="in" filter="fade">
                                      <p:cBhvr>
                                        <p:cTn id="44" dur="500"/>
                                        <p:tgtEl>
                                          <p:spTgt spid="25"/>
                                        </p:tgtEl>
                                      </p:cBhvr>
                                    </p:animEffect>
                                  </p:childTnLst>
                                </p:cTn>
                              </p:par>
                              <p:par>
                                <p:cTn id="45" presetID="10" presetClass="entr" presetSubtype="0" fill="hold" grpId="0" nodeType="withEffect">
                                  <p:stCondLst>
                                    <p:cond delay="250"/>
                                  </p:stCondLst>
                                  <p:childTnLst>
                                    <p:set>
                                      <p:cBhvr>
                                        <p:cTn id="46" dur="1" fill="hold">
                                          <p:stCondLst>
                                            <p:cond delay="0"/>
                                          </p:stCondLst>
                                        </p:cTn>
                                        <p:tgtEl>
                                          <p:spTgt spid="29">
                                            <p:txEl>
                                              <p:pRg st="0" end="0"/>
                                            </p:txEl>
                                          </p:spTgt>
                                        </p:tgtEl>
                                        <p:attrNameLst>
                                          <p:attrName>style.visibility</p:attrName>
                                        </p:attrNameLst>
                                      </p:cBhvr>
                                      <p:to>
                                        <p:strVal val="visible"/>
                                      </p:to>
                                    </p:set>
                                    <p:animEffect transition="in" filter="fade">
                                      <p:cBhvr>
                                        <p:cTn id="47" dur="500"/>
                                        <p:tgtEl>
                                          <p:spTgt spid="29">
                                            <p:txEl>
                                              <p:pRg st="0" end="0"/>
                                            </p:txEl>
                                          </p:spTgt>
                                        </p:tgtEl>
                                      </p:cBhvr>
                                    </p:animEffect>
                                  </p:childTnLst>
                                </p:cTn>
                              </p:par>
                              <p:par>
                                <p:cTn id="48" presetID="10" presetClass="entr" presetSubtype="0" fill="hold" grpId="0" nodeType="withEffect">
                                  <p:stCondLst>
                                    <p:cond delay="250"/>
                                  </p:stCondLst>
                                  <p:childTnLst>
                                    <p:set>
                                      <p:cBhvr>
                                        <p:cTn id="49" dur="1" fill="hold">
                                          <p:stCondLst>
                                            <p:cond delay="0"/>
                                          </p:stCondLst>
                                        </p:cTn>
                                        <p:tgtEl>
                                          <p:spTgt spid="30">
                                            <p:txEl>
                                              <p:pRg st="0" end="0"/>
                                            </p:txEl>
                                          </p:spTgt>
                                        </p:tgtEl>
                                        <p:attrNameLst>
                                          <p:attrName>style.visibility</p:attrName>
                                        </p:attrNameLst>
                                      </p:cBhvr>
                                      <p:to>
                                        <p:strVal val="visible"/>
                                      </p:to>
                                    </p:set>
                                    <p:animEffect transition="in" filter="fade">
                                      <p:cBhvr>
                                        <p:cTn id="50" dur="500"/>
                                        <p:tgtEl>
                                          <p:spTgt spid="30">
                                            <p:txEl>
                                              <p:pRg st="0" end="0"/>
                                            </p:txEl>
                                          </p:spTgt>
                                        </p:tgtEl>
                                      </p:cBhvr>
                                    </p:animEffect>
                                  </p:childTnLst>
                                </p:cTn>
                              </p:par>
                              <p:par>
                                <p:cTn id="51" presetID="10" presetClass="entr" presetSubtype="0" fill="hold" grpId="0" nodeType="withEffect">
                                  <p:stCondLst>
                                    <p:cond delay="250"/>
                                  </p:stCondLst>
                                  <p:childTnLst>
                                    <p:set>
                                      <p:cBhvr>
                                        <p:cTn id="52" dur="1" fill="hold">
                                          <p:stCondLst>
                                            <p:cond delay="0"/>
                                          </p:stCondLst>
                                        </p:cTn>
                                        <p:tgtEl>
                                          <p:spTgt spid="31">
                                            <p:txEl>
                                              <p:pRg st="0" end="0"/>
                                            </p:txEl>
                                          </p:spTgt>
                                        </p:tgtEl>
                                        <p:attrNameLst>
                                          <p:attrName>style.visibility</p:attrName>
                                        </p:attrNameLst>
                                      </p:cBhvr>
                                      <p:to>
                                        <p:strVal val="visible"/>
                                      </p:to>
                                    </p:set>
                                    <p:animEffect transition="in" filter="fade">
                                      <p:cBhvr>
                                        <p:cTn id="53" dur="500"/>
                                        <p:tgtEl>
                                          <p:spTgt spid="31">
                                            <p:txEl>
                                              <p:pRg st="0" end="0"/>
                                            </p:txEl>
                                          </p:spTgt>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500"/>
                                        <p:tgtEl>
                                          <p:spTgt spid="32"/>
                                        </p:tgtEl>
                                      </p:cBhvr>
                                    </p:animEffect>
                                  </p:childTnLst>
                                </p:cTn>
                              </p:par>
                              <p:par>
                                <p:cTn id="57" presetID="10" presetClass="entr" presetSubtype="0" fill="hold" grpId="0" nodeType="withEffect">
                                  <p:stCondLst>
                                    <p:cond delay="250"/>
                                  </p:stCondLst>
                                  <p:childTnLst>
                                    <p:set>
                                      <p:cBhvr>
                                        <p:cTn id="58" dur="1" fill="hold">
                                          <p:stCondLst>
                                            <p:cond delay="0"/>
                                          </p:stCondLst>
                                        </p:cTn>
                                        <p:tgtEl>
                                          <p:spTgt spid="33">
                                            <p:txEl>
                                              <p:pRg st="0" end="0"/>
                                            </p:txEl>
                                          </p:spTgt>
                                        </p:tgtEl>
                                        <p:attrNameLst>
                                          <p:attrName>style.visibility</p:attrName>
                                        </p:attrNameLst>
                                      </p:cBhvr>
                                      <p:to>
                                        <p:strVal val="visible"/>
                                      </p:to>
                                    </p:set>
                                    <p:animEffect transition="in" filter="fade">
                                      <p:cBhvr>
                                        <p:cTn id="59" dur="500"/>
                                        <p:tgtEl>
                                          <p:spTgt spid="33">
                                            <p:txEl>
                                              <p:pRg st="0" end="0"/>
                                            </p:txEl>
                                          </p:spTgt>
                                        </p:tgtEl>
                                      </p:cBhvr>
                                    </p:animEffect>
                                  </p:childTnLst>
                                </p:cTn>
                              </p:par>
                              <p:par>
                                <p:cTn id="60" presetID="10" presetClass="entr" presetSubtype="0" fill="hold" grpId="0" nodeType="withEffect">
                                  <p:stCondLst>
                                    <p:cond delay="250"/>
                                  </p:stCondLst>
                                  <p:childTnLst>
                                    <p:set>
                                      <p:cBhvr>
                                        <p:cTn id="61" dur="1" fill="hold">
                                          <p:stCondLst>
                                            <p:cond delay="0"/>
                                          </p:stCondLst>
                                        </p:cTn>
                                        <p:tgtEl>
                                          <p:spTgt spid="34"/>
                                        </p:tgtEl>
                                        <p:attrNameLst>
                                          <p:attrName>style.visibility</p:attrName>
                                        </p:attrNameLst>
                                      </p:cBhvr>
                                      <p:to>
                                        <p:strVal val="visible"/>
                                      </p:to>
                                    </p:set>
                                    <p:animEffect transition="in" filter="fade">
                                      <p:cBhvr>
                                        <p:cTn id="62" dur="500"/>
                                        <p:tgtEl>
                                          <p:spTgt spid="34"/>
                                        </p:tgtEl>
                                      </p:cBhvr>
                                    </p:animEffect>
                                  </p:childTnLst>
                                </p:cTn>
                              </p:par>
                              <p:par>
                                <p:cTn id="63" presetID="10" presetClass="entr" presetSubtype="0" fill="hold" grpId="0" nodeType="withEffect">
                                  <p:stCondLst>
                                    <p:cond delay="250"/>
                                  </p:stCondLst>
                                  <p:childTnLst>
                                    <p:set>
                                      <p:cBhvr>
                                        <p:cTn id="64" dur="1" fill="hold">
                                          <p:stCondLst>
                                            <p:cond delay="0"/>
                                          </p:stCondLst>
                                        </p:cTn>
                                        <p:tgtEl>
                                          <p:spTgt spid="35">
                                            <p:txEl>
                                              <p:pRg st="0" end="0"/>
                                            </p:txEl>
                                          </p:spTgt>
                                        </p:tgtEl>
                                        <p:attrNameLst>
                                          <p:attrName>style.visibility</p:attrName>
                                        </p:attrNameLst>
                                      </p:cBhvr>
                                      <p:to>
                                        <p:strVal val="visible"/>
                                      </p:to>
                                    </p:set>
                                    <p:animEffect transition="in" filter="fade">
                                      <p:cBhvr>
                                        <p:cTn id="65" dur="500"/>
                                        <p:tgtEl>
                                          <p:spTgt spid="35">
                                            <p:txEl>
                                              <p:pRg st="0" end="0"/>
                                            </p:txEl>
                                          </p:spTgt>
                                        </p:tgtEl>
                                      </p:cBhvr>
                                    </p:animEffect>
                                  </p:childTnLst>
                                </p:cTn>
                              </p:par>
                              <p:par>
                                <p:cTn id="66" presetID="10" presetClass="entr" presetSubtype="0" fill="hold" grpId="0" nodeType="withEffect">
                                  <p:stCondLst>
                                    <p:cond delay="250"/>
                                  </p:stCondLst>
                                  <p:childTnLst>
                                    <p:set>
                                      <p:cBhvr>
                                        <p:cTn id="67" dur="1" fill="hold">
                                          <p:stCondLst>
                                            <p:cond delay="0"/>
                                          </p:stCondLst>
                                        </p:cTn>
                                        <p:tgtEl>
                                          <p:spTgt spid="36"/>
                                        </p:tgtEl>
                                        <p:attrNameLst>
                                          <p:attrName>style.visibility</p:attrName>
                                        </p:attrNameLst>
                                      </p:cBhvr>
                                      <p:to>
                                        <p:strVal val="visible"/>
                                      </p:to>
                                    </p:set>
                                    <p:animEffect transition="in" filter="fade">
                                      <p:cBhvr>
                                        <p:cTn id="68" dur="500"/>
                                        <p:tgtEl>
                                          <p:spTgt spid="36"/>
                                        </p:tgtEl>
                                      </p:cBhvr>
                                    </p:animEffect>
                                  </p:childTnLst>
                                </p:cTn>
                              </p:par>
                              <p:par>
                                <p:cTn id="69" presetID="10" presetClass="entr" presetSubtype="0" fill="hold" grpId="0" nodeType="withEffect">
                                  <p:stCondLst>
                                    <p:cond delay="250"/>
                                  </p:stCondLst>
                                  <p:childTnLst>
                                    <p:set>
                                      <p:cBhvr>
                                        <p:cTn id="70" dur="1" fill="hold">
                                          <p:stCondLst>
                                            <p:cond delay="0"/>
                                          </p:stCondLst>
                                        </p:cTn>
                                        <p:tgtEl>
                                          <p:spTgt spid="37">
                                            <p:txEl>
                                              <p:pRg st="0" end="0"/>
                                            </p:txEl>
                                          </p:spTgt>
                                        </p:tgtEl>
                                        <p:attrNameLst>
                                          <p:attrName>style.visibility</p:attrName>
                                        </p:attrNameLst>
                                      </p:cBhvr>
                                      <p:to>
                                        <p:strVal val="visible"/>
                                      </p:to>
                                    </p:set>
                                    <p:animEffect transition="in" filter="fade">
                                      <p:cBhvr>
                                        <p:cTn id="71" dur="500"/>
                                        <p:tgtEl>
                                          <p:spTgt spid="37">
                                            <p:txEl>
                                              <p:pRg st="0" end="0"/>
                                            </p:txEl>
                                          </p:spTgt>
                                        </p:tgtEl>
                                      </p:cBhvr>
                                    </p:animEffect>
                                  </p:childTnLst>
                                </p:cTn>
                              </p:par>
                              <p:par>
                                <p:cTn id="72" presetID="10" presetClass="entr" presetSubtype="0" fill="hold" grpId="0" nodeType="withEffect">
                                  <p:stCondLst>
                                    <p:cond delay="250"/>
                                  </p:stCondLst>
                                  <p:childTnLst>
                                    <p:set>
                                      <p:cBhvr>
                                        <p:cTn id="73" dur="1" fill="hold">
                                          <p:stCondLst>
                                            <p:cond delay="0"/>
                                          </p:stCondLst>
                                        </p:cTn>
                                        <p:tgtEl>
                                          <p:spTgt spid="38"/>
                                        </p:tgtEl>
                                        <p:attrNameLst>
                                          <p:attrName>style.visibility</p:attrName>
                                        </p:attrNameLst>
                                      </p:cBhvr>
                                      <p:to>
                                        <p:strVal val="visible"/>
                                      </p:to>
                                    </p:set>
                                    <p:animEffect transition="in" filter="fade">
                                      <p:cBhvr>
                                        <p:cTn id="74" dur="500"/>
                                        <p:tgtEl>
                                          <p:spTgt spid="38"/>
                                        </p:tgtEl>
                                      </p:cBhvr>
                                    </p:animEffect>
                                  </p:childTnLst>
                                </p:cTn>
                              </p:par>
                              <p:par>
                                <p:cTn id="75" presetID="10" presetClass="entr" presetSubtype="0" fill="hold" grpId="0" nodeType="withEffect">
                                  <p:stCondLst>
                                    <p:cond delay="250"/>
                                  </p:stCondLst>
                                  <p:childTnLst>
                                    <p:set>
                                      <p:cBhvr>
                                        <p:cTn id="76" dur="1" fill="hold">
                                          <p:stCondLst>
                                            <p:cond delay="0"/>
                                          </p:stCondLst>
                                        </p:cTn>
                                        <p:tgtEl>
                                          <p:spTgt spid="39">
                                            <p:txEl>
                                              <p:pRg st="0" end="0"/>
                                            </p:txEl>
                                          </p:spTgt>
                                        </p:tgtEl>
                                        <p:attrNameLst>
                                          <p:attrName>style.visibility</p:attrName>
                                        </p:attrNameLst>
                                      </p:cBhvr>
                                      <p:to>
                                        <p:strVal val="visible"/>
                                      </p:to>
                                    </p:set>
                                    <p:animEffect transition="in" filter="fade">
                                      <p:cBhvr>
                                        <p:cTn id="77" dur="500"/>
                                        <p:tgtEl>
                                          <p:spTgt spid="39">
                                            <p:txEl>
                                              <p:pRg st="0" end="0"/>
                                            </p:txEl>
                                          </p:spTgt>
                                        </p:tgtEl>
                                      </p:cBhvr>
                                    </p:animEffect>
                                  </p:childTnLst>
                                </p:cTn>
                              </p:par>
                            </p:childTnLst>
                          </p:cTn>
                        </p:par>
                        <p:par>
                          <p:cTn id="78" fill="hold">
                            <p:stCondLst>
                              <p:cond delay="1250"/>
                            </p:stCondLst>
                            <p:childTnLst>
                              <p:par>
                                <p:cTn id="79" presetID="10" presetClass="entr" presetSubtype="0" fill="hold" nodeType="afterEffect">
                                  <p:stCondLst>
                                    <p:cond delay="250"/>
                                  </p:stCondLst>
                                  <p:childTnLst>
                                    <p:set>
                                      <p:cBhvr>
                                        <p:cTn id="80" dur="1" fill="hold">
                                          <p:stCondLst>
                                            <p:cond delay="0"/>
                                          </p:stCondLst>
                                        </p:cTn>
                                        <p:tgtEl>
                                          <p:spTgt spid="72"/>
                                        </p:tgtEl>
                                        <p:attrNameLst>
                                          <p:attrName>style.visibility</p:attrName>
                                        </p:attrNameLst>
                                      </p:cBhvr>
                                      <p:to>
                                        <p:strVal val="visible"/>
                                      </p:to>
                                    </p:set>
                                    <p:animEffect transition="in" filter="fade">
                                      <p:cBhvr>
                                        <p:cTn id="81" dur="500"/>
                                        <p:tgtEl>
                                          <p:spTgt spid="72"/>
                                        </p:tgtEl>
                                      </p:cBhvr>
                                    </p:animEffect>
                                  </p:childTnLst>
                                </p:cTn>
                              </p:par>
                              <p:par>
                                <p:cTn id="82" presetID="10" presetClass="entr" presetSubtype="0" fill="hold" grpId="0" nodeType="withEffect">
                                  <p:stCondLst>
                                    <p:cond delay="250"/>
                                  </p:stCondLst>
                                  <p:childTnLst>
                                    <p:set>
                                      <p:cBhvr>
                                        <p:cTn id="83" dur="1" fill="hold">
                                          <p:stCondLst>
                                            <p:cond delay="0"/>
                                          </p:stCondLst>
                                        </p:cTn>
                                        <p:tgtEl>
                                          <p:spTgt spid="76">
                                            <p:txEl>
                                              <p:pRg st="0" end="0"/>
                                            </p:txEl>
                                          </p:spTgt>
                                        </p:tgtEl>
                                        <p:attrNameLst>
                                          <p:attrName>style.visibility</p:attrName>
                                        </p:attrNameLst>
                                      </p:cBhvr>
                                      <p:to>
                                        <p:strVal val="visible"/>
                                      </p:to>
                                    </p:set>
                                    <p:animEffect transition="in" filter="fade">
                                      <p:cBhvr>
                                        <p:cTn id="84" dur="500"/>
                                        <p:tgtEl>
                                          <p:spTgt spid="76">
                                            <p:txEl>
                                              <p:pRg st="0" end="0"/>
                                            </p:txEl>
                                          </p:spTgt>
                                        </p:tgtEl>
                                      </p:cBhvr>
                                    </p:animEffect>
                                  </p:childTnLst>
                                </p:cTn>
                              </p:par>
                              <p:par>
                                <p:cTn id="85" presetID="10" presetClass="entr" presetSubtype="0" fill="hold" grpId="0" nodeType="withEffect">
                                  <p:stCondLst>
                                    <p:cond delay="250"/>
                                  </p:stCondLst>
                                  <p:childTnLst>
                                    <p:set>
                                      <p:cBhvr>
                                        <p:cTn id="86" dur="1" fill="hold">
                                          <p:stCondLst>
                                            <p:cond delay="0"/>
                                          </p:stCondLst>
                                        </p:cTn>
                                        <p:tgtEl>
                                          <p:spTgt spid="77">
                                            <p:txEl>
                                              <p:pRg st="0" end="0"/>
                                            </p:txEl>
                                          </p:spTgt>
                                        </p:tgtEl>
                                        <p:attrNameLst>
                                          <p:attrName>style.visibility</p:attrName>
                                        </p:attrNameLst>
                                      </p:cBhvr>
                                      <p:to>
                                        <p:strVal val="visible"/>
                                      </p:to>
                                    </p:set>
                                    <p:animEffect transition="in" filter="fade">
                                      <p:cBhvr>
                                        <p:cTn id="87" dur="500"/>
                                        <p:tgtEl>
                                          <p:spTgt spid="77">
                                            <p:txEl>
                                              <p:pRg st="0" end="0"/>
                                            </p:txEl>
                                          </p:spTgt>
                                        </p:tgtEl>
                                      </p:cBhvr>
                                    </p:animEffect>
                                  </p:childTnLst>
                                </p:cTn>
                              </p:par>
                              <p:par>
                                <p:cTn id="88" presetID="10" presetClass="entr" presetSubtype="0" fill="hold" grpId="0" nodeType="withEffect">
                                  <p:stCondLst>
                                    <p:cond delay="250"/>
                                  </p:stCondLst>
                                  <p:childTnLst>
                                    <p:set>
                                      <p:cBhvr>
                                        <p:cTn id="89" dur="1" fill="hold">
                                          <p:stCondLst>
                                            <p:cond delay="0"/>
                                          </p:stCondLst>
                                        </p:cTn>
                                        <p:tgtEl>
                                          <p:spTgt spid="78">
                                            <p:txEl>
                                              <p:pRg st="0" end="0"/>
                                            </p:txEl>
                                          </p:spTgt>
                                        </p:tgtEl>
                                        <p:attrNameLst>
                                          <p:attrName>style.visibility</p:attrName>
                                        </p:attrNameLst>
                                      </p:cBhvr>
                                      <p:to>
                                        <p:strVal val="visible"/>
                                      </p:to>
                                    </p:set>
                                    <p:animEffect transition="in" filter="fade">
                                      <p:cBhvr>
                                        <p:cTn id="90" dur="500"/>
                                        <p:tgtEl>
                                          <p:spTgt spid="78">
                                            <p:txEl>
                                              <p:pRg st="0" end="0"/>
                                            </p:txEl>
                                          </p:spTgt>
                                        </p:tgtEl>
                                      </p:cBhvr>
                                    </p:animEffect>
                                  </p:childTnLst>
                                </p:cTn>
                              </p:par>
                              <p:par>
                                <p:cTn id="91" presetID="10" presetClass="entr" presetSubtype="0" fill="hold" grpId="0" nodeType="withEffect">
                                  <p:stCondLst>
                                    <p:cond delay="250"/>
                                  </p:stCondLst>
                                  <p:childTnLst>
                                    <p:set>
                                      <p:cBhvr>
                                        <p:cTn id="92" dur="1" fill="hold">
                                          <p:stCondLst>
                                            <p:cond delay="0"/>
                                          </p:stCondLst>
                                        </p:cTn>
                                        <p:tgtEl>
                                          <p:spTgt spid="79"/>
                                        </p:tgtEl>
                                        <p:attrNameLst>
                                          <p:attrName>style.visibility</p:attrName>
                                        </p:attrNameLst>
                                      </p:cBhvr>
                                      <p:to>
                                        <p:strVal val="visible"/>
                                      </p:to>
                                    </p:set>
                                    <p:animEffect transition="in" filter="fade">
                                      <p:cBhvr>
                                        <p:cTn id="93" dur="500"/>
                                        <p:tgtEl>
                                          <p:spTgt spid="79"/>
                                        </p:tgtEl>
                                      </p:cBhvr>
                                    </p:animEffect>
                                  </p:childTnLst>
                                </p:cTn>
                              </p:par>
                              <p:par>
                                <p:cTn id="94" presetID="10" presetClass="entr" presetSubtype="0" fill="hold" grpId="0" nodeType="withEffect">
                                  <p:stCondLst>
                                    <p:cond delay="250"/>
                                  </p:stCondLst>
                                  <p:childTnLst>
                                    <p:set>
                                      <p:cBhvr>
                                        <p:cTn id="95" dur="1" fill="hold">
                                          <p:stCondLst>
                                            <p:cond delay="0"/>
                                          </p:stCondLst>
                                        </p:cTn>
                                        <p:tgtEl>
                                          <p:spTgt spid="80">
                                            <p:txEl>
                                              <p:pRg st="0" end="0"/>
                                            </p:txEl>
                                          </p:spTgt>
                                        </p:tgtEl>
                                        <p:attrNameLst>
                                          <p:attrName>style.visibility</p:attrName>
                                        </p:attrNameLst>
                                      </p:cBhvr>
                                      <p:to>
                                        <p:strVal val="visible"/>
                                      </p:to>
                                    </p:set>
                                    <p:animEffect transition="in" filter="fade">
                                      <p:cBhvr>
                                        <p:cTn id="96" dur="500"/>
                                        <p:tgtEl>
                                          <p:spTgt spid="80">
                                            <p:txEl>
                                              <p:pRg st="0" end="0"/>
                                            </p:txEl>
                                          </p:spTgt>
                                        </p:tgtEl>
                                      </p:cBhvr>
                                    </p:animEffect>
                                  </p:childTnLst>
                                </p:cTn>
                              </p:par>
                              <p:par>
                                <p:cTn id="97" presetID="10" presetClass="entr" presetSubtype="0" fill="hold" grpId="0" nodeType="withEffect">
                                  <p:stCondLst>
                                    <p:cond delay="250"/>
                                  </p:stCondLst>
                                  <p:childTnLst>
                                    <p:set>
                                      <p:cBhvr>
                                        <p:cTn id="98" dur="1" fill="hold">
                                          <p:stCondLst>
                                            <p:cond delay="0"/>
                                          </p:stCondLst>
                                        </p:cTn>
                                        <p:tgtEl>
                                          <p:spTgt spid="81"/>
                                        </p:tgtEl>
                                        <p:attrNameLst>
                                          <p:attrName>style.visibility</p:attrName>
                                        </p:attrNameLst>
                                      </p:cBhvr>
                                      <p:to>
                                        <p:strVal val="visible"/>
                                      </p:to>
                                    </p:set>
                                    <p:animEffect transition="in" filter="fade">
                                      <p:cBhvr>
                                        <p:cTn id="99" dur="500"/>
                                        <p:tgtEl>
                                          <p:spTgt spid="81"/>
                                        </p:tgtEl>
                                      </p:cBhvr>
                                    </p:animEffect>
                                  </p:childTnLst>
                                </p:cTn>
                              </p:par>
                              <p:par>
                                <p:cTn id="100" presetID="10" presetClass="entr" presetSubtype="0" fill="hold" grpId="0" nodeType="withEffect">
                                  <p:stCondLst>
                                    <p:cond delay="250"/>
                                  </p:stCondLst>
                                  <p:childTnLst>
                                    <p:set>
                                      <p:cBhvr>
                                        <p:cTn id="101" dur="1" fill="hold">
                                          <p:stCondLst>
                                            <p:cond delay="0"/>
                                          </p:stCondLst>
                                        </p:cTn>
                                        <p:tgtEl>
                                          <p:spTgt spid="82">
                                            <p:txEl>
                                              <p:pRg st="0" end="0"/>
                                            </p:txEl>
                                          </p:spTgt>
                                        </p:tgtEl>
                                        <p:attrNameLst>
                                          <p:attrName>style.visibility</p:attrName>
                                        </p:attrNameLst>
                                      </p:cBhvr>
                                      <p:to>
                                        <p:strVal val="visible"/>
                                      </p:to>
                                    </p:set>
                                    <p:animEffect transition="in" filter="fade">
                                      <p:cBhvr>
                                        <p:cTn id="102" dur="500"/>
                                        <p:tgtEl>
                                          <p:spTgt spid="82">
                                            <p:txEl>
                                              <p:pRg st="0" end="0"/>
                                            </p:txEl>
                                          </p:spTgt>
                                        </p:tgtEl>
                                      </p:cBhvr>
                                    </p:animEffect>
                                  </p:childTnLst>
                                </p:cTn>
                              </p:par>
                              <p:par>
                                <p:cTn id="103" presetID="10" presetClass="entr" presetSubtype="0" fill="hold" grpId="0" nodeType="withEffect">
                                  <p:stCondLst>
                                    <p:cond delay="250"/>
                                  </p:stCondLst>
                                  <p:childTnLst>
                                    <p:set>
                                      <p:cBhvr>
                                        <p:cTn id="104" dur="1" fill="hold">
                                          <p:stCondLst>
                                            <p:cond delay="0"/>
                                          </p:stCondLst>
                                        </p:cTn>
                                        <p:tgtEl>
                                          <p:spTgt spid="83"/>
                                        </p:tgtEl>
                                        <p:attrNameLst>
                                          <p:attrName>style.visibility</p:attrName>
                                        </p:attrNameLst>
                                      </p:cBhvr>
                                      <p:to>
                                        <p:strVal val="visible"/>
                                      </p:to>
                                    </p:set>
                                    <p:animEffect transition="in" filter="fade">
                                      <p:cBhvr>
                                        <p:cTn id="105" dur="500"/>
                                        <p:tgtEl>
                                          <p:spTgt spid="83"/>
                                        </p:tgtEl>
                                      </p:cBhvr>
                                    </p:animEffect>
                                  </p:childTnLst>
                                </p:cTn>
                              </p:par>
                              <p:par>
                                <p:cTn id="106" presetID="10" presetClass="entr" presetSubtype="0" fill="hold" grpId="0" nodeType="withEffect">
                                  <p:stCondLst>
                                    <p:cond delay="250"/>
                                  </p:stCondLst>
                                  <p:childTnLst>
                                    <p:set>
                                      <p:cBhvr>
                                        <p:cTn id="107" dur="1" fill="hold">
                                          <p:stCondLst>
                                            <p:cond delay="0"/>
                                          </p:stCondLst>
                                        </p:cTn>
                                        <p:tgtEl>
                                          <p:spTgt spid="84">
                                            <p:txEl>
                                              <p:pRg st="0" end="0"/>
                                            </p:txEl>
                                          </p:spTgt>
                                        </p:tgtEl>
                                        <p:attrNameLst>
                                          <p:attrName>style.visibility</p:attrName>
                                        </p:attrNameLst>
                                      </p:cBhvr>
                                      <p:to>
                                        <p:strVal val="visible"/>
                                      </p:to>
                                    </p:set>
                                    <p:animEffect transition="in" filter="fade">
                                      <p:cBhvr>
                                        <p:cTn id="108" dur="500"/>
                                        <p:tgtEl>
                                          <p:spTgt spid="84">
                                            <p:txEl>
                                              <p:pRg st="0" end="0"/>
                                            </p:txEl>
                                          </p:spTgt>
                                        </p:tgtEl>
                                      </p:cBhvr>
                                    </p:animEffect>
                                  </p:childTnLst>
                                </p:cTn>
                              </p:par>
                              <p:par>
                                <p:cTn id="109" presetID="10" presetClass="entr" presetSubtype="0" fill="hold" grpId="0" nodeType="withEffect">
                                  <p:stCondLst>
                                    <p:cond delay="250"/>
                                  </p:stCondLst>
                                  <p:childTnLst>
                                    <p:set>
                                      <p:cBhvr>
                                        <p:cTn id="110" dur="1" fill="hold">
                                          <p:stCondLst>
                                            <p:cond delay="0"/>
                                          </p:stCondLst>
                                        </p:cTn>
                                        <p:tgtEl>
                                          <p:spTgt spid="85"/>
                                        </p:tgtEl>
                                        <p:attrNameLst>
                                          <p:attrName>style.visibility</p:attrName>
                                        </p:attrNameLst>
                                      </p:cBhvr>
                                      <p:to>
                                        <p:strVal val="visible"/>
                                      </p:to>
                                    </p:set>
                                    <p:animEffect transition="in" filter="fade">
                                      <p:cBhvr>
                                        <p:cTn id="111" dur="500"/>
                                        <p:tgtEl>
                                          <p:spTgt spid="85"/>
                                        </p:tgtEl>
                                      </p:cBhvr>
                                    </p:animEffect>
                                  </p:childTnLst>
                                </p:cTn>
                              </p:par>
                              <p:par>
                                <p:cTn id="112" presetID="10" presetClass="entr" presetSubtype="0" fill="hold" grpId="0" nodeType="withEffect">
                                  <p:stCondLst>
                                    <p:cond delay="250"/>
                                  </p:stCondLst>
                                  <p:childTnLst>
                                    <p:set>
                                      <p:cBhvr>
                                        <p:cTn id="113" dur="1" fill="hold">
                                          <p:stCondLst>
                                            <p:cond delay="0"/>
                                          </p:stCondLst>
                                        </p:cTn>
                                        <p:tgtEl>
                                          <p:spTgt spid="86">
                                            <p:txEl>
                                              <p:pRg st="0" end="0"/>
                                            </p:txEl>
                                          </p:spTgt>
                                        </p:tgtEl>
                                        <p:attrNameLst>
                                          <p:attrName>style.visibility</p:attrName>
                                        </p:attrNameLst>
                                      </p:cBhvr>
                                      <p:to>
                                        <p:strVal val="visible"/>
                                      </p:to>
                                    </p:set>
                                    <p:animEffect transition="in" filter="fade">
                                      <p:cBhvr>
                                        <p:cTn id="114" dur="500"/>
                                        <p:tgtEl>
                                          <p:spTgt spid="86">
                                            <p:txEl>
                                              <p:pRg st="0" end="0"/>
                                            </p:txEl>
                                          </p:spTgt>
                                        </p:tgtEl>
                                      </p:cBhvr>
                                    </p:animEffect>
                                  </p:childTnLst>
                                </p:cTn>
                              </p:par>
                            </p:childTnLst>
                          </p:cTn>
                        </p:par>
                        <p:par>
                          <p:cTn id="115" fill="hold">
                            <p:stCondLst>
                              <p:cond delay="2000"/>
                            </p:stCondLst>
                            <p:childTnLst>
                              <p:par>
                                <p:cTn id="116" presetID="10" presetClass="entr" presetSubtype="0" fill="hold" nodeType="afterEffect">
                                  <p:stCondLst>
                                    <p:cond delay="250"/>
                                  </p:stCondLst>
                                  <p:childTnLst>
                                    <p:set>
                                      <p:cBhvr>
                                        <p:cTn id="117" dur="1" fill="hold">
                                          <p:stCondLst>
                                            <p:cond delay="0"/>
                                          </p:stCondLst>
                                        </p:cTn>
                                        <p:tgtEl>
                                          <p:spTgt spid="87"/>
                                        </p:tgtEl>
                                        <p:attrNameLst>
                                          <p:attrName>style.visibility</p:attrName>
                                        </p:attrNameLst>
                                      </p:cBhvr>
                                      <p:to>
                                        <p:strVal val="visible"/>
                                      </p:to>
                                    </p:set>
                                    <p:animEffect transition="in" filter="fade">
                                      <p:cBhvr>
                                        <p:cTn id="118" dur="500"/>
                                        <p:tgtEl>
                                          <p:spTgt spid="87"/>
                                        </p:tgtEl>
                                      </p:cBhvr>
                                    </p:animEffect>
                                  </p:childTnLst>
                                </p:cTn>
                              </p:par>
                              <p:par>
                                <p:cTn id="119" presetID="10" presetClass="entr" presetSubtype="0" fill="hold" grpId="0" nodeType="withEffect">
                                  <p:stCondLst>
                                    <p:cond delay="250"/>
                                  </p:stCondLst>
                                  <p:childTnLst>
                                    <p:set>
                                      <p:cBhvr>
                                        <p:cTn id="120" dur="1" fill="hold">
                                          <p:stCondLst>
                                            <p:cond delay="0"/>
                                          </p:stCondLst>
                                        </p:cTn>
                                        <p:tgtEl>
                                          <p:spTgt spid="91">
                                            <p:txEl>
                                              <p:pRg st="0" end="0"/>
                                            </p:txEl>
                                          </p:spTgt>
                                        </p:tgtEl>
                                        <p:attrNameLst>
                                          <p:attrName>style.visibility</p:attrName>
                                        </p:attrNameLst>
                                      </p:cBhvr>
                                      <p:to>
                                        <p:strVal val="visible"/>
                                      </p:to>
                                    </p:set>
                                    <p:animEffect transition="in" filter="fade">
                                      <p:cBhvr>
                                        <p:cTn id="121" dur="500"/>
                                        <p:tgtEl>
                                          <p:spTgt spid="91">
                                            <p:txEl>
                                              <p:pRg st="0" end="0"/>
                                            </p:txEl>
                                          </p:spTgt>
                                        </p:tgtEl>
                                      </p:cBhvr>
                                    </p:animEffect>
                                  </p:childTnLst>
                                </p:cTn>
                              </p:par>
                              <p:par>
                                <p:cTn id="122" presetID="10" presetClass="entr" presetSubtype="0" fill="hold" grpId="0" nodeType="withEffect">
                                  <p:stCondLst>
                                    <p:cond delay="250"/>
                                  </p:stCondLst>
                                  <p:childTnLst>
                                    <p:set>
                                      <p:cBhvr>
                                        <p:cTn id="123" dur="1" fill="hold">
                                          <p:stCondLst>
                                            <p:cond delay="0"/>
                                          </p:stCondLst>
                                        </p:cTn>
                                        <p:tgtEl>
                                          <p:spTgt spid="92">
                                            <p:txEl>
                                              <p:pRg st="0" end="0"/>
                                            </p:txEl>
                                          </p:spTgt>
                                        </p:tgtEl>
                                        <p:attrNameLst>
                                          <p:attrName>style.visibility</p:attrName>
                                        </p:attrNameLst>
                                      </p:cBhvr>
                                      <p:to>
                                        <p:strVal val="visible"/>
                                      </p:to>
                                    </p:set>
                                    <p:animEffect transition="in" filter="fade">
                                      <p:cBhvr>
                                        <p:cTn id="124" dur="500"/>
                                        <p:tgtEl>
                                          <p:spTgt spid="92">
                                            <p:txEl>
                                              <p:pRg st="0" end="0"/>
                                            </p:txEl>
                                          </p:spTgt>
                                        </p:tgtEl>
                                      </p:cBhvr>
                                    </p:animEffect>
                                  </p:childTnLst>
                                </p:cTn>
                              </p:par>
                              <p:par>
                                <p:cTn id="125" presetID="10" presetClass="entr" presetSubtype="0" fill="hold" grpId="0" nodeType="withEffect">
                                  <p:stCondLst>
                                    <p:cond delay="250"/>
                                  </p:stCondLst>
                                  <p:childTnLst>
                                    <p:set>
                                      <p:cBhvr>
                                        <p:cTn id="126" dur="1" fill="hold">
                                          <p:stCondLst>
                                            <p:cond delay="0"/>
                                          </p:stCondLst>
                                        </p:cTn>
                                        <p:tgtEl>
                                          <p:spTgt spid="93">
                                            <p:txEl>
                                              <p:pRg st="0" end="0"/>
                                            </p:txEl>
                                          </p:spTgt>
                                        </p:tgtEl>
                                        <p:attrNameLst>
                                          <p:attrName>style.visibility</p:attrName>
                                        </p:attrNameLst>
                                      </p:cBhvr>
                                      <p:to>
                                        <p:strVal val="visible"/>
                                      </p:to>
                                    </p:set>
                                    <p:animEffect transition="in" filter="fade">
                                      <p:cBhvr>
                                        <p:cTn id="127" dur="500"/>
                                        <p:tgtEl>
                                          <p:spTgt spid="93">
                                            <p:txEl>
                                              <p:pRg st="0" end="0"/>
                                            </p:txEl>
                                          </p:spTgt>
                                        </p:tgtEl>
                                      </p:cBhvr>
                                    </p:animEffect>
                                  </p:childTnLst>
                                </p:cTn>
                              </p:par>
                              <p:par>
                                <p:cTn id="128" presetID="10" presetClass="entr" presetSubtype="0" fill="hold" grpId="0" nodeType="withEffect">
                                  <p:stCondLst>
                                    <p:cond delay="250"/>
                                  </p:stCondLst>
                                  <p:childTnLst>
                                    <p:set>
                                      <p:cBhvr>
                                        <p:cTn id="129" dur="1" fill="hold">
                                          <p:stCondLst>
                                            <p:cond delay="0"/>
                                          </p:stCondLst>
                                        </p:cTn>
                                        <p:tgtEl>
                                          <p:spTgt spid="94"/>
                                        </p:tgtEl>
                                        <p:attrNameLst>
                                          <p:attrName>style.visibility</p:attrName>
                                        </p:attrNameLst>
                                      </p:cBhvr>
                                      <p:to>
                                        <p:strVal val="visible"/>
                                      </p:to>
                                    </p:set>
                                    <p:animEffect transition="in" filter="fade">
                                      <p:cBhvr>
                                        <p:cTn id="130" dur="500"/>
                                        <p:tgtEl>
                                          <p:spTgt spid="94"/>
                                        </p:tgtEl>
                                      </p:cBhvr>
                                    </p:animEffect>
                                  </p:childTnLst>
                                </p:cTn>
                              </p:par>
                              <p:par>
                                <p:cTn id="131" presetID="10" presetClass="entr" presetSubtype="0" fill="hold" grpId="0" nodeType="withEffect">
                                  <p:stCondLst>
                                    <p:cond delay="250"/>
                                  </p:stCondLst>
                                  <p:childTnLst>
                                    <p:set>
                                      <p:cBhvr>
                                        <p:cTn id="132" dur="1" fill="hold">
                                          <p:stCondLst>
                                            <p:cond delay="0"/>
                                          </p:stCondLst>
                                        </p:cTn>
                                        <p:tgtEl>
                                          <p:spTgt spid="95">
                                            <p:txEl>
                                              <p:pRg st="0" end="0"/>
                                            </p:txEl>
                                          </p:spTgt>
                                        </p:tgtEl>
                                        <p:attrNameLst>
                                          <p:attrName>style.visibility</p:attrName>
                                        </p:attrNameLst>
                                      </p:cBhvr>
                                      <p:to>
                                        <p:strVal val="visible"/>
                                      </p:to>
                                    </p:set>
                                    <p:animEffect transition="in" filter="fade">
                                      <p:cBhvr>
                                        <p:cTn id="133" dur="500"/>
                                        <p:tgtEl>
                                          <p:spTgt spid="95">
                                            <p:txEl>
                                              <p:pRg st="0" end="0"/>
                                            </p:txEl>
                                          </p:spTgt>
                                        </p:tgtEl>
                                      </p:cBhvr>
                                    </p:animEffect>
                                  </p:childTnLst>
                                </p:cTn>
                              </p:par>
                              <p:par>
                                <p:cTn id="134" presetID="10" presetClass="entr" presetSubtype="0" fill="hold" grpId="0" nodeType="withEffect">
                                  <p:stCondLst>
                                    <p:cond delay="250"/>
                                  </p:stCondLst>
                                  <p:childTnLst>
                                    <p:set>
                                      <p:cBhvr>
                                        <p:cTn id="135" dur="1" fill="hold">
                                          <p:stCondLst>
                                            <p:cond delay="0"/>
                                          </p:stCondLst>
                                        </p:cTn>
                                        <p:tgtEl>
                                          <p:spTgt spid="96"/>
                                        </p:tgtEl>
                                        <p:attrNameLst>
                                          <p:attrName>style.visibility</p:attrName>
                                        </p:attrNameLst>
                                      </p:cBhvr>
                                      <p:to>
                                        <p:strVal val="visible"/>
                                      </p:to>
                                    </p:set>
                                    <p:animEffect transition="in" filter="fade">
                                      <p:cBhvr>
                                        <p:cTn id="136" dur="500"/>
                                        <p:tgtEl>
                                          <p:spTgt spid="96"/>
                                        </p:tgtEl>
                                      </p:cBhvr>
                                    </p:animEffect>
                                  </p:childTnLst>
                                </p:cTn>
                              </p:par>
                              <p:par>
                                <p:cTn id="137" presetID="10" presetClass="entr" presetSubtype="0" fill="hold" grpId="0" nodeType="withEffect">
                                  <p:stCondLst>
                                    <p:cond delay="250"/>
                                  </p:stCondLst>
                                  <p:childTnLst>
                                    <p:set>
                                      <p:cBhvr>
                                        <p:cTn id="138" dur="1" fill="hold">
                                          <p:stCondLst>
                                            <p:cond delay="0"/>
                                          </p:stCondLst>
                                        </p:cTn>
                                        <p:tgtEl>
                                          <p:spTgt spid="97">
                                            <p:txEl>
                                              <p:pRg st="0" end="0"/>
                                            </p:txEl>
                                          </p:spTgt>
                                        </p:tgtEl>
                                        <p:attrNameLst>
                                          <p:attrName>style.visibility</p:attrName>
                                        </p:attrNameLst>
                                      </p:cBhvr>
                                      <p:to>
                                        <p:strVal val="visible"/>
                                      </p:to>
                                    </p:set>
                                    <p:animEffect transition="in" filter="fade">
                                      <p:cBhvr>
                                        <p:cTn id="139" dur="500"/>
                                        <p:tgtEl>
                                          <p:spTgt spid="97">
                                            <p:txEl>
                                              <p:pRg st="0" end="0"/>
                                            </p:txEl>
                                          </p:spTgt>
                                        </p:tgtEl>
                                      </p:cBhvr>
                                    </p:animEffect>
                                  </p:childTnLst>
                                </p:cTn>
                              </p:par>
                              <p:par>
                                <p:cTn id="140" presetID="10" presetClass="entr" presetSubtype="0" fill="hold" grpId="0" nodeType="withEffect">
                                  <p:stCondLst>
                                    <p:cond delay="250"/>
                                  </p:stCondLst>
                                  <p:childTnLst>
                                    <p:set>
                                      <p:cBhvr>
                                        <p:cTn id="141" dur="1" fill="hold">
                                          <p:stCondLst>
                                            <p:cond delay="0"/>
                                          </p:stCondLst>
                                        </p:cTn>
                                        <p:tgtEl>
                                          <p:spTgt spid="98"/>
                                        </p:tgtEl>
                                        <p:attrNameLst>
                                          <p:attrName>style.visibility</p:attrName>
                                        </p:attrNameLst>
                                      </p:cBhvr>
                                      <p:to>
                                        <p:strVal val="visible"/>
                                      </p:to>
                                    </p:set>
                                    <p:animEffect transition="in" filter="fade">
                                      <p:cBhvr>
                                        <p:cTn id="142" dur="500"/>
                                        <p:tgtEl>
                                          <p:spTgt spid="98"/>
                                        </p:tgtEl>
                                      </p:cBhvr>
                                    </p:animEffect>
                                  </p:childTnLst>
                                </p:cTn>
                              </p:par>
                              <p:par>
                                <p:cTn id="143" presetID="10" presetClass="entr" presetSubtype="0" fill="hold" grpId="0" nodeType="withEffect">
                                  <p:stCondLst>
                                    <p:cond delay="250"/>
                                  </p:stCondLst>
                                  <p:childTnLst>
                                    <p:set>
                                      <p:cBhvr>
                                        <p:cTn id="144" dur="1" fill="hold">
                                          <p:stCondLst>
                                            <p:cond delay="0"/>
                                          </p:stCondLst>
                                        </p:cTn>
                                        <p:tgtEl>
                                          <p:spTgt spid="99">
                                            <p:txEl>
                                              <p:pRg st="0" end="0"/>
                                            </p:txEl>
                                          </p:spTgt>
                                        </p:tgtEl>
                                        <p:attrNameLst>
                                          <p:attrName>style.visibility</p:attrName>
                                        </p:attrNameLst>
                                      </p:cBhvr>
                                      <p:to>
                                        <p:strVal val="visible"/>
                                      </p:to>
                                    </p:set>
                                    <p:animEffect transition="in" filter="fade">
                                      <p:cBhvr>
                                        <p:cTn id="145" dur="500"/>
                                        <p:tgtEl>
                                          <p:spTgt spid="99">
                                            <p:txEl>
                                              <p:pRg st="0" end="0"/>
                                            </p:txEl>
                                          </p:spTgt>
                                        </p:tgtEl>
                                      </p:cBhvr>
                                    </p:animEffect>
                                  </p:childTnLst>
                                </p:cTn>
                              </p:par>
                              <p:par>
                                <p:cTn id="146" presetID="10" presetClass="entr" presetSubtype="0" fill="hold" grpId="0" nodeType="withEffect">
                                  <p:stCondLst>
                                    <p:cond delay="250"/>
                                  </p:stCondLst>
                                  <p:childTnLst>
                                    <p:set>
                                      <p:cBhvr>
                                        <p:cTn id="147" dur="1" fill="hold">
                                          <p:stCondLst>
                                            <p:cond delay="0"/>
                                          </p:stCondLst>
                                        </p:cTn>
                                        <p:tgtEl>
                                          <p:spTgt spid="100"/>
                                        </p:tgtEl>
                                        <p:attrNameLst>
                                          <p:attrName>style.visibility</p:attrName>
                                        </p:attrNameLst>
                                      </p:cBhvr>
                                      <p:to>
                                        <p:strVal val="visible"/>
                                      </p:to>
                                    </p:set>
                                    <p:animEffect transition="in" filter="fade">
                                      <p:cBhvr>
                                        <p:cTn id="148" dur="500"/>
                                        <p:tgtEl>
                                          <p:spTgt spid="100"/>
                                        </p:tgtEl>
                                      </p:cBhvr>
                                    </p:animEffect>
                                  </p:childTnLst>
                                </p:cTn>
                              </p:par>
                              <p:par>
                                <p:cTn id="149" presetID="10" presetClass="entr" presetSubtype="0" fill="hold" grpId="0" nodeType="withEffect">
                                  <p:stCondLst>
                                    <p:cond delay="250"/>
                                  </p:stCondLst>
                                  <p:childTnLst>
                                    <p:set>
                                      <p:cBhvr>
                                        <p:cTn id="150" dur="1" fill="hold">
                                          <p:stCondLst>
                                            <p:cond delay="0"/>
                                          </p:stCondLst>
                                        </p:cTn>
                                        <p:tgtEl>
                                          <p:spTgt spid="101">
                                            <p:txEl>
                                              <p:pRg st="0" end="0"/>
                                            </p:txEl>
                                          </p:spTgt>
                                        </p:tgtEl>
                                        <p:attrNameLst>
                                          <p:attrName>style.visibility</p:attrName>
                                        </p:attrNameLst>
                                      </p:cBhvr>
                                      <p:to>
                                        <p:strVal val="visible"/>
                                      </p:to>
                                    </p:set>
                                    <p:animEffect transition="in" filter="fade">
                                      <p:cBhvr>
                                        <p:cTn id="151" dur="500"/>
                                        <p:tgtEl>
                                          <p:spTgt spid="101">
                                            <p:txEl>
                                              <p:pRg st="0" end="0"/>
                                            </p:txEl>
                                          </p:spTgt>
                                        </p:tgtEl>
                                      </p:cBhvr>
                                    </p:animEffect>
                                  </p:childTnLst>
                                </p:cTn>
                              </p:par>
                            </p:childTnLst>
                          </p:cTn>
                        </p:par>
                        <p:par>
                          <p:cTn id="152" fill="hold">
                            <p:stCondLst>
                              <p:cond delay="2750"/>
                            </p:stCondLst>
                            <p:childTnLst>
                              <p:par>
                                <p:cTn id="153" presetID="16" presetClass="entr" presetSubtype="37" fill="hold" nodeType="afterEffect">
                                  <p:stCondLst>
                                    <p:cond delay="250"/>
                                  </p:stCondLst>
                                  <p:childTnLst>
                                    <p:set>
                                      <p:cBhvr>
                                        <p:cTn id="154" dur="1" fill="hold">
                                          <p:stCondLst>
                                            <p:cond delay="0"/>
                                          </p:stCondLst>
                                        </p:cTn>
                                        <p:tgtEl>
                                          <p:spTgt spid="55"/>
                                        </p:tgtEl>
                                        <p:attrNameLst>
                                          <p:attrName>style.visibility</p:attrName>
                                        </p:attrNameLst>
                                      </p:cBhvr>
                                      <p:to>
                                        <p:strVal val="visible"/>
                                      </p:to>
                                    </p:set>
                                    <p:animEffect transition="in" filter="barn(outVertical)">
                                      <p:cBhvr>
                                        <p:cTn id="155" dur="500"/>
                                        <p:tgtEl>
                                          <p:spTgt spid="55"/>
                                        </p:tgtEl>
                                      </p:cBhvr>
                                    </p:animEffect>
                                  </p:childTnLst>
                                </p:cTn>
                              </p:par>
                              <p:par>
                                <p:cTn id="156" presetID="2" presetClass="entr" presetSubtype="4" decel="100000" fill="hold" grpId="0" nodeType="withEffect">
                                  <p:stCondLst>
                                    <p:cond delay="250"/>
                                  </p:stCondLst>
                                  <p:childTnLst>
                                    <p:set>
                                      <p:cBhvr>
                                        <p:cTn id="157" dur="1" fill="hold">
                                          <p:stCondLst>
                                            <p:cond delay="0"/>
                                          </p:stCondLst>
                                        </p:cTn>
                                        <p:tgtEl>
                                          <p:spTgt spid="56"/>
                                        </p:tgtEl>
                                        <p:attrNameLst>
                                          <p:attrName>style.visibility</p:attrName>
                                        </p:attrNameLst>
                                      </p:cBhvr>
                                      <p:to>
                                        <p:strVal val="visible"/>
                                      </p:to>
                                    </p:set>
                                    <p:anim calcmode="lin" valueType="num">
                                      <p:cBhvr additive="base">
                                        <p:cTn id="158" dur="500" fill="hold"/>
                                        <p:tgtEl>
                                          <p:spTgt spid="56"/>
                                        </p:tgtEl>
                                        <p:attrNameLst>
                                          <p:attrName>ppt_x</p:attrName>
                                        </p:attrNameLst>
                                      </p:cBhvr>
                                      <p:tavLst>
                                        <p:tav tm="0">
                                          <p:val>
                                            <p:strVal val="#ppt_x"/>
                                          </p:val>
                                        </p:tav>
                                        <p:tav tm="100000">
                                          <p:val>
                                            <p:strVal val="#ppt_x"/>
                                          </p:val>
                                        </p:tav>
                                      </p:tavLst>
                                    </p:anim>
                                    <p:anim calcmode="lin" valueType="num">
                                      <p:cBhvr additive="base">
                                        <p:cTn id="159"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p">
        <p:tmplLst>
          <p:tmpl lvl="1">
            <p:tnLst>
              <p:par>
                <p:cTn presetID="10" presetClass="entr" presetSubtype="0" fill="hold" nodeType="withEffect">
                  <p:stCondLst>
                    <p:cond delay="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P spid="15" grpId="0" build="p">
        <p:tmplLst>
          <p:tmpl lvl="1">
            <p:tnLst>
              <p:par>
                <p:cTn presetID="10" presetClass="entr" presetSubtype="0" fill="hold" nodeType="with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P spid="16" grpId="0" build="p">
        <p:tmplLst>
          <p:tmpl lvl="1">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7" grpId="0" animBg="1"/>
      <p:bldP spid="18" grpId="0" build="p">
        <p:tmplLst>
          <p:tmpl lvl="1">
            <p:tnLst>
              <p:par>
                <p:cTn presetID="10" presetClass="entr" presetSubtype="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fade">
                      <p:cBhvr>
                        <p:cTn dur="500"/>
                        <p:tgtEl>
                          <p:spTgt spid="18"/>
                        </p:tgtEl>
                      </p:cBhvr>
                    </p:animEffect>
                  </p:childTnLst>
                </p:cTn>
              </p:par>
            </p:tnLst>
          </p:tmpl>
        </p:tmplLst>
      </p:bldP>
      <p:bldP spid="19" grpId="0" animBg="1"/>
      <p:bldP spid="20" grpId="0" build="p">
        <p:tmplLst>
          <p:tmpl lvl="1">
            <p:tnLst>
              <p:par>
                <p:cTn presetID="10" presetClass="entr" presetSubtype="0" fill="hold" nodeType="withEffect">
                  <p:stCondLst>
                    <p:cond delay="0"/>
                  </p:stCondLst>
                  <p:childTnLst>
                    <p:set>
                      <p:cBhvr>
                        <p:cTn dur="1" fill="hold">
                          <p:stCondLst>
                            <p:cond delay="0"/>
                          </p:stCondLst>
                        </p:cTn>
                        <p:tgtEl>
                          <p:spTgt spid="20"/>
                        </p:tgtEl>
                        <p:attrNameLst>
                          <p:attrName>style.visibility</p:attrName>
                        </p:attrNameLst>
                      </p:cBhvr>
                      <p:to>
                        <p:strVal val="visible"/>
                      </p:to>
                    </p:set>
                    <p:animEffect transition="in" filter="fade">
                      <p:cBhvr>
                        <p:cTn dur="500"/>
                        <p:tgtEl>
                          <p:spTgt spid="20"/>
                        </p:tgtEl>
                      </p:cBhvr>
                    </p:animEffect>
                  </p:childTnLst>
                </p:cTn>
              </p:par>
            </p:tnLst>
          </p:tmpl>
        </p:tmplLst>
      </p:bldP>
      <p:bldP spid="21" grpId="0" animBg="1"/>
      <p:bldP spid="22" grpId="0" build="p">
        <p:tmplLst>
          <p:tmpl lvl="1">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animBg="1"/>
      <p:bldP spid="24" grpId="0" build="p">
        <p:tmplLst>
          <p:tmpl lvl="1">
            <p:tnLst>
              <p:par>
                <p:cTn presetID="10" presetClass="entr" presetSubtype="0" fill="hold" nodeType="withEffect">
                  <p:stCondLst>
                    <p:cond delay="0"/>
                  </p:stCondLst>
                  <p:childTnLst>
                    <p:set>
                      <p:cBhvr>
                        <p:cTn dur="1" fill="hold">
                          <p:stCondLst>
                            <p:cond delay="0"/>
                          </p:stCondLst>
                        </p:cTn>
                        <p:tgtEl>
                          <p:spTgt spid="24"/>
                        </p:tgtEl>
                        <p:attrNameLst>
                          <p:attrName>style.visibility</p:attrName>
                        </p:attrNameLst>
                      </p:cBhvr>
                      <p:to>
                        <p:strVal val="visible"/>
                      </p:to>
                    </p:set>
                    <p:animEffect transition="in" filter="fade">
                      <p:cBhvr>
                        <p:cTn dur="500"/>
                        <p:tgtEl>
                          <p:spTgt spid="24"/>
                        </p:tgtEl>
                      </p:cBhvr>
                    </p:animEffect>
                  </p:childTnLst>
                </p:cTn>
              </p:par>
            </p:tnLst>
          </p:tmpl>
        </p:tmplLst>
      </p:bldP>
      <p:bldP spid="29" grpId="0" build="p">
        <p:tmplLst>
          <p:tmpl lvl="1">
            <p:tnLst>
              <p:par>
                <p:cTn presetID="10" presetClass="entr" presetSubtype="0" fill="hold" nodeType="withEffect">
                  <p:stCondLst>
                    <p:cond delay="250"/>
                  </p:stCondLst>
                  <p:childTnLst>
                    <p:set>
                      <p:cBhvr>
                        <p:cTn dur="1" fill="hold">
                          <p:stCondLst>
                            <p:cond delay="0"/>
                          </p:stCondLst>
                        </p:cTn>
                        <p:tgtEl>
                          <p:spTgt spid="29"/>
                        </p:tgtEl>
                        <p:attrNameLst>
                          <p:attrName>style.visibility</p:attrName>
                        </p:attrNameLst>
                      </p:cBhvr>
                      <p:to>
                        <p:strVal val="visible"/>
                      </p:to>
                    </p:set>
                    <p:animEffect transition="in" filter="fade">
                      <p:cBhvr>
                        <p:cTn dur="500"/>
                        <p:tgtEl>
                          <p:spTgt spid="29"/>
                        </p:tgtEl>
                      </p:cBhvr>
                    </p:animEffect>
                  </p:childTnLst>
                </p:cTn>
              </p:par>
            </p:tnLst>
          </p:tmpl>
        </p:tmplLst>
      </p:bldP>
      <p:bldP spid="30" grpId="0" build="p">
        <p:tmplLst>
          <p:tmpl lvl="1">
            <p:tnLst>
              <p:par>
                <p:cTn presetID="10" presetClass="entr" presetSubtype="0" fill="hold" nodeType="withEffect">
                  <p:stCondLst>
                    <p:cond delay="250"/>
                  </p:stCondLst>
                  <p:childTnLst>
                    <p:set>
                      <p:cBhvr>
                        <p:cTn dur="1" fill="hold">
                          <p:stCondLst>
                            <p:cond delay="0"/>
                          </p:stCondLst>
                        </p:cTn>
                        <p:tgtEl>
                          <p:spTgt spid="30"/>
                        </p:tgtEl>
                        <p:attrNameLst>
                          <p:attrName>style.visibility</p:attrName>
                        </p:attrNameLst>
                      </p:cBhvr>
                      <p:to>
                        <p:strVal val="visible"/>
                      </p:to>
                    </p:set>
                    <p:animEffect transition="in" filter="fade">
                      <p:cBhvr>
                        <p:cTn dur="500"/>
                        <p:tgtEl>
                          <p:spTgt spid="30"/>
                        </p:tgtEl>
                      </p:cBhvr>
                    </p:animEffect>
                  </p:childTnLst>
                </p:cTn>
              </p:par>
            </p:tnLst>
          </p:tmpl>
        </p:tmplLst>
      </p:bldP>
      <p:bldP spid="31" grpId="0" build="p">
        <p:tmplLst>
          <p:tmpl lvl="1">
            <p:tnLst>
              <p:par>
                <p:cTn presetID="10" presetClass="entr" presetSubtype="0" fill="hold" nodeType="withEffect">
                  <p:stCondLst>
                    <p:cond delay="250"/>
                  </p:stCondLst>
                  <p:childTnLst>
                    <p:set>
                      <p:cBhvr>
                        <p:cTn dur="1" fill="hold">
                          <p:stCondLst>
                            <p:cond delay="0"/>
                          </p:stCondLst>
                        </p:cTn>
                        <p:tgtEl>
                          <p:spTgt spid="31"/>
                        </p:tgtEl>
                        <p:attrNameLst>
                          <p:attrName>style.visibility</p:attrName>
                        </p:attrNameLst>
                      </p:cBhvr>
                      <p:to>
                        <p:strVal val="visible"/>
                      </p:to>
                    </p:set>
                    <p:animEffect transition="in" filter="fade">
                      <p:cBhvr>
                        <p:cTn dur="500"/>
                        <p:tgtEl>
                          <p:spTgt spid="31"/>
                        </p:tgtEl>
                      </p:cBhvr>
                    </p:animEffect>
                  </p:childTnLst>
                </p:cTn>
              </p:par>
            </p:tnLst>
          </p:tmpl>
        </p:tmplLst>
      </p:bldP>
      <p:bldP spid="32" grpId="0" animBg="1"/>
      <p:bldP spid="33" grpId="0" build="p">
        <p:tmplLst>
          <p:tmpl lvl="1">
            <p:tnLst>
              <p:par>
                <p:cTn presetID="10" presetClass="entr" presetSubtype="0" fill="hold" nodeType="withEffect">
                  <p:stCondLst>
                    <p:cond delay="250"/>
                  </p:stCondLst>
                  <p:childTnLst>
                    <p:set>
                      <p:cBhvr>
                        <p:cTn dur="1" fill="hold">
                          <p:stCondLst>
                            <p:cond delay="0"/>
                          </p:stCondLst>
                        </p:cTn>
                        <p:tgtEl>
                          <p:spTgt spid="33"/>
                        </p:tgtEl>
                        <p:attrNameLst>
                          <p:attrName>style.visibility</p:attrName>
                        </p:attrNameLst>
                      </p:cBhvr>
                      <p:to>
                        <p:strVal val="visible"/>
                      </p:to>
                    </p:set>
                    <p:animEffect transition="in" filter="fade">
                      <p:cBhvr>
                        <p:cTn dur="500"/>
                        <p:tgtEl>
                          <p:spTgt spid="33"/>
                        </p:tgtEl>
                      </p:cBhvr>
                    </p:animEffect>
                  </p:childTnLst>
                </p:cTn>
              </p:par>
            </p:tnLst>
          </p:tmpl>
        </p:tmplLst>
      </p:bldP>
      <p:bldP spid="34" grpId="0" animBg="1"/>
      <p:bldP spid="35" grpId="0" build="p">
        <p:tmplLst>
          <p:tmpl lvl="1">
            <p:tnLst>
              <p:par>
                <p:cTn presetID="10" presetClass="entr" presetSubtype="0" fill="hold" nodeType="withEffect">
                  <p:stCondLst>
                    <p:cond delay="25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36" grpId="0" animBg="1"/>
      <p:bldP spid="37" grpId="0" build="p">
        <p:tmplLst>
          <p:tmpl lvl="1">
            <p:tnLst>
              <p:par>
                <p:cTn presetID="10" presetClass="entr" presetSubtype="0" fill="hold" nodeType="withEffect">
                  <p:stCondLst>
                    <p:cond delay="25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animBg="1"/>
      <p:bldP spid="39" grpId="0" build="p">
        <p:tmplLst>
          <p:tmpl lvl="1">
            <p:tnLst>
              <p:par>
                <p:cTn presetID="10" presetClass="entr" presetSubtype="0" fill="hold" nodeType="withEffect">
                  <p:stCondLst>
                    <p:cond delay="25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56" grpId="0"/>
      <p:bldP spid="76" grpId="0" build="p">
        <p:tmplLst>
          <p:tmpl lvl="1">
            <p:tnLst>
              <p:par>
                <p:cTn presetID="10" presetClass="entr" presetSubtype="0" fill="hold" nodeType="withEffect">
                  <p:stCondLst>
                    <p:cond delay="250"/>
                  </p:stCondLst>
                  <p:childTnLst>
                    <p:set>
                      <p:cBhvr>
                        <p:cTn dur="1" fill="hold">
                          <p:stCondLst>
                            <p:cond delay="0"/>
                          </p:stCondLst>
                        </p:cTn>
                        <p:tgtEl>
                          <p:spTgt spid="76"/>
                        </p:tgtEl>
                        <p:attrNameLst>
                          <p:attrName>style.visibility</p:attrName>
                        </p:attrNameLst>
                      </p:cBhvr>
                      <p:to>
                        <p:strVal val="visible"/>
                      </p:to>
                    </p:set>
                    <p:animEffect transition="in" filter="fade">
                      <p:cBhvr>
                        <p:cTn dur="500"/>
                        <p:tgtEl>
                          <p:spTgt spid="76"/>
                        </p:tgtEl>
                      </p:cBhvr>
                    </p:animEffect>
                  </p:childTnLst>
                </p:cTn>
              </p:par>
            </p:tnLst>
          </p:tmpl>
        </p:tmplLst>
      </p:bldP>
      <p:bldP spid="77" grpId="0" build="p">
        <p:tmplLst>
          <p:tmpl lvl="1">
            <p:tnLst>
              <p:par>
                <p:cTn presetID="10" presetClass="entr" presetSubtype="0" fill="hold" nodeType="withEffect">
                  <p:stCondLst>
                    <p:cond delay="250"/>
                  </p:stCondLst>
                  <p:childTnLst>
                    <p:set>
                      <p:cBhvr>
                        <p:cTn dur="1" fill="hold">
                          <p:stCondLst>
                            <p:cond delay="0"/>
                          </p:stCondLst>
                        </p:cTn>
                        <p:tgtEl>
                          <p:spTgt spid="77"/>
                        </p:tgtEl>
                        <p:attrNameLst>
                          <p:attrName>style.visibility</p:attrName>
                        </p:attrNameLst>
                      </p:cBhvr>
                      <p:to>
                        <p:strVal val="visible"/>
                      </p:to>
                    </p:set>
                    <p:animEffect transition="in" filter="fade">
                      <p:cBhvr>
                        <p:cTn dur="500"/>
                        <p:tgtEl>
                          <p:spTgt spid="77"/>
                        </p:tgtEl>
                      </p:cBhvr>
                    </p:animEffect>
                  </p:childTnLst>
                </p:cTn>
              </p:par>
            </p:tnLst>
          </p:tmpl>
        </p:tmplLst>
      </p:bldP>
      <p:bldP spid="78" grpId="0" build="p">
        <p:tmplLst>
          <p:tmpl lvl="1">
            <p:tnLst>
              <p:par>
                <p:cTn presetID="10" presetClass="entr" presetSubtype="0" fill="hold" nodeType="withEffect">
                  <p:stCondLst>
                    <p:cond delay="250"/>
                  </p:stCondLst>
                  <p:childTnLst>
                    <p:set>
                      <p:cBhvr>
                        <p:cTn dur="1" fill="hold">
                          <p:stCondLst>
                            <p:cond delay="0"/>
                          </p:stCondLst>
                        </p:cTn>
                        <p:tgtEl>
                          <p:spTgt spid="78"/>
                        </p:tgtEl>
                        <p:attrNameLst>
                          <p:attrName>style.visibility</p:attrName>
                        </p:attrNameLst>
                      </p:cBhvr>
                      <p:to>
                        <p:strVal val="visible"/>
                      </p:to>
                    </p:set>
                    <p:animEffect transition="in" filter="fade">
                      <p:cBhvr>
                        <p:cTn dur="500"/>
                        <p:tgtEl>
                          <p:spTgt spid="78"/>
                        </p:tgtEl>
                      </p:cBhvr>
                    </p:animEffect>
                  </p:childTnLst>
                </p:cTn>
              </p:par>
            </p:tnLst>
          </p:tmpl>
        </p:tmplLst>
      </p:bldP>
      <p:bldP spid="79" grpId="0" animBg="1"/>
      <p:bldP spid="80" grpId="0" build="p">
        <p:tmplLst>
          <p:tmpl lvl="1">
            <p:tnLst>
              <p:par>
                <p:cTn presetID="10" presetClass="entr" presetSubtype="0" fill="hold" nodeType="withEffect">
                  <p:stCondLst>
                    <p:cond delay="250"/>
                  </p:stCondLst>
                  <p:childTnLst>
                    <p:set>
                      <p:cBhvr>
                        <p:cTn dur="1" fill="hold">
                          <p:stCondLst>
                            <p:cond delay="0"/>
                          </p:stCondLst>
                        </p:cTn>
                        <p:tgtEl>
                          <p:spTgt spid="80"/>
                        </p:tgtEl>
                        <p:attrNameLst>
                          <p:attrName>style.visibility</p:attrName>
                        </p:attrNameLst>
                      </p:cBhvr>
                      <p:to>
                        <p:strVal val="visible"/>
                      </p:to>
                    </p:set>
                    <p:animEffect transition="in" filter="fade">
                      <p:cBhvr>
                        <p:cTn dur="500"/>
                        <p:tgtEl>
                          <p:spTgt spid="80"/>
                        </p:tgtEl>
                      </p:cBhvr>
                    </p:animEffect>
                  </p:childTnLst>
                </p:cTn>
              </p:par>
            </p:tnLst>
          </p:tmpl>
        </p:tmplLst>
      </p:bldP>
      <p:bldP spid="81" grpId="0" animBg="1"/>
      <p:bldP spid="82" grpId="0" build="p">
        <p:tmplLst>
          <p:tmpl lvl="1">
            <p:tnLst>
              <p:par>
                <p:cTn presetID="10" presetClass="entr" presetSubtype="0" fill="hold" nodeType="withEffect">
                  <p:stCondLst>
                    <p:cond delay="250"/>
                  </p:stCondLst>
                  <p:childTnLst>
                    <p:set>
                      <p:cBhvr>
                        <p:cTn dur="1" fill="hold">
                          <p:stCondLst>
                            <p:cond delay="0"/>
                          </p:stCondLst>
                        </p:cTn>
                        <p:tgtEl>
                          <p:spTgt spid="82"/>
                        </p:tgtEl>
                        <p:attrNameLst>
                          <p:attrName>style.visibility</p:attrName>
                        </p:attrNameLst>
                      </p:cBhvr>
                      <p:to>
                        <p:strVal val="visible"/>
                      </p:to>
                    </p:set>
                    <p:animEffect transition="in" filter="fade">
                      <p:cBhvr>
                        <p:cTn dur="500"/>
                        <p:tgtEl>
                          <p:spTgt spid="82"/>
                        </p:tgtEl>
                      </p:cBhvr>
                    </p:animEffect>
                  </p:childTnLst>
                </p:cTn>
              </p:par>
            </p:tnLst>
          </p:tmpl>
        </p:tmplLst>
      </p:bldP>
      <p:bldP spid="83" grpId="0" animBg="1"/>
      <p:bldP spid="84" grpId="0" build="p">
        <p:tmplLst>
          <p:tmpl lvl="1">
            <p:tnLst>
              <p:par>
                <p:cTn presetID="10" presetClass="entr" presetSubtype="0" fill="hold" nodeType="withEffect">
                  <p:stCondLst>
                    <p:cond delay="250"/>
                  </p:stCondLst>
                  <p:childTnLst>
                    <p:set>
                      <p:cBhvr>
                        <p:cTn dur="1" fill="hold">
                          <p:stCondLst>
                            <p:cond delay="0"/>
                          </p:stCondLst>
                        </p:cTn>
                        <p:tgtEl>
                          <p:spTgt spid="84"/>
                        </p:tgtEl>
                        <p:attrNameLst>
                          <p:attrName>style.visibility</p:attrName>
                        </p:attrNameLst>
                      </p:cBhvr>
                      <p:to>
                        <p:strVal val="visible"/>
                      </p:to>
                    </p:set>
                    <p:animEffect transition="in" filter="fade">
                      <p:cBhvr>
                        <p:cTn dur="500"/>
                        <p:tgtEl>
                          <p:spTgt spid="84"/>
                        </p:tgtEl>
                      </p:cBhvr>
                    </p:animEffect>
                  </p:childTnLst>
                </p:cTn>
              </p:par>
            </p:tnLst>
          </p:tmpl>
        </p:tmplLst>
      </p:bldP>
      <p:bldP spid="85" grpId="0" animBg="1"/>
      <p:bldP spid="86" grpId="0" build="p">
        <p:tmplLst>
          <p:tmpl lvl="1">
            <p:tnLst>
              <p:par>
                <p:cTn presetID="10" presetClass="entr" presetSubtype="0" fill="hold" nodeType="withEffect">
                  <p:stCondLst>
                    <p:cond delay="250"/>
                  </p:stCondLst>
                  <p:childTnLst>
                    <p:set>
                      <p:cBhvr>
                        <p:cTn dur="1" fill="hold">
                          <p:stCondLst>
                            <p:cond delay="0"/>
                          </p:stCondLst>
                        </p:cTn>
                        <p:tgtEl>
                          <p:spTgt spid="86"/>
                        </p:tgtEl>
                        <p:attrNameLst>
                          <p:attrName>style.visibility</p:attrName>
                        </p:attrNameLst>
                      </p:cBhvr>
                      <p:to>
                        <p:strVal val="visible"/>
                      </p:to>
                    </p:set>
                    <p:animEffect transition="in" filter="fade">
                      <p:cBhvr>
                        <p:cTn dur="500"/>
                        <p:tgtEl>
                          <p:spTgt spid="86"/>
                        </p:tgtEl>
                      </p:cBhvr>
                    </p:animEffect>
                  </p:childTnLst>
                </p:cTn>
              </p:par>
            </p:tnLst>
          </p:tmpl>
        </p:tmplLst>
      </p:bldP>
      <p:bldP spid="91" grpId="0" build="p">
        <p:tmplLst>
          <p:tmpl lvl="1">
            <p:tnLst>
              <p:par>
                <p:cTn presetID="10" presetClass="entr" presetSubtype="0" fill="hold" nodeType="withEffect">
                  <p:stCondLst>
                    <p:cond delay="250"/>
                  </p:stCondLst>
                  <p:childTnLst>
                    <p:set>
                      <p:cBhvr>
                        <p:cTn dur="1" fill="hold">
                          <p:stCondLst>
                            <p:cond delay="0"/>
                          </p:stCondLst>
                        </p:cTn>
                        <p:tgtEl>
                          <p:spTgt spid="91"/>
                        </p:tgtEl>
                        <p:attrNameLst>
                          <p:attrName>style.visibility</p:attrName>
                        </p:attrNameLst>
                      </p:cBhvr>
                      <p:to>
                        <p:strVal val="visible"/>
                      </p:to>
                    </p:set>
                    <p:animEffect transition="in" filter="fade">
                      <p:cBhvr>
                        <p:cTn dur="500"/>
                        <p:tgtEl>
                          <p:spTgt spid="91"/>
                        </p:tgtEl>
                      </p:cBhvr>
                    </p:animEffect>
                  </p:childTnLst>
                </p:cTn>
              </p:par>
            </p:tnLst>
          </p:tmpl>
        </p:tmplLst>
      </p:bldP>
      <p:bldP spid="92" grpId="0" build="p">
        <p:tmplLst>
          <p:tmpl lvl="1">
            <p:tnLst>
              <p:par>
                <p:cTn presetID="10" presetClass="entr" presetSubtype="0" fill="hold" nodeType="withEffect">
                  <p:stCondLst>
                    <p:cond delay="250"/>
                  </p:stCondLst>
                  <p:childTnLst>
                    <p:set>
                      <p:cBhvr>
                        <p:cTn dur="1" fill="hold">
                          <p:stCondLst>
                            <p:cond delay="0"/>
                          </p:stCondLst>
                        </p:cTn>
                        <p:tgtEl>
                          <p:spTgt spid="92"/>
                        </p:tgtEl>
                        <p:attrNameLst>
                          <p:attrName>style.visibility</p:attrName>
                        </p:attrNameLst>
                      </p:cBhvr>
                      <p:to>
                        <p:strVal val="visible"/>
                      </p:to>
                    </p:set>
                    <p:animEffect transition="in" filter="fade">
                      <p:cBhvr>
                        <p:cTn dur="500"/>
                        <p:tgtEl>
                          <p:spTgt spid="92"/>
                        </p:tgtEl>
                      </p:cBhvr>
                    </p:animEffect>
                  </p:childTnLst>
                </p:cTn>
              </p:par>
            </p:tnLst>
          </p:tmpl>
        </p:tmplLst>
      </p:bldP>
      <p:bldP spid="93" grpId="0" build="p">
        <p:tmplLst>
          <p:tmpl lvl="1">
            <p:tnLst>
              <p:par>
                <p:cTn presetID="10" presetClass="entr" presetSubtype="0" fill="hold" nodeType="withEffect">
                  <p:stCondLst>
                    <p:cond delay="250"/>
                  </p:stCondLst>
                  <p:childTnLst>
                    <p:set>
                      <p:cBhvr>
                        <p:cTn dur="1" fill="hold">
                          <p:stCondLst>
                            <p:cond delay="0"/>
                          </p:stCondLst>
                        </p:cTn>
                        <p:tgtEl>
                          <p:spTgt spid="93"/>
                        </p:tgtEl>
                        <p:attrNameLst>
                          <p:attrName>style.visibility</p:attrName>
                        </p:attrNameLst>
                      </p:cBhvr>
                      <p:to>
                        <p:strVal val="visible"/>
                      </p:to>
                    </p:set>
                    <p:animEffect transition="in" filter="fade">
                      <p:cBhvr>
                        <p:cTn dur="500"/>
                        <p:tgtEl>
                          <p:spTgt spid="93"/>
                        </p:tgtEl>
                      </p:cBhvr>
                    </p:animEffect>
                  </p:childTnLst>
                </p:cTn>
              </p:par>
            </p:tnLst>
          </p:tmpl>
        </p:tmplLst>
      </p:bldP>
      <p:bldP spid="94" grpId="0" animBg="1"/>
      <p:bldP spid="95" grpId="0" build="p">
        <p:tmplLst>
          <p:tmpl lvl="1">
            <p:tnLst>
              <p:par>
                <p:cTn presetID="10" presetClass="entr" presetSubtype="0" fill="hold" nodeType="withEffect">
                  <p:stCondLst>
                    <p:cond delay="250"/>
                  </p:stCondLst>
                  <p:childTnLst>
                    <p:set>
                      <p:cBhvr>
                        <p:cTn dur="1" fill="hold">
                          <p:stCondLst>
                            <p:cond delay="0"/>
                          </p:stCondLst>
                        </p:cTn>
                        <p:tgtEl>
                          <p:spTgt spid="95"/>
                        </p:tgtEl>
                        <p:attrNameLst>
                          <p:attrName>style.visibility</p:attrName>
                        </p:attrNameLst>
                      </p:cBhvr>
                      <p:to>
                        <p:strVal val="visible"/>
                      </p:to>
                    </p:set>
                    <p:animEffect transition="in" filter="fade">
                      <p:cBhvr>
                        <p:cTn dur="500"/>
                        <p:tgtEl>
                          <p:spTgt spid="95"/>
                        </p:tgtEl>
                      </p:cBhvr>
                    </p:animEffect>
                  </p:childTnLst>
                </p:cTn>
              </p:par>
            </p:tnLst>
          </p:tmpl>
        </p:tmplLst>
      </p:bldP>
      <p:bldP spid="96" grpId="0" animBg="1"/>
      <p:bldP spid="97" grpId="0" build="p">
        <p:tmplLst>
          <p:tmpl lvl="1">
            <p:tnLst>
              <p:par>
                <p:cTn presetID="10" presetClass="entr" presetSubtype="0" fill="hold" nodeType="withEffect">
                  <p:stCondLst>
                    <p:cond delay="250"/>
                  </p:stCondLst>
                  <p:childTnLst>
                    <p:set>
                      <p:cBhvr>
                        <p:cTn dur="1" fill="hold">
                          <p:stCondLst>
                            <p:cond delay="0"/>
                          </p:stCondLst>
                        </p:cTn>
                        <p:tgtEl>
                          <p:spTgt spid="97"/>
                        </p:tgtEl>
                        <p:attrNameLst>
                          <p:attrName>style.visibility</p:attrName>
                        </p:attrNameLst>
                      </p:cBhvr>
                      <p:to>
                        <p:strVal val="visible"/>
                      </p:to>
                    </p:set>
                    <p:animEffect transition="in" filter="fade">
                      <p:cBhvr>
                        <p:cTn dur="500"/>
                        <p:tgtEl>
                          <p:spTgt spid="97"/>
                        </p:tgtEl>
                      </p:cBhvr>
                    </p:animEffect>
                  </p:childTnLst>
                </p:cTn>
              </p:par>
            </p:tnLst>
          </p:tmpl>
        </p:tmplLst>
      </p:bldP>
      <p:bldP spid="98" grpId="0" animBg="1"/>
      <p:bldP spid="99" grpId="0" build="p">
        <p:tmplLst>
          <p:tmpl lvl="1">
            <p:tnLst>
              <p:par>
                <p:cTn presetID="10" presetClass="entr" presetSubtype="0" fill="hold" nodeType="withEffect">
                  <p:stCondLst>
                    <p:cond delay="250"/>
                  </p:stCondLst>
                  <p:childTnLst>
                    <p:set>
                      <p:cBhvr>
                        <p:cTn dur="1" fill="hold">
                          <p:stCondLst>
                            <p:cond delay="0"/>
                          </p:stCondLst>
                        </p:cTn>
                        <p:tgtEl>
                          <p:spTgt spid="99"/>
                        </p:tgtEl>
                        <p:attrNameLst>
                          <p:attrName>style.visibility</p:attrName>
                        </p:attrNameLst>
                      </p:cBhvr>
                      <p:to>
                        <p:strVal val="visible"/>
                      </p:to>
                    </p:set>
                    <p:animEffect transition="in" filter="fade">
                      <p:cBhvr>
                        <p:cTn dur="500"/>
                        <p:tgtEl>
                          <p:spTgt spid="99"/>
                        </p:tgtEl>
                      </p:cBhvr>
                    </p:animEffect>
                  </p:childTnLst>
                </p:cTn>
              </p:par>
            </p:tnLst>
          </p:tmpl>
        </p:tmplLst>
      </p:bldP>
      <p:bldP spid="100" grpId="0" animBg="1"/>
      <p:bldP spid="101" grpId="0" build="p">
        <p:tmplLst>
          <p:tmpl lvl="1">
            <p:tnLst>
              <p:par>
                <p:cTn presetID="10" presetClass="entr" presetSubtype="0" fill="hold" nodeType="withEffect">
                  <p:stCondLst>
                    <p:cond delay="250"/>
                  </p:stCondLst>
                  <p:childTnLst>
                    <p:set>
                      <p:cBhvr>
                        <p:cTn dur="1" fill="hold">
                          <p:stCondLst>
                            <p:cond delay="0"/>
                          </p:stCondLst>
                        </p:cTn>
                        <p:tgtEl>
                          <p:spTgt spid="101"/>
                        </p:tgtEl>
                        <p:attrNameLst>
                          <p:attrName>style.visibility</p:attrName>
                        </p:attrNameLst>
                      </p:cBhvr>
                      <p:to>
                        <p:strVal val="visible"/>
                      </p:to>
                    </p:set>
                    <p:animEffect transition="in" filter="fade">
                      <p:cBhvr>
                        <p:cTn dur="500"/>
                        <p:tgtEl>
                          <p:spTgt spid="101"/>
                        </p:tgtEl>
                      </p:cBhvr>
                    </p:animEffect>
                  </p:childTnLst>
                </p:cTn>
              </p:par>
            </p:tnLst>
          </p:tmpl>
        </p:tmplLst>
      </p:bldP>
    </p:bld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Normal Table 2">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1 つの角を丸めた四角形 4"/>
          <p:cNvSpPr/>
          <p:nvPr userDrawn="1"/>
        </p:nvSpPr>
        <p:spPr>
          <a:xfrm flipH="1">
            <a:off x="1034618" y="2668225"/>
            <a:ext cx="3780420" cy="1048493"/>
          </a:xfrm>
          <a:prstGeom prst="round1Rect">
            <a:avLst/>
          </a:prstGeom>
          <a:solidFill>
            <a:schemeClr val="accent1">
              <a:lumMod val="75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 name="正方形/長方形 5"/>
          <p:cNvSpPr/>
          <p:nvPr userDrawn="1"/>
        </p:nvSpPr>
        <p:spPr>
          <a:xfrm>
            <a:off x="4878870" y="2668225"/>
            <a:ext cx="4042080" cy="1048493"/>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 name="正方形/長方形 6"/>
          <p:cNvSpPr/>
          <p:nvPr userDrawn="1"/>
        </p:nvSpPr>
        <p:spPr>
          <a:xfrm>
            <a:off x="8989720" y="2668225"/>
            <a:ext cx="4042080" cy="1048493"/>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 name="1 つの角を丸めた四角形 7"/>
          <p:cNvSpPr/>
          <p:nvPr userDrawn="1"/>
        </p:nvSpPr>
        <p:spPr>
          <a:xfrm>
            <a:off x="13100571" y="2668225"/>
            <a:ext cx="4042080" cy="1048493"/>
          </a:xfrm>
          <a:prstGeom prst="round1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9" name="正方形/長方形 8"/>
          <p:cNvSpPr/>
          <p:nvPr userDrawn="1"/>
        </p:nvSpPr>
        <p:spPr>
          <a:xfrm>
            <a:off x="1037960" y="3787309"/>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正方形/長方形 9"/>
          <p:cNvSpPr/>
          <p:nvPr userDrawn="1"/>
        </p:nvSpPr>
        <p:spPr>
          <a:xfrm>
            <a:off x="1037960" y="4534003"/>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1" name="正方形/長方形 10"/>
          <p:cNvSpPr/>
          <p:nvPr userDrawn="1"/>
        </p:nvSpPr>
        <p:spPr>
          <a:xfrm>
            <a:off x="1037960" y="5280697"/>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4" name="1 つの角を丸めた四角形 13"/>
          <p:cNvSpPr/>
          <p:nvPr userDrawn="1"/>
        </p:nvSpPr>
        <p:spPr>
          <a:xfrm flipH="1" flipV="1">
            <a:off x="1037960" y="6011158"/>
            <a:ext cx="3777078" cy="660290"/>
          </a:xfrm>
          <a:prstGeom prst="round1Rect">
            <a:avLst>
              <a:gd name="adj" fmla="val 31639"/>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7" name="正方形/長方形 16"/>
          <p:cNvSpPr/>
          <p:nvPr userDrawn="1"/>
        </p:nvSpPr>
        <p:spPr>
          <a:xfrm>
            <a:off x="4878870" y="3787309"/>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8" name="正方形/長方形 17"/>
          <p:cNvSpPr/>
          <p:nvPr userDrawn="1"/>
        </p:nvSpPr>
        <p:spPr>
          <a:xfrm>
            <a:off x="4878870" y="4534003"/>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9" name="正方形/長方形 18"/>
          <p:cNvSpPr/>
          <p:nvPr userDrawn="1"/>
        </p:nvSpPr>
        <p:spPr>
          <a:xfrm>
            <a:off x="4878870" y="5280697"/>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2" name="正方形/長方形 21"/>
          <p:cNvSpPr/>
          <p:nvPr userDrawn="1"/>
        </p:nvSpPr>
        <p:spPr>
          <a:xfrm>
            <a:off x="4878870" y="6011158"/>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3" name="正方形/長方形 22"/>
          <p:cNvSpPr/>
          <p:nvPr userDrawn="1"/>
        </p:nvSpPr>
        <p:spPr>
          <a:xfrm>
            <a:off x="8989720" y="3787309"/>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4" name="正方形/長方形 23"/>
          <p:cNvSpPr/>
          <p:nvPr userDrawn="1"/>
        </p:nvSpPr>
        <p:spPr>
          <a:xfrm>
            <a:off x="8989720" y="4534003"/>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5" name="正方形/長方形 24"/>
          <p:cNvSpPr/>
          <p:nvPr userDrawn="1"/>
        </p:nvSpPr>
        <p:spPr>
          <a:xfrm>
            <a:off x="8989720" y="5280697"/>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8" name="正方形/長方形 27"/>
          <p:cNvSpPr/>
          <p:nvPr userDrawn="1"/>
        </p:nvSpPr>
        <p:spPr>
          <a:xfrm>
            <a:off x="8989720" y="6011158"/>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9" name="正方形/長方形 28"/>
          <p:cNvSpPr/>
          <p:nvPr userDrawn="1"/>
        </p:nvSpPr>
        <p:spPr>
          <a:xfrm>
            <a:off x="13100571" y="3787309"/>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0" name="正方形/長方形 29"/>
          <p:cNvSpPr/>
          <p:nvPr userDrawn="1"/>
        </p:nvSpPr>
        <p:spPr>
          <a:xfrm>
            <a:off x="13100571" y="4534003"/>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1" name="正方形/長方形 30"/>
          <p:cNvSpPr/>
          <p:nvPr userDrawn="1"/>
        </p:nvSpPr>
        <p:spPr>
          <a:xfrm>
            <a:off x="13100571" y="5280697"/>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4" name="1 つの角を丸めた四角形 33"/>
          <p:cNvSpPr/>
          <p:nvPr userDrawn="1"/>
        </p:nvSpPr>
        <p:spPr>
          <a:xfrm flipV="1">
            <a:off x="13100571" y="6011158"/>
            <a:ext cx="4042080" cy="660290"/>
          </a:xfrm>
          <a:prstGeom prst="round1Rect">
            <a:avLst>
              <a:gd name="adj" fmla="val 33510"/>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5" name="テキスト プレースホルダー 11"/>
          <p:cNvSpPr>
            <a:spLocks noGrp="1"/>
          </p:cNvSpPr>
          <p:nvPr>
            <p:ph type="body" sz="quarter" idx="36" hasCustomPrompt="1"/>
          </p:nvPr>
        </p:nvSpPr>
        <p:spPr>
          <a:xfrm>
            <a:off x="4878871" y="2805869"/>
            <a:ext cx="4042080" cy="773203"/>
          </a:xfrm>
        </p:spPr>
        <p:txBody>
          <a:bodyPr anchor="ctr">
            <a:noAutofit/>
          </a:bodyPr>
          <a:lstStyle>
            <a:lvl1pPr algn="ctr">
              <a:lnSpc>
                <a:spcPct val="120000"/>
              </a:lnSpc>
              <a:defRPr sz="2400" spc="300">
                <a:solidFill>
                  <a:schemeClr val="bg1"/>
                </a:solidFill>
                <a:latin typeface="+mj-lt"/>
              </a:defRPr>
            </a:lvl1pPr>
          </a:lstStyle>
          <a:p>
            <a:pPr lvl="0"/>
            <a:r>
              <a:rPr lang="en-US" altLang="ja-JP" dirty="0"/>
              <a:t>TEXT HERE</a:t>
            </a:r>
            <a:endParaRPr lang="en-US" dirty="0"/>
          </a:p>
        </p:txBody>
      </p:sp>
      <p:sp>
        <p:nvSpPr>
          <p:cNvPr id="36" name="テキスト プレースホルダー 11"/>
          <p:cNvSpPr>
            <a:spLocks noGrp="1"/>
          </p:cNvSpPr>
          <p:nvPr>
            <p:ph type="body" sz="quarter" idx="37" hasCustomPrompt="1"/>
          </p:nvPr>
        </p:nvSpPr>
        <p:spPr>
          <a:xfrm>
            <a:off x="9000490" y="2805869"/>
            <a:ext cx="4042080" cy="773203"/>
          </a:xfrm>
        </p:spPr>
        <p:txBody>
          <a:bodyPr anchor="ctr">
            <a:noAutofit/>
          </a:bodyPr>
          <a:lstStyle>
            <a:lvl1pPr algn="ctr">
              <a:lnSpc>
                <a:spcPct val="120000"/>
              </a:lnSpc>
              <a:defRPr sz="2400" spc="300">
                <a:solidFill>
                  <a:schemeClr val="bg1"/>
                </a:solidFill>
                <a:latin typeface="+mj-lt"/>
              </a:defRPr>
            </a:lvl1pPr>
          </a:lstStyle>
          <a:p>
            <a:pPr lvl="0"/>
            <a:r>
              <a:rPr lang="en-US" altLang="ja-JP" dirty="0"/>
              <a:t>TEXT HERE</a:t>
            </a:r>
            <a:endParaRPr lang="en-US" dirty="0"/>
          </a:p>
        </p:txBody>
      </p:sp>
      <p:sp>
        <p:nvSpPr>
          <p:cNvPr id="37" name="テキスト プレースホルダー 11"/>
          <p:cNvSpPr>
            <a:spLocks noGrp="1"/>
          </p:cNvSpPr>
          <p:nvPr>
            <p:ph type="body" sz="quarter" idx="38" hasCustomPrompt="1"/>
          </p:nvPr>
        </p:nvSpPr>
        <p:spPr>
          <a:xfrm>
            <a:off x="13086627" y="2805869"/>
            <a:ext cx="4042080" cy="773203"/>
          </a:xfrm>
        </p:spPr>
        <p:txBody>
          <a:bodyPr anchor="ctr">
            <a:noAutofit/>
          </a:bodyPr>
          <a:lstStyle>
            <a:lvl1pPr algn="ctr">
              <a:lnSpc>
                <a:spcPct val="120000"/>
              </a:lnSpc>
              <a:defRPr sz="2400" spc="300">
                <a:solidFill>
                  <a:schemeClr val="bg1"/>
                </a:solidFill>
                <a:latin typeface="+mj-lt"/>
              </a:defRPr>
            </a:lvl1pPr>
          </a:lstStyle>
          <a:p>
            <a:pPr lvl="0"/>
            <a:r>
              <a:rPr lang="en-US" altLang="ja-JP" dirty="0"/>
              <a:t>TEXT HERE</a:t>
            </a:r>
            <a:endParaRPr lang="en-US" dirty="0"/>
          </a:p>
        </p:txBody>
      </p:sp>
      <p:sp>
        <p:nvSpPr>
          <p:cNvPr id="38" name="テキスト プレースホルダー 11"/>
          <p:cNvSpPr>
            <a:spLocks noGrp="1"/>
          </p:cNvSpPr>
          <p:nvPr>
            <p:ph type="body" sz="quarter" idx="39" hasCustomPrompt="1"/>
          </p:nvPr>
        </p:nvSpPr>
        <p:spPr>
          <a:xfrm>
            <a:off x="1037960" y="3805046"/>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39" name="テキスト プレースホルダー 11"/>
          <p:cNvSpPr>
            <a:spLocks noGrp="1"/>
          </p:cNvSpPr>
          <p:nvPr>
            <p:ph type="body" sz="quarter" idx="40" hasCustomPrompt="1"/>
          </p:nvPr>
        </p:nvSpPr>
        <p:spPr>
          <a:xfrm>
            <a:off x="1037960" y="4534003"/>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40" name="テキスト プレースホルダー 11"/>
          <p:cNvSpPr>
            <a:spLocks noGrp="1"/>
          </p:cNvSpPr>
          <p:nvPr>
            <p:ph type="body" sz="quarter" idx="41" hasCustomPrompt="1"/>
          </p:nvPr>
        </p:nvSpPr>
        <p:spPr>
          <a:xfrm>
            <a:off x="1037960" y="5280697"/>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43" name="テキスト プレースホルダー 11"/>
          <p:cNvSpPr>
            <a:spLocks noGrp="1"/>
          </p:cNvSpPr>
          <p:nvPr>
            <p:ph type="body" sz="quarter" idx="44" hasCustomPrompt="1"/>
          </p:nvPr>
        </p:nvSpPr>
        <p:spPr>
          <a:xfrm>
            <a:off x="1037960" y="6023515"/>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56" name="テキスト プレースホルダー 11"/>
          <p:cNvSpPr>
            <a:spLocks noGrp="1"/>
          </p:cNvSpPr>
          <p:nvPr>
            <p:ph type="body" sz="quarter" idx="45" hasCustomPrompt="1"/>
          </p:nvPr>
        </p:nvSpPr>
        <p:spPr>
          <a:xfrm>
            <a:off x="4878870" y="3822732"/>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57" name="テキスト プレースホルダー 11"/>
          <p:cNvSpPr>
            <a:spLocks noGrp="1"/>
          </p:cNvSpPr>
          <p:nvPr>
            <p:ph type="body" sz="quarter" idx="46" hasCustomPrompt="1"/>
          </p:nvPr>
        </p:nvSpPr>
        <p:spPr>
          <a:xfrm>
            <a:off x="4875528" y="4551689"/>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58" name="テキスト プレースホルダー 11"/>
          <p:cNvSpPr>
            <a:spLocks noGrp="1"/>
          </p:cNvSpPr>
          <p:nvPr>
            <p:ph type="body" sz="quarter" idx="47" hasCustomPrompt="1"/>
          </p:nvPr>
        </p:nvSpPr>
        <p:spPr>
          <a:xfrm>
            <a:off x="4875528" y="5298383"/>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1" name="テキスト プレースホルダー 11"/>
          <p:cNvSpPr>
            <a:spLocks noGrp="1"/>
          </p:cNvSpPr>
          <p:nvPr>
            <p:ph type="body" sz="quarter" idx="50" hasCustomPrompt="1"/>
          </p:nvPr>
        </p:nvSpPr>
        <p:spPr>
          <a:xfrm>
            <a:off x="4871452" y="6041201"/>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2" name="テキスト プレースホルダー 11"/>
          <p:cNvSpPr>
            <a:spLocks noGrp="1"/>
          </p:cNvSpPr>
          <p:nvPr>
            <p:ph type="body" sz="quarter" idx="51" hasCustomPrompt="1"/>
          </p:nvPr>
        </p:nvSpPr>
        <p:spPr>
          <a:xfrm>
            <a:off x="9007908" y="3822732"/>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3" name="テキスト プレースホルダー 11"/>
          <p:cNvSpPr>
            <a:spLocks noGrp="1"/>
          </p:cNvSpPr>
          <p:nvPr>
            <p:ph type="body" sz="quarter" idx="52" hasCustomPrompt="1"/>
          </p:nvPr>
        </p:nvSpPr>
        <p:spPr>
          <a:xfrm>
            <a:off x="9004566" y="4551689"/>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4" name="テキスト プレースホルダー 11"/>
          <p:cNvSpPr>
            <a:spLocks noGrp="1"/>
          </p:cNvSpPr>
          <p:nvPr>
            <p:ph type="body" sz="quarter" idx="53" hasCustomPrompt="1"/>
          </p:nvPr>
        </p:nvSpPr>
        <p:spPr>
          <a:xfrm>
            <a:off x="9004566" y="5298383"/>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7" name="テキスト プレースホルダー 11"/>
          <p:cNvSpPr>
            <a:spLocks noGrp="1"/>
          </p:cNvSpPr>
          <p:nvPr>
            <p:ph type="body" sz="quarter" idx="56" hasCustomPrompt="1"/>
          </p:nvPr>
        </p:nvSpPr>
        <p:spPr>
          <a:xfrm>
            <a:off x="9000490" y="6041201"/>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8" name="テキスト プレースホルダー 11"/>
          <p:cNvSpPr>
            <a:spLocks noGrp="1"/>
          </p:cNvSpPr>
          <p:nvPr>
            <p:ph type="body" sz="quarter" idx="57" hasCustomPrompt="1"/>
          </p:nvPr>
        </p:nvSpPr>
        <p:spPr>
          <a:xfrm>
            <a:off x="13100571" y="3822732"/>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9" name="テキスト プレースホルダー 11"/>
          <p:cNvSpPr>
            <a:spLocks noGrp="1"/>
          </p:cNvSpPr>
          <p:nvPr>
            <p:ph type="body" sz="quarter" idx="58" hasCustomPrompt="1"/>
          </p:nvPr>
        </p:nvSpPr>
        <p:spPr>
          <a:xfrm>
            <a:off x="13097229" y="4551689"/>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70" name="テキスト プレースホルダー 11"/>
          <p:cNvSpPr>
            <a:spLocks noGrp="1"/>
          </p:cNvSpPr>
          <p:nvPr>
            <p:ph type="body" sz="quarter" idx="59" hasCustomPrompt="1"/>
          </p:nvPr>
        </p:nvSpPr>
        <p:spPr>
          <a:xfrm>
            <a:off x="13097229" y="5298383"/>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73" name="テキスト プレースホルダー 11"/>
          <p:cNvSpPr>
            <a:spLocks noGrp="1"/>
          </p:cNvSpPr>
          <p:nvPr>
            <p:ph type="body" sz="quarter" idx="62" hasCustomPrompt="1"/>
          </p:nvPr>
        </p:nvSpPr>
        <p:spPr>
          <a:xfrm>
            <a:off x="13093153" y="6041201"/>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cxnSp>
        <p:nvCxnSpPr>
          <p:cNvPr id="74" name="直線コネクタ 73"/>
          <p:cNvCxnSpPr/>
          <p:nvPr userDrawn="1"/>
        </p:nvCxnSpPr>
        <p:spPr>
          <a:xfrm flipH="1" flipV="1">
            <a:off x="3332956" y="7753789"/>
            <a:ext cx="11620500"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75" name="テキスト プレースホルダー 11"/>
          <p:cNvSpPr>
            <a:spLocks noGrp="1"/>
          </p:cNvSpPr>
          <p:nvPr>
            <p:ph type="body" sz="quarter" idx="63" hasCustomPrompt="1"/>
          </p:nvPr>
        </p:nvSpPr>
        <p:spPr>
          <a:xfrm>
            <a:off x="2097255" y="7975591"/>
            <a:ext cx="14102428" cy="1539112"/>
          </a:xfrm>
        </p:spPr>
        <p:txBody>
          <a:bodyPr anchor="t">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1327395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5">
                                            <p:txEl>
                                              <p:pRg st="0" end="0"/>
                                            </p:txEl>
                                          </p:spTgt>
                                        </p:tgtEl>
                                        <p:attrNameLst>
                                          <p:attrName>style.visibility</p:attrName>
                                        </p:attrNameLst>
                                      </p:cBhvr>
                                      <p:to>
                                        <p:strVal val="visible"/>
                                      </p:to>
                                    </p:set>
                                    <p:animEffect transition="in" filter="fade">
                                      <p:cBhvr>
                                        <p:cTn id="19" dur="500"/>
                                        <p:tgtEl>
                                          <p:spTgt spid="35">
                                            <p:txEl>
                                              <p:pRg st="0" end="0"/>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6">
                                            <p:txEl>
                                              <p:pRg st="0" end="0"/>
                                            </p:txEl>
                                          </p:spTgt>
                                        </p:tgtEl>
                                        <p:attrNameLst>
                                          <p:attrName>style.visibility</p:attrName>
                                        </p:attrNameLst>
                                      </p:cBhvr>
                                      <p:to>
                                        <p:strVal val="visible"/>
                                      </p:to>
                                    </p:set>
                                    <p:animEffect transition="in" filter="fade">
                                      <p:cBhvr>
                                        <p:cTn id="22" dur="500"/>
                                        <p:tgtEl>
                                          <p:spTgt spid="36">
                                            <p:txEl>
                                              <p:pRg st="0" end="0"/>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7">
                                            <p:txEl>
                                              <p:pRg st="0" end="0"/>
                                            </p:txEl>
                                          </p:spTgt>
                                        </p:tgtEl>
                                        <p:attrNameLst>
                                          <p:attrName>style.visibility</p:attrName>
                                        </p:attrNameLst>
                                      </p:cBhvr>
                                      <p:to>
                                        <p:strVal val="visible"/>
                                      </p:to>
                                    </p:set>
                                    <p:animEffect transition="in" filter="fade">
                                      <p:cBhvr>
                                        <p:cTn id="25" dur="500"/>
                                        <p:tgtEl>
                                          <p:spTgt spid="37">
                                            <p:txEl>
                                              <p:pRg st="0" end="0"/>
                                            </p:txEl>
                                          </p:spTgt>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8">
                                            <p:txEl>
                                              <p:pRg st="0" end="0"/>
                                            </p:txEl>
                                          </p:spTgt>
                                        </p:tgtEl>
                                        <p:attrNameLst>
                                          <p:attrName>style.visibility</p:attrName>
                                        </p:attrNameLst>
                                      </p:cBhvr>
                                      <p:to>
                                        <p:strVal val="visible"/>
                                      </p:to>
                                    </p:set>
                                    <p:animEffect transition="in" filter="fade">
                                      <p:cBhvr>
                                        <p:cTn id="41" dur="500"/>
                                        <p:tgtEl>
                                          <p:spTgt spid="38">
                                            <p:txEl>
                                              <p:pRg st="0" end="0"/>
                                            </p:tx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6">
                                            <p:txEl>
                                              <p:pRg st="0" end="0"/>
                                            </p:txEl>
                                          </p:spTgt>
                                        </p:tgtEl>
                                        <p:attrNameLst>
                                          <p:attrName>style.visibility</p:attrName>
                                        </p:attrNameLst>
                                      </p:cBhvr>
                                      <p:to>
                                        <p:strVal val="visible"/>
                                      </p:to>
                                    </p:set>
                                    <p:animEffect transition="in" filter="fade">
                                      <p:cBhvr>
                                        <p:cTn id="44" dur="500"/>
                                        <p:tgtEl>
                                          <p:spTgt spid="56">
                                            <p:txEl>
                                              <p:pRg st="0" end="0"/>
                                            </p:tx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2">
                                            <p:txEl>
                                              <p:pRg st="0" end="0"/>
                                            </p:txEl>
                                          </p:spTgt>
                                        </p:tgtEl>
                                        <p:attrNameLst>
                                          <p:attrName>style.visibility</p:attrName>
                                        </p:attrNameLst>
                                      </p:cBhvr>
                                      <p:to>
                                        <p:strVal val="visible"/>
                                      </p:to>
                                    </p:set>
                                    <p:animEffect transition="in" filter="fade">
                                      <p:cBhvr>
                                        <p:cTn id="47" dur="500"/>
                                        <p:tgtEl>
                                          <p:spTgt spid="62">
                                            <p:txEl>
                                              <p:pRg st="0" end="0"/>
                                            </p:tx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8">
                                            <p:txEl>
                                              <p:pRg st="0" end="0"/>
                                            </p:txEl>
                                          </p:spTgt>
                                        </p:tgtEl>
                                        <p:attrNameLst>
                                          <p:attrName>style.visibility</p:attrName>
                                        </p:attrNameLst>
                                      </p:cBhvr>
                                      <p:to>
                                        <p:strVal val="visible"/>
                                      </p:to>
                                    </p:set>
                                    <p:animEffect transition="in" filter="fade">
                                      <p:cBhvr>
                                        <p:cTn id="50" dur="500"/>
                                        <p:tgtEl>
                                          <p:spTgt spid="68">
                                            <p:txEl>
                                              <p:pRg st="0" end="0"/>
                                            </p:txEl>
                                          </p:spTgt>
                                        </p:tgtEl>
                                      </p:cBhvr>
                                    </p:animEffect>
                                  </p:childTnLst>
                                </p:cTn>
                              </p:par>
                            </p:childTnLst>
                          </p:cTn>
                        </p:par>
                        <p:par>
                          <p:cTn id="51" fill="hold">
                            <p:stCondLst>
                              <p:cond delay="1000"/>
                            </p:stCondLst>
                            <p:childTnLst>
                              <p:par>
                                <p:cTn id="52" presetID="10" presetClass="entr" presetSubtype="0"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fade">
                                      <p:cBhvr>
                                        <p:cTn id="54" dur="500"/>
                                        <p:tgtEl>
                                          <p:spTgt spid="1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fade">
                                      <p:cBhvr>
                                        <p:cTn id="60" dur="500"/>
                                        <p:tgtEl>
                                          <p:spTgt spid="2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9">
                                            <p:txEl>
                                              <p:pRg st="0" end="0"/>
                                            </p:txEl>
                                          </p:spTgt>
                                        </p:tgtEl>
                                        <p:attrNameLst>
                                          <p:attrName>style.visibility</p:attrName>
                                        </p:attrNameLst>
                                      </p:cBhvr>
                                      <p:to>
                                        <p:strVal val="visible"/>
                                      </p:to>
                                    </p:set>
                                    <p:animEffect transition="in" filter="fade">
                                      <p:cBhvr>
                                        <p:cTn id="66" dur="500"/>
                                        <p:tgtEl>
                                          <p:spTgt spid="39">
                                            <p:txEl>
                                              <p:pRg st="0" end="0"/>
                                            </p:txEl>
                                          </p:spTgt>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57">
                                            <p:txEl>
                                              <p:pRg st="0" end="0"/>
                                            </p:txEl>
                                          </p:spTgt>
                                        </p:tgtEl>
                                        <p:attrNameLst>
                                          <p:attrName>style.visibility</p:attrName>
                                        </p:attrNameLst>
                                      </p:cBhvr>
                                      <p:to>
                                        <p:strVal val="visible"/>
                                      </p:to>
                                    </p:set>
                                    <p:animEffect transition="in" filter="fade">
                                      <p:cBhvr>
                                        <p:cTn id="69" dur="500"/>
                                        <p:tgtEl>
                                          <p:spTgt spid="57">
                                            <p:txEl>
                                              <p:pRg st="0" end="0"/>
                                            </p:txEl>
                                          </p:spTgt>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63">
                                            <p:txEl>
                                              <p:pRg st="0" end="0"/>
                                            </p:txEl>
                                          </p:spTgt>
                                        </p:tgtEl>
                                        <p:attrNameLst>
                                          <p:attrName>style.visibility</p:attrName>
                                        </p:attrNameLst>
                                      </p:cBhvr>
                                      <p:to>
                                        <p:strVal val="visible"/>
                                      </p:to>
                                    </p:set>
                                    <p:animEffect transition="in" filter="fade">
                                      <p:cBhvr>
                                        <p:cTn id="72" dur="500"/>
                                        <p:tgtEl>
                                          <p:spTgt spid="63">
                                            <p:txEl>
                                              <p:pRg st="0" end="0"/>
                                            </p:txEl>
                                          </p:spTgt>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69">
                                            <p:txEl>
                                              <p:pRg st="0" end="0"/>
                                            </p:txEl>
                                          </p:spTgt>
                                        </p:tgtEl>
                                        <p:attrNameLst>
                                          <p:attrName>style.visibility</p:attrName>
                                        </p:attrNameLst>
                                      </p:cBhvr>
                                      <p:to>
                                        <p:strVal val="visible"/>
                                      </p:to>
                                    </p:set>
                                    <p:animEffect transition="in" filter="fade">
                                      <p:cBhvr>
                                        <p:cTn id="75" dur="500"/>
                                        <p:tgtEl>
                                          <p:spTgt spid="69">
                                            <p:txEl>
                                              <p:pRg st="0" end="0"/>
                                            </p:txEl>
                                          </p:spTgt>
                                        </p:tgtEl>
                                      </p:cBhvr>
                                    </p:animEffect>
                                  </p:childTnLst>
                                </p:cTn>
                              </p:par>
                            </p:childTnLst>
                          </p:cTn>
                        </p:par>
                        <p:par>
                          <p:cTn id="76" fill="hold">
                            <p:stCondLst>
                              <p:cond delay="1500"/>
                            </p:stCondLst>
                            <p:childTnLst>
                              <p:par>
                                <p:cTn id="77" presetID="10" presetClass="entr" presetSubtype="0"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fade">
                                      <p:cBhvr>
                                        <p:cTn id="79" dur="500"/>
                                        <p:tgtEl>
                                          <p:spTgt spid="11"/>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fade">
                                      <p:cBhvr>
                                        <p:cTn id="82" dur="500"/>
                                        <p:tgtEl>
                                          <p:spTgt spid="19"/>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fade">
                                      <p:cBhvr>
                                        <p:cTn id="85" dur="500"/>
                                        <p:tgtEl>
                                          <p:spTgt spid="25"/>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fade">
                                      <p:cBhvr>
                                        <p:cTn id="88" dur="500"/>
                                        <p:tgtEl>
                                          <p:spTgt spid="31"/>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40">
                                            <p:txEl>
                                              <p:pRg st="0" end="0"/>
                                            </p:txEl>
                                          </p:spTgt>
                                        </p:tgtEl>
                                        <p:attrNameLst>
                                          <p:attrName>style.visibility</p:attrName>
                                        </p:attrNameLst>
                                      </p:cBhvr>
                                      <p:to>
                                        <p:strVal val="visible"/>
                                      </p:to>
                                    </p:set>
                                    <p:animEffect transition="in" filter="fade">
                                      <p:cBhvr>
                                        <p:cTn id="91" dur="500"/>
                                        <p:tgtEl>
                                          <p:spTgt spid="40">
                                            <p:txEl>
                                              <p:pRg st="0" end="0"/>
                                            </p:txEl>
                                          </p:spTgt>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58">
                                            <p:txEl>
                                              <p:pRg st="0" end="0"/>
                                            </p:txEl>
                                          </p:spTgt>
                                        </p:tgtEl>
                                        <p:attrNameLst>
                                          <p:attrName>style.visibility</p:attrName>
                                        </p:attrNameLst>
                                      </p:cBhvr>
                                      <p:to>
                                        <p:strVal val="visible"/>
                                      </p:to>
                                    </p:set>
                                    <p:animEffect transition="in" filter="fade">
                                      <p:cBhvr>
                                        <p:cTn id="94" dur="500"/>
                                        <p:tgtEl>
                                          <p:spTgt spid="58">
                                            <p:txEl>
                                              <p:pRg st="0" end="0"/>
                                            </p:txEl>
                                          </p:spTgt>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64">
                                            <p:txEl>
                                              <p:pRg st="0" end="0"/>
                                            </p:txEl>
                                          </p:spTgt>
                                        </p:tgtEl>
                                        <p:attrNameLst>
                                          <p:attrName>style.visibility</p:attrName>
                                        </p:attrNameLst>
                                      </p:cBhvr>
                                      <p:to>
                                        <p:strVal val="visible"/>
                                      </p:to>
                                    </p:set>
                                    <p:animEffect transition="in" filter="fade">
                                      <p:cBhvr>
                                        <p:cTn id="97" dur="500"/>
                                        <p:tgtEl>
                                          <p:spTgt spid="64">
                                            <p:txEl>
                                              <p:pRg st="0" end="0"/>
                                            </p:txEl>
                                          </p:spTgt>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70">
                                            <p:txEl>
                                              <p:pRg st="0" end="0"/>
                                            </p:txEl>
                                          </p:spTgt>
                                        </p:tgtEl>
                                        <p:attrNameLst>
                                          <p:attrName>style.visibility</p:attrName>
                                        </p:attrNameLst>
                                      </p:cBhvr>
                                      <p:to>
                                        <p:strVal val="visible"/>
                                      </p:to>
                                    </p:set>
                                    <p:animEffect transition="in" filter="fade">
                                      <p:cBhvr>
                                        <p:cTn id="100" dur="500"/>
                                        <p:tgtEl>
                                          <p:spTgt spid="70">
                                            <p:txEl>
                                              <p:pRg st="0" end="0"/>
                                            </p:txEl>
                                          </p:spTgt>
                                        </p:tgtEl>
                                      </p:cBhvr>
                                    </p:animEffect>
                                  </p:childTnLst>
                                </p:cTn>
                              </p:par>
                            </p:childTnLst>
                          </p:cTn>
                        </p:par>
                        <p:par>
                          <p:cTn id="101" fill="hold">
                            <p:stCondLst>
                              <p:cond delay="2000"/>
                            </p:stCondLst>
                            <p:childTnLst>
                              <p:par>
                                <p:cTn id="102" presetID="10" presetClass="entr" presetSubtype="0" fill="hold" grpId="0" nodeType="afterEffect">
                                  <p:stCondLst>
                                    <p:cond delay="0"/>
                                  </p:stCondLst>
                                  <p:childTnLst>
                                    <p:set>
                                      <p:cBhvr>
                                        <p:cTn id="103" dur="1" fill="hold">
                                          <p:stCondLst>
                                            <p:cond delay="0"/>
                                          </p:stCondLst>
                                        </p:cTn>
                                        <p:tgtEl>
                                          <p:spTgt spid="14"/>
                                        </p:tgtEl>
                                        <p:attrNameLst>
                                          <p:attrName>style.visibility</p:attrName>
                                        </p:attrNameLst>
                                      </p:cBhvr>
                                      <p:to>
                                        <p:strVal val="visible"/>
                                      </p:to>
                                    </p:set>
                                    <p:animEffect transition="in" filter="fade">
                                      <p:cBhvr>
                                        <p:cTn id="104" dur="500"/>
                                        <p:tgtEl>
                                          <p:spTgt spid="14"/>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2"/>
                                        </p:tgtEl>
                                        <p:attrNameLst>
                                          <p:attrName>style.visibility</p:attrName>
                                        </p:attrNameLst>
                                      </p:cBhvr>
                                      <p:to>
                                        <p:strVal val="visible"/>
                                      </p:to>
                                    </p:set>
                                    <p:animEffect transition="in" filter="fade">
                                      <p:cBhvr>
                                        <p:cTn id="107" dur="500"/>
                                        <p:tgtEl>
                                          <p:spTgt spid="22"/>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Effect transition="in" filter="fade">
                                      <p:cBhvr>
                                        <p:cTn id="110" dur="500"/>
                                        <p:tgtEl>
                                          <p:spTgt spid="28"/>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34"/>
                                        </p:tgtEl>
                                        <p:attrNameLst>
                                          <p:attrName>style.visibility</p:attrName>
                                        </p:attrNameLst>
                                      </p:cBhvr>
                                      <p:to>
                                        <p:strVal val="visible"/>
                                      </p:to>
                                    </p:set>
                                    <p:animEffect transition="in" filter="fade">
                                      <p:cBhvr>
                                        <p:cTn id="113" dur="500"/>
                                        <p:tgtEl>
                                          <p:spTgt spid="34"/>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43">
                                            <p:txEl>
                                              <p:pRg st="0" end="0"/>
                                            </p:txEl>
                                          </p:spTgt>
                                        </p:tgtEl>
                                        <p:attrNameLst>
                                          <p:attrName>style.visibility</p:attrName>
                                        </p:attrNameLst>
                                      </p:cBhvr>
                                      <p:to>
                                        <p:strVal val="visible"/>
                                      </p:to>
                                    </p:set>
                                    <p:animEffect transition="in" filter="fade">
                                      <p:cBhvr>
                                        <p:cTn id="116" dur="500"/>
                                        <p:tgtEl>
                                          <p:spTgt spid="43">
                                            <p:txEl>
                                              <p:pRg st="0" end="0"/>
                                            </p:txEl>
                                          </p:spTgt>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61">
                                            <p:txEl>
                                              <p:pRg st="0" end="0"/>
                                            </p:txEl>
                                          </p:spTgt>
                                        </p:tgtEl>
                                        <p:attrNameLst>
                                          <p:attrName>style.visibility</p:attrName>
                                        </p:attrNameLst>
                                      </p:cBhvr>
                                      <p:to>
                                        <p:strVal val="visible"/>
                                      </p:to>
                                    </p:set>
                                    <p:animEffect transition="in" filter="fade">
                                      <p:cBhvr>
                                        <p:cTn id="119" dur="500"/>
                                        <p:tgtEl>
                                          <p:spTgt spid="61">
                                            <p:txEl>
                                              <p:pRg st="0" end="0"/>
                                            </p:txEl>
                                          </p:spTgt>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67">
                                            <p:txEl>
                                              <p:pRg st="0" end="0"/>
                                            </p:txEl>
                                          </p:spTgt>
                                        </p:tgtEl>
                                        <p:attrNameLst>
                                          <p:attrName>style.visibility</p:attrName>
                                        </p:attrNameLst>
                                      </p:cBhvr>
                                      <p:to>
                                        <p:strVal val="visible"/>
                                      </p:to>
                                    </p:set>
                                    <p:animEffect transition="in" filter="fade">
                                      <p:cBhvr>
                                        <p:cTn id="122" dur="500"/>
                                        <p:tgtEl>
                                          <p:spTgt spid="67">
                                            <p:txEl>
                                              <p:pRg st="0" end="0"/>
                                            </p:txEl>
                                          </p:spTgt>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73">
                                            <p:txEl>
                                              <p:pRg st="0" end="0"/>
                                            </p:txEl>
                                          </p:spTgt>
                                        </p:tgtEl>
                                        <p:attrNameLst>
                                          <p:attrName>style.visibility</p:attrName>
                                        </p:attrNameLst>
                                      </p:cBhvr>
                                      <p:to>
                                        <p:strVal val="visible"/>
                                      </p:to>
                                    </p:set>
                                    <p:animEffect transition="in" filter="fade">
                                      <p:cBhvr>
                                        <p:cTn id="125" dur="500"/>
                                        <p:tgtEl>
                                          <p:spTgt spid="73">
                                            <p:txEl>
                                              <p:pRg st="0" end="0"/>
                                            </p:txEl>
                                          </p:spTgt>
                                        </p:tgtEl>
                                      </p:cBhvr>
                                    </p:animEffect>
                                  </p:childTnLst>
                                </p:cTn>
                              </p:par>
                            </p:childTnLst>
                          </p:cTn>
                        </p:par>
                        <p:par>
                          <p:cTn id="126" fill="hold">
                            <p:stCondLst>
                              <p:cond delay="2500"/>
                            </p:stCondLst>
                            <p:childTnLst>
                              <p:par>
                                <p:cTn id="127" presetID="16" presetClass="entr" presetSubtype="37" fill="hold" nodeType="afterEffect">
                                  <p:stCondLst>
                                    <p:cond delay="250"/>
                                  </p:stCondLst>
                                  <p:childTnLst>
                                    <p:set>
                                      <p:cBhvr>
                                        <p:cTn id="128" dur="1" fill="hold">
                                          <p:stCondLst>
                                            <p:cond delay="0"/>
                                          </p:stCondLst>
                                        </p:cTn>
                                        <p:tgtEl>
                                          <p:spTgt spid="74"/>
                                        </p:tgtEl>
                                        <p:attrNameLst>
                                          <p:attrName>style.visibility</p:attrName>
                                        </p:attrNameLst>
                                      </p:cBhvr>
                                      <p:to>
                                        <p:strVal val="visible"/>
                                      </p:to>
                                    </p:set>
                                    <p:animEffect transition="in" filter="barn(outVertical)">
                                      <p:cBhvr>
                                        <p:cTn id="129" dur="500"/>
                                        <p:tgtEl>
                                          <p:spTgt spid="74"/>
                                        </p:tgtEl>
                                      </p:cBhvr>
                                    </p:animEffect>
                                  </p:childTnLst>
                                </p:cTn>
                              </p:par>
                              <p:par>
                                <p:cTn id="130" presetID="2" presetClass="entr" presetSubtype="4" decel="100000" fill="hold" grpId="0" nodeType="withEffect">
                                  <p:stCondLst>
                                    <p:cond delay="250"/>
                                  </p:stCondLst>
                                  <p:childTnLst>
                                    <p:set>
                                      <p:cBhvr>
                                        <p:cTn id="131" dur="1" fill="hold">
                                          <p:stCondLst>
                                            <p:cond delay="0"/>
                                          </p:stCondLst>
                                        </p:cTn>
                                        <p:tgtEl>
                                          <p:spTgt spid="75"/>
                                        </p:tgtEl>
                                        <p:attrNameLst>
                                          <p:attrName>style.visibility</p:attrName>
                                        </p:attrNameLst>
                                      </p:cBhvr>
                                      <p:to>
                                        <p:strVal val="visible"/>
                                      </p:to>
                                    </p:set>
                                    <p:anim calcmode="lin" valueType="num">
                                      <p:cBhvr additive="base">
                                        <p:cTn id="132" dur="500" fill="hold"/>
                                        <p:tgtEl>
                                          <p:spTgt spid="75"/>
                                        </p:tgtEl>
                                        <p:attrNameLst>
                                          <p:attrName>ppt_x</p:attrName>
                                        </p:attrNameLst>
                                      </p:cBhvr>
                                      <p:tavLst>
                                        <p:tav tm="0">
                                          <p:val>
                                            <p:strVal val="#ppt_x"/>
                                          </p:val>
                                        </p:tav>
                                        <p:tav tm="100000">
                                          <p:val>
                                            <p:strVal val="#ppt_x"/>
                                          </p:val>
                                        </p:tav>
                                      </p:tavLst>
                                    </p:anim>
                                    <p:anim calcmode="lin" valueType="num">
                                      <p:cBhvr additive="base">
                                        <p:cTn id="133" dur="500" fill="hold"/>
                                        <p:tgtEl>
                                          <p:spTgt spid="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4" grpId="0" animBg="1"/>
      <p:bldP spid="17" grpId="0" animBg="1"/>
      <p:bldP spid="18" grpId="0" animBg="1"/>
      <p:bldP spid="19" grpId="0" animBg="1"/>
      <p:bldP spid="22" grpId="0" animBg="1"/>
      <p:bldP spid="23" grpId="0" animBg="1"/>
      <p:bldP spid="24" grpId="0" animBg="1"/>
      <p:bldP spid="25" grpId="0" animBg="1"/>
      <p:bldP spid="28" grpId="0" animBg="1"/>
      <p:bldP spid="29" grpId="0" animBg="1"/>
      <p:bldP spid="30" grpId="0" animBg="1"/>
      <p:bldP spid="31" grpId="0" animBg="1"/>
      <p:bldP spid="34" grpId="0" animBg="1"/>
      <p:bldP spid="35" grpId="0" build="p">
        <p:tmplLst>
          <p:tmpl lvl="1">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36" grpId="0" build="p">
        <p:tmplLst>
          <p:tmpl lvl="1">
            <p:tnLst>
              <p:par>
                <p:cTn presetID="10" presetClass="entr" presetSubtype="0"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fade">
                      <p:cBhvr>
                        <p:cTn dur="500"/>
                        <p:tgtEl>
                          <p:spTgt spid="36"/>
                        </p:tgtEl>
                      </p:cBhvr>
                    </p:animEffect>
                  </p:childTnLst>
                </p:cTn>
              </p:par>
            </p:tnLst>
          </p:tmpl>
        </p:tmplLst>
      </p:bldP>
      <p:bldP spid="37" grpId="0" build="p">
        <p:tmplLst>
          <p:tmpl lvl="1">
            <p:tnLst>
              <p:par>
                <p:cTn presetID="10" presetClass="entr" presetSubtype="0" fill="hold" nodeType="with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build="p">
        <p:tmplLst>
          <p:tmpl lvl="1">
            <p:tnLst>
              <p:par>
                <p:cTn presetID="10" presetClass="entr" presetSubtype="0" fill="hold" nodeType="with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childTnLst>
                </p:cTn>
              </p:par>
            </p:tnLst>
          </p:tmpl>
        </p:tmplLst>
      </p:bldP>
      <p:bldP spid="39" grpId="0" build="p">
        <p:tmplLst>
          <p:tmpl lvl="1">
            <p:tnLst>
              <p:par>
                <p:cTn presetID="10" presetClass="entr" presetSubtype="0" fill="hold" nodeType="withEffect">
                  <p:stCondLst>
                    <p:cond delay="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40" grpId="0" build="p">
        <p:tmplLst>
          <p:tmpl lvl="1">
            <p:tnLst>
              <p:par>
                <p:cTn presetID="10" presetClass="entr" presetSubtype="0" fill="hold" nodeType="withEffect">
                  <p:stCondLst>
                    <p:cond delay="0"/>
                  </p:stCondLst>
                  <p:childTnLst>
                    <p:set>
                      <p:cBhvr>
                        <p:cTn dur="1" fill="hold">
                          <p:stCondLst>
                            <p:cond delay="0"/>
                          </p:stCondLst>
                        </p:cTn>
                        <p:tgtEl>
                          <p:spTgt spid="40"/>
                        </p:tgtEl>
                        <p:attrNameLst>
                          <p:attrName>style.visibility</p:attrName>
                        </p:attrNameLst>
                      </p:cBhvr>
                      <p:to>
                        <p:strVal val="visible"/>
                      </p:to>
                    </p:set>
                    <p:animEffect transition="in" filter="fade">
                      <p:cBhvr>
                        <p:cTn dur="500"/>
                        <p:tgtEl>
                          <p:spTgt spid="40"/>
                        </p:tgtEl>
                      </p:cBhvr>
                    </p:animEffect>
                  </p:childTnLst>
                </p:cTn>
              </p:par>
            </p:tnLst>
          </p:tmpl>
        </p:tmplLst>
      </p:bldP>
      <p:bldP spid="43" grpId="0" build="p">
        <p:tmplLst>
          <p:tmpl lvl="1">
            <p:tnLst>
              <p:par>
                <p:cTn presetID="10" presetClass="entr" presetSubtype="0"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fade">
                      <p:cBhvr>
                        <p:cTn dur="500"/>
                        <p:tgtEl>
                          <p:spTgt spid="43"/>
                        </p:tgtEl>
                      </p:cBhvr>
                    </p:animEffect>
                  </p:childTnLst>
                </p:cTn>
              </p:par>
            </p:tnLst>
          </p:tmpl>
        </p:tmplLst>
      </p:bldP>
      <p:bldP spid="56" grpId="0" build="p">
        <p:tmplLst>
          <p:tmpl lvl="1">
            <p:tnLst>
              <p:par>
                <p:cTn presetID="10" presetClass="entr" presetSubtype="0" fill="hold" nodeType="withEffect">
                  <p:stCondLst>
                    <p:cond delay="0"/>
                  </p:stCondLst>
                  <p:childTnLst>
                    <p:set>
                      <p:cBhvr>
                        <p:cTn dur="1" fill="hold">
                          <p:stCondLst>
                            <p:cond delay="0"/>
                          </p:stCondLst>
                        </p:cTn>
                        <p:tgtEl>
                          <p:spTgt spid="56"/>
                        </p:tgtEl>
                        <p:attrNameLst>
                          <p:attrName>style.visibility</p:attrName>
                        </p:attrNameLst>
                      </p:cBhvr>
                      <p:to>
                        <p:strVal val="visible"/>
                      </p:to>
                    </p:set>
                    <p:animEffect transition="in" filter="fade">
                      <p:cBhvr>
                        <p:cTn dur="500"/>
                        <p:tgtEl>
                          <p:spTgt spid="56"/>
                        </p:tgtEl>
                      </p:cBhvr>
                    </p:animEffect>
                  </p:childTnLst>
                </p:cTn>
              </p:par>
            </p:tnLst>
          </p:tmpl>
        </p:tmplLst>
      </p:bldP>
      <p:bldP spid="57" grpId="0" build="p">
        <p:tmplLst>
          <p:tmpl lvl="1">
            <p:tnLst>
              <p:par>
                <p:cTn presetID="10" presetClass="entr" presetSubtype="0" fill="hold" nodeType="withEffect">
                  <p:stCondLst>
                    <p:cond delay="0"/>
                  </p:stCondLst>
                  <p:childTnLst>
                    <p:set>
                      <p:cBhvr>
                        <p:cTn dur="1" fill="hold">
                          <p:stCondLst>
                            <p:cond delay="0"/>
                          </p:stCondLst>
                        </p:cTn>
                        <p:tgtEl>
                          <p:spTgt spid="57"/>
                        </p:tgtEl>
                        <p:attrNameLst>
                          <p:attrName>style.visibility</p:attrName>
                        </p:attrNameLst>
                      </p:cBhvr>
                      <p:to>
                        <p:strVal val="visible"/>
                      </p:to>
                    </p:set>
                    <p:animEffect transition="in" filter="fade">
                      <p:cBhvr>
                        <p:cTn dur="500"/>
                        <p:tgtEl>
                          <p:spTgt spid="57"/>
                        </p:tgtEl>
                      </p:cBhvr>
                    </p:animEffect>
                  </p:childTnLst>
                </p:cTn>
              </p:par>
            </p:tnLst>
          </p:tmpl>
        </p:tmplLst>
      </p:bldP>
      <p:bldP spid="58" grpId="0" build="p">
        <p:tmplLst>
          <p:tmpl lvl="1">
            <p:tnLst>
              <p:par>
                <p:cTn presetID="10" presetClass="entr" presetSubtype="0" fill="hold" nodeType="withEffect">
                  <p:stCondLst>
                    <p:cond delay="0"/>
                  </p:stCondLst>
                  <p:childTnLst>
                    <p:set>
                      <p:cBhvr>
                        <p:cTn dur="1" fill="hold">
                          <p:stCondLst>
                            <p:cond delay="0"/>
                          </p:stCondLst>
                        </p:cTn>
                        <p:tgtEl>
                          <p:spTgt spid="58"/>
                        </p:tgtEl>
                        <p:attrNameLst>
                          <p:attrName>style.visibility</p:attrName>
                        </p:attrNameLst>
                      </p:cBhvr>
                      <p:to>
                        <p:strVal val="visible"/>
                      </p:to>
                    </p:set>
                    <p:animEffect transition="in" filter="fade">
                      <p:cBhvr>
                        <p:cTn dur="500"/>
                        <p:tgtEl>
                          <p:spTgt spid="58"/>
                        </p:tgtEl>
                      </p:cBhvr>
                    </p:animEffect>
                  </p:childTnLst>
                </p:cTn>
              </p:par>
            </p:tnLst>
          </p:tmpl>
        </p:tmplLst>
      </p:bldP>
      <p:bldP spid="61" grpId="0" build="p">
        <p:tmplLst>
          <p:tmpl lvl="1">
            <p:tnLst>
              <p:par>
                <p:cTn presetID="10" presetClass="entr" presetSubtype="0" fill="hold" nodeType="withEffect">
                  <p:stCondLst>
                    <p:cond delay="0"/>
                  </p:stCondLst>
                  <p:childTnLst>
                    <p:set>
                      <p:cBhvr>
                        <p:cTn dur="1" fill="hold">
                          <p:stCondLst>
                            <p:cond delay="0"/>
                          </p:stCondLst>
                        </p:cTn>
                        <p:tgtEl>
                          <p:spTgt spid="61"/>
                        </p:tgtEl>
                        <p:attrNameLst>
                          <p:attrName>style.visibility</p:attrName>
                        </p:attrNameLst>
                      </p:cBhvr>
                      <p:to>
                        <p:strVal val="visible"/>
                      </p:to>
                    </p:set>
                    <p:animEffect transition="in" filter="fade">
                      <p:cBhvr>
                        <p:cTn dur="500"/>
                        <p:tgtEl>
                          <p:spTgt spid="61"/>
                        </p:tgtEl>
                      </p:cBhvr>
                    </p:animEffect>
                  </p:childTnLst>
                </p:cTn>
              </p:par>
            </p:tnLst>
          </p:tmpl>
        </p:tmplLst>
      </p:bldP>
      <p:bldP spid="62" grpId="0" build="p">
        <p:tmplLst>
          <p:tmpl lvl="1">
            <p:tnLst>
              <p:par>
                <p:cTn presetID="10" presetClass="entr" presetSubtype="0" fill="hold" nodeType="withEffect">
                  <p:stCondLst>
                    <p:cond delay="0"/>
                  </p:stCondLst>
                  <p:childTnLst>
                    <p:set>
                      <p:cBhvr>
                        <p:cTn dur="1" fill="hold">
                          <p:stCondLst>
                            <p:cond delay="0"/>
                          </p:stCondLst>
                        </p:cTn>
                        <p:tgtEl>
                          <p:spTgt spid="62"/>
                        </p:tgtEl>
                        <p:attrNameLst>
                          <p:attrName>style.visibility</p:attrName>
                        </p:attrNameLst>
                      </p:cBhvr>
                      <p:to>
                        <p:strVal val="visible"/>
                      </p:to>
                    </p:set>
                    <p:animEffect transition="in" filter="fade">
                      <p:cBhvr>
                        <p:cTn dur="500"/>
                        <p:tgtEl>
                          <p:spTgt spid="62"/>
                        </p:tgtEl>
                      </p:cBhvr>
                    </p:animEffect>
                  </p:childTnLst>
                </p:cTn>
              </p:par>
            </p:tnLst>
          </p:tmpl>
        </p:tmplLst>
      </p:bldP>
      <p:bldP spid="63" grpId="0" build="p">
        <p:tmplLst>
          <p:tmpl lvl="1">
            <p:tnLst>
              <p:par>
                <p:cTn presetID="10" presetClass="entr" presetSubtype="0" fill="hold" nodeType="withEffect">
                  <p:stCondLst>
                    <p:cond delay="0"/>
                  </p:stCondLst>
                  <p:childTnLst>
                    <p:set>
                      <p:cBhvr>
                        <p:cTn dur="1" fill="hold">
                          <p:stCondLst>
                            <p:cond delay="0"/>
                          </p:stCondLst>
                        </p:cTn>
                        <p:tgtEl>
                          <p:spTgt spid="63"/>
                        </p:tgtEl>
                        <p:attrNameLst>
                          <p:attrName>style.visibility</p:attrName>
                        </p:attrNameLst>
                      </p:cBhvr>
                      <p:to>
                        <p:strVal val="visible"/>
                      </p:to>
                    </p:set>
                    <p:animEffect transition="in" filter="fade">
                      <p:cBhvr>
                        <p:cTn dur="500"/>
                        <p:tgtEl>
                          <p:spTgt spid="63"/>
                        </p:tgtEl>
                      </p:cBhvr>
                    </p:animEffect>
                  </p:childTnLst>
                </p:cTn>
              </p:par>
            </p:tnLst>
          </p:tmpl>
        </p:tmplLst>
      </p:bldP>
      <p:bldP spid="64" grpId="0" build="p">
        <p:tmplLst>
          <p:tmpl lvl="1">
            <p:tnLst>
              <p:par>
                <p:cTn presetID="10" presetClass="entr" presetSubtype="0" fill="hold" nodeType="withEffect">
                  <p:stCondLst>
                    <p:cond delay="0"/>
                  </p:stCondLst>
                  <p:childTnLst>
                    <p:set>
                      <p:cBhvr>
                        <p:cTn dur="1" fill="hold">
                          <p:stCondLst>
                            <p:cond delay="0"/>
                          </p:stCondLst>
                        </p:cTn>
                        <p:tgtEl>
                          <p:spTgt spid="64"/>
                        </p:tgtEl>
                        <p:attrNameLst>
                          <p:attrName>style.visibility</p:attrName>
                        </p:attrNameLst>
                      </p:cBhvr>
                      <p:to>
                        <p:strVal val="visible"/>
                      </p:to>
                    </p:set>
                    <p:animEffect transition="in" filter="fade">
                      <p:cBhvr>
                        <p:cTn dur="500"/>
                        <p:tgtEl>
                          <p:spTgt spid="64"/>
                        </p:tgtEl>
                      </p:cBhvr>
                    </p:animEffect>
                  </p:childTnLst>
                </p:cTn>
              </p:par>
            </p:tnLst>
          </p:tmpl>
        </p:tmplLst>
      </p:bldP>
      <p:bldP spid="67" grpId="0" build="p">
        <p:tmplLst>
          <p:tmpl lvl="1">
            <p:tnLst>
              <p:par>
                <p:cTn presetID="10" presetClass="entr" presetSubtype="0" fill="hold" nodeType="withEffect">
                  <p:stCondLst>
                    <p:cond delay="0"/>
                  </p:stCondLst>
                  <p:childTnLst>
                    <p:set>
                      <p:cBhvr>
                        <p:cTn dur="1" fill="hold">
                          <p:stCondLst>
                            <p:cond delay="0"/>
                          </p:stCondLst>
                        </p:cTn>
                        <p:tgtEl>
                          <p:spTgt spid="67"/>
                        </p:tgtEl>
                        <p:attrNameLst>
                          <p:attrName>style.visibility</p:attrName>
                        </p:attrNameLst>
                      </p:cBhvr>
                      <p:to>
                        <p:strVal val="visible"/>
                      </p:to>
                    </p:set>
                    <p:animEffect transition="in" filter="fade">
                      <p:cBhvr>
                        <p:cTn dur="500"/>
                        <p:tgtEl>
                          <p:spTgt spid="67"/>
                        </p:tgtEl>
                      </p:cBhvr>
                    </p:animEffect>
                  </p:childTnLst>
                </p:cTn>
              </p:par>
            </p:tnLst>
          </p:tmpl>
        </p:tmplLst>
      </p:bldP>
      <p:bldP spid="68" grpId="0" build="p">
        <p:tmplLst>
          <p:tmpl lvl="1">
            <p:tnLst>
              <p:par>
                <p:cTn presetID="10" presetClass="entr" presetSubtype="0" fill="hold" nodeType="withEffect">
                  <p:stCondLst>
                    <p:cond delay="0"/>
                  </p:stCondLst>
                  <p:childTnLst>
                    <p:set>
                      <p:cBhvr>
                        <p:cTn dur="1" fill="hold">
                          <p:stCondLst>
                            <p:cond delay="0"/>
                          </p:stCondLst>
                        </p:cTn>
                        <p:tgtEl>
                          <p:spTgt spid="68"/>
                        </p:tgtEl>
                        <p:attrNameLst>
                          <p:attrName>style.visibility</p:attrName>
                        </p:attrNameLst>
                      </p:cBhvr>
                      <p:to>
                        <p:strVal val="visible"/>
                      </p:to>
                    </p:set>
                    <p:animEffect transition="in" filter="fade">
                      <p:cBhvr>
                        <p:cTn dur="500"/>
                        <p:tgtEl>
                          <p:spTgt spid="68"/>
                        </p:tgtEl>
                      </p:cBhvr>
                    </p:animEffect>
                  </p:childTnLst>
                </p:cTn>
              </p:par>
            </p:tnLst>
          </p:tmpl>
        </p:tmplLst>
      </p:bldP>
      <p:bldP spid="69" grpId="0" build="p">
        <p:tmplLst>
          <p:tmpl lvl="1">
            <p:tnLst>
              <p:par>
                <p:cTn presetID="10" presetClass="entr" presetSubtype="0" fill="hold" nodeType="withEffect">
                  <p:stCondLst>
                    <p:cond delay="0"/>
                  </p:stCondLst>
                  <p:childTnLst>
                    <p:set>
                      <p:cBhvr>
                        <p:cTn dur="1" fill="hold">
                          <p:stCondLst>
                            <p:cond delay="0"/>
                          </p:stCondLst>
                        </p:cTn>
                        <p:tgtEl>
                          <p:spTgt spid="69"/>
                        </p:tgtEl>
                        <p:attrNameLst>
                          <p:attrName>style.visibility</p:attrName>
                        </p:attrNameLst>
                      </p:cBhvr>
                      <p:to>
                        <p:strVal val="visible"/>
                      </p:to>
                    </p:set>
                    <p:animEffect transition="in" filter="fade">
                      <p:cBhvr>
                        <p:cTn dur="500"/>
                        <p:tgtEl>
                          <p:spTgt spid="69"/>
                        </p:tgtEl>
                      </p:cBhvr>
                    </p:animEffect>
                  </p:childTnLst>
                </p:cTn>
              </p:par>
            </p:tnLst>
          </p:tmpl>
        </p:tmplLst>
      </p:bldP>
      <p:bldP spid="70" grpId="0" build="p">
        <p:tmplLst>
          <p:tmpl lvl="1">
            <p:tnLst>
              <p:par>
                <p:cTn presetID="10" presetClass="entr" presetSubtype="0" fill="hold" nodeType="withEffect">
                  <p:stCondLst>
                    <p:cond delay="0"/>
                  </p:stCondLst>
                  <p:childTnLst>
                    <p:set>
                      <p:cBhvr>
                        <p:cTn dur="1" fill="hold">
                          <p:stCondLst>
                            <p:cond delay="0"/>
                          </p:stCondLst>
                        </p:cTn>
                        <p:tgtEl>
                          <p:spTgt spid="70"/>
                        </p:tgtEl>
                        <p:attrNameLst>
                          <p:attrName>style.visibility</p:attrName>
                        </p:attrNameLst>
                      </p:cBhvr>
                      <p:to>
                        <p:strVal val="visible"/>
                      </p:to>
                    </p:set>
                    <p:animEffect transition="in" filter="fade">
                      <p:cBhvr>
                        <p:cTn dur="500"/>
                        <p:tgtEl>
                          <p:spTgt spid="70"/>
                        </p:tgtEl>
                      </p:cBhvr>
                    </p:animEffect>
                  </p:childTnLst>
                </p:cTn>
              </p:par>
            </p:tnLst>
          </p:tmpl>
        </p:tmplLst>
      </p:bldP>
      <p:bldP spid="73" grpId="0" build="p">
        <p:tmplLst>
          <p:tmpl lvl="1">
            <p:tnLst>
              <p:par>
                <p:cTn presetID="10" presetClass="entr" presetSubtype="0" fill="hold" nodeType="withEffect">
                  <p:stCondLst>
                    <p:cond delay="0"/>
                  </p:stCondLst>
                  <p:childTnLst>
                    <p:set>
                      <p:cBhvr>
                        <p:cTn dur="1" fill="hold">
                          <p:stCondLst>
                            <p:cond delay="0"/>
                          </p:stCondLst>
                        </p:cTn>
                        <p:tgtEl>
                          <p:spTgt spid="73"/>
                        </p:tgtEl>
                        <p:attrNameLst>
                          <p:attrName>style.visibility</p:attrName>
                        </p:attrNameLst>
                      </p:cBhvr>
                      <p:to>
                        <p:strVal val="visible"/>
                      </p:to>
                    </p:set>
                    <p:animEffect transition="in" filter="fade">
                      <p:cBhvr>
                        <p:cTn dur="500"/>
                        <p:tgtEl>
                          <p:spTgt spid="73"/>
                        </p:tgtEl>
                      </p:cBhvr>
                    </p:animEffect>
                  </p:childTnLst>
                </p:cTn>
              </p:par>
            </p:tnLst>
          </p:tmpl>
        </p:tmplLst>
      </p:bldP>
      <p:bldP spid="75" grpId="0">
        <p:tmplLst>
          <p:tmpl>
            <p:tnLst>
              <p:par>
                <p:cTn presetID="2" presetClass="entr" presetSubtype="4" decel="100000" fill="hold" nodeType="withEffect">
                  <p:stCondLst>
                    <p:cond delay="250"/>
                  </p:stCondLst>
                  <p:childTnLst>
                    <p:set>
                      <p:cBhvr>
                        <p:cTn dur="1" fill="hold">
                          <p:stCondLst>
                            <p:cond delay="0"/>
                          </p:stCondLst>
                        </p:cTn>
                        <p:tgtEl>
                          <p:spTgt spid="75"/>
                        </p:tgtEl>
                        <p:attrNameLst>
                          <p:attrName>style.visibility</p:attrName>
                        </p:attrNameLst>
                      </p:cBhvr>
                      <p:to>
                        <p:strVal val="visible"/>
                      </p:to>
                    </p:set>
                    <p:anim calcmode="lin" valueType="num">
                      <p:cBhvr additive="base">
                        <p:cTn dur="500" fill="hold"/>
                        <p:tgtEl>
                          <p:spTgt spid="75"/>
                        </p:tgtEl>
                        <p:attrNameLst>
                          <p:attrName>ppt_x</p:attrName>
                        </p:attrNameLst>
                      </p:cBhvr>
                      <p:tavLst>
                        <p:tav tm="0">
                          <p:val>
                            <p:strVal val="#ppt_x"/>
                          </p:val>
                        </p:tav>
                        <p:tav tm="100000">
                          <p:val>
                            <p:strVal val="#ppt_x"/>
                          </p:val>
                        </p:tav>
                      </p:tavLst>
                    </p:anim>
                    <p:anim calcmode="lin" valueType="num">
                      <p:cBhvr additive="base">
                        <p:cTn dur="500" fill="hold"/>
                        <p:tgtEl>
                          <p:spTgt spid="75"/>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Normal Table 1">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1 つの角を丸めた四角形 4"/>
          <p:cNvSpPr/>
          <p:nvPr userDrawn="1"/>
        </p:nvSpPr>
        <p:spPr>
          <a:xfrm flipH="1">
            <a:off x="1034618" y="1890577"/>
            <a:ext cx="3780420" cy="1048493"/>
          </a:xfrm>
          <a:prstGeom prst="round1Rect">
            <a:avLst/>
          </a:prstGeom>
          <a:solidFill>
            <a:schemeClr val="accent1">
              <a:lumMod val="75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 name="正方形/長方形 5"/>
          <p:cNvSpPr/>
          <p:nvPr userDrawn="1"/>
        </p:nvSpPr>
        <p:spPr>
          <a:xfrm>
            <a:off x="4878870" y="1890577"/>
            <a:ext cx="4042080" cy="1048493"/>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 name="正方形/長方形 6"/>
          <p:cNvSpPr/>
          <p:nvPr userDrawn="1"/>
        </p:nvSpPr>
        <p:spPr>
          <a:xfrm>
            <a:off x="8989720" y="1890577"/>
            <a:ext cx="4042080" cy="1048493"/>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 name="1 つの角を丸めた四角形 7"/>
          <p:cNvSpPr/>
          <p:nvPr userDrawn="1"/>
        </p:nvSpPr>
        <p:spPr>
          <a:xfrm>
            <a:off x="13100571" y="1890577"/>
            <a:ext cx="4042080" cy="1048493"/>
          </a:xfrm>
          <a:prstGeom prst="round1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9" name="正方形/長方形 8"/>
          <p:cNvSpPr/>
          <p:nvPr userDrawn="1"/>
        </p:nvSpPr>
        <p:spPr>
          <a:xfrm>
            <a:off x="1037960" y="3009661"/>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正方形/長方形 9"/>
          <p:cNvSpPr/>
          <p:nvPr userDrawn="1"/>
        </p:nvSpPr>
        <p:spPr>
          <a:xfrm>
            <a:off x="1037960" y="3756355"/>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1" name="正方形/長方形 10"/>
          <p:cNvSpPr/>
          <p:nvPr userDrawn="1"/>
        </p:nvSpPr>
        <p:spPr>
          <a:xfrm>
            <a:off x="1037960" y="4503049"/>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2" name="正方形/長方形 11"/>
          <p:cNvSpPr/>
          <p:nvPr userDrawn="1"/>
        </p:nvSpPr>
        <p:spPr>
          <a:xfrm>
            <a:off x="1037960" y="5249743"/>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3" name="正方形/長方形 12"/>
          <p:cNvSpPr/>
          <p:nvPr userDrawn="1"/>
        </p:nvSpPr>
        <p:spPr>
          <a:xfrm>
            <a:off x="1037960" y="5996437"/>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4" name="1 つの角を丸めた四角形 13"/>
          <p:cNvSpPr/>
          <p:nvPr userDrawn="1"/>
        </p:nvSpPr>
        <p:spPr>
          <a:xfrm flipH="1" flipV="1">
            <a:off x="1037960" y="6743133"/>
            <a:ext cx="3777078" cy="660290"/>
          </a:xfrm>
          <a:prstGeom prst="round1Rect">
            <a:avLst>
              <a:gd name="adj" fmla="val 31639"/>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7" name="正方形/長方形 16"/>
          <p:cNvSpPr/>
          <p:nvPr userDrawn="1"/>
        </p:nvSpPr>
        <p:spPr>
          <a:xfrm>
            <a:off x="4878870" y="3009661"/>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8" name="正方形/長方形 17"/>
          <p:cNvSpPr/>
          <p:nvPr userDrawn="1"/>
        </p:nvSpPr>
        <p:spPr>
          <a:xfrm>
            <a:off x="4878870" y="3756355"/>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9" name="正方形/長方形 18"/>
          <p:cNvSpPr/>
          <p:nvPr userDrawn="1"/>
        </p:nvSpPr>
        <p:spPr>
          <a:xfrm>
            <a:off x="4878870" y="4503049"/>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0" name="正方形/長方形 19"/>
          <p:cNvSpPr/>
          <p:nvPr userDrawn="1"/>
        </p:nvSpPr>
        <p:spPr>
          <a:xfrm>
            <a:off x="4878870" y="5249743"/>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1" name="正方形/長方形 20"/>
          <p:cNvSpPr/>
          <p:nvPr userDrawn="1"/>
        </p:nvSpPr>
        <p:spPr>
          <a:xfrm>
            <a:off x="4878870" y="5996437"/>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2" name="正方形/長方形 21"/>
          <p:cNvSpPr/>
          <p:nvPr userDrawn="1"/>
        </p:nvSpPr>
        <p:spPr>
          <a:xfrm>
            <a:off x="4878870" y="6743133"/>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3" name="正方形/長方形 22"/>
          <p:cNvSpPr/>
          <p:nvPr userDrawn="1"/>
        </p:nvSpPr>
        <p:spPr>
          <a:xfrm>
            <a:off x="8989720" y="3009661"/>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4" name="正方形/長方形 23"/>
          <p:cNvSpPr/>
          <p:nvPr userDrawn="1"/>
        </p:nvSpPr>
        <p:spPr>
          <a:xfrm>
            <a:off x="8989720" y="3756355"/>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5" name="正方形/長方形 24"/>
          <p:cNvSpPr/>
          <p:nvPr userDrawn="1"/>
        </p:nvSpPr>
        <p:spPr>
          <a:xfrm>
            <a:off x="8989720" y="4503049"/>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6" name="正方形/長方形 25"/>
          <p:cNvSpPr/>
          <p:nvPr userDrawn="1"/>
        </p:nvSpPr>
        <p:spPr>
          <a:xfrm>
            <a:off x="8989720" y="5249743"/>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7" name="正方形/長方形 26"/>
          <p:cNvSpPr/>
          <p:nvPr userDrawn="1"/>
        </p:nvSpPr>
        <p:spPr>
          <a:xfrm>
            <a:off x="8989720" y="5996437"/>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8" name="正方形/長方形 27"/>
          <p:cNvSpPr/>
          <p:nvPr userDrawn="1"/>
        </p:nvSpPr>
        <p:spPr>
          <a:xfrm>
            <a:off x="8989720" y="6743133"/>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9" name="正方形/長方形 28"/>
          <p:cNvSpPr/>
          <p:nvPr userDrawn="1"/>
        </p:nvSpPr>
        <p:spPr>
          <a:xfrm>
            <a:off x="13100571" y="3009661"/>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0" name="正方形/長方形 29"/>
          <p:cNvSpPr/>
          <p:nvPr userDrawn="1"/>
        </p:nvSpPr>
        <p:spPr>
          <a:xfrm>
            <a:off x="13100571" y="3756355"/>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1" name="正方形/長方形 30"/>
          <p:cNvSpPr/>
          <p:nvPr userDrawn="1"/>
        </p:nvSpPr>
        <p:spPr>
          <a:xfrm>
            <a:off x="13100571" y="4503049"/>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2" name="正方形/長方形 31"/>
          <p:cNvSpPr/>
          <p:nvPr userDrawn="1"/>
        </p:nvSpPr>
        <p:spPr>
          <a:xfrm>
            <a:off x="13100571" y="5249743"/>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3" name="正方形/長方形 32"/>
          <p:cNvSpPr/>
          <p:nvPr userDrawn="1"/>
        </p:nvSpPr>
        <p:spPr>
          <a:xfrm>
            <a:off x="13100571" y="5996437"/>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4" name="1 つの角を丸めた四角形 33"/>
          <p:cNvSpPr/>
          <p:nvPr userDrawn="1"/>
        </p:nvSpPr>
        <p:spPr>
          <a:xfrm flipV="1">
            <a:off x="13100571" y="6743133"/>
            <a:ext cx="4042080" cy="660290"/>
          </a:xfrm>
          <a:prstGeom prst="round1Rect">
            <a:avLst>
              <a:gd name="adj" fmla="val 33510"/>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5" name="テキスト プレースホルダー 11"/>
          <p:cNvSpPr>
            <a:spLocks noGrp="1"/>
          </p:cNvSpPr>
          <p:nvPr>
            <p:ph type="body" sz="quarter" idx="36" hasCustomPrompt="1"/>
          </p:nvPr>
        </p:nvSpPr>
        <p:spPr>
          <a:xfrm>
            <a:off x="4878871" y="2028221"/>
            <a:ext cx="4042080" cy="773203"/>
          </a:xfrm>
        </p:spPr>
        <p:txBody>
          <a:bodyPr anchor="ctr">
            <a:noAutofit/>
          </a:bodyPr>
          <a:lstStyle>
            <a:lvl1pPr algn="ctr">
              <a:lnSpc>
                <a:spcPct val="120000"/>
              </a:lnSpc>
              <a:defRPr sz="2400" spc="300">
                <a:solidFill>
                  <a:schemeClr val="bg1"/>
                </a:solidFill>
                <a:latin typeface="+mj-lt"/>
              </a:defRPr>
            </a:lvl1pPr>
          </a:lstStyle>
          <a:p>
            <a:pPr lvl="0"/>
            <a:r>
              <a:rPr lang="en-US" altLang="ja-JP" dirty="0"/>
              <a:t>TEXT HERE</a:t>
            </a:r>
            <a:endParaRPr lang="en-US" dirty="0"/>
          </a:p>
        </p:txBody>
      </p:sp>
      <p:sp>
        <p:nvSpPr>
          <p:cNvPr id="36" name="テキスト プレースホルダー 11"/>
          <p:cNvSpPr>
            <a:spLocks noGrp="1"/>
          </p:cNvSpPr>
          <p:nvPr>
            <p:ph type="body" sz="quarter" idx="37" hasCustomPrompt="1"/>
          </p:nvPr>
        </p:nvSpPr>
        <p:spPr>
          <a:xfrm>
            <a:off x="9000490" y="2028221"/>
            <a:ext cx="4042080" cy="773203"/>
          </a:xfrm>
        </p:spPr>
        <p:txBody>
          <a:bodyPr anchor="ctr">
            <a:noAutofit/>
          </a:bodyPr>
          <a:lstStyle>
            <a:lvl1pPr algn="ctr">
              <a:lnSpc>
                <a:spcPct val="120000"/>
              </a:lnSpc>
              <a:defRPr sz="2400" spc="300">
                <a:solidFill>
                  <a:schemeClr val="bg1"/>
                </a:solidFill>
                <a:latin typeface="+mj-lt"/>
              </a:defRPr>
            </a:lvl1pPr>
          </a:lstStyle>
          <a:p>
            <a:pPr lvl="0"/>
            <a:r>
              <a:rPr lang="en-US" altLang="ja-JP" dirty="0"/>
              <a:t>TEXT HERE</a:t>
            </a:r>
            <a:endParaRPr lang="en-US" dirty="0"/>
          </a:p>
        </p:txBody>
      </p:sp>
      <p:sp>
        <p:nvSpPr>
          <p:cNvPr id="37" name="テキスト プレースホルダー 11"/>
          <p:cNvSpPr>
            <a:spLocks noGrp="1"/>
          </p:cNvSpPr>
          <p:nvPr>
            <p:ph type="body" sz="quarter" idx="38" hasCustomPrompt="1"/>
          </p:nvPr>
        </p:nvSpPr>
        <p:spPr>
          <a:xfrm>
            <a:off x="13086627" y="2028221"/>
            <a:ext cx="4042080" cy="773203"/>
          </a:xfrm>
        </p:spPr>
        <p:txBody>
          <a:bodyPr anchor="ctr">
            <a:noAutofit/>
          </a:bodyPr>
          <a:lstStyle>
            <a:lvl1pPr algn="ctr">
              <a:lnSpc>
                <a:spcPct val="120000"/>
              </a:lnSpc>
              <a:defRPr sz="2400" spc="300">
                <a:solidFill>
                  <a:schemeClr val="bg1"/>
                </a:solidFill>
                <a:latin typeface="+mj-lt"/>
              </a:defRPr>
            </a:lvl1pPr>
          </a:lstStyle>
          <a:p>
            <a:pPr lvl="0"/>
            <a:r>
              <a:rPr lang="en-US" altLang="ja-JP" dirty="0"/>
              <a:t>TEXT HERE</a:t>
            </a:r>
            <a:endParaRPr lang="en-US" dirty="0"/>
          </a:p>
        </p:txBody>
      </p:sp>
      <p:sp>
        <p:nvSpPr>
          <p:cNvPr id="38" name="テキスト プレースホルダー 11"/>
          <p:cNvSpPr>
            <a:spLocks noGrp="1"/>
          </p:cNvSpPr>
          <p:nvPr>
            <p:ph type="body" sz="quarter" idx="39" hasCustomPrompt="1"/>
          </p:nvPr>
        </p:nvSpPr>
        <p:spPr>
          <a:xfrm>
            <a:off x="1037960" y="3027398"/>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39" name="テキスト プレースホルダー 11"/>
          <p:cNvSpPr>
            <a:spLocks noGrp="1"/>
          </p:cNvSpPr>
          <p:nvPr>
            <p:ph type="body" sz="quarter" idx="40" hasCustomPrompt="1"/>
          </p:nvPr>
        </p:nvSpPr>
        <p:spPr>
          <a:xfrm>
            <a:off x="1037960" y="3756355"/>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40" name="テキスト プレースホルダー 11"/>
          <p:cNvSpPr>
            <a:spLocks noGrp="1"/>
          </p:cNvSpPr>
          <p:nvPr>
            <p:ph type="body" sz="quarter" idx="41" hasCustomPrompt="1"/>
          </p:nvPr>
        </p:nvSpPr>
        <p:spPr>
          <a:xfrm>
            <a:off x="1037960" y="4503049"/>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41" name="テキスト プレースホルダー 11"/>
          <p:cNvSpPr>
            <a:spLocks noGrp="1"/>
          </p:cNvSpPr>
          <p:nvPr>
            <p:ph type="body" sz="quarter" idx="42" hasCustomPrompt="1"/>
          </p:nvPr>
        </p:nvSpPr>
        <p:spPr>
          <a:xfrm>
            <a:off x="1037960" y="5249743"/>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42" name="テキスト プレースホルダー 11"/>
          <p:cNvSpPr>
            <a:spLocks noGrp="1"/>
          </p:cNvSpPr>
          <p:nvPr>
            <p:ph type="body" sz="quarter" idx="43" hasCustomPrompt="1"/>
          </p:nvPr>
        </p:nvSpPr>
        <p:spPr>
          <a:xfrm>
            <a:off x="1037960" y="6014148"/>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43" name="テキスト プレースホルダー 11"/>
          <p:cNvSpPr>
            <a:spLocks noGrp="1"/>
          </p:cNvSpPr>
          <p:nvPr>
            <p:ph type="body" sz="quarter" idx="44" hasCustomPrompt="1"/>
          </p:nvPr>
        </p:nvSpPr>
        <p:spPr>
          <a:xfrm>
            <a:off x="1037960" y="6755490"/>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56" name="テキスト プレースホルダー 11"/>
          <p:cNvSpPr>
            <a:spLocks noGrp="1"/>
          </p:cNvSpPr>
          <p:nvPr>
            <p:ph type="body" sz="quarter" idx="45" hasCustomPrompt="1"/>
          </p:nvPr>
        </p:nvSpPr>
        <p:spPr>
          <a:xfrm>
            <a:off x="4878870" y="3045084"/>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57" name="テキスト プレースホルダー 11"/>
          <p:cNvSpPr>
            <a:spLocks noGrp="1"/>
          </p:cNvSpPr>
          <p:nvPr>
            <p:ph type="body" sz="quarter" idx="46" hasCustomPrompt="1"/>
          </p:nvPr>
        </p:nvSpPr>
        <p:spPr>
          <a:xfrm>
            <a:off x="4875528" y="3774041"/>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58" name="テキスト プレースホルダー 11"/>
          <p:cNvSpPr>
            <a:spLocks noGrp="1"/>
          </p:cNvSpPr>
          <p:nvPr>
            <p:ph type="body" sz="quarter" idx="47" hasCustomPrompt="1"/>
          </p:nvPr>
        </p:nvSpPr>
        <p:spPr>
          <a:xfrm>
            <a:off x="4875528" y="4520735"/>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59" name="テキスト プレースホルダー 11"/>
          <p:cNvSpPr>
            <a:spLocks noGrp="1"/>
          </p:cNvSpPr>
          <p:nvPr>
            <p:ph type="body" sz="quarter" idx="48" hasCustomPrompt="1"/>
          </p:nvPr>
        </p:nvSpPr>
        <p:spPr>
          <a:xfrm>
            <a:off x="4878870" y="5267429"/>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0" name="テキスト プレースホルダー 11"/>
          <p:cNvSpPr>
            <a:spLocks noGrp="1"/>
          </p:cNvSpPr>
          <p:nvPr>
            <p:ph type="body" sz="quarter" idx="49" hasCustomPrompt="1"/>
          </p:nvPr>
        </p:nvSpPr>
        <p:spPr>
          <a:xfrm>
            <a:off x="4883808" y="6031834"/>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1" name="テキスト プレースホルダー 11"/>
          <p:cNvSpPr>
            <a:spLocks noGrp="1"/>
          </p:cNvSpPr>
          <p:nvPr>
            <p:ph type="body" sz="quarter" idx="50" hasCustomPrompt="1"/>
          </p:nvPr>
        </p:nvSpPr>
        <p:spPr>
          <a:xfrm>
            <a:off x="4871452" y="6773176"/>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2" name="テキスト プレースホルダー 11"/>
          <p:cNvSpPr>
            <a:spLocks noGrp="1"/>
          </p:cNvSpPr>
          <p:nvPr>
            <p:ph type="body" sz="quarter" idx="51" hasCustomPrompt="1"/>
          </p:nvPr>
        </p:nvSpPr>
        <p:spPr>
          <a:xfrm>
            <a:off x="9007908" y="3045084"/>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3" name="テキスト プレースホルダー 11"/>
          <p:cNvSpPr>
            <a:spLocks noGrp="1"/>
          </p:cNvSpPr>
          <p:nvPr>
            <p:ph type="body" sz="quarter" idx="52" hasCustomPrompt="1"/>
          </p:nvPr>
        </p:nvSpPr>
        <p:spPr>
          <a:xfrm>
            <a:off x="9004566" y="3774041"/>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4" name="テキスト プレースホルダー 11"/>
          <p:cNvSpPr>
            <a:spLocks noGrp="1"/>
          </p:cNvSpPr>
          <p:nvPr>
            <p:ph type="body" sz="quarter" idx="53" hasCustomPrompt="1"/>
          </p:nvPr>
        </p:nvSpPr>
        <p:spPr>
          <a:xfrm>
            <a:off x="9004566" y="4520735"/>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5" name="テキスト プレースホルダー 11"/>
          <p:cNvSpPr>
            <a:spLocks noGrp="1"/>
          </p:cNvSpPr>
          <p:nvPr>
            <p:ph type="body" sz="quarter" idx="54" hasCustomPrompt="1"/>
          </p:nvPr>
        </p:nvSpPr>
        <p:spPr>
          <a:xfrm>
            <a:off x="9007908" y="5267429"/>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6" name="テキスト プレースホルダー 11"/>
          <p:cNvSpPr>
            <a:spLocks noGrp="1"/>
          </p:cNvSpPr>
          <p:nvPr>
            <p:ph type="body" sz="quarter" idx="55" hasCustomPrompt="1"/>
          </p:nvPr>
        </p:nvSpPr>
        <p:spPr>
          <a:xfrm>
            <a:off x="9012846" y="6031834"/>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7" name="テキスト プレースホルダー 11"/>
          <p:cNvSpPr>
            <a:spLocks noGrp="1"/>
          </p:cNvSpPr>
          <p:nvPr>
            <p:ph type="body" sz="quarter" idx="56" hasCustomPrompt="1"/>
          </p:nvPr>
        </p:nvSpPr>
        <p:spPr>
          <a:xfrm>
            <a:off x="9000490" y="6773176"/>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8" name="テキスト プレースホルダー 11"/>
          <p:cNvSpPr>
            <a:spLocks noGrp="1"/>
          </p:cNvSpPr>
          <p:nvPr>
            <p:ph type="body" sz="quarter" idx="57" hasCustomPrompt="1"/>
          </p:nvPr>
        </p:nvSpPr>
        <p:spPr>
          <a:xfrm>
            <a:off x="13100571" y="3045084"/>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9" name="テキスト プレースホルダー 11"/>
          <p:cNvSpPr>
            <a:spLocks noGrp="1"/>
          </p:cNvSpPr>
          <p:nvPr>
            <p:ph type="body" sz="quarter" idx="58" hasCustomPrompt="1"/>
          </p:nvPr>
        </p:nvSpPr>
        <p:spPr>
          <a:xfrm>
            <a:off x="13097229" y="3774041"/>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70" name="テキスト プレースホルダー 11"/>
          <p:cNvSpPr>
            <a:spLocks noGrp="1"/>
          </p:cNvSpPr>
          <p:nvPr>
            <p:ph type="body" sz="quarter" idx="59" hasCustomPrompt="1"/>
          </p:nvPr>
        </p:nvSpPr>
        <p:spPr>
          <a:xfrm>
            <a:off x="13097229" y="4520735"/>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71" name="テキスト プレースホルダー 11"/>
          <p:cNvSpPr>
            <a:spLocks noGrp="1"/>
          </p:cNvSpPr>
          <p:nvPr>
            <p:ph type="body" sz="quarter" idx="60" hasCustomPrompt="1"/>
          </p:nvPr>
        </p:nvSpPr>
        <p:spPr>
          <a:xfrm>
            <a:off x="13100571" y="5267429"/>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72" name="テキスト プレースホルダー 11"/>
          <p:cNvSpPr>
            <a:spLocks noGrp="1"/>
          </p:cNvSpPr>
          <p:nvPr>
            <p:ph type="body" sz="quarter" idx="61" hasCustomPrompt="1"/>
          </p:nvPr>
        </p:nvSpPr>
        <p:spPr>
          <a:xfrm>
            <a:off x="13105509" y="6031834"/>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73" name="テキスト プレースホルダー 11"/>
          <p:cNvSpPr>
            <a:spLocks noGrp="1"/>
          </p:cNvSpPr>
          <p:nvPr>
            <p:ph type="body" sz="quarter" idx="62" hasCustomPrompt="1"/>
          </p:nvPr>
        </p:nvSpPr>
        <p:spPr>
          <a:xfrm>
            <a:off x="13093153" y="6773176"/>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cxnSp>
        <p:nvCxnSpPr>
          <p:cNvPr id="74" name="直線コネクタ 73"/>
          <p:cNvCxnSpPr/>
          <p:nvPr userDrawn="1"/>
        </p:nvCxnSpPr>
        <p:spPr>
          <a:xfrm flipH="1" flipV="1">
            <a:off x="3332956" y="7753789"/>
            <a:ext cx="11620500"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75" name="テキスト プレースホルダー 11"/>
          <p:cNvSpPr>
            <a:spLocks noGrp="1"/>
          </p:cNvSpPr>
          <p:nvPr>
            <p:ph type="body" sz="quarter" idx="63" hasCustomPrompt="1"/>
          </p:nvPr>
        </p:nvSpPr>
        <p:spPr>
          <a:xfrm>
            <a:off x="2097255" y="7975591"/>
            <a:ext cx="14102428" cy="1539112"/>
          </a:xfrm>
        </p:spPr>
        <p:txBody>
          <a:bodyPr anchor="t">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1885009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5">
                                            <p:txEl>
                                              <p:pRg st="0" end="0"/>
                                            </p:txEl>
                                          </p:spTgt>
                                        </p:tgtEl>
                                        <p:attrNameLst>
                                          <p:attrName>style.visibility</p:attrName>
                                        </p:attrNameLst>
                                      </p:cBhvr>
                                      <p:to>
                                        <p:strVal val="visible"/>
                                      </p:to>
                                    </p:set>
                                    <p:animEffect transition="in" filter="fade">
                                      <p:cBhvr>
                                        <p:cTn id="19" dur="500"/>
                                        <p:tgtEl>
                                          <p:spTgt spid="35">
                                            <p:txEl>
                                              <p:pRg st="0" end="0"/>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6">
                                            <p:txEl>
                                              <p:pRg st="0" end="0"/>
                                            </p:txEl>
                                          </p:spTgt>
                                        </p:tgtEl>
                                        <p:attrNameLst>
                                          <p:attrName>style.visibility</p:attrName>
                                        </p:attrNameLst>
                                      </p:cBhvr>
                                      <p:to>
                                        <p:strVal val="visible"/>
                                      </p:to>
                                    </p:set>
                                    <p:animEffect transition="in" filter="fade">
                                      <p:cBhvr>
                                        <p:cTn id="22" dur="500"/>
                                        <p:tgtEl>
                                          <p:spTgt spid="36">
                                            <p:txEl>
                                              <p:pRg st="0" end="0"/>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7">
                                            <p:txEl>
                                              <p:pRg st="0" end="0"/>
                                            </p:txEl>
                                          </p:spTgt>
                                        </p:tgtEl>
                                        <p:attrNameLst>
                                          <p:attrName>style.visibility</p:attrName>
                                        </p:attrNameLst>
                                      </p:cBhvr>
                                      <p:to>
                                        <p:strVal val="visible"/>
                                      </p:to>
                                    </p:set>
                                    <p:animEffect transition="in" filter="fade">
                                      <p:cBhvr>
                                        <p:cTn id="25" dur="500"/>
                                        <p:tgtEl>
                                          <p:spTgt spid="37">
                                            <p:txEl>
                                              <p:pRg st="0" end="0"/>
                                            </p:txEl>
                                          </p:spTgt>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500"/>
                                        <p:tgtEl>
                                          <p:spTgt spid="9"/>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8">
                                            <p:txEl>
                                              <p:pRg st="0" end="0"/>
                                            </p:txEl>
                                          </p:spTgt>
                                        </p:tgtEl>
                                        <p:attrNameLst>
                                          <p:attrName>style.visibility</p:attrName>
                                        </p:attrNameLst>
                                      </p:cBhvr>
                                      <p:to>
                                        <p:strVal val="visible"/>
                                      </p:to>
                                    </p:set>
                                    <p:animEffect transition="in" filter="fade">
                                      <p:cBhvr>
                                        <p:cTn id="41" dur="500"/>
                                        <p:tgtEl>
                                          <p:spTgt spid="38">
                                            <p:txEl>
                                              <p:pRg st="0" end="0"/>
                                            </p:tx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6">
                                            <p:txEl>
                                              <p:pRg st="0" end="0"/>
                                            </p:txEl>
                                          </p:spTgt>
                                        </p:tgtEl>
                                        <p:attrNameLst>
                                          <p:attrName>style.visibility</p:attrName>
                                        </p:attrNameLst>
                                      </p:cBhvr>
                                      <p:to>
                                        <p:strVal val="visible"/>
                                      </p:to>
                                    </p:set>
                                    <p:animEffect transition="in" filter="fade">
                                      <p:cBhvr>
                                        <p:cTn id="44" dur="500"/>
                                        <p:tgtEl>
                                          <p:spTgt spid="56">
                                            <p:txEl>
                                              <p:pRg st="0" end="0"/>
                                            </p:tx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2">
                                            <p:txEl>
                                              <p:pRg st="0" end="0"/>
                                            </p:txEl>
                                          </p:spTgt>
                                        </p:tgtEl>
                                        <p:attrNameLst>
                                          <p:attrName>style.visibility</p:attrName>
                                        </p:attrNameLst>
                                      </p:cBhvr>
                                      <p:to>
                                        <p:strVal val="visible"/>
                                      </p:to>
                                    </p:set>
                                    <p:animEffect transition="in" filter="fade">
                                      <p:cBhvr>
                                        <p:cTn id="47" dur="500"/>
                                        <p:tgtEl>
                                          <p:spTgt spid="62">
                                            <p:txEl>
                                              <p:pRg st="0" end="0"/>
                                            </p:tx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8">
                                            <p:txEl>
                                              <p:pRg st="0" end="0"/>
                                            </p:txEl>
                                          </p:spTgt>
                                        </p:tgtEl>
                                        <p:attrNameLst>
                                          <p:attrName>style.visibility</p:attrName>
                                        </p:attrNameLst>
                                      </p:cBhvr>
                                      <p:to>
                                        <p:strVal val="visible"/>
                                      </p:to>
                                    </p:set>
                                    <p:animEffect transition="in" filter="fade">
                                      <p:cBhvr>
                                        <p:cTn id="50" dur="500"/>
                                        <p:tgtEl>
                                          <p:spTgt spid="68">
                                            <p:txEl>
                                              <p:pRg st="0" end="0"/>
                                            </p:txEl>
                                          </p:spTgt>
                                        </p:tgtEl>
                                      </p:cBhvr>
                                    </p:animEffect>
                                  </p:childTnLst>
                                </p:cTn>
                              </p:par>
                            </p:childTnLst>
                          </p:cTn>
                        </p:par>
                        <p:par>
                          <p:cTn id="51" fill="hold">
                            <p:stCondLst>
                              <p:cond delay="1000"/>
                            </p:stCondLst>
                            <p:childTnLst>
                              <p:par>
                                <p:cTn id="52" presetID="10" presetClass="entr" presetSubtype="0"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fade">
                                      <p:cBhvr>
                                        <p:cTn id="54" dur="500"/>
                                        <p:tgtEl>
                                          <p:spTgt spid="10"/>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fade">
                                      <p:cBhvr>
                                        <p:cTn id="60" dur="500"/>
                                        <p:tgtEl>
                                          <p:spTgt spid="2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9">
                                            <p:txEl>
                                              <p:pRg st="0" end="0"/>
                                            </p:txEl>
                                          </p:spTgt>
                                        </p:tgtEl>
                                        <p:attrNameLst>
                                          <p:attrName>style.visibility</p:attrName>
                                        </p:attrNameLst>
                                      </p:cBhvr>
                                      <p:to>
                                        <p:strVal val="visible"/>
                                      </p:to>
                                    </p:set>
                                    <p:animEffect transition="in" filter="fade">
                                      <p:cBhvr>
                                        <p:cTn id="66" dur="500"/>
                                        <p:tgtEl>
                                          <p:spTgt spid="39">
                                            <p:txEl>
                                              <p:pRg st="0" end="0"/>
                                            </p:txEl>
                                          </p:spTgt>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57">
                                            <p:txEl>
                                              <p:pRg st="0" end="0"/>
                                            </p:txEl>
                                          </p:spTgt>
                                        </p:tgtEl>
                                        <p:attrNameLst>
                                          <p:attrName>style.visibility</p:attrName>
                                        </p:attrNameLst>
                                      </p:cBhvr>
                                      <p:to>
                                        <p:strVal val="visible"/>
                                      </p:to>
                                    </p:set>
                                    <p:animEffect transition="in" filter="fade">
                                      <p:cBhvr>
                                        <p:cTn id="69" dur="500"/>
                                        <p:tgtEl>
                                          <p:spTgt spid="57">
                                            <p:txEl>
                                              <p:pRg st="0" end="0"/>
                                            </p:txEl>
                                          </p:spTgt>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63">
                                            <p:txEl>
                                              <p:pRg st="0" end="0"/>
                                            </p:txEl>
                                          </p:spTgt>
                                        </p:tgtEl>
                                        <p:attrNameLst>
                                          <p:attrName>style.visibility</p:attrName>
                                        </p:attrNameLst>
                                      </p:cBhvr>
                                      <p:to>
                                        <p:strVal val="visible"/>
                                      </p:to>
                                    </p:set>
                                    <p:animEffect transition="in" filter="fade">
                                      <p:cBhvr>
                                        <p:cTn id="72" dur="500"/>
                                        <p:tgtEl>
                                          <p:spTgt spid="63">
                                            <p:txEl>
                                              <p:pRg st="0" end="0"/>
                                            </p:txEl>
                                          </p:spTgt>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69">
                                            <p:txEl>
                                              <p:pRg st="0" end="0"/>
                                            </p:txEl>
                                          </p:spTgt>
                                        </p:tgtEl>
                                        <p:attrNameLst>
                                          <p:attrName>style.visibility</p:attrName>
                                        </p:attrNameLst>
                                      </p:cBhvr>
                                      <p:to>
                                        <p:strVal val="visible"/>
                                      </p:to>
                                    </p:set>
                                    <p:animEffect transition="in" filter="fade">
                                      <p:cBhvr>
                                        <p:cTn id="75" dur="500"/>
                                        <p:tgtEl>
                                          <p:spTgt spid="69">
                                            <p:txEl>
                                              <p:pRg st="0" end="0"/>
                                            </p:txEl>
                                          </p:spTgt>
                                        </p:tgtEl>
                                      </p:cBhvr>
                                    </p:animEffect>
                                  </p:childTnLst>
                                </p:cTn>
                              </p:par>
                            </p:childTnLst>
                          </p:cTn>
                        </p:par>
                        <p:par>
                          <p:cTn id="76" fill="hold">
                            <p:stCondLst>
                              <p:cond delay="1500"/>
                            </p:stCondLst>
                            <p:childTnLst>
                              <p:par>
                                <p:cTn id="77" presetID="10" presetClass="entr" presetSubtype="0"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fade">
                                      <p:cBhvr>
                                        <p:cTn id="79" dur="500"/>
                                        <p:tgtEl>
                                          <p:spTgt spid="11"/>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fade">
                                      <p:cBhvr>
                                        <p:cTn id="82" dur="500"/>
                                        <p:tgtEl>
                                          <p:spTgt spid="19"/>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5"/>
                                        </p:tgtEl>
                                        <p:attrNameLst>
                                          <p:attrName>style.visibility</p:attrName>
                                        </p:attrNameLst>
                                      </p:cBhvr>
                                      <p:to>
                                        <p:strVal val="visible"/>
                                      </p:to>
                                    </p:set>
                                    <p:animEffect transition="in" filter="fade">
                                      <p:cBhvr>
                                        <p:cTn id="85" dur="500"/>
                                        <p:tgtEl>
                                          <p:spTgt spid="25"/>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fade">
                                      <p:cBhvr>
                                        <p:cTn id="88" dur="500"/>
                                        <p:tgtEl>
                                          <p:spTgt spid="31"/>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40">
                                            <p:txEl>
                                              <p:pRg st="0" end="0"/>
                                            </p:txEl>
                                          </p:spTgt>
                                        </p:tgtEl>
                                        <p:attrNameLst>
                                          <p:attrName>style.visibility</p:attrName>
                                        </p:attrNameLst>
                                      </p:cBhvr>
                                      <p:to>
                                        <p:strVal val="visible"/>
                                      </p:to>
                                    </p:set>
                                    <p:animEffect transition="in" filter="fade">
                                      <p:cBhvr>
                                        <p:cTn id="91" dur="500"/>
                                        <p:tgtEl>
                                          <p:spTgt spid="40">
                                            <p:txEl>
                                              <p:pRg st="0" end="0"/>
                                            </p:txEl>
                                          </p:spTgt>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58">
                                            <p:txEl>
                                              <p:pRg st="0" end="0"/>
                                            </p:txEl>
                                          </p:spTgt>
                                        </p:tgtEl>
                                        <p:attrNameLst>
                                          <p:attrName>style.visibility</p:attrName>
                                        </p:attrNameLst>
                                      </p:cBhvr>
                                      <p:to>
                                        <p:strVal val="visible"/>
                                      </p:to>
                                    </p:set>
                                    <p:animEffect transition="in" filter="fade">
                                      <p:cBhvr>
                                        <p:cTn id="94" dur="500"/>
                                        <p:tgtEl>
                                          <p:spTgt spid="58">
                                            <p:txEl>
                                              <p:pRg st="0" end="0"/>
                                            </p:txEl>
                                          </p:spTgt>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64">
                                            <p:txEl>
                                              <p:pRg st="0" end="0"/>
                                            </p:txEl>
                                          </p:spTgt>
                                        </p:tgtEl>
                                        <p:attrNameLst>
                                          <p:attrName>style.visibility</p:attrName>
                                        </p:attrNameLst>
                                      </p:cBhvr>
                                      <p:to>
                                        <p:strVal val="visible"/>
                                      </p:to>
                                    </p:set>
                                    <p:animEffect transition="in" filter="fade">
                                      <p:cBhvr>
                                        <p:cTn id="97" dur="500"/>
                                        <p:tgtEl>
                                          <p:spTgt spid="64">
                                            <p:txEl>
                                              <p:pRg st="0" end="0"/>
                                            </p:txEl>
                                          </p:spTgt>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70">
                                            <p:txEl>
                                              <p:pRg st="0" end="0"/>
                                            </p:txEl>
                                          </p:spTgt>
                                        </p:tgtEl>
                                        <p:attrNameLst>
                                          <p:attrName>style.visibility</p:attrName>
                                        </p:attrNameLst>
                                      </p:cBhvr>
                                      <p:to>
                                        <p:strVal val="visible"/>
                                      </p:to>
                                    </p:set>
                                    <p:animEffect transition="in" filter="fade">
                                      <p:cBhvr>
                                        <p:cTn id="100" dur="500"/>
                                        <p:tgtEl>
                                          <p:spTgt spid="70">
                                            <p:txEl>
                                              <p:pRg st="0" end="0"/>
                                            </p:txEl>
                                          </p:spTgt>
                                        </p:tgtEl>
                                      </p:cBhvr>
                                    </p:animEffect>
                                  </p:childTnLst>
                                </p:cTn>
                              </p:par>
                            </p:childTnLst>
                          </p:cTn>
                        </p:par>
                        <p:par>
                          <p:cTn id="101" fill="hold">
                            <p:stCondLst>
                              <p:cond delay="2000"/>
                            </p:stCondLst>
                            <p:childTnLst>
                              <p:par>
                                <p:cTn id="102" presetID="10" presetClass="entr" presetSubtype="0" fill="hold" grpId="0" nodeType="after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fade">
                                      <p:cBhvr>
                                        <p:cTn id="104" dur="500"/>
                                        <p:tgtEl>
                                          <p:spTgt spid="12"/>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20"/>
                                        </p:tgtEl>
                                        <p:attrNameLst>
                                          <p:attrName>style.visibility</p:attrName>
                                        </p:attrNameLst>
                                      </p:cBhvr>
                                      <p:to>
                                        <p:strVal val="visible"/>
                                      </p:to>
                                    </p:set>
                                    <p:animEffect transition="in" filter="fade">
                                      <p:cBhvr>
                                        <p:cTn id="107" dur="500"/>
                                        <p:tgtEl>
                                          <p:spTgt spid="20"/>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26"/>
                                        </p:tgtEl>
                                        <p:attrNameLst>
                                          <p:attrName>style.visibility</p:attrName>
                                        </p:attrNameLst>
                                      </p:cBhvr>
                                      <p:to>
                                        <p:strVal val="visible"/>
                                      </p:to>
                                    </p:set>
                                    <p:animEffect transition="in" filter="fade">
                                      <p:cBhvr>
                                        <p:cTn id="110" dur="500"/>
                                        <p:tgtEl>
                                          <p:spTgt spid="26"/>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32"/>
                                        </p:tgtEl>
                                        <p:attrNameLst>
                                          <p:attrName>style.visibility</p:attrName>
                                        </p:attrNameLst>
                                      </p:cBhvr>
                                      <p:to>
                                        <p:strVal val="visible"/>
                                      </p:to>
                                    </p:set>
                                    <p:animEffect transition="in" filter="fade">
                                      <p:cBhvr>
                                        <p:cTn id="113" dur="500"/>
                                        <p:tgtEl>
                                          <p:spTgt spid="32"/>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41">
                                            <p:txEl>
                                              <p:pRg st="0" end="0"/>
                                            </p:txEl>
                                          </p:spTgt>
                                        </p:tgtEl>
                                        <p:attrNameLst>
                                          <p:attrName>style.visibility</p:attrName>
                                        </p:attrNameLst>
                                      </p:cBhvr>
                                      <p:to>
                                        <p:strVal val="visible"/>
                                      </p:to>
                                    </p:set>
                                    <p:animEffect transition="in" filter="fade">
                                      <p:cBhvr>
                                        <p:cTn id="116" dur="500"/>
                                        <p:tgtEl>
                                          <p:spTgt spid="41">
                                            <p:txEl>
                                              <p:pRg st="0" end="0"/>
                                            </p:txEl>
                                          </p:spTgt>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59">
                                            <p:txEl>
                                              <p:pRg st="0" end="0"/>
                                            </p:txEl>
                                          </p:spTgt>
                                        </p:tgtEl>
                                        <p:attrNameLst>
                                          <p:attrName>style.visibility</p:attrName>
                                        </p:attrNameLst>
                                      </p:cBhvr>
                                      <p:to>
                                        <p:strVal val="visible"/>
                                      </p:to>
                                    </p:set>
                                    <p:animEffect transition="in" filter="fade">
                                      <p:cBhvr>
                                        <p:cTn id="119" dur="500"/>
                                        <p:tgtEl>
                                          <p:spTgt spid="59">
                                            <p:txEl>
                                              <p:pRg st="0" end="0"/>
                                            </p:txEl>
                                          </p:spTgt>
                                        </p:tgtEl>
                                      </p:cBhvr>
                                    </p:animEffect>
                                  </p:childTnLst>
                                </p:cTn>
                              </p:par>
                              <p:par>
                                <p:cTn id="120" presetID="10" presetClass="entr" presetSubtype="0" fill="hold" grpId="0" nodeType="withEffect">
                                  <p:stCondLst>
                                    <p:cond delay="0"/>
                                  </p:stCondLst>
                                  <p:childTnLst>
                                    <p:set>
                                      <p:cBhvr>
                                        <p:cTn id="121" dur="1" fill="hold">
                                          <p:stCondLst>
                                            <p:cond delay="0"/>
                                          </p:stCondLst>
                                        </p:cTn>
                                        <p:tgtEl>
                                          <p:spTgt spid="65">
                                            <p:txEl>
                                              <p:pRg st="0" end="0"/>
                                            </p:txEl>
                                          </p:spTgt>
                                        </p:tgtEl>
                                        <p:attrNameLst>
                                          <p:attrName>style.visibility</p:attrName>
                                        </p:attrNameLst>
                                      </p:cBhvr>
                                      <p:to>
                                        <p:strVal val="visible"/>
                                      </p:to>
                                    </p:set>
                                    <p:animEffect transition="in" filter="fade">
                                      <p:cBhvr>
                                        <p:cTn id="122" dur="500"/>
                                        <p:tgtEl>
                                          <p:spTgt spid="65">
                                            <p:txEl>
                                              <p:pRg st="0" end="0"/>
                                            </p:txEl>
                                          </p:spTgt>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71">
                                            <p:txEl>
                                              <p:pRg st="0" end="0"/>
                                            </p:txEl>
                                          </p:spTgt>
                                        </p:tgtEl>
                                        <p:attrNameLst>
                                          <p:attrName>style.visibility</p:attrName>
                                        </p:attrNameLst>
                                      </p:cBhvr>
                                      <p:to>
                                        <p:strVal val="visible"/>
                                      </p:to>
                                    </p:set>
                                    <p:animEffect transition="in" filter="fade">
                                      <p:cBhvr>
                                        <p:cTn id="125" dur="500"/>
                                        <p:tgtEl>
                                          <p:spTgt spid="71">
                                            <p:txEl>
                                              <p:pRg st="0" end="0"/>
                                            </p:txEl>
                                          </p:spTgt>
                                        </p:tgtEl>
                                      </p:cBhvr>
                                    </p:animEffect>
                                  </p:childTnLst>
                                </p:cTn>
                              </p:par>
                            </p:childTnLst>
                          </p:cTn>
                        </p:par>
                        <p:par>
                          <p:cTn id="126" fill="hold">
                            <p:stCondLst>
                              <p:cond delay="2500"/>
                            </p:stCondLst>
                            <p:childTnLst>
                              <p:par>
                                <p:cTn id="127" presetID="10" presetClass="entr" presetSubtype="0" fill="hold" grpId="0" nodeType="afterEffect">
                                  <p:stCondLst>
                                    <p:cond delay="0"/>
                                  </p:stCondLst>
                                  <p:childTnLst>
                                    <p:set>
                                      <p:cBhvr>
                                        <p:cTn id="128" dur="1" fill="hold">
                                          <p:stCondLst>
                                            <p:cond delay="0"/>
                                          </p:stCondLst>
                                        </p:cTn>
                                        <p:tgtEl>
                                          <p:spTgt spid="13"/>
                                        </p:tgtEl>
                                        <p:attrNameLst>
                                          <p:attrName>style.visibility</p:attrName>
                                        </p:attrNameLst>
                                      </p:cBhvr>
                                      <p:to>
                                        <p:strVal val="visible"/>
                                      </p:to>
                                    </p:set>
                                    <p:animEffect transition="in" filter="fade">
                                      <p:cBhvr>
                                        <p:cTn id="129" dur="500"/>
                                        <p:tgtEl>
                                          <p:spTgt spid="13"/>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fade">
                                      <p:cBhvr>
                                        <p:cTn id="132" dur="500"/>
                                        <p:tgtEl>
                                          <p:spTgt spid="21"/>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27"/>
                                        </p:tgtEl>
                                        <p:attrNameLst>
                                          <p:attrName>style.visibility</p:attrName>
                                        </p:attrNameLst>
                                      </p:cBhvr>
                                      <p:to>
                                        <p:strVal val="visible"/>
                                      </p:to>
                                    </p:set>
                                    <p:animEffect transition="in" filter="fade">
                                      <p:cBhvr>
                                        <p:cTn id="135" dur="500"/>
                                        <p:tgtEl>
                                          <p:spTgt spid="27"/>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33"/>
                                        </p:tgtEl>
                                        <p:attrNameLst>
                                          <p:attrName>style.visibility</p:attrName>
                                        </p:attrNameLst>
                                      </p:cBhvr>
                                      <p:to>
                                        <p:strVal val="visible"/>
                                      </p:to>
                                    </p:set>
                                    <p:animEffect transition="in" filter="fade">
                                      <p:cBhvr>
                                        <p:cTn id="138" dur="500"/>
                                        <p:tgtEl>
                                          <p:spTgt spid="33"/>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42">
                                            <p:txEl>
                                              <p:pRg st="0" end="0"/>
                                            </p:txEl>
                                          </p:spTgt>
                                        </p:tgtEl>
                                        <p:attrNameLst>
                                          <p:attrName>style.visibility</p:attrName>
                                        </p:attrNameLst>
                                      </p:cBhvr>
                                      <p:to>
                                        <p:strVal val="visible"/>
                                      </p:to>
                                    </p:set>
                                    <p:animEffect transition="in" filter="fade">
                                      <p:cBhvr>
                                        <p:cTn id="141" dur="500"/>
                                        <p:tgtEl>
                                          <p:spTgt spid="42">
                                            <p:txEl>
                                              <p:pRg st="0" end="0"/>
                                            </p:txEl>
                                          </p:spTgt>
                                        </p:tgtEl>
                                      </p:cBhvr>
                                    </p:animEffect>
                                  </p:childTnLst>
                                </p:cTn>
                              </p:par>
                              <p:par>
                                <p:cTn id="142" presetID="10" presetClass="entr" presetSubtype="0" fill="hold" grpId="0" nodeType="withEffect">
                                  <p:stCondLst>
                                    <p:cond delay="0"/>
                                  </p:stCondLst>
                                  <p:childTnLst>
                                    <p:set>
                                      <p:cBhvr>
                                        <p:cTn id="143" dur="1" fill="hold">
                                          <p:stCondLst>
                                            <p:cond delay="0"/>
                                          </p:stCondLst>
                                        </p:cTn>
                                        <p:tgtEl>
                                          <p:spTgt spid="60">
                                            <p:txEl>
                                              <p:pRg st="0" end="0"/>
                                            </p:txEl>
                                          </p:spTgt>
                                        </p:tgtEl>
                                        <p:attrNameLst>
                                          <p:attrName>style.visibility</p:attrName>
                                        </p:attrNameLst>
                                      </p:cBhvr>
                                      <p:to>
                                        <p:strVal val="visible"/>
                                      </p:to>
                                    </p:set>
                                    <p:animEffect transition="in" filter="fade">
                                      <p:cBhvr>
                                        <p:cTn id="144" dur="500"/>
                                        <p:tgtEl>
                                          <p:spTgt spid="60">
                                            <p:txEl>
                                              <p:pRg st="0" end="0"/>
                                            </p:txEl>
                                          </p:spTgt>
                                        </p:tgtEl>
                                      </p:cBhvr>
                                    </p:animEffect>
                                  </p:childTnLst>
                                </p:cTn>
                              </p:par>
                              <p:par>
                                <p:cTn id="145" presetID="10" presetClass="entr" presetSubtype="0" fill="hold" grpId="0" nodeType="withEffect">
                                  <p:stCondLst>
                                    <p:cond delay="0"/>
                                  </p:stCondLst>
                                  <p:childTnLst>
                                    <p:set>
                                      <p:cBhvr>
                                        <p:cTn id="146" dur="1" fill="hold">
                                          <p:stCondLst>
                                            <p:cond delay="0"/>
                                          </p:stCondLst>
                                        </p:cTn>
                                        <p:tgtEl>
                                          <p:spTgt spid="66">
                                            <p:txEl>
                                              <p:pRg st="0" end="0"/>
                                            </p:txEl>
                                          </p:spTgt>
                                        </p:tgtEl>
                                        <p:attrNameLst>
                                          <p:attrName>style.visibility</p:attrName>
                                        </p:attrNameLst>
                                      </p:cBhvr>
                                      <p:to>
                                        <p:strVal val="visible"/>
                                      </p:to>
                                    </p:set>
                                    <p:animEffect transition="in" filter="fade">
                                      <p:cBhvr>
                                        <p:cTn id="147" dur="500"/>
                                        <p:tgtEl>
                                          <p:spTgt spid="66">
                                            <p:txEl>
                                              <p:pRg st="0" end="0"/>
                                            </p:txEl>
                                          </p:spTgt>
                                        </p:tgtEl>
                                      </p:cBhvr>
                                    </p:animEffect>
                                  </p:childTnLst>
                                </p:cTn>
                              </p:par>
                              <p:par>
                                <p:cTn id="148" presetID="10" presetClass="entr" presetSubtype="0" fill="hold" grpId="0" nodeType="withEffect">
                                  <p:stCondLst>
                                    <p:cond delay="0"/>
                                  </p:stCondLst>
                                  <p:childTnLst>
                                    <p:set>
                                      <p:cBhvr>
                                        <p:cTn id="149" dur="1" fill="hold">
                                          <p:stCondLst>
                                            <p:cond delay="0"/>
                                          </p:stCondLst>
                                        </p:cTn>
                                        <p:tgtEl>
                                          <p:spTgt spid="72">
                                            <p:txEl>
                                              <p:pRg st="0" end="0"/>
                                            </p:txEl>
                                          </p:spTgt>
                                        </p:tgtEl>
                                        <p:attrNameLst>
                                          <p:attrName>style.visibility</p:attrName>
                                        </p:attrNameLst>
                                      </p:cBhvr>
                                      <p:to>
                                        <p:strVal val="visible"/>
                                      </p:to>
                                    </p:set>
                                    <p:animEffect transition="in" filter="fade">
                                      <p:cBhvr>
                                        <p:cTn id="150" dur="500"/>
                                        <p:tgtEl>
                                          <p:spTgt spid="72">
                                            <p:txEl>
                                              <p:pRg st="0" end="0"/>
                                            </p:txEl>
                                          </p:spTgt>
                                        </p:tgtEl>
                                      </p:cBhvr>
                                    </p:animEffect>
                                  </p:childTnLst>
                                </p:cTn>
                              </p:par>
                            </p:childTnLst>
                          </p:cTn>
                        </p:par>
                        <p:par>
                          <p:cTn id="151" fill="hold">
                            <p:stCondLst>
                              <p:cond delay="3000"/>
                            </p:stCondLst>
                            <p:childTnLst>
                              <p:par>
                                <p:cTn id="152" presetID="10" presetClass="entr" presetSubtype="0" fill="hold" grpId="0" nodeType="afterEffect">
                                  <p:stCondLst>
                                    <p:cond delay="0"/>
                                  </p:stCondLst>
                                  <p:childTnLst>
                                    <p:set>
                                      <p:cBhvr>
                                        <p:cTn id="153" dur="1" fill="hold">
                                          <p:stCondLst>
                                            <p:cond delay="0"/>
                                          </p:stCondLst>
                                        </p:cTn>
                                        <p:tgtEl>
                                          <p:spTgt spid="14"/>
                                        </p:tgtEl>
                                        <p:attrNameLst>
                                          <p:attrName>style.visibility</p:attrName>
                                        </p:attrNameLst>
                                      </p:cBhvr>
                                      <p:to>
                                        <p:strVal val="visible"/>
                                      </p:to>
                                    </p:set>
                                    <p:animEffect transition="in" filter="fade">
                                      <p:cBhvr>
                                        <p:cTn id="154" dur="500"/>
                                        <p:tgtEl>
                                          <p:spTgt spid="14"/>
                                        </p:tgtEl>
                                      </p:cBhvr>
                                    </p:animEffect>
                                  </p:childTnLst>
                                </p:cTn>
                              </p:par>
                              <p:par>
                                <p:cTn id="155" presetID="10" presetClass="entr" presetSubtype="0" fill="hold" grpId="0" nodeType="withEffect">
                                  <p:stCondLst>
                                    <p:cond delay="0"/>
                                  </p:stCondLst>
                                  <p:childTnLst>
                                    <p:set>
                                      <p:cBhvr>
                                        <p:cTn id="156" dur="1" fill="hold">
                                          <p:stCondLst>
                                            <p:cond delay="0"/>
                                          </p:stCondLst>
                                        </p:cTn>
                                        <p:tgtEl>
                                          <p:spTgt spid="22"/>
                                        </p:tgtEl>
                                        <p:attrNameLst>
                                          <p:attrName>style.visibility</p:attrName>
                                        </p:attrNameLst>
                                      </p:cBhvr>
                                      <p:to>
                                        <p:strVal val="visible"/>
                                      </p:to>
                                    </p:set>
                                    <p:animEffect transition="in" filter="fade">
                                      <p:cBhvr>
                                        <p:cTn id="157" dur="500"/>
                                        <p:tgtEl>
                                          <p:spTgt spid="22"/>
                                        </p:tgtEl>
                                      </p:cBhvr>
                                    </p:animEffect>
                                  </p:childTnLst>
                                </p:cTn>
                              </p:par>
                              <p:par>
                                <p:cTn id="158" presetID="10" presetClass="entr" presetSubtype="0" fill="hold" grpId="0" nodeType="withEffect">
                                  <p:stCondLst>
                                    <p:cond delay="0"/>
                                  </p:stCondLst>
                                  <p:childTnLst>
                                    <p:set>
                                      <p:cBhvr>
                                        <p:cTn id="159" dur="1" fill="hold">
                                          <p:stCondLst>
                                            <p:cond delay="0"/>
                                          </p:stCondLst>
                                        </p:cTn>
                                        <p:tgtEl>
                                          <p:spTgt spid="28"/>
                                        </p:tgtEl>
                                        <p:attrNameLst>
                                          <p:attrName>style.visibility</p:attrName>
                                        </p:attrNameLst>
                                      </p:cBhvr>
                                      <p:to>
                                        <p:strVal val="visible"/>
                                      </p:to>
                                    </p:set>
                                    <p:animEffect transition="in" filter="fade">
                                      <p:cBhvr>
                                        <p:cTn id="160" dur="500"/>
                                        <p:tgtEl>
                                          <p:spTgt spid="28"/>
                                        </p:tgtEl>
                                      </p:cBhvr>
                                    </p:animEffect>
                                  </p:childTnLst>
                                </p:cTn>
                              </p:par>
                              <p:par>
                                <p:cTn id="161" presetID="10" presetClass="entr" presetSubtype="0" fill="hold" grpId="0" nodeType="withEffect">
                                  <p:stCondLst>
                                    <p:cond delay="0"/>
                                  </p:stCondLst>
                                  <p:childTnLst>
                                    <p:set>
                                      <p:cBhvr>
                                        <p:cTn id="162" dur="1" fill="hold">
                                          <p:stCondLst>
                                            <p:cond delay="0"/>
                                          </p:stCondLst>
                                        </p:cTn>
                                        <p:tgtEl>
                                          <p:spTgt spid="34"/>
                                        </p:tgtEl>
                                        <p:attrNameLst>
                                          <p:attrName>style.visibility</p:attrName>
                                        </p:attrNameLst>
                                      </p:cBhvr>
                                      <p:to>
                                        <p:strVal val="visible"/>
                                      </p:to>
                                    </p:set>
                                    <p:animEffect transition="in" filter="fade">
                                      <p:cBhvr>
                                        <p:cTn id="163" dur="500"/>
                                        <p:tgtEl>
                                          <p:spTgt spid="34"/>
                                        </p:tgtEl>
                                      </p:cBhvr>
                                    </p:animEffect>
                                  </p:childTnLst>
                                </p:cTn>
                              </p:par>
                              <p:par>
                                <p:cTn id="164" presetID="10" presetClass="entr" presetSubtype="0" fill="hold" grpId="0" nodeType="withEffect">
                                  <p:stCondLst>
                                    <p:cond delay="0"/>
                                  </p:stCondLst>
                                  <p:childTnLst>
                                    <p:set>
                                      <p:cBhvr>
                                        <p:cTn id="165" dur="1" fill="hold">
                                          <p:stCondLst>
                                            <p:cond delay="0"/>
                                          </p:stCondLst>
                                        </p:cTn>
                                        <p:tgtEl>
                                          <p:spTgt spid="43">
                                            <p:txEl>
                                              <p:pRg st="0" end="0"/>
                                            </p:txEl>
                                          </p:spTgt>
                                        </p:tgtEl>
                                        <p:attrNameLst>
                                          <p:attrName>style.visibility</p:attrName>
                                        </p:attrNameLst>
                                      </p:cBhvr>
                                      <p:to>
                                        <p:strVal val="visible"/>
                                      </p:to>
                                    </p:set>
                                    <p:animEffect transition="in" filter="fade">
                                      <p:cBhvr>
                                        <p:cTn id="166" dur="500"/>
                                        <p:tgtEl>
                                          <p:spTgt spid="43">
                                            <p:txEl>
                                              <p:pRg st="0" end="0"/>
                                            </p:txEl>
                                          </p:spTgt>
                                        </p:tgtEl>
                                      </p:cBhvr>
                                    </p:animEffect>
                                  </p:childTnLst>
                                </p:cTn>
                              </p:par>
                              <p:par>
                                <p:cTn id="167" presetID="10" presetClass="entr" presetSubtype="0" fill="hold" grpId="0" nodeType="withEffect">
                                  <p:stCondLst>
                                    <p:cond delay="0"/>
                                  </p:stCondLst>
                                  <p:childTnLst>
                                    <p:set>
                                      <p:cBhvr>
                                        <p:cTn id="168" dur="1" fill="hold">
                                          <p:stCondLst>
                                            <p:cond delay="0"/>
                                          </p:stCondLst>
                                        </p:cTn>
                                        <p:tgtEl>
                                          <p:spTgt spid="61">
                                            <p:txEl>
                                              <p:pRg st="0" end="0"/>
                                            </p:txEl>
                                          </p:spTgt>
                                        </p:tgtEl>
                                        <p:attrNameLst>
                                          <p:attrName>style.visibility</p:attrName>
                                        </p:attrNameLst>
                                      </p:cBhvr>
                                      <p:to>
                                        <p:strVal val="visible"/>
                                      </p:to>
                                    </p:set>
                                    <p:animEffect transition="in" filter="fade">
                                      <p:cBhvr>
                                        <p:cTn id="169" dur="500"/>
                                        <p:tgtEl>
                                          <p:spTgt spid="61">
                                            <p:txEl>
                                              <p:pRg st="0" end="0"/>
                                            </p:txEl>
                                          </p:spTgt>
                                        </p:tgtEl>
                                      </p:cBhvr>
                                    </p:animEffect>
                                  </p:childTnLst>
                                </p:cTn>
                              </p:par>
                              <p:par>
                                <p:cTn id="170" presetID="10" presetClass="entr" presetSubtype="0" fill="hold" grpId="0" nodeType="withEffect">
                                  <p:stCondLst>
                                    <p:cond delay="0"/>
                                  </p:stCondLst>
                                  <p:childTnLst>
                                    <p:set>
                                      <p:cBhvr>
                                        <p:cTn id="171" dur="1" fill="hold">
                                          <p:stCondLst>
                                            <p:cond delay="0"/>
                                          </p:stCondLst>
                                        </p:cTn>
                                        <p:tgtEl>
                                          <p:spTgt spid="67">
                                            <p:txEl>
                                              <p:pRg st="0" end="0"/>
                                            </p:txEl>
                                          </p:spTgt>
                                        </p:tgtEl>
                                        <p:attrNameLst>
                                          <p:attrName>style.visibility</p:attrName>
                                        </p:attrNameLst>
                                      </p:cBhvr>
                                      <p:to>
                                        <p:strVal val="visible"/>
                                      </p:to>
                                    </p:set>
                                    <p:animEffect transition="in" filter="fade">
                                      <p:cBhvr>
                                        <p:cTn id="172" dur="500"/>
                                        <p:tgtEl>
                                          <p:spTgt spid="67">
                                            <p:txEl>
                                              <p:pRg st="0" end="0"/>
                                            </p:txEl>
                                          </p:spTgt>
                                        </p:tgtEl>
                                      </p:cBhvr>
                                    </p:animEffect>
                                  </p:childTnLst>
                                </p:cTn>
                              </p:par>
                              <p:par>
                                <p:cTn id="173" presetID="10" presetClass="entr" presetSubtype="0" fill="hold" grpId="0" nodeType="withEffect">
                                  <p:stCondLst>
                                    <p:cond delay="0"/>
                                  </p:stCondLst>
                                  <p:childTnLst>
                                    <p:set>
                                      <p:cBhvr>
                                        <p:cTn id="174" dur="1" fill="hold">
                                          <p:stCondLst>
                                            <p:cond delay="0"/>
                                          </p:stCondLst>
                                        </p:cTn>
                                        <p:tgtEl>
                                          <p:spTgt spid="73">
                                            <p:txEl>
                                              <p:pRg st="0" end="0"/>
                                            </p:txEl>
                                          </p:spTgt>
                                        </p:tgtEl>
                                        <p:attrNameLst>
                                          <p:attrName>style.visibility</p:attrName>
                                        </p:attrNameLst>
                                      </p:cBhvr>
                                      <p:to>
                                        <p:strVal val="visible"/>
                                      </p:to>
                                    </p:set>
                                    <p:animEffect transition="in" filter="fade">
                                      <p:cBhvr>
                                        <p:cTn id="175" dur="500"/>
                                        <p:tgtEl>
                                          <p:spTgt spid="73">
                                            <p:txEl>
                                              <p:pRg st="0" end="0"/>
                                            </p:txEl>
                                          </p:spTgt>
                                        </p:tgtEl>
                                      </p:cBhvr>
                                    </p:animEffect>
                                  </p:childTnLst>
                                </p:cTn>
                              </p:par>
                            </p:childTnLst>
                          </p:cTn>
                        </p:par>
                        <p:par>
                          <p:cTn id="176" fill="hold">
                            <p:stCondLst>
                              <p:cond delay="3500"/>
                            </p:stCondLst>
                            <p:childTnLst>
                              <p:par>
                                <p:cTn id="177" presetID="16" presetClass="entr" presetSubtype="37" fill="hold" nodeType="afterEffect">
                                  <p:stCondLst>
                                    <p:cond delay="250"/>
                                  </p:stCondLst>
                                  <p:childTnLst>
                                    <p:set>
                                      <p:cBhvr>
                                        <p:cTn id="178" dur="1" fill="hold">
                                          <p:stCondLst>
                                            <p:cond delay="0"/>
                                          </p:stCondLst>
                                        </p:cTn>
                                        <p:tgtEl>
                                          <p:spTgt spid="74"/>
                                        </p:tgtEl>
                                        <p:attrNameLst>
                                          <p:attrName>style.visibility</p:attrName>
                                        </p:attrNameLst>
                                      </p:cBhvr>
                                      <p:to>
                                        <p:strVal val="visible"/>
                                      </p:to>
                                    </p:set>
                                    <p:animEffect transition="in" filter="barn(outVertical)">
                                      <p:cBhvr>
                                        <p:cTn id="179" dur="500"/>
                                        <p:tgtEl>
                                          <p:spTgt spid="74"/>
                                        </p:tgtEl>
                                      </p:cBhvr>
                                    </p:animEffect>
                                  </p:childTnLst>
                                </p:cTn>
                              </p:par>
                              <p:par>
                                <p:cTn id="180" presetID="2" presetClass="entr" presetSubtype="4" decel="100000" fill="hold" grpId="0" nodeType="withEffect">
                                  <p:stCondLst>
                                    <p:cond delay="250"/>
                                  </p:stCondLst>
                                  <p:childTnLst>
                                    <p:set>
                                      <p:cBhvr>
                                        <p:cTn id="181" dur="1" fill="hold">
                                          <p:stCondLst>
                                            <p:cond delay="0"/>
                                          </p:stCondLst>
                                        </p:cTn>
                                        <p:tgtEl>
                                          <p:spTgt spid="75"/>
                                        </p:tgtEl>
                                        <p:attrNameLst>
                                          <p:attrName>style.visibility</p:attrName>
                                        </p:attrNameLst>
                                      </p:cBhvr>
                                      <p:to>
                                        <p:strVal val="visible"/>
                                      </p:to>
                                    </p:set>
                                    <p:anim calcmode="lin" valueType="num">
                                      <p:cBhvr additive="base">
                                        <p:cTn id="182" dur="500" fill="hold"/>
                                        <p:tgtEl>
                                          <p:spTgt spid="75"/>
                                        </p:tgtEl>
                                        <p:attrNameLst>
                                          <p:attrName>ppt_x</p:attrName>
                                        </p:attrNameLst>
                                      </p:cBhvr>
                                      <p:tavLst>
                                        <p:tav tm="0">
                                          <p:val>
                                            <p:strVal val="#ppt_x"/>
                                          </p:val>
                                        </p:tav>
                                        <p:tav tm="100000">
                                          <p:val>
                                            <p:strVal val="#ppt_x"/>
                                          </p:val>
                                        </p:tav>
                                      </p:tavLst>
                                    </p:anim>
                                    <p:anim calcmode="lin" valueType="num">
                                      <p:cBhvr additive="base">
                                        <p:cTn id="183" dur="500" fill="hold"/>
                                        <p:tgtEl>
                                          <p:spTgt spid="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build="p">
        <p:tmplLst>
          <p:tmpl lvl="1">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36" grpId="0" build="p">
        <p:tmplLst>
          <p:tmpl lvl="1">
            <p:tnLst>
              <p:par>
                <p:cTn presetID="10" presetClass="entr" presetSubtype="0"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fade">
                      <p:cBhvr>
                        <p:cTn dur="500"/>
                        <p:tgtEl>
                          <p:spTgt spid="36"/>
                        </p:tgtEl>
                      </p:cBhvr>
                    </p:animEffect>
                  </p:childTnLst>
                </p:cTn>
              </p:par>
            </p:tnLst>
          </p:tmpl>
        </p:tmplLst>
      </p:bldP>
      <p:bldP spid="37" grpId="0" build="p">
        <p:tmplLst>
          <p:tmpl lvl="1">
            <p:tnLst>
              <p:par>
                <p:cTn presetID="10" presetClass="entr" presetSubtype="0" fill="hold" nodeType="with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build="p">
        <p:tmplLst>
          <p:tmpl lvl="1">
            <p:tnLst>
              <p:par>
                <p:cTn presetID="10" presetClass="entr" presetSubtype="0" fill="hold" nodeType="with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childTnLst>
                </p:cTn>
              </p:par>
            </p:tnLst>
          </p:tmpl>
        </p:tmplLst>
      </p:bldP>
      <p:bldP spid="39" grpId="0" build="p">
        <p:tmplLst>
          <p:tmpl lvl="1">
            <p:tnLst>
              <p:par>
                <p:cTn presetID="10" presetClass="entr" presetSubtype="0" fill="hold" nodeType="withEffect">
                  <p:stCondLst>
                    <p:cond delay="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40" grpId="0" build="p">
        <p:tmplLst>
          <p:tmpl lvl="1">
            <p:tnLst>
              <p:par>
                <p:cTn presetID="10" presetClass="entr" presetSubtype="0" fill="hold" nodeType="withEffect">
                  <p:stCondLst>
                    <p:cond delay="0"/>
                  </p:stCondLst>
                  <p:childTnLst>
                    <p:set>
                      <p:cBhvr>
                        <p:cTn dur="1" fill="hold">
                          <p:stCondLst>
                            <p:cond delay="0"/>
                          </p:stCondLst>
                        </p:cTn>
                        <p:tgtEl>
                          <p:spTgt spid="40"/>
                        </p:tgtEl>
                        <p:attrNameLst>
                          <p:attrName>style.visibility</p:attrName>
                        </p:attrNameLst>
                      </p:cBhvr>
                      <p:to>
                        <p:strVal val="visible"/>
                      </p:to>
                    </p:set>
                    <p:animEffect transition="in" filter="fade">
                      <p:cBhvr>
                        <p:cTn dur="500"/>
                        <p:tgtEl>
                          <p:spTgt spid="40"/>
                        </p:tgtEl>
                      </p:cBhvr>
                    </p:animEffect>
                  </p:childTnLst>
                </p:cTn>
              </p:par>
            </p:tnLst>
          </p:tmpl>
        </p:tmplLst>
      </p:bldP>
      <p:bldP spid="41" grpId="0" build="p">
        <p:tmplLst>
          <p:tmpl lvl="1">
            <p:tnLst>
              <p:par>
                <p:cTn presetID="10" presetClass="entr" presetSubtype="0" fill="hold" nodeType="withEffect">
                  <p:stCondLst>
                    <p:cond delay="0"/>
                  </p:stCondLst>
                  <p:childTnLst>
                    <p:set>
                      <p:cBhvr>
                        <p:cTn dur="1" fill="hold">
                          <p:stCondLst>
                            <p:cond delay="0"/>
                          </p:stCondLst>
                        </p:cTn>
                        <p:tgtEl>
                          <p:spTgt spid="41"/>
                        </p:tgtEl>
                        <p:attrNameLst>
                          <p:attrName>style.visibility</p:attrName>
                        </p:attrNameLst>
                      </p:cBhvr>
                      <p:to>
                        <p:strVal val="visible"/>
                      </p:to>
                    </p:set>
                    <p:animEffect transition="in" filter="fade">
                      <p:cBhvr>
                        <p:cTn dur="500"/>
                        <p:tgtEl>
                          <p:spTgt spid="41"/>
                        </p:tgtEl>
                      </p:cBhvr>
                    </p:animEffect>
                  </p:childTnLst>
                </p:cTn>
              </p:par>
            </p:tnLst>
          </p:tmpl>
        </p:tmplLst>
      </p:bldP>
      <p:bldP spid="42" grpId="0" build="p">
        <p:tmplLst>
          <p:tmpl lvl="1">
            <p:tnLst>
              <p:par>
                <p:cTn presetID="10" presetClass="entr" presetSubtype="0" fill="hold" nodeType="withEffect">
                  <p:stCondLst>
                    <p:cond delay="0"/>
                  </p:stCondLst>
                  <p:childTnLst>
                    <p:set>
                      <p:cBhvr>
                        <p:cTn dur="1" fill="hold">
                          <p:stCondLst>
                            <p:cond delay="0"/>
                          </p:stCondLst>
                        </p:cTn>
                        <p:tgtEl>
                          <p:spTgt spid="42"/>
                        </p:tgtEl>
                        <p:attrNameLst>
                          <p:attrName>style.visibility</p:attrName>
                        </p:attrNameLst>
                      </p:cBhvr>
                      <p:to>
                        <p:strVal val="visible"/>
                      </p:to>
                    </p:set>
                    <p:animEffect transition="in" filter="fade">
                      <p:cBhvr>
                        <p:cTn dur="500"/>
                        <p:tgtEl>
                          <p:spTgt spid="42"/>
                        </p:tgtEl>
                      </p:cBhvr>
                    </p:animEffect>
                  </p:childTnLst>
                </p:cTn>
              </p:par>
            </p:tnLst>
          </p:tmpl>
        </p:tmplLst>
      </p:bldP>
      <p:bldP spid="43" grpId="0" build="p">
        <p:tmplLst>
          <p:tmpl lvl="1">
            <p:tnLst>
              <p:par>
                <p:cTn presetID="10" presetClass="entr" presetSubtype="0"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fade">
                      <p:cBhvr>
                        <p:cTn dur="500"/>
                        <p:tgtEl>
                          <p:spTgt spid="43"/>
                        </p:tgtEl>
                      </p:cBhvr>
                    </p:animEffect>
                  </p:childTnLst>
                </p:cTn>
              </p:par>
            </p:tnLst>
          </p:tmpl>
        </p:tmplLst>
      </p:bldP>
      <p:bldP spid="56" grpId="0" build="p">
        <p:tmplLst>
          <p:tmpl lvl="1">
            <p:tnLst>
              <p:par>
                <p:cTn presetID="10" presetClass="entr" presetSubtype="0" fill="hold" nodeType="withEffect">
                  <p:stCondLst>
                    <p:cond delay="0"/>
                  </p:stCondLst>
                  <p:childTnLst>
                    <p:set>
                      <p:cBhvr>
                        <p:cTn dur="1" fill="hold">
                          <p:stCondLst>
                            <p:cond delay="0"/>
                          </p:stCondLst>
                        </p:cTn>
                        <p:tgtEl>
                          <p:spTgt spid="56"/>
                        </p:tgtEl>
                        <p:attrNameLst>
                          <p:attrName>style.visibility</p:attrName>
                        </p:attrNameLst>
                      </p:cBhvr>
                      <p:to>
                        <p:strVal val="visible"/>
                      </p:to>
                    </p:set>
                    <p:animEffect transition="in" filter="fade">
                      <p:cBhvr>
                        <p:cTn dur="500"/>
                        <p:tgtEl>
                          <p:spTgt spid="56"/>
                        </p:tgtEl>
                      </p:cBhvr>
                    </p:animEffect>
                  </p:childTnLst>
                </p:cTn>
              </p:par>
            </p:tnLst>
          </p:tmpl>
        </p:tmplLst>
      </p:bldP>
      <p:bldP spid="57" grpId="0" build="p">
        <p:tmplLst>
          <p:tmpl lvl="1">
            <p:tnLst>
              <p:par>
                <p:cTn presetID="10" presetClass="entr" presetSubtype="0" fill="hold" nodeType="withEffect">
                  <p:stCondLst>
                    <p:cond delay="0"/>
                  </p:stCondLst>
                  <p:childTnLst>
                    <p:set>
                      <p:cBhvr>
                        <p:cTn dur="1" fill="hold">
                          <p:stCondLst>
                            <p:cond delay="0"/>
                          </p:stCondLst>
                        </p:cTn>
                        <p:tgtEl>
                          <p:spTgt spid="57"/>
                        </p:tgtEl>
                        <p:attrNameLst>
                          <p:attrName>style.visibility</p:attrName>
                        </p:attrNameLst>
                      </p:cBhvr>
                      <p:to>
                        <p:strVal val="visible"/>
                      </p:to>
                    </p:set>
                    <p:animEffect transition="in" filter="fade">
                      <p:cBhvr>
                        <p:cTn dur="500"/>
                        <p:tgtEl>
                          <p:spTgt spid="57"/>
                        </p:tgtEl>
                      </p:cBhvr>
                    </p:animEffect>
                  </p:childTnLst>
                </p:cTn>
              </p:par>
            </p:tnLst>
          </p:tmpl>
        </p:tmplLst>
      </p:bldP>
      <p:bldP spid="58" grpId="0" build="p">
        <p:tmplLst>
          <p:tmpl lvl="1">
            <p:tnLst>
              <p:par>
                <p:cTn presetID="10" presetClass="entr" presetSubtype="0" fill="hold" nodeType="withEffect">
                  <p:stCondLst>
                    <p:cond delay="0"/>
                  </p:stCondLst>
                  <p:childTnLst>
                    <p:set>
                      <p:cBhvr>
                        <p:cTn dur="1" fill="hold">
                          <p:stCondLst>
                            <p:cond delay="0"/>
                          </p:stCondLst>
                        </p:cTn>
                        <p:tgtEl>
                          <p:spTgt spid="58"/>
                        </p:tgtEl>
                        <p:attrNameLst>
                          <p:attrName>style.visibility</p:attrName>
                        </p:attrNameLst>
                      </p:cBhvr>
                      <p:to>
                        <p:strVal val="visible"/>
                      </p:to>
                    </p:set>
                    <p:animEffect transition="in" filter="fade">
                      <p:cBhvr>
                        <p:cTn dur="500"/>
                        <p:tgtEl>
                          <p:spTgt spid="58"/>
                        </p:tgtEl>
                      </p:cBhvr>
                    </p:animEffect>
                  </p:childTnLst>
                </p:cTn>
              </p:par>
            </p:tnLst>
          </p:tmpl>
        </p:tmplLst>
      </p:bldP>
      <p:bldP spid="59" grpId="0" build="p">
        <p:tmplLst>
          <p:tmpl lvl="1">
            <p:tnLst>
              <p:par>
                <p:cTn presetID="10" presetClass="entr" presetSubtype="0" fill="hold" nodeType="withEffect">
                  <p:stCondLst>
                    <p:cond delay="0"/>
                  </p:stCondLst>
                  <p:childTnLst>
                    <p:set>
                      <p:cBhvr>
                        <p:cTn dur="1" fill="hold">
                          <p:stCondLst>
                            <p:cond delay="0"/>
                          </p:stCondLst>
                        </p:cTn>
                        <p:tgtEl>
                          <p:spTgt spid="59"/>
                        </p:tgtEl>
                        <p:attrNameLst>
                          <p:attrName>style.visibility</p:attrName>
                        </p:attrNameLst>
                      </p:cBhvr>
                      <p:to>
                        <p:strVal val="visible"/>
                      </p:to>
                    </p:set>
                    <p:animEffect transition="in" filter="fade">
                      <p:cBhvr>
                        <p:cTn dur="500"/>
                        <p:tgtEl>
                          <p:spTgt spid="59"/>
                        </p:tgtEl>
                      </p:cBhvr>
                    </p:animEffect>
                  </p:childTnLst>
                </p:cTn>
              </p:par>
            </p:tnLst>
          </p:tmpl>
        </p:tmplLst>
      </p:bldP>
      <p:bldP spid="60" grpId="0" build="p">
        <p:tmplLst>
          <p:tmpl lvl="1">
            <p:tnLst>
              <p:par>
                <p:cTn presetID="10" presetClass="entr" presetSubtype="0" fill="hold" nodeType="withEffect">
                  <p:stCondLst>
                    <p:cond delay="0"/>
                  </p:stCondLst>
                  <p:childTnLst>
                    <p:set>
                      <p:cBhvr>
                        <p:cTn dur="1" fill="hold">
                          <p:stCondLst>
                            <p:cond delay="0"/>
                          </p:stCondLst>
                        </p:cTn>
                        <p:tgtEl>
                          <p:spTgt spid="60"/>
                        </p:tgtEl>
                        <p:attrNameLst>
                          <p:attrName>style.visibility</p:attrName>
                        </p:attrNameLst>
                      </p:cBhvr>
                      <p:to>
                        <p:strVal val="visible"/>
                      </p:to>
                    </p:set>
                    <p:animEffect transition="in" filter="fade">
                      <p:cBhvr>
                        <p:cTn dur="500"/>
                        <p:tgtEl>
                          <p:spTgt spid="60"/>
                        </p:tgtEl>
                      </p:cBhvr>
                    </p:animEffect>
                  </p:childTnLst>
                </p:cTn>
              </p:par>
            </p:tnLst>
          </p:tmpl>
        </p:tmplLst>
      </p:bldP>
      <p:bldP spid="61" grpId="0" build="p">
        <p:tmplLst>
          <p:tmpl lvl="1">
            <p:tnLst>
              <p:par>
                <p:cTn presetID="10" presetClass="entr" presetSubtype="0" fill="hold" nodeType="withEffect">
                  <p:stCondLst>
                    <p:cond delay="0"/>
                  </p:stCondLst>
                  <p:childTnLst>
                    <p:set>
                      <p:cBhvr>
                        <p:cTn dur="1" fill="hold">
                          <p:stCondLst>
                            <p:cond delay="0"/>
                          </p:stCondLst>
                        </p:cTn>
                        <p:tgtEl>
                          <p:spTgt spid="61"/>
                        </p:tgtEl>
                        <p:attrNameLst>
                          <p:attrName>style.visibility</p:attrName>
                        </p:attrNameLst>
                      </p:cBhvr>
                      <p:to>
                        <p:strVal val="visible"/>
                      </p:to>
                    </p:set>
                    <p:animEffect transition="in" filter="fade">
                      <p:cBhvr>
                        <p:cTn dur="500"/>
                        <p:tgtEl>
                          <p:spTgt spid="61"/>
                        </p:tgtEl>
                      </p:cBhvr>
                    </p:animEffect>
                  </p:childTnLst>
                </p:cTn>
              </p:par>
            </p:tnLst>
          </p:tmpl>
        </p:tmplLst>
      </p:bldP>
      <p:bldP spid="62" grpId="0" build="p">
        <p:tmplLst>
          <p:tmpl lvl="1">
            <p:tnLst>
              <p:par>
                <p:cTn presetID="10" presetClass="entr" presetSubtype="0" fill="hold" nodeType="withEffect">
                  <p:stCondLst>
                    <p:cond delay="0"/>
                  </p:stCondLst>
                  <p:childTnLst>
                    <p:set>
                      <p:cBhvr>
                        <p:cTn dur="1" fill="hold">
                          <p:stCondLst>
                            <p:cond delay="0"/>
                          </p:stCondLst>
                        </p:cTn>
                        <p:tgtEl>
                          <p:spTgt spid="62"/>
                        </p:tgtEl>
                        <p:attrNameLst>
                          <p:attrName>style.visibility</p:attrName>
                        </p:attrNameLst>
                      </p:cBhvr>
                      <p:to>
                        <p:strVal val="visible"/>
                      </p:to>
                    </p:set>
                    <p:animEffect transition="in" filter="fade">
                      <p:cBhvr>
                        <p:cTn dur="500"/>
                        <p:tgtEl>
                          <p:spTgt spid="62"/>
                        </p:tgtEl>
                      </p:cBhvr>
                    </p:animEffect>
                  </p:childTnLst>
                </p:cTn>
              </p:par>
            </p:tnLst>
          </p:tmpl>
        </p:tmplLst>
      </p:bldP>
      <p:bldP spid="63" grpId="0" build="p">
        <p:tmplLst>
          <p:tmpl lvl="1">
            <p:tnLst>
              <p:par>
                <p:cTn presetID="10" presetClass="entr" presetSubtype="0" fill="hold" nodeType="withEffect">
                  <p:stCondLst>
                    <p:cond delay="0"/>
                  </p:stCondLst>
                  <p:childTnLst>
                    <p:set>
                      <p:cBhvr>
                        <p:cTn dur="1" fill="hold">
                          <p:stCondLst>
                            <p:cond delay="0"/>
                          </p:stCondLst>
                        </p:cTn>
                        <p:tgtEl>
                          <p:spTgt spid="63"/>
                        </p:tgtEl>
                        <p:attrNameLst>
                          <p:attrName>style.visibility</p:attrName>
                        </p:attrNameLst>
                      </p:cBhvr>
                      <p:to>
                        <p:strVal val="visible"/>
                      </p:to>
                    </p:set>
                    <p:animEffect transition="in" filter="fade">
                      <p:cBhvr>
                        <p:cTn dur="500"/>
                        <p:tgtEl>
                          <p:spTgt spid="63"/>
                        </p:tgtEl>
                      </p:cBhvr>
                    </p:animEffect>
                  </p:childTnLst>
                </p:cTn>
              </p:par>
            </p:tnLst>
          </p:tmpl>
        </p:tmplLst>
      </p:bldP>
      <p:bldP spid="64" grpId="0" build="p">
        <p:tmplLst>
          <p:tmpl lvl="1">
            <p:tnLst>
              <p:par>
                <p:cTn presetID="10" presetClass="entr" presetSubtype="0" fill="hold" nodeType="withEffect">
                  <p:stCondLst>
                    <p:cond delay="0"/>
                  </p:stCondLst>
                  <p:childTnLst>
                    <p:set>
                      <p:cBhvr>
                        <p:cTn dur="1" fill="hold">
                          <p:stCondLst>
                            <p:cond delay="0"/>
                          </p:stCondLst>
                        </p:cTn>
                        <p:tgtEl>
                          <p:spTgt spid="64"/>
                        </p:tgtEl>
                        <p:attrNameLst>
                          <p:attrName>style.visibility</p:attrName>
                        </p:attrNameLst>
                      </p:cBhvr>
                      <p:to>
                        <p:strVal val="visible"/>
                      </p:to>
                    </p:set>
                    <p:animEffect transition="in" filter="fade">
                      <p:cBhvr>
                        <p:cTn dur="500"/>
                        <p:tgtEl>
                          <p:spTgt spid="64"/>
                        </p:tgtEl>
                      </p:cBhvr>
                    </p:animEffect>
                  </p:childTnLst>
                </p:cTn>
              </p:par>
            </p:tnLst>
          </p:tmpl>
        </p:tmplLst>
      </p:bldP>
      <p:bldP spid="65" grpId="0" build="p">
        <p:tmplLst>
          <p:tmpl lvl="1">
            <p:tnLst>
              <p:par>
                <p:cTn presetID="10" presetClass="entr" presetSubtype="0" fill="hold" nodeType="withEffect">
                  <p:stCondLst>
                    <p:cond delay="0"/>
                  </p:stCondLst>
                  <p:childTnLst>
                    <p:set>
                      <p:cBhvr>
                        <p:cTn dur="1" fill="hold">
                          <p:stCondLst>
                            <p:cond delay="0"/>
                          </p:stCondLst>
                        </p:cTn>
                        <p:tgtEl>
                          <p:spTgt spid="65"/>
                        </p:tgtEl>
                        <p:attrNameLst>
                          <p:attrName>style.visibility</p:attrName>
                        </p:attrNameLst>
                      </p:cBhvr>
                      <p:to>
                        <p:strVal val="visible"/>
                      </p:to>
                    </p:set>
                    <p:animEffect transition="in" filter="fade">
                      <p:cBhvr>
                        <p:cTn dur="500"/>
                        <p:tgtEl>
                          <p:spTgt spid="65"/>
                        </p:tgtEl>
                      </p:cBhvr>
                    </p:animEffect>
                  </p:childTnLst>
                </p:cTn>
              </p:par>
            </p:tnLst>
          </p:tmpl>
        </p:tmplLst>
      </p:bldP>
      <p:bldP spid="66" grpId="0" build="p">
        <p:tmplLst>
          <p:tmpl lvl="1">
            <p:tnLst>
              <p:par>
                <p:cTn presetID="10" presetClass="entr" presetSubtype="0" fill="hold" nodeType="withEffect">
                  <p:stCondLst>
                    <p:cond delay="0"/>
                  </p:stCondLst>
                  <p:childTnLst>
                    <p:set>
                      <p:cBhvr>
                        <p:cTn dur="1" fill="hold">
                          <p:stCondLst>
                            <p:cond delay="0"/>
                          </p:stCondLst>
                        </p:cTn>
                        <p:tgtEl>
                          <p:spTgt spid="66"/>
                        </p:tgtEl>
                        <p:attrNameLst>
                          <p:attrName>style.visibility</p:attrName>
                        </p:attrNameLst>
                      </p:cBhvr>
                      <p:to>
                        <p:strVal val="visible"/>
                      </p:to>
                    </p:set>
                    <p:animEffect transition="in" filter="fade">
                      <p:cBhvr>
                        <p:cTn dur="500"/>
                        <p:tgtEl>
                          <p:spTgt spid="66"/>
                        </p:tgtEl>
                      </p:cBhvr>
                    </p:animEffect>
                  </p:childTnLst>
                </p:cTn>
              </p:par>
            </p:tnLst>
          </p:tmpl>
        </p:tmplLst>
      </p:bldP>
      <p:bldP spid="67" grpId="0" build="p">
        <p:tmplLst>
          <p:tmpl lvl="1">
            <p:tnLst>
              <p:par>
                <p:cTn presetID="10" presetClass="entr" presetSubtype="0" fill="hold" nodeType="withEffect">
                  <p:stCondLst>
                    <p:cond delay="0"/>
                  </p:stCondLst>
                  <p:childTnLst>
                    <p:set>
                      <p:cBhvr>
                        <p:cTn dur="1" fill="hold">
                          <p:stCondLst>
                            <p:cond delay="0"/>
                          </p:stCondLst>
                        </p:cTn>
                        <p:tgtEl>
                          <p:spTgt spid="67"/>
                        </p:tgtEl>
                        <p:attrNameLst>
                          <p:attrName>style.visibility</p:attrName>
                        </p:attrNameLst>
                      </p:cBhvr>
                      <p:to>
                        <p:strVal val="visible"/>
                      </p:to>
                    </p:set>
                    <p:animEffect transition="in" filter="fade">
                      <p:cBhvr>
                        <p:cTn dur="500"/>
                        <p:tgtEl>
                          <p:spTgt spid="67"/>
                        </p:tgtEl>
                      </p:cBhvr>
                    </p:animEffect>
                  </p:childTnLst>
                </p:cTn>
              </p:par>
            </p:tnLst>
          </p:tmpl>
        </p:tmplLst>
      </p:bldP>
      <p:bldP spid="68" grpId="0" build="p">
        <p:tmplLst>
          <p:tmpl lvl="1">
            <p:tnLst>
              <p:par>
                <p:cTn presetID="10" presetClass="entr" presetSubtype="0" fill="hold" nodeType="withEffect">
                  <p:stCondLst>
                    <p:cond delay="0"/>
                  </p:stCondLst>
                  <p:childTnLst>
                    <p:set>
                      <p:cBhvr>
                        <p:cTn dur="1" fill="hold">
                          <p:stCondLst>
                            <p:cond delay="0"/>
                          </p:stCondLst>
                        </p:cTn>
                        <p:tgtEl>
                          <p:spTgt spid="68"/>
                        </p:tgtEl>
                        <p:attrNameLst>
                          <p:attrName>style.visibility</p:attrName>
                        </p:attrNameLst>
                      </p:cBhvr>
                      <p:to>
                        <p:strVal val="visible"/>
                      </p:to>
                    </p:set>
                    <p:animEffect transition="in" filter="fade">
                      <p:cBhvr>
                        <p:cTn dur="500"/>
                        <p:tgtEl>
                          <p:spTgt spid="68"/>
                        </p:tgtEl>
                      </p:cBhvr>
                    </p:animEffect>
                  </p:childTnLst>
                </p:cTn>
              </p:par>
            </p:tnLst>
          </p:tmpl>
        </p:tmplLst>
      </p:bldP>
      <p:bldP spid="69" grpId="0" build="p">
        <p:tmplLst>
          <p:tmpl lvl="1">
            <p:tnLst>
              <p:par>
                <p:cTn presetID="10" presetClass="entr" presetSubtype="0" fill="hold" nodeType="withEffect">
                  <p:stCondLst>
                    <p:cond delay="0"/>
                  </p:stCondLst>
                  <p:childTnLst>
                    <p:set>
                      <p:cBhvr>
                        <p:cTn dur="1" fill="hold">
                          <p:stCondLst>
                            <p:cond delay="0"/>
                          </p:stCondLst>
                        </p:cTn>
                        <p:tgtEl>
                          <p:spTgt spid="69"/>
                        </p:tgtEl>
                        <p:attrNameLst>
                          <p:attrName>style.visibility</p:attrName>
                        </p:attrNameLst>
                      </p:cBhvr>
                      <p:to>
                        <p:strVal val="visible"/>
                      </p:to>
                    </p:set>
                    <p:animEffect transition="in" filter="fade">
                      <p:cBhvr>
                        <p:cTn dur="500"/>
                        <p:tgtEl>
                          <p:spTgt spid="69"/>
                        </p:tgtEl>
                      </p:cBhvr>
                    </p:animEffect>
                  </p:childTnLst>
                </p:cTn>
              </p:par>
            </p:tnLst>
          </p:tmpl>
        </p:tmplLst>
      </p:bldP>
      <p:bldP spid="70" grpId="0" build="p">
        <p:tmplLst>
          <p:tmpl lvl="1">
            <p:tnLst>
              <p:par>
                <p:cTn presetID="10" presetClass="entr" presetSubtype="0" fill="hold" nodeType="withEffect">
                  <p:stCondLst>
                    <p:cond delay="0"/>
                  </p:stCondLst>
                  <p:childTnLst>
                    <p:set>
                      <p:cBhvr>
                        <p:cTn dur="1" fill="hold">
                          <p:stCondLst>
                            <p:cond delay="0"/>
                          </p:stCondLst>
                        </p:cTn>
                        <p:tgtEl>
                          <p:spTgt spid="70"/>
                        </p:tgtEl>
                        <p:attrNameLst>
                          <p:attrName>style.visibility</p:attrName>
                        </p:attrNameLst>
                      </p:cBhvr>
                      <p:to>
                        <p:strVal val="visible"/>
                      </p:to>
                    </p:set>
                    <p:animEffect transition="in" filter="fade">
                      <p:cBhvr>
                        <p:cTn dur="500"/>
                        <p:tgtEl>
                          <p:spTgt spid="70"/>
                        </p:tgtEl>
                      </p:cBhvr>
                    </p:animEffect>
                  </p:childTnLst>
                </p:cTn>
              </p:par>
            </p:tnLst>
          </p:tmpl>
        </p:tmplLst>
      </p:bldP>
      <p:bldP spid="71" grpId="0" build="p">
        <p:tmplLst>
          <p:tmpl lvl="1">
            <p:tnLst>
              <p:par>
                <p:cTn presetID="10" presetClass="entr" presetSubtype="0" fill="hold" nodeType="withEffect">
                  <p:stCondLst>
                    <p:cond delay="0"/>
                  </p:stCondLst>
                  <p:childTnLst>
                    <p:set>
                      <p:cBhvr>
                        <p:cTn dur="1" fill="hold">
                          <p:stCondLst>
                            <p:cond delay="0"/>
                          </p:stCondLst>
                        </p:cTn>
                        <p:tgtEl>
                          <p:spTgt spid="71"/>
                        </p:tgtEl>
                        <p:attrNameLst>
                          <p:attrName>style.visibility</p:attrName>
                        </p:attrNameLst>
                      </p:cBhvr>
                      <p:to>
                        <p:strVal val="visible"/>
                      </p:to>
                    </p:set>
                    <p:animEffect transition="in" filter="fade">
                      <p:cBhvr>
                        <p:cTn dur="500"/>
                        <p:tgtEl>
                          <p:spTgt spid="71"/>
                        </p:tgtEl>
                      </p:cBhvr>
                    </p:animEffect>
                  </p:childTnLst>
                </p:cTn>
              </p:par>
            </p:tnLst>
          </p:tmpl>
        </p:tmplLst>
      </p:bldP>
      <p:bldP spid="72" grpId="0" build="p">
        <p:tmplLst>
          <p:tmpl lvl="1">
            <p:tnLst>
              <p:par>
                <p:cTn presetID="10" presetClass="entr" presetSubtype="0" fill="hold" nodeType="withEffect">
                  <p:stCondLst>
                    <p:cond delay="0"/>
                  </p:stCondLst>
                  <p:childTnLst>
                    <p:set>
                      <p:cBhvr>
                        <p:cTn dur="1" fill="hold">
                          <p:stCondLst>
                            <p:cond delay="0"/>
                          </p:stCondLst>
                        </p:cTn>
                        <p:tgtEl>
                          <p:spTgt spid="72"/>
                        </p:tgtEl>
                        <p:attrNameLst>
                          <p:attrName>style.visibility</p:attrName>
                        </p:attrNameLst>
                      </p:cBhvr>
                      <p:to>
                        <p:strVal val="visible"/>
                      </p:to>
                    </p:set>
                    <p:animEffect transition="in" filter="fade">
                      <p:cBhvr>
                        <p:cTn dur="500"/>
                        <p:tgtEl>
                          <p:spTgt spid="72"/>
                        </p:tgtEl>
                      </p:cBhvr>
                    </p:animEffect>
                  </p:childTnLst>
                </p:cTn>
              </p:par>
            </p:tnLst>
          </p:tmpl>
        </p:tmplLst>
      </p:bldP>
      <p:bldP spid="73" grpId="0" build="p">
        <p:tmplLst>
          <p:tmpl lvl="1">
            <p:tnLst>
              <p:par>
                <p:cTn presetID="10" presetClass="entr" presetSubtype="0" fill="hold" nodeType="withEffect">
                  <p:stCondLst>
                    <p:cond delay="0"/>
                  </p:stCondLst>
                  <p:childTnLst>
                    <p:set>
                      <p:cBhvr>
                        <p:cTn dur="1" fill="hold">
                          <p:stCondLst>
                            <p:cond delay="0"/>
                          </p:stCondLst>
                        </p:cTn>
                        <p:tgtEl>
                          <p:spTgt spid="73"/>
                        </p:tgtEl>
                        <p:attrNameLst>
                          <p:attrName>style.visibility</p:attrName>
                        </p:attrNameLst>
                      </p:cBhvr>
                      <p:to>
                        <p:strVal val="visible"/>
                      </p:to>
                    </p:set>
                    <p:animEffect transition="in" filter="fade">
                      <p:cBhvr>
                        <p:cTn dur="500"/>
                        <p:tgtEl>
                          <p:spTgt spid="73"/>
                        </p:tgtEl>
                      </p:cBhvr>
                    </p:animEffect>
                  </p:childTnLst>
                </p:cTn>
              </p:par>
            </p:tnLst>
          </p:tmpl>
        </p:tmplLst>
      </p:bldP>
      <p:bldP spid="75" grpId="0"/>
    </p:bld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Normal Table 3">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1 つの角を丸めた四角形 4"/>
          <p:cNvSpPr/>
          <p:nvPr userDrawn="1"/>
        </p:nvSpPr>
        <p:spPr>
          <a:xfrm flipH="1">
            <a:off x="1034618" y="1890577"/>
            <a:ext cx="3780420" cy="1048493"/>
          </a:xfrm>
          <a:prstGeom prst="round1Rect">
            <a:avLst/>
          </a:prstGeom>
          <a:solidFill>
            <a:schemeClr val="accent1">
              <a:lumMod val="75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6" name="正方形/長方形 5"/>
          <p:cNvSpPr/>
          <p:nvPr userDrawn="1"/>
        </p:nvSpPr>
        <p:spPr>
          <a:xfrm>
            <a:off x="4912736" y="1890577"/>
            <a:ext cx="3029416" cy="1048493"/>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 name="正方形/長方形 6"/>
          <p:cNvSpPr/>
          <p:nvPr userDrawn="1"/>
        </p:nvSpPr>
        <p:spPr>
          <a:xfrm>
            <a:off x="8018081" y="1890577"/>
            <a:ext cx="3029416" cy="1048493"/>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 name="1 つの角を丸めた四角形 7"/>
          <p:cNvSpPr/>
          <p:nvPr userDrawn="1"/>
        </p:nvSpPr>
        <p:spPr>
          <a:xfrm>
            <a:off x="14259561" y="1890577"/>
            <a:ext cx="2883089" cy="1048493"/>
          </a:xfrm>
          <a:prstGeom prst="round1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9" name="正方形/長方形 8"/>
          <p:cNvSpPr/>
          <p:nvPr userDrawn="1"/>
        </p:nvSpPr>
        <p:spPr>
          <a:xfrm>
            <a:off x="1037960" y="3009661"/>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正方形/長方形 9"/>
          <p:cNvSpPr/>
          <p:nvPr userDrawn="1"/>
        </p:nvSpPr>
        <p:spPr>
          <a:xfrm>
            <a:off x="1037960" y="3756355"/>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1" name="正方形/長方形 10"/>
          <p:cNvSpPr/>
          <p:nvPr userDrawn="1"/>
        </p:nvSpPr>
        <p:spPr>
          <a:xfrm>
            <a:off x="1037960" y="4503049"/>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2" name="正方形/長方形 11"/>
          <p:cNvSpPr/>
          <p:nvPr userDrawn="1"/>
        </p:nvSpPr>
        <p:spPr>
          <a:xfrm>
            <a:off x="1037960" y="5249743"/>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3" name="正方形/長方形 12"/>
          <p:cNvSpPr/>
          <p:nvPr userDrawn="1"/>
        </p:nvSpPr>
        <p:spPr>
          <a:xfrm>
            <a:off x="1037960" y="5996437"/>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4" name="1 つの角を丸めた四角形 13"/>
          <p:cNvSpPr/>
          <p:nvPr userDrawn="1"/>
        </p:nvSpPr>
        <p:spPr>
          <a:xfrm flipH="1" flipV="1">
            <a:off x="1037960" y="6743133"/>
            <a:ext cx="3777078" cy="660290"/>
          </a:xfrm>
          <a:prstGeom prst="round1Rect">
            <a:avLst>
              <a:gd name="adj" fmla="val 31639"/>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7" name="正方形/長方形 16"/>
          <p:cNvSpPr/>
          <p:nvPr userDrawn="1"/>
        </p:nvSpPr>
        <p:spPr>
          <a:xfrm>
            <a:off x="4912736" y="3009661"/>
            <a:ext cx="3029416"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8" name="正方形/長方形 17"/>
          <p:cNvSpPr/>
          <p:nvPr userDrawn="1"/>
        </p:nvSpPr>
        <p:spPr>
          <a:xfrm>
            <a:off x="4912736" y="3756355"/>
            <a:ext cx="3029416"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9" name="正方形/長方形 18"/>
          <p:cNvSpPr/>
          <p:nvPr userDrawn="1"/>
        </p:nvSpPr>
        <p:spPr>
          <a:xfrm>
            <a:off x="4912736" y="4503049"/>
            <a:ext cx="3029416"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0" name="正方形/長方形 19"/>
          <p:cNvSpPr/>
          <p:nvPr userDrawn="1"/>
        </p:nvSpPr>
        <p:spPr>
          <a:xfrm>
            <a:off x="4912736" y="5249743"/>
            <a:ext cx="3029416"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1" name="正方形/長方形 20"/>
          <p:cNvSpPr/>
          <p:nvPr userDrawn="1"/>
        </p:nvSpPr>
        <p:spPr>
          <a:xfrm>
            <a:off x="4912736" y="5996437"/>
            <a:ext cx="3029416"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2" name="正方形/長方形 21"/>
          <p:cNvSpPr/>
          <p:nvPr userDrawn="1"/>
        </p:nvSpPr>
        <p:spPr>
          <a:xfrm>
            <a:off x="4912736" y="6743133"/>
            <a:ext cx="3029416"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3" name="正方形/長方形 22"/>
          <p:cNvSpPr/>
          <p:nvPr userDrawn="1"/>
        </p:nvSpPr>
        <p:spPr>
          <a:xfrm>
            <a:off x="8018081" y="3009661"/>
            <a:ext cx="3029416"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4" name="正方形/長方形 23"/>
          <p:cNvSpPr/>
          <p:nvPr userDrawn="1"/>
        </p:nvSpPr>
        <p:spPr>
          <a:xfrm>
            <a:off x="8018081" y="3756355"/>
            <a:ext cx="3029416"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5" name="正方形/長方形 24"/>
          <p:cNvSpPr/>
          <p:nvPr userDrawn="1"/>
        </p:nvSpPr>
        <p:spPr>
          <a:xfrm>
            <a:off x="8018081" y="4503049"/>
            <a:ext cx="3029416"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6" name="正方形/長方形 25"/>
          <p:cNvSpPr/>
          <p:nvPr userDrawn="1"/>
        </p:nvSpPr>
        <p:spPr>
          <a:xfrm>
            <a:off x="8018081" y="5249743"/>
            <a:ext cx="3029416"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7" name="正方形/長方形 26"/>
          <p:cNvSpPr/>
          <p:nvPr userDrawn="1"/>
        </p:nvSpPr>
        <p:spPr>
          <a:xfrm>
            <a:off x="8018081" y="5996437"/>
            <a:ext cx="3029416"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8" name="正方形/長方形 27"/>
          <p:cNvSpPr/>
          <p:nvPr userDrawn="1"/>
        </p:nvSpPr>
        <p:spPr>
          <a:xfrm>
            <a:off x="8018081" y="6743133"/>
            <a:ext cx="3029416"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9" name="正方形/長方形 28"/>
          <p:cNvSpPr/>
          <p:nvPr userDrawn="1"/>
        </p:nvSpPr>
        <p:spPr>
          <a:xfrm>
            <a:off x="14259561" y="3009661"/>
            <a:ext cx="2883089"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0" name="正方形/長方形 29"/>
          <p:cNvSpPr/>
          <p:nvPr userDrawn="1"/>
        </p:nvSpPr>
        <p:spPr>
          <a:xfrm>
            <a:off x="14259561" y="3756355"/>
            <a:ext cx="2883089"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1" name="正方形/長方形 30"/>
          <p:cNvSpPr/>
          <p:nvPr userDrawn="1"/>
        </p:nvSpPr>
        <p:spPr>
          <a:xfrm>
            <a:off x="14259561" y="4503049"/>
            <a:ext cx="2883089"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2" name="正方形/長方形 31"/>
          <p:cNvSpPr/>
          <p:nvPr userDrawn="1"/>
        </p:nvSpPr>
        <p:spPr>
          <a:xfrm>
            <a:off x="14259561" y="5249743"/>
            <a:ext cx="2883089"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3" name="正方形/長方形 32"/>
          <p:cNvSpPr/>
          <p:nvPr userDrawn="1"/>
        </p:nvSpPr>
        <p:spPr>
          <a:xfrm>
            <a:off x="14259561" y="5996437"/>
            <a:ext cx="2883089"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4" name="1 つの角を丸めた四角形 33"/>
          <p:cNvSpPr/>
          <p:nvPr userDrawn="1"/>
        </p:nvSpPr>
        <p:spPr>
          <a:xfrm flipV="1">
            <a:off x="14259561" y="6743133"/>
            <a:ext cx="2883089" cy="660290"/>
          </a:xfrm>
          <a:prstGeom prst="round1Rect">
            <a:avLst>
              <a:gd name="adj" fmla="val 33510"/>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5" name="テキスト プレースホルダー 11"/>
          <p:cNvSpPr>
            <a:spLocks noGrp="1"/>
          </p:cNvSpPr>
          <p:nvPr>
            <p:ph type="body" sz="quarter" idx="36" hasCustomPrompt="1"/>
          </p:nvPr>
        </p:nvSpPr>
        <p:spPr>
          <a:xfrm>
            <a:off x="4912737" y="2028221"/>
            <a:ext cx="3029416" cy="773203"/>
          </a:xfrm>
        </p:spPr>
        <p:txBody>
          <a:bodyPr anchor="ctr">
            <a:noAutofit/>
          </a:bodyPr>
          <a:lstStyle>
            <a:lvl1pPr algn="ctr">
              <a:lnSpc>
                <a:spcPct val="120000"/>
              </a:lnSpc>
              <a:defRPr sz="2400" spc="300">
                <a:solidFill>
                  <a:schemeClr val="bg1"/>
                </a:solidFill>
                <a:latin typeface="+mj-lt"/>
              </a:defRPr>
            </a:lvl1pPr>
          </a:lstStyle>
          <a:p>
            <a:pPr lvl="0"/>
            <a:r>
              <a:rPr lang="en-US" altLang="ja-JP" dirty="0"/>
              <a:t>TEXT HERE</a:t>
            </a:r>
            <a:endParaRPr lang="en-US" dirty="0"/>
          </a:p>
        </p:txBody>
      </p:sp>
      <p:sp>
        <p:nvSpPr>
          <p:cNvPr id="36" name="テキスト プレースホルダー 11"/>
          <p:cNvSpPr>
            <a:spLocks noGrp="1"/>
          </p:cNvSpPr>
          <p:nvPr>
            <p:ph type="body" sz="quarter" idx="37" hasCustomPrompt="1"/>
          </p:nvPr>
        </p:nvSpPr>
        <p:spPr>
          <a:xfrm>
            <a:off x="8028851" y="2028221"/>
            <a:ext cx="3029416" cy="773203"/>
          </a:xfrm>
        </p:spPr>
        <p:txBody>
          <a:bodyPr anchor="ctr">
            <a:noAutofit/>
          </a:bodyPr>
          <a:lstStyle>
            <a:lvl1pPr algn="ctr">
              <a:lnSpc>
                <a:spcPct val="120000"/>
              </a:lnSpc>
              <a:defRPr sz="2400" spc="300">
                <a:solidFill>
                  <a:schemeClr val="bg1"/>
                </a:solidFill>
                <a:latin typeface="+mj-lt"/>
              </a:defRPr>
            </a:lvl1pPr>
          </a:lstStyle>
          <a:p>
            <a:pPr lvl="0"/>
            <a:r>
              <a:rPr lang="en-US" altLang="ja-JP" dirty="0"/>
              <a:t>TEXT HERE</a:t>
            </a:r>
            <a:endParaRPr lang="en-US" dirty="0"/>
          </a:p>
        </p:txBody>
      </p:sp>
      <p:sp>
        <p:nvSpPr>
          <p:cNvPr id="37" name="テキスト プレースホルダー 11"/>
          <p:cNvSpPr>
            <a:spLocks noGrp="1"/>
          </p:cNvSpPr>
          <p:nvPr>
            <p:ph type="body" sz="quarter" idx="38" hasCustomPrompt="1"/>
          </p:nvPr>
        </p:nvSpPr>
        <p:spPr>
          <a:xfrm>
            <a:off x="14245617" y="2028221"/>
            <a:ext cx="2883089" cy="773203"/>
          </a:xfrm>
        </p:spPr>
        <p:txBody>
          <a:bodyPr anchor="ctr">
            <a:noAutofit/>
          </a:bodyPr>
          <a:lstStyle>
            <a:lvl1pPr algn="ctr">
              <a:lnSpc>
                <a:spcPct val="120000"/>
              </a:lnSpc>
              <a:defRPr sz="2400" spc="300">
                <a:solidFill>
                  <a:schemeClr val="bg1"/>
                </a:solidFill>
                <a:latin typeface="+mj-lt"/>
              </a:defRPr>
            </a:lvl1pPr>
          </a:lstStyle>
          <a:p>
            <a:pPr lvl="0"/>
            <a:r>
              <a:rPr lang="en-US" altLang="ja-JP" dirty="0"/>
              <a:t>TEXT HERE</a:t>
            </a:r>
            <a:endParaRPr lang="en-US" dirty="0"/>
          </a:p>
        </p:txBody>
      </p:sp>
      <p:sp>
        <p:nvSpPr>
          <p:cNvPr id="38" name="テキスト プレースホルダー 11"/>
          <p:cNvSpPr>
            <a:spLocks noGrp="1"/>
          </p:cNvSpPr>
          <p:nvPr>
            <p:ph type="body" sz="quarter" idx="39" hasCustomPrompt="1"/>
          </p:nvPr>
        </p:nvSpPr>
        <p:spPr>
          <a:xfrm>
            <a:off x="1037960" y="3027398"/>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39" name="テキスト プレースホルダー 11"/>
          <p:cNvSpPr>
            <a:spLocks noGrp="1"/>
          </p:cNvSpPr>
          <p:nvPr>
            <p:ph type="body" sz="quarter" idx="40" hasCustomPrompt="1"/>
          </p:nvPr>
        </p:nvSpPr>
        <p:spPr>
          <a:xfrm>
            <a:off x="1037960" y="3756355"/>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40" name="テキスト プレースホルダー 11"/>
          <p:cNvSpPr>
            <a:spLocks noGrp="1"/>
          </p:cNvSpPr>
          <p:nvPr>
            <p:ph type="body" sz="quarter" idx="41" hasCustomPrompt="1"/>
          </p:nvPr>
        </p:nvSpPr>
        <p:spPr>
          <a:xfrm>
            <a:off x="1037960" y="4503049"/>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41" name="テキスト プレースホルダー 11"/>
          <p:cNvSpPr>
            <a:spLocks noGrp="1"/>
          </p:cNvSpPr>
          <p:nvPr>
            <p:ph type="body" sz="quarter" idx="42" hasCustomPrompt="1"/>
          </p:nvPr>
        </p:nvSpPr>
        <p:spPr>
          <a:xfrm>
            <a:off x="1037960" y="5249743"/>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42" name="テキスト プレースホルダー 11"/>
          <p:cNvSpPr>
            <a:spLocks noGrp="1"/>
          </p:cNvSpPr>
          <p:nvPr>
            <p:ph type="body" sz="quarter" idx="43" hasCustomPrompt="1"/>
          </p:nvPr>
        </p:nvSpPr>
        <p:spPr>
          <a:xfrm>
            <a:off x="1037960" y="6014148"/>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43" name="テキスト プレースホルダー 11"/>
          <p:cNvSpPr>
            <a:spLocks noGrp="1"/>
          </p:cNvSpPr>
          <p:nvPr>
            <p:ph type="body" sz="quarter" idx="44" hasCustomPrompt="1"/>
          </p:nvPr>
        </p:nvSpPr>
        <p:spPr>
          <a:xfrm>
            <a:off x="1037960" y="6755490"/>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56" name="テキスト プレースホルダー 11"/>
          <p:cNvSpPr>
            <a:spLocks noGrp="1"/>
          </p:cNvSpPr>
          <p:nvPr>
            <p:ph type="body" sz="quarter" idx="45" hasCustomPrompt="1"/>
          </p:nvPr>
        </p:nvSpPr>
        <p:spPr>
          <a:xfrm>
            <a:off x="4912736" y="3045084"/>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57" name="テキスト プレースホルダー 11"/>
          <p:cNvSpPr>
            <a:spLocks noGrp="1"/>
          </p:cNvSpPr>
          <p:nvPr>
            <p:ph type="body" sz="quarter" idx="46" hasCustomPrompt="1"/>
          </p:nvPr>
        </p:nvSpPr>
        <p:spPr>
          <a:xfrm>
            <a:off x="4909394" y="3774041"/>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58" name="テキスト プレースホルダー 11"/>
          <p:cNvSpPr>
            <a:spLocks noGrp="1"/>
          </p:cNvSpPr>
          <p:nvPr>
            <p:ph type="body" sz="quarter" idx="47" hasCustomPrompt="1"/>
          </p:nvPr>
        </p:nvSpPr>
        <p:spPr>
          <a:xfrm>
            <a:off x="4909394" y="4520735"/>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59" name="テキスト プレースホルダー 11"/>
          <p:cNvSpPr>
            <a:spLocks noGrp="1"/>
          </p:cNvSpPr>
          <p:nvPr>
            <p:ph type="body" sz="quarter" idx="48" hasCustomPrompt="1"/>
          </p:nvPr>
        </p:nvSpPr>
        <p:spPr>
          <a:xfrm>
            <a:off x="4912736" y="5267429"/>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0" name="テキスト プレースホルダー 11"/>
          <p:cNvSpPr>
            <a:spLocks noGrp="1"/>
          </p:cNvSpPr>
          <p:nvPr>
            <p:ph type="body" sz="quarter" idx="49" hasCustomPrompt="1"/>
          </p:nvPr>
        </p:nvSpPr>
        <p:spPr>
          <a:xfrm>
            <a:off x="4917674" y="6031834"/>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1" name="テキスト プレースホルダー 11"/>
          <p:cNvSpPr>
            <a:spLocks noGrp="1"/>
          </p:cNvSpPr>
          <p:nvPr>
            <p:ph type="body" sz="quarter" idx="50" hasCustomPrompt="1"/>
          </p:nvPr>
        </p:nvSpPr>
        <p:spPr>
          <a:xfrm>
            <a:off x="4905318" y="6773176"/>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2" name="テキスト プレースホルダー 11"/>
          <p:cNvSpPr>
            <a:spLocks noGrp="1"/>
          </p:cNvSpPr>
          <p:nvPr>
            <p:ph type="body" sz="quarter" idx="51" hasCustomPrompt="1"/>
          </p:nvPr>
        </p:nvSpPr>
        <p:spPr>
          <a:xfrm>
            <a:off x="8036269" y="3045084"/>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3" name="テキスト プレースホルダー 11"/>
          <p:cNvSpPr>
            <a:spLocks noGrp="1"/>
          </p:cNvSpPr>
          <p:nvPr>
            <p:ph type="body" sz="quarter" idx="52" hasCustomPrompt="1"/>
          </p:nvPr>
        </p:nvSpPr>
        <p:spPr>
          <a:xfrm>
            <a:off x="8032927" y="3774041"/>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4" name="テキスト プレースホルダー 11"/>
          <p:cNvSpPr>
            <a:spLocks noGrp="1"/>
          </p:cNvSpPr>
          <p:nvPr>
            <p:ph type="body" sz="quarter" idx="53" hasCustomPrompt="1"/>
          </p:nvPr>
        </p:nvSpPr>
        <p:spPr>
          <a:xfrm>
            <a:off x="8032927" y="4520735"/>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5" name="テキスト プレースホルダー 11"/>
          <p:cNvSpPr>
            <a:spLocks noGrp="1"/>
          </p:cNvSpPr>
          <p:nvPr>
            <p:ph type="body" sz="quarter" idx="54" hasCustomPrompt="1"/>
          </p:nvPr>
        </p:nvSpPr>
        <p:spPr>
          <a:xfrm>
            <a:off x="8036269" y="5267429"/>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6" name="テキスト プレースホルダー 11"/>
          <p:cNvSpPr>
            <a:spLocks noGrp="1"/>
          </p:cNvSpPr>
          <p:nvPr>
            <p:ph type="body" sz="quarter" idx="55" hasCustomPrompt="1"/>
          </p:nvPr>
        </p:nvSpPr>
        <p:spPr>
          <a:xfrm>
            <a:off x="8041207" y="6031834"/>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7" name="テキスト プレースホルダー 11"/>
          <p:cNvSpPr>
            <a:spLocks noGrp="1"/>
          </p:cNvSpPr>
          <p:nvPr>
            <p:ph type="body" sz="quarter" idx="56" hasCustomPrompt="1"/>
          </p:nvPr>
        </p:nvSpPr>
        <p:spPr>
          <a:xfrm>
            <a:off x="8028851" y="6773176"/>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8" name="テキスト プレースホルダー 11"/>
          <p:cNvSpPr>
            <a:spLocks noGrp="1"/>
          </p:cNvSpPr>
          <p:nvPr>
            <p:ph type="body" sz="quarter" idx="57" hasCustomPrompt="1"/>
          </p:nvPr>
        </p:nvSpPr>
        <p:spPr>
          <a:xfrm>
            <a:off x="14259561" y="3045084"/>
            <a:ext cx="2883089"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9" name="テキスト プレースホルダー 11"/>
          <p:cNvSpPr>
            <a:spLocks noGrp="1"/>
          </p:cNvSpPr>
          <p:nvPr>
            <p:ph type="body" sz="quarter" idx="58" hasCustomPrompt="1"/>
          </p:nvPr>
        </p:nvSpPr>
        <p:spPr>
          <a:xfrm>
            <a:off x="14256219" y="3774041"/>
            <a:ext cx="2883089"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70" name="テキスト プレースホルダー 11"/>
          <p:cNvSpPr>
            <a:spLocks noGrp="1"/>
          </p:cNvSpPr>
          <p:nvPr>
            <p:ph type="body" sz="quarter" idx="59" hasCustomPrompt="1"/>
          </p:nvPr>
        </p:nvSpPr>
        <p:spPr>
          <a:xfrm>
            <a:off x="14256219" y="4520735"/>
            <a:ext cx="2883089"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71" name="テキスト プレースホルダー 11"/>
          <p:cNvSpPr>
            <a:spLocks noGrp="1"/>
          </p:cNvSpPr>
          <p:nvPr>
            <p:ph type="body" sz="quarter" idx="60" hasCustomPrompt="1"/>
          </p:nvPr>
        </p:nvSpPr>
        <p:spPr>
          <a:xfrm>
            <a:off x="14259561" y="5267429"/>
            <a:ext cx="2883089"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72" name="テキスト プレースホルダー 11"/>
          <p:cNvSpPr>
            <a:spLocks noGrp="1"/>
          </p:cNvSpPr>
          <p:nvPr>
            <p:ph type="body" sz="quarter" idx="61" hasCustomPrompt="1"/>
          </p:nvPr>
        </p:nvSpPr>
        <p:spPr>
          <a:xfrm>
            <a:off x="14264499" y="6031834"/>
            <a:ext cx="2883089"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73" name="テキスト プレースホルダー 11"/>
          <p:cNvSpPr>
            <a:spLocks noGrp="1"/>
          </p:cNvSpPr>
          <p:nvPr>
            <p:ph type="body" sz="quarter" idx="62" hasCustomPrompt="1"/>
          </p:nvPr>
        </p:nvSpPr>
        <p:spPr>
          <a:xfrm>
            <a:off x="14252143" y="6773176"/>
            <a:ext cx="2883089"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cxnSp>
        <p:nvCxnSpPr>
          <p:cNvPr id="74" name="直線コネクタ 73"/>
          <p:cNvCxnSpPr/>
          <p:nvPr userDrawn="1"/>
        </p:nvCxnSpPr>
        <p:spPr>
          <a:xfrm flipH="1" flipV="1">
            <a:off x="3332956" y="7753789"/>
            <a:ext cx="11620500"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75" name="テキスト プレースホルダー 11"/>
          <p:cNvSpPr>
            <a:spLocks noGrp="1"/>
          </p:cNvSpPr>
          <p:nvPr>
            <p:ph type="body" sz="quarter" idx="63" hasCustomPrompt="1"/>
          </p:nvPr>
        </p:nvSpPr>
        <p:spPr>
          <a:xfrm>
            <a:off x="2097255" y="7975591"/>
            <a:ext cx="14102428" cy="1539112"/>
          </a:xfrm>
        </p:spPr>
        <p:txBody>
          <a:bodyPr anchor="t">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sp>
        <p:nvSpPr>
          <p:cNvPr id="76" name="正方形/長方形 75"/>
          <p:cNvSpPr/>
          <p:nvPr userDrawn="1"/>
        </p:nvSpPr>
        <p:spPr>
          <a:xfrm>
            <a:off x="11131224" y="1890577"/>
            <a:ext cx="3029416" cy="1048493"/>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7" name="正方形/長方形 76"/>
          <p:cNvSpPr/>
          <p:nvPr userDrawn="1"/>
        </p:nvSpPr>
        <p:spPr>
          <a:xfrm>
            <a:off x="11131224" y="3009661"/>
            <a:ext cx="3029416"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8" name="正方形/長方形 77"/>
          <p:cNvSpPr/>
          <p:nvPr userDrawn="1"/>
        </p:nvSpPr>
        <p:spPr>
          <a:xfrm>
            <a:off x="11131224" y="3756355"/>
            <a:ext cx="3029416"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79" name="正方形/長方形 78"/>
          <p:cNvSpPr/>
          <p:nvPr userDrawn="1"/>
        </p:nvSpPr>
        <p:spPr>
          <a:xfrm>
            <a:off x="11131224" y="4503049"/>
            <a:ext cx="3029416"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0" name="正方形/長方形 79"/>
          <p:cNvSpPr/>
          <p:nvPr userDrawn="1"/>
        </p:nvSpPr>
        <p:spPr>
          <a:xfrm>
            <a:off x="11131224" y="5249743"/>
            <a:ext cx="3029416"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1" name="正方形/長方形 80"/>
          <p:cNvSpPr/>
          <p:nvPr userDrawn="1"/>
        </p:nvSpPr>
        <p:spPr>
          <a:xfrm>
            <a:off x="11131224" y="5996437"/>
            <a:ext cx="3029416"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2" name="正方形/長方形 81"/>
          <p:cNvSpPr/>
          <p:nvPr userDrawn="1"/>
        </p:nvSpPr>
        <p:spPr>
          <a:xfrm>
            <a:off x="11131224" y="6743133"/>
            <a:ext cx="3029416"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83" name="テキスト プレースホルダー 11"/>
          <p:cNvSpPr>
            <a:spLocks noGrp="1"/>
          </p:cNvSpPr>
          <p:nvPr>
            <p:ph type="body" sz="quarter" idx="64" hasCustomPrompt="1"/>
          </p:nvPr>
        </p:nvSpPr>
        <p:spPr>
          <a:xfrm>
            <a:off x="11141994" y="2028221"/>
            <a:ext cx="3029416" cy="773203"/>
          </a:xfrm>
        </p:spPr>
        <p:txBody>
          <a:bodyPr anchor="ctr">
            <a:noAutofit/>
          </a:bodyPr>
          <a:lstStyle>
            <a:lvl1pPr algn="ctr">
              <a:lnSpc>
                <a:spcPct val="120000"/>
              </a:lnSpc>
              <a:defRPr sz="2400" spc="300">
                <a:solidFill>
                  <a:schemeClr val="bg1"/>
                </a:solidFill>
                <a:latin typeface="+mj-lt"/>
              </a:defRPr>
            </a:lvl1pPr>
          </a:lstStyle>
          <a:p>
            <a:pPr lvl="0"/>
            <a:r>
              <a:rPr lang="en-US" altLang="ja-JP" dirty="0"/>
              <a:t>TEXT HERE</a:t>
            </a:r>
            <a:endParaRPr lang="en-US" dirty="0"/>
          </a:p>
        </p:txBody>
      </p:sp>
      <p:sp>
        <p:nvSpPr>
          <p:cNvPr id="84" name="テキスト プレースホルダー 11"/>
          <p:cNvSpPr>
            <a:spLocks noGrp="1"/>
          </p:cNvSpPr>
          <p:nvPr>
            <p:ph type="body" sz="quarter" idx="65" hasCustomPrompt="1"/>
          </p:nvPr>
        </p:nvSpPr>
        <p:spPr>
          <a:xfrm>
            <a:off x="11149412" y="3045084"/>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85" name="テキスト プレースホルダー 11"/>
          <p:cNvSpPr>
            <a:spLocks noGrp="1"/>
          </p:cNvSpPr>
          <p:nvPr>
            <p:ph type="body" sz="quarter" idx="66" hasCustomPrompt="1"/>
          </p:nvPr>
        </p:nvSpPr>
        <p:spPr>
          <a:xfrm>
            <a:off x="11146070" y="3774041"/>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86" name="テキスト プレースホルダー 11"/>
          <p:cNvSpPr>
            <a:spLocks noGrp="1"/>
          </p:cNvSpPr>
          <p:nvPr>
            <p:ph type="body" sz="quarter" idx="67" hasCustomPrompt="1"/>
          </p:nvPr>
        </p:nvSpPr>
        <p:spPr>
          <a:xfrm>
            <a:off x="11146070" y="4520735"/>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87" name="テキスト プレースホルダー 11"/>
          <p:cNvSpPr>
            <a:spLocks noGrp="1"/>
          </p:cNvSpPr>
          <p:nvPr>
            <p:ph type="body" sz="quarter" idx="68" hasCustomPrompt="1"/>
          </p:nvPr>
        </p:nvSpPr>
        <p:spPr>
          <a:xfrm>
            <a:off x="11149412" y="5267429"/>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88" name="テキスト プレースホルダー 11"/>
          <p:cNvSpPr>
            <a:spLocks noGrp="1"/>
          </p:cNvSpPr>
          <p:nvPr>
            <p:ph type="body" sz="quarter" idx="69" hasCustomPrompt="1"/>
          </p:nvPr>
        </p:nvSpPr>
        <p:spPr>
          <a:xfrm>
            <a:off x="11154350" y="6031834"/>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89" name="テキスト プレースホルダー 11"/>
          <p:cNvSpPr>
            <a:spLocks noGrp="1"/>
          </p:cNvSpPr>
          <p:nvPr>
            <p:ph type="body" sz="quarter" idx="70" hasCustomPrompt="1"/>
          </p:nvPr>
        </p:nvSpPr>
        <p:spPr>
          <a:xfrm>
            <a:off x="11141994" y="6773176"/>
            <a:ext cx="3029416"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1940272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5">
                                            <p:txEl>
                                              <p:pRg st="0" end="0"/>
                                            </p:txEl>
                                          </p:spTgt>
                                        </p:tgtEl>
                                        <p:attrNameLst>
                                          <p:attrName>style.visibility</p:attrName>
                                        </p:attrNameLst>
                                      </p:cBhvr>
                                      <p:to>
                                        <p:strVal val="visible"/>
                                      </p:to>
                                    </p:set>
                                    <p:animEffect transition="in" filter="fade">
                                      <p:cBhvr>
                                        <p:cTn id="19" dur="500"/>
                                        <p:tgtEl>
                                          <p:spTgt spid="35">
                                            <p:txEl>
                                              <p:pRg st="0" end="0"/>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6">
                                            <p:txEl>
                                              <p:pRg st="0" end="0"/>
                                            </p:txEl>
                                          </p:spTgt>
                                        </p:tgtEl>
                                        <p:attrNameLst>
                                          <p:attrName>style.visibility</p:attrName>
                                        </p:attrNameLst>
                                      </p:cBhvr>
                                      <p:to>
                                        <p:strVal val="visible"/>
                                      </p:to>
                                    </p:set>
                                    <p:animEffect transition="in" filter="fade">
                                      <p:cBhvr>
                                        <p:cTn id="22" dur="500"/>
                                        <p:tgtEl>
                                          <p:spTgt spid="36">
                                            <p:txEl>
                                              <p:pRg st="0" end="0"/>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7">
                                            <p:txEl>
                                              <p:pRg st="0" end="0"/>
                                            </p:txEl>
                                          </p:spTgt>
                                        </p:tgtEl>
                                        <p:attrNameLst>
                                          <p:attrName>style.visibility</p:attrName>
                                        </p:attrNameLst>
                                      </p:cBhvr>
                                      <p:to>
                                        <p:strVal val="visible"/>
                                      </p:to>
                                    </p:set>
                                    <p:animEffect transition="in" filter="fade">
                                      <p:cBhvr>
                                        <p:cTn id="25" dur="500"/>
                                        <p:tgtEl>
                                          <p:spTgt spid="37">
                                            <p:txEl>
                                              <p:pRg st="0" end="0"/>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fade">
                                      <p:cBhvr>
                                        <p:cTn id="28" dur="500"/>
                                        <p:tgtEl>
                                          <p:spTgt spid="7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3">
                                            <p:txEl>
                                              <p:pRg st="0" end="0"/>
                                            </p:txEl>
                                          </p:spTgt>
                                        </p:tgtEl>
                                        <p:attrNameLst>
                                          <p:attrName>style.visibility</p:attrName>
                                        </p:attrNameLst>
                                      </p:cBhvr>
                                      <p:to>
                                        <p:strVal val="visible"/>
                                      </p:to>
                                    </p:set>
                                    <p:animEffect transition="in" filter="fade">
                                      <p:cBhvr>
                                        <p:cTn id="31" dur="500"/>
                                        <p:tgtEl>
                                          <p:spTgt spid="83">
                                            <p:txEl>
                                              <p:pRg st="0" end="0"/>
                                            </p:txEl>
                                          </p:spTgt>
                                        </p:tgtEl>
                                      </p:cBhvr>
                                    </p:animEffect>
                                  </p:childTnLst>
                                </p:cTn>
                              </p:par>
                            </p:childTnLst>
                          </p:cTn>
                        </p:par>
                        <p:par>
                          <p:cTn id="32" fill="hold">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500"/>
                                        <p:tgtEl>
                                          <p:spTgt spid="23"/>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fade">
                                      <p:cBhvr>
                                        <p:cTn id="44" dur="500"/>
                                        <p:tgtEl>
                                          <p:spTgt spid="29"/>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8">
                                            <p:txEl>
                                              <p:pRg st="0" end="0"/>
                                            </p:txEl>
                                          </p:spTgt>
                                        </p:tgtEl>
                                        <p:attrNameLst>
                                          <p:attrName>style.visibility</p:attrName>
                                        </p:attrNameLst>
                                      </p:cBhvr>
                                      <p:to>
                                        <p:strVal val="visible"/>
                                      </p:to>
                                    </p:set>
                                    <p:animEffect transition="in" filter="fade">
                                      <p:cBhvr>
                                        <p:cTn id="47" dur="500"/>
                                        <p:tgtEl>
                                          <p:spTgt spid="38">
                                            <p:txEl>
                                              <p:pRg st="0" end="0"/>
                                            </p:tx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6">
                                            <p:txEl>
                                              <p:pRg st="0" end="0"/>
                                            </p:txEl>
                                          </p:spTgt>
                                        </p:tgtEl>
                                        <p:attrNameLst>
                                          <p:attrName>style.visibility</p:attrName>
                                        </p:attrNameLst>
                                      </p:cBhvr>
                                      <p:to>
                                        <p:strVal val="visible"/>
                                      </p:to>
                                    </p:set>
                                    <p:animEffect transition="in" filter="fade">
                                      <p:cBhvr>
                                        <p:cTn id="50" dur="500"/>
                                        <p:tgtEl>
                                          <p:spTgt spid="56">
                                            <p:txEl>
                                              <p:pRg st="0" end="0"/>
                                            </p:txEl>
                                          </p:spTgt>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2">
                                            <p:txEl>
                                              <p:pRg st="0" end="0"/>
                                            </p:txEl>
                                          </p:spTgt>
                                        </p:tgtEl>
                                        <p:attrNameLst>
                                          <p:attrName>style.visibility</p:attrName>
                                        </p:attrNameLst>
                                      </p:cBhvr>
                                      <p:to>
                                        <p:strVal val="visible"/>
                                      </p:to>
                                    </p:set>
                                    <p:animEffect transition="in" filter="fade">
                                      <p:cBhvr>
                                        <p:cTn id="53" dur="500"/>
                                        <p:tgtEl>
                                          <p:spTgt spid="62">
                                            <p:txEl>
                                              <p:pRg st="0" end="0"/>
                                            </p:txEl>
                                          </p:spTgt>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68">
                                            <p:txEl>
                                              <p:pRg st="0" end="0"/>
                                            </p:txEl>
                                          </p:spTgt>
                                        </p:tgtEl>
                                        <p:attrNameLst>
                                          <p:attrName>style.visibility</p:attrName>
                                        </p:attrNameLst>
                                      </p:cBhvr>
                                      <p:to>
                                        <p:strVal val="visible"/>
                                      </p:to>
                                    </p:set>
                                    <p:animEffect transition="in" filter="fade">
                                      <p:cBhvr>
                                        <p:cTn id="56" dur="500"/>
                                        <p:tgtEl>
                                          <p:spTgt spid="68">
                                            <p:txEl>
                                              <p:pRg st="0" end="0"/>
                                            </p:txEl>
                                          </p:spTgt>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77"/>
                                        </p:tgtEl>
                                        <p:attrNameLst>
                                          <p:attrName>style.visibility</p:attrName>
                                        </p:attrNameLst>
                                      </p:cBhvr>
                                      <p:to>
                                        <p:strVal val="visible"/>
                                      </p:to>
                                    </p:set>
                                    <p:animEffect transition="in" filter="fade">
                                      <p:cBhvr>
                                        <p:cTn id="59" dur="500"/>
                                        <p:tgtEl>
                                          <p:spTgt spid="77"/>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84">
                                            <p:txEl>
                                              <p:pRg st="0" end="0"/>
                                            </p:txEl>
                                          </p:spTgt>
                                        </p:tgtEl>
                                        <p:attrNameLst>
                                          <p:attrName>style.visibility</p:attrName>
                                        </p:attrNameLst>
                                      </p:cBhvr>
                                      <p:to>
                                        <p:strVal val="visible"/>
                                      </p:to>
                                    </p:set>
                                    <p:animEffect transition="in" filter="fade">
                                      <p:cBhvr>
                                        <p:cTn id="62" dur="500"/>
                                        <p:tgtEl>
                                          <p:spTgt spid="84">
                                            <p:txEl>
                                              <p:pRg st="0" end="0"/>
                                            </p:txEl>
                                          </p:spTgt>
                                        </p:tgtEl>
                                      </p:cBhvr>
                                    </p:animEffect>
                                  </p:childTnLst>
                                </p:cTn>
                              </p:par>
                            </p:childTnLst>
                          </p:cTn>
                        </p:par>
                        <p:par>
                          <p:cTn id="63" fill="hold">
                            <p:stCondLst>
                              <p:cond delay="1000"/>
                            </p:stCondLst>
                            <p:childTnLst>
                              <p:par>
                                <p:cTn id="64" presetID="10" presetClass="entr" presetSubtype="0" fill="hold" grpId="0" nodeType="afterEffect">
                                  <p:stCondLst>
                                    <p:cond delay="0"/>
                                  </p:stCondLst>
                                  <p:childTnLst>
                                    <p:set>
                                      <p:cBhvr>
                                        <p:cTn id="65" dur="1" fill="hold">
                                          <p:stCondLst>
                                            <p:cond delay="0"/>
                                          </p:stCondLst>
                                        </p:cTn>
                                        <p:tgtEl>
                                          <p:spTgt spid="10"/>
                                        </p:tgtEl>
                                        <p:attrNameLst>
                                          <p:attrName>style.visibility</p:attrName>
                                        </p:attrNameLst>
                                      </p:cBhvr>
                                      <p:to>
                                        <p:strVal val="visible"/>
                                      </p:to>
                                    </p:set>
                                    <p:animEffect transition="in" filter="fade">
                                      <p:cBhvr>
                                        <p:cTn id="66" dur="500"/>
                                        <p:tgtEl>
                                          <p:spTgt spid="10"/>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fade">
                                      <p:cBhvr>
                                        <p:cTn id="69" dur="500"/>
                                        <p:tgtEl>
                                          <p:spTgt spid="18"/>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500"/>
                                        <p:tgtEl>
                                          <p:spTgt spid="24"/>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0"/>
                                        </p:tgtEl>
                                        <p:attrNameLst>
                                          <p:attrName>style.visibility</p:attrName>
                                        </p:attrNameLst>
                                      </p:cBhvr>
                                      <p:to>
                                        <p:strVal val="visible"/>
                                      </p:to>
                                    </p:set>
                                    <p:animEffect transition="in" filter="fade">
                                      <p:cBhvr>
                                        <p:cTn id="75" dur="500"/>
                                        <p:tgtEl>
                                          <p:spTgt spid="30"/>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39">
                                            <p:txEl>
                                              <p:pRg st="0" end="0"/>
                                            </p:txEl>
                                          </p:spTgt>
                                        </p:tgtEl>
                                        <p:attrNameLst>
                                          <p:attrName>style.visibility</p:attrName>
                                        </p:attrNameLst>
                                      </p:cBhvr>
                                      <p:to>
                                        <p:strVal val="visible"/>
                                      </p:to>
                                    </p:set>
                                    <p:animEffect transition="in" filter="fade">
                                      <p:cBhvr>
                                        <p:cTn id="78" dur="500"/>
                                        <p:tgtEl>
                                          <p:spTgt spid="39">
                                            <p:txEl>
                                              <p:pRg st="0" end="0"/>
                                            </p:txEl>
                                          </p:spTgt>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57">
                                            <p:txEl>
                                              <p:pRg st="0" end="0"/>
                                            </p:txEl>
                                          </p:spTgt>
                                        </p:tgtEl>
                                        <p:attrNameLst>
                                          <p:attrName>style.visibility</p:attrName>
                                        </p:attrNameLst>
                                      </p:cBhvr>
                                      <p:to>
                                        <p:strVal val="visible"/>
                                      </p:to>
                                    </p:set>
                                    <p:animEffect transition="in" filter="fade">
                                      <p:cBhvr>
                                        <p:cTn id="81" dur="500"/>
                                        <p:tgtEl>
                                          <p:spTgt spid="57">
                                            <p:txEl>
                                              <p:pRg st="0" end="0"/>
                                            </p:txEl>
                                          </p:spTgt>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63">
                                            <p:txEl>
                                              <p:pRg st="0" end="0"/>
                                            </p:txEl>
                                          </p:spTgt>
                                        </p:tgtEl>
                                        <p:attrNameLst>
                                          <p:attrName>style.visibility</p:attrName>
                                        </p:attrNameLst>
                                      </p:cBhvr>
                                      <p:to>
                                        <p:strVal val="visible"/>
                                      </p:to>
                                    </p:set>
                                    <p:animEffect transition="in" filter="fade">
                                      <p:cBhvr>
                                        <p:cTn id="84" dur="500"/>
                                        <p:tgtEl>
                                          <p:spTgt spid="63">
                                            <p:txEl>
                                              <p:pRg st="0" end="0"/>
                                            </p:txEl>
                                          </p:spTgt>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69">
                                            <p:txEl>
                                              <p:pRg st="0" end="0"/>
                                            </p:txEl>
                                          </p:spTgt>
                                        </p:tgtEl>
                                        <p:attrNameLst>
                                          <p:attrName>style.visibility</p:attrName>
                                        </p:attrNameLst>
                                      </p:cBhvr>
                                      <p:to>
                                        <p:strVal val="visible"/>
                                      </p:to>
                                    </p:set>
                                    <p:animEffect transition="in" filter="fade">
                                      <p:cBhvr>
                                        <p:cTn id="87" dur="500"/>
                                        <p:tgtEl>
                                          <p:spTgt spid="69">
                                            <p:txEl>
                                              <p:pRg st="0" end="0"/>
                                            </p:txEl>
                                          </p:spTgt>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78"/>
                                        </p:tgtEl>
                                        <p:attrNameLst>
                                          <p:attrName>style.visibility</p:attrName>
                                        </p:attrNameLst>
                                      </p:cBhvr>
                                      <p:to>
                                        <p:strVal val="visible"/>
                                      </p:to>
                                    </p:set>
                                    <p:animEffect transition="in" filter="fade">
                                      <p:cBhvr>
                                        <p:cTn id="90" dur="500"/>
                                        <p:tgtEl>
                                          <p:spTgt spid="78"/>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85">
                                            <p:txEl>
                                              <p:pRg st="0" end="0"/>
                                            </p:txEl>
                                          </p:spTgt>
                                        </p:tgtEl>
                                        <p:attrNameLst>
                                          <p:attrName>style.visibility</p:attrName>
                                        </p:attrNameLst>
                                      </p:cBhvr>
                                      <p:to>
                                        <p:strVal val="visible"/>
                                      </p:to>
                                    </p:set>
                                    <p:animEffect transition="in" filter="fade">
                                      <p:cBhvr>
                                        <p:cTn id="93" dur="500"/>
                                        <p:tgtEl>
                                          <p:spTgt spid="85">
                                            <p:txEl>
                                              <p:pRg st="0" end="0"/>
                                            </p:txEl>
                                          </p:spTgt>
                                        </p:tgtEl>
                                      </p:cBhvr>
                                    </p:animEffect>
                                  </p:childTnLst>
                                </p:cTn>
                              </p:par>
                            </p:childTnLst>
                          </p:cTn>
                        </p:par>
                        <p:par>
                          <p:cTn id="94" fill="hold">
                            <p:stCondLst>
                              <p:cond delay="1500"/>
                            </p:stCondLst>
                            <p:childTnLst>
                              <p:par>
                                <p:cTn id="95" presetID="10" presetClass="entr" presetSubtype="0" fill="hold" grpId="0" nodeType="afterEffect">
                                  <p:stCondLst>
                                    <p:cond delay="0"/>
                                  </p:stCondLst>
                                  <p:childTnLst>
                                    <p:set>
                                      <p:cBhvr>
                                        <p:cTn id="96" dur="1" fill="hold">
                                          <p:stCondLst>
                                            <p:cond delay="0"/>
                                          </p:stCondLst>
                                        </p:cTn>
                                        <p:tgtEl>
                                          <p:spTgt spid="19"/>
                                        </p:tgtEl>
                                        <p:attrNameLst>
                                          <p:attrName>style.visibility</p:attrName>
                                        </p:attrNameLst>
                                      </p:cBhvr>
                                      <p:to>
                                        <p:strVal val="visible"/>
                                      </p:to>
                                    </p:set>
                                    <p:animEffect transition="in" filter="fade">
                                      <p:cBhvr>
                                        <p:cTn id="97" dur="500"/>
                                        <p:tgtEl>
                                          <p:spTgt spid="19"/>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25"/>
                                        </p:tgtEl>
                                        <p:attrNameLst>
                                          <p:attrName>style.visibility</p:attrName>
                                        </p:attrNameLst>
                                      </p:cBhvr>
                                      <p:to>
                                        <p:strVal val="visible"/>
                                      </p:to>
                                    </p:set>
                                    <p:animEffect transition="in" filter="fade">
                                      <p:cBhvr>
                                        <p:cTn id="100" dur="500"/>
                                        <p:tgtEl>
                                          <p:spTgt spid="25"/>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31"/>
                                        </p:tgtEl>
                                        <p:attrNameLst>
                                          <p:attrName>style.visibility</p:attrName>
                                        </p:attrNameLst>
                                      </p:cBhvr>
                                      <p:to>
                                        <p:strVal val="visible"/>
                                      </p:to>
                                    </p:set>
                                    <p:animEffect transition="in" filter="fade">
                                      <p:cBhvr>
                                        <p:cTn id="103" dur="500"/>
                                        <p:tgtEl>
                                          <p:spTgt spid="31"/>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58">
                                            <p:txEl>
                                              <p:pRg st="0" end="0"/>
                                            </p:txEl>
                                          </p:spTgt>
                                        </p:tgtEl>
                                        <p:attrNameLst>
                                          <p:attrName>style.visibility</p:attrName>
                                        </p:attrNameLst>
                                      </p:cBhvr>
                                      <p:to>
                                        <p:strVal val="visible"/>
                                      </p:to>
                                    </p:set>
                                    <p:animEffect transition="in" filter="fade">
                                      <p:cBhvr>
                                        <p:cTn id="106" dur="500"/>
                                        <p:tgtEl>
                                          <p:spTgt spid="58">
                                            <p:txEl>
                                              <p:pRg st="0" end="0"/>
                                            </p:txEl>
                                          </p:spTgt>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64">
                                            <p:txEl>
                                              <p:pRg st="0" end="0"/>
                                            </p:txEl>
                                          </p:spTgt>
                                        </p:tgtEl>
                                        <p:attrNameLst>
                                          <p:attrName>style.visibility</p:attrName>
                                        </p:attrNameLst>
                                      </p:cBhvr>
                                      <p:to>
                                        <p:strVal val="visible"/>
                                      </p:to>
                                    </p:set>
                                    <p:animEffect transition="in" filter="fade">
                                      <p:cBhvr>
                                        <p:cTn id="109" dur="500"/>
                                        <p:tgtEl>
                                          <p:spTgt spid="64">
                                            <p:txEl>
                                              <p:pRg st="0" end="0"/>
                                            </p:txEl>
                                          </p:spTgt>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70">
                                            <p:txEl>
                                              <p:pRg st="0" end="0"/>
                                            </p:txEl>
                                          </p:spTgt>
                                        </p:tgtEl>
                                        <p:attrNameLst>
                                          <p:attrName>style.visibility</p:attrName>
                                        </p:attrNameLst>
                                      </p:cBhvr>
                                      <p:to>
                                        <p:strVal val="visible"/>
                                      </p:to>
                                    </p:set>
                                    <p:animEffect transition="in" filter="fade">
                                      <p:cBhvr>
                                        <p:cTn id="112" dur="500"/>
                                        <p:tgtEl>
                                          <p:spTgt spid="70">
                                            <p:txEl>
                                              <p:pRg st="0" end="0"/>
                                            </p:txEl>
                                          </p:spTgt>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79"/>
                                        </p:tgtEl>
                                        <p:attrNameLst>
                                          <p:attrName>style.visibility</p:attrName>
                                        </p:attrNameLst>
                                      </p:cBhvr>
                                      <p:to>
                                        <p:strVal val="visible"/>
                                      </p:to>
                                    </p:set>
                                    <p:animEffect transition="in" filter="fade">
                                      <p:cBhvr>
                                        <p:cTn id="115" dur="500"/>
                                        <p:tgtEl>
                                          <p:spTgt spid="79"/>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86">
                                            <p:txEl>
                                              <p:pRg st="0" end="0"/>
                                            </p:txEl>
                                          </p:spTgt>
                                        </p:tgtEl>
                                        <p:attrNameLst>
                                          <p:attrName>style.visibility</p:attrName>
                                        </p:attrNameLst>
                                      </p:cBhvr>
                                      <p:to>
                                        <p:strVal val="visible"/>
                                      </p:to>
                                    </p:set>
                                    <p:animEffect transition="in" filter="fade">
                                      <p:cBhvr>
                                        <p:cTn id="118" dur="500"/>
                                        <p:tgtEl>
                                          <p:spTgt spid="86">
                                            <p:txEl>
                                              <p:pRg st="0" end="0"/>
                                            </p:txEl>
                                          </p:spTgt>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11"/>
                                        </p:tgtEl>
                                        <p:attrNameLst>
                                          <p:attrName>style.visibility</p:attrName>
                                        </p:attrNameLst>
                                      </p:cBhvr>
                                      <p:to>
                                        <p:strVal val="visible"/>
                                      </p:to>
                                    </p:set>
                                    <p:animEffect transition="in" filter="fade">
                                      <p:cBhvr>
                                        <p:cTn id="121" dur="500"/>
                                        <p:tgtEl>
                                          <p:spTgt spid="11"/>
                                        </p:tgtEl>
                                      </p:cBhvr>
                                    </p:animEffect>
                                  </p:childTnLst>
                                </p:cTn>
                              </p:par>
                            </p:childTnLst>
                          </p:cTn>
                        </p:par>
                        <p:par>
                          <p:cTn id="122" fill="hold">
                            <p:stCondLst>
                              <p:cond delay="2000"/>
                            </p:stCondLst>
                            <p:childTnLst>
                              <p:par>
                                <p:cTn id="123" presetID="10" presetClass="entr" presetSubtype="0" fill="hold" grpId="0" nodeType="afterEffect">
                                  <p:stCondLst>
                                    <p:cond delay="0"/>
                                  </p:stCondLst>
                                  <p:childTnLst>
                                    <p:set>
                                      <p:cBhvr>
                                        <p:cTn id="124" dur="1" fill="hold">
                                          <p:stCondLst>
                                            <p:cond delay="0"/>
                                          </p:stCondLst>
                                        </p:cTn>
                                        <p:tgtEl>
                                          <p:spTgt spid="12"/>
                                        </p:tgtEl>
                                        <p:attrNameLst>
                                          <p:attrName>style.visibility</p:attrName>
                                        </p:attrNameLst>
                                      </p:cBhvr>
                                      <p:to>
                                        <p:strVal val="visible"/>
                                      </p:to>
                                    </p:set>
                                    <p:animEffect transition="in" filter="fade">
                                      <p:cBhvr>
                                        <p:cTn id="125" dur="500"/>
                                        <p:tgtEl>
                                          <p:spTgt spid="12"/>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20"/>
                                        </p:tgtEl>
                                        <p:attrNameLst>
                                          <p:attrName>style.visibility</p:attrName>
                                        </p:attrNameLst>
                                      </p:cBhvr>
                                      <p:to>
                                        <p:strVal val="visible"/>
                                      </p:to>
                                    </p:set>
                                    <p:animEffect transition="in" filter="fade">
                                      <p:cBhvr>
                                        <p:cTn id="128" dur="500"/>
                                        <p:tgtEl>
                                          <p:spTgt spid="20"/>
                                        </p:tgtEl>
                                      </p:cBhvr>
                                    </p:animEffect>
                                  </p:childTnLst>
                                </p:cTn>
                              </p:par>
                              <p:par>
                                <p:cTn id="129" presetID="10" presetClass="entr" presetSubtype="0" fill="hold" grpId="0" nodeType="withEffect">
                                  <p:stCondLst>
                                    <p:cond delay="0"/>
                                  </p:stCondLst>
                                  <p:childTnLst>
                                    <p:set>
                                      <p:cBhvr>
                                        <p:cTn id="130" dur="1" fill="hold">
                                          <p:stCondLst>
                                            <p:cond delay="0"/>
                                          </p:stCondLst>
                                        </p:cTn>
                                        <p:tgtEl>
                                          <p:spTgt spid="26"/>
                                        </p:tgtEl>
                                        <p:attrNameLst>
                                          <p:attrName>style.visibility</p:attrName>
                                        </p:attrNameLst>
                                      </p:cBhvr>
                                      <p:to>
                                        <p:strVal val="visible"/>
                                      </p:to>
                                    </p:set>
                                    <p:animEffect transition="in" filter="fade">
                                      <p:cBhvr>
                                        <p:cTn id="131" dur="500"/>
                                        <p:tgtEl>
                                          <p:spTgt spid="26"/>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32"/>
                                        </p:tgtEl>
                                        <p:attrNameLst>
                                          <p:attrName>style.visibility</p:attrName>
                                        </p:attrNameLst>
                                      </p:cBhvr>
                                      <p:to>
                                        <p:strVal val="visible"/>
                                      </p:to>
                                    </p:set>
                                    <p:animEffect transition="in" filter="fade">
                                      <p:cBhvr>
                                        <p:cTn id="134" dur="500"/>
                                        <p:tgtEl>
                                          <p:spTgt spid="32"/>
                                        </p:tgtEl>
                                      </p:cBhvr>
                                    </p:animEffect>
                                  </p:childTnLst>
                                </p:cTn>
                              </p:par>
                              <p:par>
                                <p:cTn id="135" presetID="10" presetClass="entr" presetSubtype="0" fill="hold" grpId="0" nodeType="withEffect">
                                  <p:stCondLst>
                                    <p:cond delay="0"/>
                                  </p:stCondLst>
                                  <p:childTnLst>
                                    <p:set>
                                      <p:cBhvr>
                                        <p:cTn id="136" dur="1" fill="hold">
                                          <p:stCondLst>
                                            <p:cond delay="0"/>
                                          </p:stCondLst>
                                        </p:cTn>
                                        <p:tgtEl>
                                          <p:spTgt spid="41">
                                            <p:txEl>
                                              <p:pRg st="0" end="0"/>
                                            </p:txEl>
                                          </p:spTgt>
                                        </p:tgtEl>
                                        <p:attrNameLst>
                                          <p:attrName>style.visibility</p:attrName>
                                        </p:attrNameLst>
                                      </p:cBhvr>
                                      <p:to>
                                        <p:strVal val="visible"/>
                                      </p:to>
                                    </p:set>
                                    <p:animEffect transition="in" filter="fade">
                                      <p:cBhvr>
                                        <p:cTn id="137" dur="500"/>
                                        <p:tgtEl>
                                          <p:spTgt spid="41">
                                            <p:txEl>
                                              <p:pRg st="0" end="0"/>
                                            </p:txEl>
                                          </p:spTgt>
                                        </p:tgtEl>
                                      </p:cBhvr>
                                    </p:animEffect>
                                  </p:childTnLst>
                                </p:cTn>
                              </p:par>
                              <p:par>
                                <p:cTn id="138" presetID="10" presetClass="entr" presetSubtype="0" fill="hold" grpId="0" nodeType="withEffect">
                                  <p:stCondLst>
                                    <p:cond delay="0"/>
                                  </p:stCondLst>
                                  <p:childTnLst>
                                    <p:set>
                                      <p:cBhvr>
                                        <p:cTn id="139" dur="1" fill="hold">
                                          <p:stCondLst>
                                            <p:cond delay="0"/>
                                          </p:stCondLst>
                                        </p:cTn>
                                        <p:tgtEl>
                                          <p:spTgt spid="59">
                                            <p:txEl>
                                              <p:pRg st="0" end="0"/>
                                            </p:txEl>
                                          </p:spTgt>
                                        </p:tgtEl>
                                        <p:attrNameLst>
                                          <p:attrName>style.visibility</p:attrName>
                                        </p:attrNameLst>
                                      </p:cBhvr>
                                      <p:to>
                                        <p:strVal val="visible"/>
                                      </p:to>
                                    </p:set>
                                    <p:animEffect transition="in" filter="fade">
                                      <p:cBhvr>
                                        <p:cTn id="140" dur="500"/>
                                        <p:tgtEl>
                                          <p:spTgt spid="59">
                                            <p:txEl>
                                              <p:pRg st="0" end="0"/>
                                            </p:txEl>
                                          </p:spTgt>
                                        </p:tgtEl>
                                      </p:cBhvr>
                                    </p:animEffect>
                                  </p:childTnLst>
                                </p:cTn>
                              </p:par>
                              <p:par>
                                <p:cTn id="141" presetID="10" presetClass="entr" presetSubtype="0" fill="hold" grpId="0" nodeType="withEffect">
                                  <p:stCondLst>
                                    <p:cond delay="0"/>
                                  </p:stCondLst>
                                  <p:childTnLst>
                                    <p:set>
                                      <p:cBhvr>
                                        <p:cTn id="142" dur="1" fill="hold">
                                          <p:stCondLst>
                                            <p:cond delay="0"/>
                                          </p:stCondLst>
                                        </p:cTn>
                                        <p:tgtEl>
                                          <p:spTgt spid="65">
                                            <p:txEl>
                                              <p:pRg st="0" end="0"/>
                                            </p:txEl>
                                          </p:spTgt>
                                        </p:tgtEl>
                                        <p:attrNameLst>
                                          <p:attrName>style.visibility</p:attrName>
                                        </p:attrNameLst>
                                      </p:cBhvr>
                                      <p:to>
                                        <p:strVal val="visible"/>
                                      </p:to>
                                    </p:set>
                                    <p:animEffect transition="in" filter="fade">
                                      <p:cBhvr>
                                        <p:cTn id="143" dur="500"/>
                                        <p:tgtEl>
                                          <p:spTgt spid="65">
                                            <p:txEl>
                                              <p:pRg st="0" end="0"/>
                                            </p:txEl>
                                          </p:spTgt>
                                        </p:tgtEl>
                                      </p:cBhvr>
                                    </p:animEffect>
                                  </p:childTnLst>
                                </p:cTn>
                              </p:par>
                              <p:par>
                                <p:cTn id="144" presetID="10" presetClass="entr" presetSubtype="0" fill="hold" grpId="0" nodeType="withEffect">
                                  <p:stCondLst>
                                    <p:cond delay="0"/>
                                  </p:stCondLst>
                                  <p:childTnLst>
                                    <p:set>
                                      <p:cBhvr>
                                        <p:cTn id="145" dur="1" fill="hold">
                                          <p:stCondLst>
                                            <p:cond delay="0"/>
                                          </p:stCondLst>
                                        </p:cTn>
                                        <p:tgtEl>
                                          <p:spTgt spid="71">
                                            <p:txEl>
                                              <p:pRg st="0" end="0"/>
                                            </p:txEl>
                                          </p:spTgt>
                                        </p:tgtEl>
                                        <p:attrNameLst>
                                          <p:attrName>style.visibility</p:attrName>
                                        </p:attrNameLst>
                                      </p:cBhvr>
                                      <p:to>
                                        <p:strVal val="visible"/>
                                      </p:to>
                                    </p:set>
                                    <p:animEffect transition="in" filter="fade">
                                      <p:cBhvr>
                                        <p:cTn id="146" dur="500"/>
                                        <p:tgtEl>
                                          <p:spTgt spid="71">
                                            <p:txEl>
                                              <p:pRg st="0" end="0"/>
                                            </p:txEl>
                                          </p:spTgt>
                                        </p:tgtEl>
                                      </p:cBhvr>
                                    </p:animEffect>
                                  </p:childTnLst>
                                </p:cTn>
                              </p:par>
                              <p:par>
                                <p:cTn id="147" presetID="10" presetClass="entr" presetSubtype="0" fill="hold" grpId="0" nodeType="withEffect">
                                  <p:stCondLst>
                                    <p:cond delay="0"/>
                                  </p:stCondLst>
                                  <p:childTnLst>
                                    <p:set>
                                      <p:cBhvr>
                                        <p:cTn id="148" dur="1" fill="hold">
                                          <p:stCondLst>
                                            <p:cond delay="0"/>
                                          </p:stCondLst>
                                        </p:cTn>
                                        <p:tgtEl>
                                          <p:spTgt spid="80"/>
                                        </p:tgtEl>
                                        <p:attrNameLst>
                                          <p:attrName>style.visibility</p:attrName>
                                        </p:attrNameLst>
                                      </p:cBhvr>
                                      <p:to>
                                        <p:strVal val="visible"/>
                                      </p:to>
                                    </p:set>
                                    <p:animEffect transition="in" filter="fade">
                                      <p:cBhvr>
                                        <p:cTn id="149" dur="500"/>
                                        <p:tgtEl>
                                          <p:spTgt spid="80"/>
                                        </p:tgtEl>
                                      </p:cBhvr>
                                    </p:animEffect>
                                  </p:childTnLst>
                                </p:cTn>
                              </p:par>
                              <p:par>
                                <p:cTn id="150" presetID="10" presetClass="entr" presetSubtype="0" fill="hold" grpId="0" nodeType="withEffect">
                                  <p:stCondLst>
                                    <p:cond delay="0"/>
                                  </p:stCondLst>
                                  <p:childTnLst>
                                    <p:set>
                                      <p:cBhvr>
                                        <p:cTn id="151" dur="1" fill="hold">
                                          <p:stCondLst>
                                            <p:cond delay="0"/>
                                          </p:stCondLst>
                                        </p:cTn>
                                        <p:tgtEl>
                                          <p:spTgt spid="87">
                                            <p:txEl>
                                              <p:pRg st="0" end="0"/>
                                            </p:txEl>
                                          </p:spTgt>
                                        </p:tgtEl>
                                        <p:attrNameLst>
                                          <p:attrName>style.visibility</p:attrName>
                                        </p:attrNameLst>
                                      </p:cBhvr>
                                      <p:to>
                                        <p:strVal val="visible"/>
                                      </p:to>
                                    </p:set>
                                    <p:animEffect transition="in" filter="fade">
                                      <p:cBhvr>
                                        <p:cTn id="152" dur="500"/>
                                        <p:tgtEl>
                                          <p:spTgt spid="87">
                                            <p:txEl>
                                              <p:pRg st="0" end="0"/>
                                            </p:txEl>
                                          </p:spTgt>
                                        </p:tgtEl>
                                      </p:cBhvr>
                                    </p:animEffect>
                                  </p:childTnLst>
                                </p:cTn>
                              </p:par>
                            </p:childTnLst>
                          </p:cTn>
                        </p:par>
                        <p:par>
                          <p:cTn id="153" fill="hold">
                            <p:stCondLst>
                              <p:cond delay="2500"/>
                            </p:stCondLst>
                            <p:childTnLst>
                              <p:par>
                                <p:cTn id="154" presetID="10" presetClass="entr" presetSubtype="0" fill="hold" grpId="0" nodeType="afterEffect">
                                  <p:stCondLst>
                                    <p:cond delay="0"/>
                                  </p:stCondLst>
                                  <p:childTnLst>
                                    <p:set>
                                      <p:cBhvr>
                                        <p:cTn id="155" dur="1" fill="hold">
                                          <p:stCondLst>
                                            <p:cond delay="0"/>
                                          </p:stCondLst>
                                        </p:cTn>
                                        <p:tgtEl>
                                          <p:spTgt spid="13"/>
                                        </p:tgtEl>
                                        <p:attrNameLst>
                                          <p:attrName>style.visibility</p:attrName>
                                        </p:attrNameLst>
                                      </p:cBhvr>
                                      <p:to>
                                        <p:strVal val="visible"/>
                                      </p:to>
                                    </p:set>
                                    <p:animEffect transition="in" filter="fade">
                                      <p:cBhvr>
                                        <p:cTn id="156" dur="500"/>
                                        <p:tgtEl>
                                          <p:spTgt spid="13"/>
                                        </p:tgtEl>
                                      </p:cBhvr>
                                    </p:animEffect>
                                  </p:childTnLst>
                                </p:cTn>
                              </p:par>
                              <p:par>
                                <p:cTn id="157" presetID="10" presetClass="entr" presetSubtype="0" fill="hold" grpId="0" nodeType="withEffect">
                                  <p:stCondLst>
                                    <p:cond delay="0"/>
                                  </p:stCondLst>
                                  <p:childTnLst>
                                    <p:set>
                                      <p:cBhvr>
                                        <p:cTn id="158" dur="1" fill="hold">
                                          <p:stCondLst>
                                            <p:cond delay="0"/>
                                          </p:stCondLst>
                                        </p:cTn>
                                        <p:tgtEl>
                                          <p:spTgt spid="21"/>
                                        </p:tgtEl>
                                        <p:attrNameLst>
                                          <p:attrName>style.visibility</p:attrName>
                                        </p:attrNameLst>
                                      </p:cBhvr>
                                      <p:to>
                                        <p:strVal val="visible"/>
                                      </p:to>
                                    </p:set>
                                    <p:animEffect transition="in" filter="fade">
                                      <p:cBhvr>
                                        <p:cTn id="159" dur="500"/>
                                        <p:tgtEl>
                                          <p:spTgt spid="21"/>
                                        </p:tgtEl>
                                      </p:cBhvr>
                                    </p:animEffect>
                                  </p:childTnLst>
                                </p:cTn>
                              </p:par>
                              <p:par>
                                <p:cTn id="160" presetID="10" presetClass="entr" presetSubtype="0" fill="hold" grpId="0" nodeType="withEffect">
                                  <p:stCondLst>
                                    <p:cond delay="0"/>
                                  </p:stCondLst>
                                  <p:childTnLst>
                                    <p:set>
                                      <p:cBhvr>
                                        <p:cTn id="161" dur="1" fill="hold">
                                          <p:stCondLst>
                                            <p:cond delay="0"/>
                                          </p:stCondLst>
                                        </p:cTn>
                                        <p:tgtEl>
                                          <p:spTgt spid="27"/>
                                        </p:tgtEl>
                                        <p:attrNameLst>
                                          <p:attrName>style.visibility</p:attrName>
                                        </p:attrNameLst>
                                      </p:cBhvr>
                                      <p:to>
                                        <p:strVal val="visible"/>
                                      </p:to>
                                    </p:set>
                                    <p:animEffect transition="in" filter="fade">
                                      <p:cBhvr>
                                        <p:cTn id="162" dur="500"/>
                                        <p:tgtEl>
                                          <p:spTgt spid="27"/>
                                        </p:tgtEl>
                                      </p:cBhvr>
                                    </p:animEffect>
                                  </p:childTnLst>
                                </p:cTn>
                              </p:par>
                              <p:par>
                                <p:cTn id="163" presetID="10" presetClass="entr" presetSubtype="0" fill="hold" grpId="0" nodeType="withEffect">
                                  <p:stCondLst>
                                    <p:cond delay="0"/>
                                  </p:stCondLst>
                                  <p:childTnLst>
                                    <p:set>
                                      <p:cBhvr>
                                        <p:cTn id="164" dur="1" fill="hold">
                                          <p:stCondLst>
                                            <p:cond delay="0"/>
                                          </p:stCondLst>
                                        </p:cTn>
                                        <p:tgtEl>
                                          <p:spTgt spid="33"/>
                                        </p:tgtEl>
                                        <p:attrNameLst>
                                          <p:attrName>style.visibility</p:attrName>
                                        </p:attrNameLst>
                                      </p:cBhvr>
                                      <p:to>
                                        <p:strVal val="visible"/>
                                      </p:to>
                                    </p:set>
                                    <p:animEffect transition="in" filter="fade">
                                      <p:cBhvr>
                                        <p:cTn id="165" dur="500"/>
                                        <p:tgtEl>
                                          <p:spTgt spid="33"/>
                                        </p:tgtEl>
                                      </p:cBhvr>
                                    </p:animEffect>
                                  </p:childTnLst>
                                </p:cTn>
                              </p:par>
                              <p:par>
                                <p:cTn id="166" presetID="10" presetClass="entr" presetSubtype="0" fill="hold" grpId="0" nodeType="withEffect">
                                  <p:stCondLst>
                                    <p:cond delay="0"/>
                                  </p:stCondLst>
                                  <p:childTnLst>
                                    <p:set>
                                      <p:cBhvr>
                                        <p:cTn id="167" dur="1" fill="hold">
                                          <p:stCondLst>
                                            <p:cond delay="0"/>
                                          </p:stCondLst>
                                        </p:cTn>
                                        <p:tgtEl>
                                          <p:spTgt spid="42">
                                            <p:txEl>
                                              <p:pRg st="0" end="0"/>
                                            </p:txEl>
                                          </p:spTgt>
                                        </p:tgtEl>
                                        <p:attrNameLst>
                                          <p:attrName>style.visibility</p:attrName>
                                        </p:attrNameLst>
                                      </p:cBhvr>
                                      <p:to>
                                        <p:strVal val="visible"/>
                                      </p:to>
                                    </p:set>
                                    <p:animEffect transition="in" filter="fade">
                                      <p:cBhvr>
                                        <p:cTn id="168" dur="500"/>
                                        <p:tgtEl>
                                          <p:spTgt spid="42">
                                            <p:txEl>
                                              <p:pRg st="0" end="0"/>
                                            </p:txEl>
                                          </p:spTgt>
                                        </p:tgtEl>
                                      </p:cBhvr>
                                    </p:animEffect>
                                  </p:childTnLst>
                                </p:cTn>
                              </p:par>
                              <p:par>
                                <p:cTn id="169" presetID="10" presetClass="entr" presetSubtype="0" fill="hold" grpId="0" nodeType="withEffect">
                                  <p:stCondLst>
                                    <p:cond delay="0"/>
                                  </p:stCondLst>
                                  <p:childTnLst>
                                    <p:set>
                                      <p:cBhvr>
                                        <p:cTn id="170" dur="1" fill="hold">
                                          <p:stCondLst>
                                            <p:cond delay="0"/>
                                          </p:stCondLst>
                                        </p:cTn>
                                        <p:tgtEl>
                                          <p:spTgt spid="60">
                                            <p:txEl>
                                              <p:pRg st="0" end="0"/>
                                            </p:txEl>
                                          </p:spTgt>
                                        </p:tgtEl>
                                        <p:attrNameLst>
                                          <p:attrName>style.visibility</p:attrName>
                                        </p:attrNameLst>
                                      </p:cBhvr>
                                      <p:to>
                                        <p:strVal val="visible"/>
                                      </p:to>
                                    </p:set>
                                    <p:animEffect transition="in" filter="fade">
                                      <p:cBhvr>
                                        <p:cTn id="171" dur="500"/>
                                        <p:tgtEl>
                                          <p:spTgt spid="60">
                                            <p:txEl>
                                              <p:pRg st="0" end="0"/>
                                            </p:txEl>
                                          </p:spTgt>
                                        </p:tgtEl>
                                      </p:cBhvr>
                                    </p:animEffect>
                                  </p:childTnLst>
                                </p:cTn>
                              </p:par>
                              <p:par>
                                <p:cTn id="172" presetID="10" presetClass="entr" presetSubtype="0" fill="hold" grpId="0" nodeType="withEffect">
                                  <p:stCondLst>
                                    <p:cond delay="0"/>
                                  </p:stCondLst>
                                  <p:childTnLst>
                                    <p:set>
                                      <p:cBhvr>
                                        <p:cTn id="173" dur="1" fill="hold">
                                          <p:stCondLst>
                                            <p:cond delay="0"/>
                                          </p:stCondLst>
                                        </p:cTn>
                                        <p:tgtEl>
                                          <p:spTgt spid="66">
                                            <p:txEl>
                                              <p:pRg st="0" end="0"/>
                                            </p:txEl>
                                          </p:spTgt>
                                        </p:tgtEl>
                                        <p:attrNameLst>
                                          <p:attrName>style.visibility</p:attrName>
                                        </p:attrNameLst>
                                      </p:cBhvr>
                                      <p:to>
                                        <p:strVal val="visible"/>
                                      </p:to>
                                    </p:set>
                                    <p:animEffect transition="in" filter="fade">
                                      <p:cBhvr>
                                        <p:cTn id="174" dur="500"/>
                                        <p:tgtEl>
                                          <p:spTgt spid="66">
                                            <p:txEl>
                                              <p:pRg st="0" end="0"/>
                                            </p:txEl>
                                          </p:spTgt>
                                        </p:tgtEl>
                                      </p:cBhvr>
                                    </p:animEffect>
                                  </p:childTnLst>
                                </p:cTn>
                              </p:par>
                              <p:par>
                                <p:cTn id="175" presetID="10" presetClass="entr" presetSubtype="0" fill="hold" grpId="0" nodeType="withEffect">
                                  <p:stCondLst>
                                    <p:cond delay="0"/>
                                  </p:stCondLst>
                                  <p:childTnLst>
                                    <p:set>
                                      <p:cBhvr>
                                        <p:cTn id="176" dur="1" fill="hold">
                                          <p:stCondLst>
                                            <p:cond delay="0"/>
                                          </p:stCondLst>
                                        </p:cTn>
                                        <p:tgtEl>
                                          <p:spTgt spid="72">
                                            <p:txEl>
                                              <p:pRg st="0" end="0"/>
                                            </p:txEl>
                                          </p:spTgt>
                                        </p:tgtEl>
                                        <p:attrNameLst>
                                          <p:attrName>style.visibility</p:attrName>
                                        </p:attrNameLst>
                                      </p:cBhvr>
                                      <p:to>
                                        <p:strVal val="visible"/>
                                      </p:to>
                                    </p:set>
                                    <p:animEffect transition="in" filter="fade">
                                      <p:cBhvr>
                                        <p:cTn id="177" dur="500"/>
                                        <p:tgtEl>
                                          <p:spTgt spid="72">
                                            <p:txEl>
                                              <p:pRg st="0" end="0"/>
                                            </p:txEl>
                                          </p:spTgt>
                                        </p:tgtEl>
                                      </p:cBhvr>
                                    </p:animEffect>
                                  </p:childTnLst>
                                </p:cTn>
                              </p:par>
                              <p:par>
                                <p:cTn id="178" presetID="10" presetClass="entr" presetSubtype="0" fill="hold" grpId="0" nodeType="withEffect">
                                  <p:stCondLst>
                                    <p:cond delay="0"/>
                                  </p:stCondLst>
                                  <p:childTnLst>
                                    <p:set>
                                      <p:cBhvr>
                                        <p:cTn id="179" dur="1" fill="hold">
                                          <p:stCondLst>
                                            <p:cond delay="0"/>
                                          </p:stCondLst>
                                        </p:cTn>
                                        <p:tgtEl>
                                          <p:spTgt spid="81"/>
                                        </p:tgtEl>
                                        <p:attrNameLst>
                                          <p:attrName>style.visibility</p:attrName>
                                        </p:attrNameLst>
                                      </p:cBhvr>
                                      <p:to>
                                        <p:strVal val="visible"/>
                                      </p:to>
                                    </p:set>
                                    <p:animEffect transition="in" filter="fade">
                                      <p:cBhvr>
                                        <p:cTn id="180" dur="500"/>
                                        <p:tgtEl>
                                          <p:spTgt spid="81"/>
                                        </p:tgtEl>
                                      </p:cBhvr>
                                    </p:animEffect>
                                  </p:childTnLst>
                                </p:cTn>
                              </p:par>
                              <p:par>
                                <p:cTn id="181" presetID="10" presetClass="entr" presetSubtype="0" fill="hold" grpId="0" nodeType="withEffect">
                                  <p:stCondLst>
                                    <p:cond delay="0"/>
                                  </p:stCondLst>
                                  <p:childTnLst>
                                    <p:set>
                                      <p:cBhvr>
                                        <p:cTn id="182" dur="1" fill="hold">
                                          <p:stCondLst>
                                            <p:cond delay="0"/>
                                          </p:stCondLst>
                                        </p:cTn>
                                        <p:tgtEl>
                                          <p:spTgt spid="88">
                                            <p:txEl>
                                              <p:pRg st="0" end="0"/>
                                            </p:txEl>
                                          </p:spTgt>
                                        </p:tgtEl>
                                        <p:attrNameLst>
                                          <p:attrName>style.visibility</p:attrName>
                                        </p:attrNameLst>
                                      </p:cBhvr>
                                      <p:to>
                                        <p:strVal val="visible"/>
                                      </p:to>
                                    </p:set>
                                    <p:animEffect transition="in" filter="fade">
                                      <p:cBhvr>
                                        <p:cTn id="183" dur="500"/>
                                        <p:tgtEl>
                                          <p:spTgt spid="88">
                                            <p:txEl>
                                              <p:pRg st="0" end="0"/>
                                            </p:txEl>
                                          </p:spTgt>
                                        </p:tgtEl>
                                      </p:cBhvr>
                                    </p:animEffect>
                                  </p:childTnLst>
                                </p:cTn>
                              </p:par>
                            </p:childTnLst>
                          </p:cTn>
                        </p:par>
                        <p:par>
                          <p:cTn id="184" fill="hold">
                            <p:stCondLst>
                              <p:cond delay="3000"/>
                            </p:stCondLst>
                            <p:childTnLst>
                              <p:par>
                                <p:cTn id="185" presetID="10" presetClass="entr" presetSubtype="0" fill="hold" grpId="0" nodeType="after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fade">
                                      <p:cBhvr>
                                        <p:cTn id="187" dur="500"/>
                                        <p:tgtEl>
                                          <p:spTgt spid="14"/>
                                        </p:tgtEl>
                                      </p:cBhvr>
                                    </p:animEffect>
                                  </p:childTnLst>
                                </p:cTn>
                              </p:par>
                              <p:par>
                                <p:cTn id="188" presetID="10" presetClass="entr" presetSubtype="0" fill="hold" grpId="0" nodeType="withEffect">
                                  <p:stCondLst>
                                    <p:cond delay="0"/>
                                  </p:stCondLst>
                                  <p:childTnLst>
                                    <p:set>
                                      <p:cBhvr>
                                        <p:cTn id="189" dur="1" fill="hold">
                                          <p:stCondLst>
                                            <p:cond delay="0"/>
                                          </p:stCondLst>
                                        </p:cTn>
                                        <p:tgtEl>
                                          <p:spTgt spid="22"/>
                                        </p:tgtEl>
                                        <p:attrNameLst>
                                          <p:attrName>style.visibility</p:attrName>
                                        </p:attrNameLst>
                                      </p:cBhvr>
                                      <p:to>
                                        <p:strVal val="visible"/>
                                      </p:to>
                                    </p:set>
                                    <p:animEffect transition="in" filter="fade">
                                      <p:cBhvr>
                                        <p:cTn id="190" dur="500"/>
                                        <p:tgtEl>
                                          <p:spTgt spid="22"/>
                                        </p:tgtEl>
                                      </p:cBhvr>
                                    </p:animEffect>
                                  </p:childTnLst>
                                </p:cTn>
                              </p:par>
                              <p:par>
                                <p:cTn id="191" presetID="10" presetClass="entr" presetSubtype="0" fill="hold" grpId="0" nodeType="withEffect">
                                  <p:stCondLst>
                                    <p:cond delay="0"/>
                                  </p:stCondLst>
                                  <p:childTnLst>
                                    <p:set>
                                      <p:cBhvr>
                                        <p:cTn id="192" dur="1" fill="hold">
                                          <p:stCondLst>
                                            <p:cond delay="0"/>
                                          </p:stCondLst>
                                        </p:cTn>
                                        <p:tgtEl>
                                          <p:spTgt spid="28"/>
                                        </p:tgtEl>
                                        <p:attrNameLst>
                                          <p:attrName>style.visibility</p:attrName>
                                        </p:attrNameLst>
                                      </p:cBhvr>
                                      <p:to>
                                        <p:strVal val="visible"/>
                                      </p:to>
                                    </p:set>
                                    <p:animEffect transition="in" filter="fade">
                                      <p:cBhvr>
                                        <p:cTn id="193" dur="500"/>
                                        <p:tgtEl>
                                          <p:spTgt spid="28"/>
                                        </p:tgtEl>
                                      </p:cBhvr>
                                    </p:animEffect>
                                  </p:childTnLst>
                                </p:cTn>
                              </p:par>
                              <p:par>
                                <p:cTn id="194" presetID="10" presetClass="entr" presetSubtype="0" fill="hold" grpId="0" nodeType="withEffect">
                                  <p:stCondLst>
                                    <p:cond delay="0"/>
                                  </p:stCondLst>
                                  <p:childTnLst>
                                    <p:set>
                                      <p:cBhvr>
                                        <p:cTn id="195" dur="1" fill="hold">
                                          <p:stCondLst>
                                            <p:cond delay="0"/>
                                          </p:stCondLst>
                                        </p:cTn>
                                        <p:tgtEl>
                                          <p:spTgt spid="34"/>
                                        </p:tgtEl>
                                        <p:attrNameLst>
                                          <p:attrName>style.visibility</p:attrName>
                                        </p:attrNameLst>
                                      </p:cBhvr>
                                      <p:to>
                                        <p:strVal val="visible"/>
                                      </p:to>
                                    </p:set>
                                    <p:animEffect transition="in" filter="fade">
                                      <p:cBhvr>
                                        <p:cTn id="196" dur="500"/>
                                        <p:tgtEl>
                                          <p:spTgt spid="34"/>
                                        </p:tgtEl>
                                      </p:cBhvr>
                                    </p:animEffect>
                                  </p:childTnLst>
                                </p:cTn>
                              </p:par>
                              <p:par>
                                <p:cTn id="197" presetID="10" presetClass="entr" presetSubtype="0" fill="hold" grpId="0" nodeType="withEffect">
                                  <p:stCondLst>
                                    <p:cond delay="0"/>
                                  </p:stCondLst>
                                  <p:childTnLst>
                                    <p:set>
                                      <p:cBhvr>
                                        <p:cTn id="198" dur="1" fill="hold">
                                          <p:stCondLst>
                                            <p:cond delay="0"/>
                                          </p:stCondLst>
                                        </p:cTn>
                                        <p:tgtEl>
                                          <p:spTgt spid="43">
                                            <p:txEl>
                                              <p:pRg st="0" end="0"/>
                                            </p:txEl>
                                          </p:spTgt>
                                        </p:tgtEl>
                                        <p:attrNameLst>
                                          <p:attrName>style.visibility</p:attrName>
                                        </p:attrNameLst>
                                      </p:cBhvr>
                                      <p:to>
                                        <p:strVal val="visible"/>
                                      </p:to>
                                    </p:set>
                                    <p:animEffect transition="in" filter="fade">
                                      <p:cBhvr>
                                        <p:cTn id="199" dur="500"/>
                                        <p:tgtEl>
                                          <p:spTgt spid="43">
                                            <p:txEl>
                                              <p:pRg st="0" end="0"/>
                                            </p:txEl>
                                          </p:spTgt>
                                        </p:tgtEl>
                                      </p:cBhvr>
                                    </p:animEffect>
                                  </p:childTnLst>
                                </p:cTn>
                              </p:par>
                              <p:par>
                                <p:cTn id="200" presetID="10" presetClass="entr" presetSubtype="0" fill="hold" grpId="0" nodeType="withEffect">
                                  <p:stCondLst>
                                    <p:cond delay="0"/>
                                  </p:stCondLst>
                                  <p:childTnLst>
                                    <p:set>
                                      <p:cBhvr>
                                        <p:cTn id="201" dur="1" fill="hold">
                                          <p:stCondLst>
                                            <p:cond delay="0"/>
                                          </p:stCondLst>
                                        </p:cTn>
                                        <p:tgtEl>
                                          <p:spTgt spid="61">
                                            <p:txEl>
                                              <p:pRg st="0" end="0"/>
                                            </p:txEl>
                                          </p:spTgt>
                                        </p:tgtEl>
                                        <p:attrNameLst>
                                          <p:attrName>style.visibility</p:attrName>
                                        </p:attrNameLst>
                                      </p:cBhvr>
                                      <p:to>
                                        <p:strVal val="visible"/>
                                      </p:to>
                                    </p:set>
                                    <p:animEffect transition="in" filter="fade">
                                      <p:cBhvr>
                                        <p:cTn id="202" dur="500"/>
                                        <p:tgtEl>
                                          <p:spTgt spid="61">
                                            <p:txEl>
                                              <p:pRg st="0" end="0"/>
                                            </p:txEl>
                                          </p:spTgt>
                                        </p:tgtEl>
                                      </p:cBhvr>
                                    </p:animEffect>
                                  </p:childTnLst>
                                </p:cTn>
                              </p:par>
                              <p:par>
                                <p:cTn id="203" presetID="10" presetClass="entr" presetSubtype="0" fill="hold" grpId="0" nodeType="withEffect">
                                  <p:stCondLst>
                                    <p:cond delay="0"/>
                                  </p:stCondLst>
                                  <p:childTnLst>
                                    <p:set>
                                      <p:cBhvr>
                                        <p:cTn id="204" dur="1" fill="hold">
                                          <p:stCondLst>
                                            <p:cond delay="0"/>
                                          </p:stCondLst>
                                        </p:cTn>
                                        <p:tgtEl>
                                          <p:spTgt spid="67">
                                            <p:txEl>
                                              <p:pRg st="0" end="0"/>
                                            </p:txEl>
                                          </p:spTgt>
                                        </p:tgtEl>
                                        <p:attrNameLst>
                                          <p:attrName>style.visibility</p:attrName>
                                        </p:attrNameLst>
                                      </p:cBhvr>
                                      <p:to>
                                        <p:strVal val="visible"/>
                                      </p:to>
                                    </p:set>
                                    <p:animEffect transition="in" filter="fade">
                                      <p:cBhvr>
                                        <p:cTn id="205" dur="500"/>
                                        <p:tgtEl>
                                          <p:spTgt spid="67">
                                            <p:txEl>
                                              <p:pRg st="0" end="0"/>
                                            </p:txEl>
                                          </p:spTgt>
                                        </p:tgtEl>
                                      </p:cBhvr>
                                    </p:animEffect>
                                  </p:childTnLst>
                                </p:cTn>
                              </p:par>
                              <p:par>
                                <p:cTn id="206" presetID="10" presetClass="entr" presetSubtype="0" fill="hold" grpId="0" nodeType="withEffect">
                                  <p:stCondLst>
                                    <p:cond delay="0"/>
                                  </p:stCondLst>
                                  <p:childTnLst>
                                    <p:set>
                                      <p:cBhvr>
                                        <p:cTn id="207" dur="1" fill="hold">
                                          <p:stCondLst>
                                            <p:cond delay="0"/>
                                          </p:stCondLst>
                                        </p:cTn>
                                        <p:tgtEl>
                                          <p:spTgt spid="73">
                                            <p:txEl>
                                              <p:pRg st="0" end="0"/>
                                            </p:txEl>
                                          </p:spTgt>
                                        </p:tgtEl>
                                        <p:attrNameLst>
                                          <p:attrName>style.visibility</p:attrName>
                                        </p:attrNameLst>
                                      </p:cBhvr>
                                      <p:to>
                                        <p:strVal val="visible"/>
                                      </p:to>
                                    </p:set>
                                    <p:animEffect transition="in" filter="fade">
                                      <p:cBhvr>
                                        <p:cTn id="208" dur="500"/>
                                        <p:tgtEl>
                                          <p:spTgt spid="73">
                                            <p:txEl>
                                              <p:pRg st="0" end="0"/>
                                            </p:txEl>
                                          </p:spTgt>
                                        </p:tgtEl>
                                      </p:cBhvr>
                                    </p:animEffect>
                                  </p:childTnLst>
                                </p:cTn>
                              </p:par>
                              <p:par>
                                <p:cTn id="209" presetID="10" presetClass="entr" presetSubtype="0" fill="hold" grpId="0" nodeType="withEffect">
                                  <p:stCondLst>
                                    <p:cond delay="0"/>
                                  </p:stCondLst>
                                  <p:childTnLst>
                                    <p:set>
                                      <p:cBhvr>
                                        <p:cTn id="210" dur="1" fill="hold">
                                          <p:stCondLst>
                                            <p:cond delay="0"/>
                                          </p:stCondLst>
                                        </p:cTn>
                                        <p:tgtEl>
                                          <p:spTgt spid="82"/>
                                        </p:tgtEl>
                                        <p:attrNameLst>
                                          <p:attrName>style.visibility</p:attrName>
                                        </p:attrNameLst>
                                      </p:cBhvr>
                                      <p:to>
                                        <p:strVal val="visible"/>
                                      </p:to>
                                    </p:set>
                                    <p:animEffect transition="in" filter="fade">
                                      <p:cBhvr>
                                        <p:cTn id="211" dur="500"/>
                                        <p:tgtEl>
                                          <p:spTgt spid="82"/>
                                        </p:tgtEl>
                                      </p:cBhvr>
                                    </p:animEffect>
                                  </p:childTnLst>
                                </p:cTn>
                              </p:par>
                              <p:par>
                                <p:cTn id="212" presetID="10" presetClass="entr" presetSubtype="0" fill="hold" grpId="0" nodeType="withEffect">
                                  <p:stCondLst>
                                    <p:cond delay="0"/>
                                  </p:stCondLst>
                                  <p:childTnLst>
                                    <p:set>
                                      <p:cBhvr>
                                        <p:cTn id="213" dur="1" fill="hold">
                                          <p:stCondLst>
                                            <p:cond delay="0"/>
                                          </p:stCondLst>
                                        </p:cTn>
                                        <p:tgtEl>
                                          <p:spTgt spid="89">
                                            <p:txEl>
                                              <p:pRg st="0" end="0"/>
                                            </p:txEl>
                                          </p:spTgt>
                                        </p:tgtEl>
                                        <p:attrNameLst>
                                          <p:attrName>style.visibility</p:attrName>
                                        </p:attrNameLst>
                                      </p:cBhvr>
                                      <p:to>
                                        <p:strVal val="visible"/>
                                      </p:to>
                                    </p:set>
                                    <p:animEffect transition="in" filter="fade">
                                      <p:cBhvr>
                                        <p:cTn id="214" dur="500"/>
                                        <p:tgtEl>
                                          <p:spTgt spid="89">
                                            <p:txEl>
                                              <p:pRg st="0" end="0"/>
                                            </p:txEl>
                                          </p:spTgt>
                                        </p:tgtEl>
                                      </p:cBhvr>
                                    </p:animEffect>
                                  </p:childTnLst>
                                </p:cTn>
                              </p:par>
                            </p:childTnLst>
                          </p:cTn>
                        </p:par>
                        <p:par>
                          <p:cTn id="215" fill="hold">
                            <p:stCondLst>
                              <p:cond delay="3500"/>
                            </p:stCondLst>
                            <p:childTnLst>
                              <p:par>
                                <p:cTn id="216" presetID="16" presetClass="entr" presetSubtype="37" fill="hold" nodeType="afterEffect">
                                  <p:stCondLst>
                                    <p:cond delay="250"/>
                                  </p:stCondLst>
                                  <p:childTnLst>
                                    <p:set>
                                      <p:cBhvr>
                                        <p:cTn id="217" dur="1" fill="hold">
                                          <p:stCondLst>
                                            <p:cond delay="0"/>
                                          </p:stCondLst>
                                        </p:cTn>
                                        <p:tgtEl>
                                          <p:spTgt spid="74"/>
                                        </p:tgtEl>
                                        <p:attrNameLst>
                                          <p:attrName>style.visibility</p:attrName>
                                        </p:attrNameLst>
                                      </p:cBhvr>
                                      <p:to>
                                        <p:strVal val="visible"/>
                                      </p:to>
                                    </p:set>
                                    <p:animEffect transition="in" filter="barn(outVertical)">
                                      <p:cBhvr>
                                        <p:cTn id="218" dur="500"/>
                                        <p:tgtEl>
                                          <p:spTgt spid="74"/>
                                        </p:tgtEl>
                                      </p:cBhvr>
                                    </p:animEffect>
                                  </p:childTnLst>
                                </p:cTn>
                              </p:par>
                              <p:par>
                                <p:cTn id="219" presetID="2" presetClass="entr" presetSubtype="4" decel="100000" fill="hold" grpId="0" nodeType="withEffect">
                                  <p:stCondLst>
                                    <p:cond delay="250"/>
                                  </p:stCondLst>
                                  <p:childTnLst>
                                    <p:set>
                                      <p:cBhvr>
                                        <p:cTn id="220" dur="1" fill="hold">
                                          <p:stCondLst>
                                            <p:cond delay="0"/>
                                          </p:stCondLst>
                                        </p:cTn>
                                        <p:tgtEl>
                                          <p:spTgt spid="75"/>
                                        </p:tgtEl>
                                        <p:attrNameLst>
                                          <p:attrName>style.visibility</p:attrName>
                                        </p:attrNameLst>
                                      </p:cBhvr>
                                      <p:to>
                                        <p:strVal val="visible"/>
                                      </p:to>
                                    </p:set>
                                    <p:anim calcmode="lin" valueType="num">
                                      <p:cBhvr additive="base">
                                        <p:cTn id="221" dur="500" fill="hold"/>
                                        <p:tgtEl>
                                          <p:spTgt spid="75"/>
                                        </p:tgtEl>
                                        <p:attrNameLst>
                                          <p:attrName>ppt_x</p:attrName>
                                        </p:attrNameLst>
                                      </p:cBhvr>
                                      <p:tavLst>
                                        <p:tav tm="0">
                                          <p:val>
                                            <p:strVal val="#ppt_x"/>
                                          </p:val>
                                        </p:tav>
                                        <p:tav tm="100000">
                                          <p:val>
                                            <p:strVal val="#ppt_x"/>
                                          </p:val>
                                        </p:tav>
                                      </p:tavLst>
                                    </p:anim>
                                    <p:anim calcmode="lin" valueType="num">
                                      <p:cBhvr additive="base">
                                        <p:cTn id="222" dur="500" fill="hold"/>
                                        <p:tgtEl>
                                          <p:spTgt spid="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build="p">
        <p:tmplLst>
          <p:tmpl lvl="1">
            <p:tnLst>
              <p:par>
                <p:cTn presetID="10" presetClass="entr" presetSubtype="0" fill="hold" nodeType="withEffect">
                  <p:stCondLst>
                    <p:cond delay="0"/>
                  </p:stCondLst>
                  <p:childTnLst>
                    <p:set>
                      <p:cBhvr>
                        <p:cTn dur="1" fill="hold">
                          <p:stCondLst>
                            <p:cond delay="0"/>
                          </p:stCondLst>
                        </p:cTn>
                        <p:tgtEl>
                          <p:spTgt spid="35"/>
                        </p:tgtEl>
                        <p:attrNameLst>
                          <p:attrName>style.visibility</p:attrName>
                        </p:attrNameLst>
                      </p:cBhvr>
                      <p:to>
                        <p:strVal val="visible"/>
                      </p:to>
                    </p:set>
                    <p:animEffect transition="in" filter="fade">
                      <p:cBhvr>
                        <p:cTn dur="500"/>
                        <p:tgtEl>
                          <p:spTgt spid="35"/>
                        </p:tgtEl>
                      </p:cBhvr>
                    </p:animEffect>
                  </p:childTnLst>
                </p:cTn>
              </p:par>
            </p:tnLst>
          </p:tmpl>
        </p:tmplLst>
      </p:bldP>
      <p:bldP spid="36" grpId="0" build="p">
        <p:tmplLst>
          <p:tmpl lvl="1">
            <p:tnLst>
              <p:par>
                <p:cTn presetID="10" presetClass="entr" presetSubtype="0" fill="hold" nodeType="withEffect">
                  <p:stCondLst>
                    <p:cond delay="0"/>
                  </p:stCondLst>
                  <p:childTnLst>
                    <p:set>
                      <p:cBhvr>
                        <p:cTn dur="1" fill="hold">
                          <p:stCondLst>
                            <p:cond delay="0"/>
                          </p:stCondLst>
                        </p:cTn>
                        <p:tgtEl>
                          <p:spTgt spid="36"/>
                        </p:tgtEl>
                        <p:attrNameLst>
                          <p:attrName>style.visibility</p:attrName>
                        </p:attrNameLst>
                      </p:cBhvr>
                      <p:to>
                        <p:strVal val="visible"/>
                      </p:to>
                    </p:set>
                    <p:animEffect transition="in" filter="fade">
                      <p:cBhvr>
                        <p:cTn dur="500"/>
                        <p:tgtEl>
                          <p:spTgt spid="36"/>
                        </p:tgtEl>
                      </p:cBhvr>
                    </p:animEffect>
                  </p:childTnLst>
                </p:cTn>
              </p:par>
            </p:tnLst>
          </p:tmpl>
        </p:tmplLst>
      </p:bldP>
      <p:bldP spid="37" grpId="0" build="p">
        <p:tmplLst>
          <p:tmpl lvl="1">
            <p:tnLst>
              <p:par>
                <p:cTn presetID="10" presetClass="entr" presetSubtype="0" fill="hold" nodeType="withEffect">
                  <p:stCondLst>
                    <p:cond delay="0"/>
                  </p:stCondLst>
                  <p:childTnLst>
                    <p:set>
                      <p:cBhvr>
                        <p:cTn dur="1" fill="hold">
                          <p:stCondLst>
                            <p:cond delay="0"/>
                          </p:stCondLst>
                        </p:cTn>
                        <p:tgtEl>
                          <p:spTgt spid="37"/>
                        </p:tgtEl>
                        <p:attrNameLst>
                          <p:attrName>style.visibility</p:attrName>
                        </p:attrNameLst>
                      </p:cBhvr>
                      <p:to>
                        <p:strVal val="visible"/>
                      </p:to>
                    </p:set>
                    <p:animEffect transition="in" filter="fade">
                      <p:cBhvr>
                        <p:cTn dur="500"/>
                        <p:tgtEl>
                          <p:spTgt spid="37"/>
                        </p:tgtEl>
                      </p:cBhvr>
                    </p:animEffect>
                  </p:childTnLst>
                </p:cTn>
              </p:par>
            </p:tnLst>
          </p:tmpl>
        </p:tmplLst>
      </p:bldP>
      <p:bldP spid="38" grpId="0" build="p">
        <p:tmplLst>
          <p:tmpl lvl="1">
            <p:tnLst>
              <p:par>
                <p:cTn presetID="10" presetClass="entr" presetSubtype="0" fill="hold" nodeType="with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childTnLst>
                </p:cTn>
              </p:par>
            </p:tnLst>
          </p:tmpl>
        </p:tmplLst>
      </p:bldP>
      <p:bldP spid="39" grpId="0" build="p">
        <p:tmplLst>
          <p:tmpl lvl="1">
            <p:tnLst>
              <p:par>
                <p:cTn presetID="10" presetClass="entr" presetSubtype="0" fill="hold" nodeType="withEffect">
                  <p:stCondLst>
                    <p:cond delay="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41" grpId="0" build="p">
        <p:tmplLst>
          <p:tmpl lvl="1">
            <p:tnLst>
              <p:par>
                <p:cTn presetID="10" presetClass="entr" presetSubtype="0" fill="hold" nodeType="withEffect">
                  <p:stCondLst>
                    <p:cond delay="0"/>
                  </p:stCondLst>
                  <p:childTnLst>
                    <p:set>
                      <p:cBhvr>
                        <p:cTn dur="1" fill="hold">
                          <p:stCondLst>
                            <p:cond delay="0"/>
                          </p:stCondLst>
                        </p:cTn>
                        <p:tgtEl>
                          <p:spTgt spid="41"/>
                        </p:tgtEl>
                        <p:attrNameLst>
                          <p:attrName>style.visibility</p:attrName>
                        </p:attrNameLst>
                      </p:cBhvr>
                      <p:to>
                        <p:strVal val="visible"/>
                      </p:to>
                    </p:set>
                    <p:animEffect transition="in" filter="fade">
                      <p:cBhvr>
                        <p:cTn dur="500"/>
                        <p:tgtEl>
                          <p:spTgt spid="41"/>
                        </p:tgtEl>
                      </p:cBhvr>
                    </p:animEffect>
                  </p:childTnLst>
                </p:cTn>
              </p:par>
            </p:tnLst>
          </p:tmpl>
        </p:tmplLst>
      </p:bldP>
      <p:bldP spid="42" grpId="0" build="p">
        <p:tmplLst>
          <p:tmpl lvl="1">
            <p:tnLst>
              <p:par>
                <p:cTn presetID="10" presetClass="entr" presetSubtype="0" fill="hold" nodeType="withEffect">
                  <p:stCondLst>
                    <p:cond delay="0"/>
                  </p:stCondLst>
                  <p:childTnLst>
                    <p:set>
                      <p:cBhvr>
                        <p:cTn dur="1" fill="hold">
                          <p:stCondLst>
                            <p:cond delay="0"/>
                          </p:stCondLst>
                        </p:cTn>
                        <p:tgtEl>
                          <p:spTgt spid="42"/>
                        </p:tgtEl>
                        <p:attrNameLst>
                          <p:attrName>style.visibility</p:attrName>
                        </p:attrNameLst>
                      </p:cBhvr>
                      <p:to>
                        <p:strVal val="visible"/>
                      </p:to>
                    </p:set>
                    <p:animEffect transition="in" filter="fade">
                      <p:cBhvr>
                        <p:cTn dur="500"/>
                        <p:tgtEl>
                          <p:spTgt spid="42"/>
                        </p:tgtEl>
                      </p:cBhvr>
                    </p:animEffect>
                  </p:childTnLst>
                </p:cTn>
              </p:par>
            </p:tnLst>
          </p:tmpl>
        </p:tmplLst>
      </p:bldP>
      <p:bldP spid="43" grpId="0" build="p">
        <p:tmplLst>
          <p:tmpl lvl="1">
            <p:tnLst>
              <p:par>
                <p:cTn presetID="10" presetClass="entr" presetSubtype="0"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fade">
                      <p:cBhvr>
                        <p:cTn dur="500"/>
                        <p:tgtEl>
                          <p:spTgt spid="43"/>
                        </p:tgtEl>
                      </p:cBhvr>
                    </p:animEffect>
                  </p:childTnLst>
                </p:cTn>
              </p:par>
            </p:tnLst>
          </p:tmpl>
        </p:tmplLst>
      </p:bldP>
      <p:bldP spid="56" grpId="0" build="p">
        <p:tmplLst>
          <p:tmpl lvl="1">
            <p:tnLst>
              <p:par>
                <p:cTn presetID="10" presetClass="entr" presetSubtype="0" fill="hold" nodeType="withEffect">
                  <p:stCondLst>
                    <p:cond delay="0"/>
                  </p:stCondLst>
                  <p:childTnLst>
                    <p:set>
                      <p:cBhvr>
                        <p:cTn dur="1" fill="hold">
                          <p:stCondLst>
                            <p:cond delay="0"/>
                          </p:stCondLst>
                        </p:cTn>
                        <p:tgtEl>
                          <p:spTgt spid="56"/>
                        </p:tgtEl>
                        <p:attrNameLst>
                          <p:attrName>style.visibility</p:attrName>
                        </p:attrNameLst>
                      </p:cBhvr>
                      <p:to>
                        <p:strVal val="visible"/>
                      </p:to>
                    </p:set>
                    <p:animEffect transition="in" filter="fade">
                      <p:cBhvr>
                        <p:cTn dur="500"/>
                        <p:tgtEl>
                          <p:spTgt spid="56"/>
                        </p:tgtEl>
                      </p:cBhvr>
                    </p:animEffect>
                  </p:childTnLst>
                </p:cTn>
              </p:par>
            </p:tnLst>
          </p:tmpl>
        </p:tmplLst>
      </p:bldP>
      <p:bldP spid="57" grpId="0" build="p">
        <p:tmplLst>
          <p:tmpl lvl="1">
            <p:tnLst>
              <p:par>
                <p:cTn presetID="10" presetClass="entr" presetSubtype="0" fill="hold" nodeType="withEffect">
                  <p:stCondLst>
                    <p:cond delay="0"/>
                  </p:stCondLst>
                  <p:childTnLst>
                    <p:set>
                      <p:cBhvr>
                        <p:cTn dur="1" fill="hold">
                          <p:stCondLst>
                            <p:cond delay="0"/>
                          </p:stCondLst>
                        </p:cTn>
                        <p:tgtEl>
                          <p:spTgt spid="57"/>
                        </p:tgtEl>
                        <p:attrNameLst>
                          <p:attrName>style.visibility</p:attrName>
                        </p:attrNameLst>
                      </p:cBhvr>
                      <p:to>
                        <p:strVal val="visible"/>
                      </p:to>
                    </p:set>
                    <p:animEffect transition="in" filter="fade">
                      <p:cBhvr>
                        <p:cTn dur="500"/>
                        <p:tgtEl>
                          <p:spTgt spid="57"/>
                        </p:tgtEl>
                      </p:cBhvr>
                    </p:animEffect>
                  </p:childTnLst>
                </p:cTn>
              </p:par>
            </p:tnLst>
          </p:tmpl>
        </p:tmplLst>
      </p:bldP>
      <p:bldP spid="58" grpId="0" build="p">
        <p:tmplLst>
          <p:tmpl lvl="1">
            <p:tnLst>
              <p:par>
                <p:cTn presetID="10" presetClass="entr" presetSubtype="0" fill="hold" nodeType="withEffect">
                  <p:stCondLst>
                    <p:cond delay="0"/>
                  </p:stCondLst>
                  <p:childTnLst>
                    <p:set>
                      <p:cBhvr>
                        <p:cTn dur="1" fill="hold">
                          <p:stCondLst>
                            <p:cond delay="0"/>
                          </p:stCondLst>
                        </p:cTn>
                        <p:tgtEl>
                          <p:spTgt spid="58"/>
                        </p:tgtEl>
                        <p:attrNameLst>
                          <p:attrName>style.visibility</p:attrName>
                        </p:attrNameLst>
                      </p:cBhvr>
                      <p:to>
                        <p:strVal val="visible"/>
                      </p:to>
                    </p:set>
                    <p:animEffect transition="in" filter="fade">
                      <p:cBhvr>
                        <p:cTn dur="500"/>
                        <p:tgtEl>
                          <p:spTgt spid="58"/>
                        </p:tgtEl>
                      </p:cBhvr>
                    </p:animEffect>
                  </p:childTnLst>
                </p:cTn>
              </p:par>
            </p:tnLst>
          </p:tmpl>
        </p:tmplLst>
      </p:bldP>
      <p:bldP spid="59" grpId="0" build="p">
        <p:tmplLst>
          <p:tmpl lvl="1">
            <p:tnLst>
              <p:par>
                <p:cTn presetID="10" presetClass="entr" presetSubtype="0" fill="hold" nodeType="withEffect">
                  <p:stCondLst>
                    <p:cond delay="0"/>
                  </p:stCondLst>
                  <p:childTnLst>
                    <p:set>
                      <p:cBhvr>
                        <p:cTn dur="1" fill="hold">
                          <p:stCondLst>
                            <p:cond delay="0"/>
                          </p:stCondLst>
                        </p:cTn>
                        <p:tgtEl>
                          <p:spTgt spid="59"/>
                        </p:tgtEl>
                        <p:attrNameLst>
                          <p:attrName>style.visibility</p:attrName>
                        </p:attrNameLst>
                      </p:cBhvr>
                      <p:to>
                        <p:strVal val="visible"/>
                      </p:to>
                    </p:set>
                    <p:animEffect transition="in" filter="fade">
                      <p:cBhvr>
                        <p:cTn dur="500"/>
                        <p:tgtEl>
                          <p:spTgt spid="59"/>
                        </p:tgtEl>
                      </p:cBhvr>
                    </p:animEffect>
                  </p:childTnLst>
                </p:cTn>
              </p:par>
            </p:tnLst>
          </p:tmpl>
        </p:tmplLst>
      </p:bldP>
      <p:bldP spid="60" grpId="0" build="p">
        <p:tmplLst>
          <p:tmpl lvl="1">
            <p:tnLst>
              <p:par>
                <p:cTn presetID="10" presetClass="entr" presetSubtype="0" fill="hold" nodeType="withEffect">
                  <p:stCondLst>
                    <p:cond delay="0"/>
                  </p:stCondLst>
                  <p:childTnLst>
                    <p:set>
                      <p:cBhvr>
                        <p:cTn dur="1" fill="hold">
                          <p:stCondLst>
                            <p:cond delay="0"/>
                          </p:stCondLst>
                        </p:cTn>
                        <p:tgtEl>
                          <p:spTgt spid="60"/>
                        </p:tgtEl>
                        <p:attrNameLst>
                          <p:attrName>style.visibility</p:attrName>
                        </p:attrNameLst>
                      </p:cBhvr>
                      <p:to>
                        <p:strVal val="visible"/>
                      </p:to>
                    </p:set>
                    <p:animEffect transition="in" filter="fade">
                      <p:cBhvr>
                        <p:cTn dur="500"/>
                        <p:tgtEl>
                          <p:spTgt spid="60"/>
                        </p:tgtEl>
                      </p:cBhvr>
                    </p:animEffect>
                  </p:childTnLst>
                </p:cTn>
              </p:par>
            </p:tnLst>
          </p:tmpl>
        </p:tmplLst>
      </p:bldP>
      <p:bldP spid="61" grpId="0" build="p">
        <p:tmplLst>
          <p:tmpl lvl="1">
            <p:tnLst>
              <p:par>
                <p:cTn presetID="10" presetClass="entr" presetSubtype="0" fill="hold" nodeType="withEffect">
                  <p:stCondLst>
                    <p:cond delay="0"/>
                  </p:stCondLst>
                  <p:childTnLst>
                    <p:set>
                      <p:cBhvr>
                        <p:cTn dur="1" fill="hold">
                          <p:stCondLst>
                            <p:cond delay="0"/>
                          </p:stCondLst>
                        </p:cTn>
                        <p:tgtEl>
                          <p:spTgt spid="61"/>
                        </p:tgtEl>
                        <p:attrNameLst>
                          <p:attrName>style.visibility</p:attrName>
                        </p:attrNameLst>
                      </p:cBhvr>
                      <p:to>
                        <p:strVal val="visible"/>
                      </p:to>
                    </p:set>
                    <p:animEffect transition="in" filter="fade">
                      <p:cBhvr>
                        <p:cTn dur="500"/>
                        <p:tgtEl>
                          <p:spTgt spid="61"/>
                        </p:tgtEl>
                      </p:cBhvr>
                    </p:animEffect>
                  </p:childTnLst>
                </p:cTn>
              </p:par>
            </p:tnLst>
          </p:tmpl>
        </p:tmplLst>
      </p:bldP>
      <p:bldP spid="62" grpId="0" build="p">
        <p:tmplLst>
          <p:tmpl lvl="1">
            <p:tnLst>
              <p:par>
                <p:cTn presetID="10" presetClass="entr" presetSubtype="0" fill="hold" nodeType="withEffect">
                  <p:stCondLst>
                    <p:cond delay="0"/>
                  </p:stCondLst>
                  <p:childTnLst>
                    <p:set>
                      <p:cBhvr>
                        <p:cTn dur="1" fill="hold">
                          <p:stCondLst>
                            <p:cond delay="0"/>
                          </p:stCondLst>
                        </p:cTn>
                        <p:tgtEl>
                          <p:spTgt spid="62"/>
                        </p:tgtEl>
                        <p:attrNameLst>
                          <p:attrName>style.visibility</p:attrName>
                        </p:attrNameLst>
                      </p:cBhvr>
                      <p:to>
                        <p:strVal val="visible"/>
                      </p:to>
                    </p:set>
                    <p:animEffect transition="in" filter="fade">
                      <p:cBhvr>
                        <p:cTn dur="500"/>
                        <p:tgtEl>
                          <p:spTgt spid="62"/>
                        </p:tgtEl>
                      </p:cBhvr>
                    </p:animEffect>
                  </p:childTnLst>
                </p:cTn>
              </p:par>
            </p:tnLst>
          </p:tmpl>
        </p:tmplLst>
      </p:bldP>
      <p:bldP spid="63" grpId="0" build="p">
        <p:tmplLst>
          <p:tmpl lvl="1">
            <p:tnLst>
              <p:par>
                <p:cTn presetID="10" presetClass="entr" presetSubtype="0" fill="hold" nodeType="withEffect">
                  <p:stCondLst>
                    <p:cond delay="0"/>
                  </p:stCondLst>
                  <p:childTnLst>
                    <p:set>
                      <p:cBhvr>
                        <p:cTn dur="1" fill="hold">
                          <p:stCondLst>
                            <p:cond delay="0"/>
                          </p:stCondLst>
                        </p:cTn>
                        <p:tgtEl>
                          <p:spTgt spid="63"/>
                        </p:tgtEl>
                        <p:attrNameLst>
                          <p:attrName>style.visibility</p:attrName>
                        </p:attrNameLst>
                      </p:cBhvr>
                      <p:to>
                        <p:strVal val="visible"/>
                      </p:to>
                    </p:set>
                    <p:animEffect transition="in" filter="fade">
                      <p:cBhvr>
                        <p:cTn dur="500"/>
                        <p:tgtEl>
                          <p:spTgt spid="63"/>
                        </p:tgtEl>
                      </p:cBhvr>
                    </p:animEffect>
                  </p:childTnLst>
                </p:cTn>
              </p:par>
            </p:tnLst>
          </p:tmpl>
        </p:tmplLst>
      </p:bldP>
      <p:bldP spid="64" grpId="0" build="p">
        <p:tmplLst>
          <p:tmpl lvl="1">
            <p:tnLst>
              <p:par>
                <p:cTn presetID="10" presetClass="entr" presetSubtype="0" fill="hold" nodeType="withEffect">
                  <p:stCondLst>
                    <p:cond delay="0"/>
                  </p:stCondLst>
                  <p:childTnLst>
                    <p:set>
                      <p:cBhvr>
                        <p:cTn dur="1" fill="hold">
                          <p:stCondLst>
                            <p:cond delay="0"/>
                          </p:stCondLst>
                        </p:cTn>
                        <p:tgtEl>
                          <p:spTgt spid="64"/>
                        </p:tgtEl>
                        <p:attrNameLst>
                          <p:attrName>style.visibility</p:attrName>
                        </p:attrNameLst>
                      </p:cBhvr>
                      <p:to>
                        <p:strVal val="visible"/>
                      </p:to>
                    </p:set>
                    <p:animEffect transition="in" filter="fade">
                      <p:cBhvr>
                        <p:cTn dur="500"/>
                        <p:tgtEl>
                          <p:spTgt spid="64"/>
                        </p:tgtEl>
                      </p:cBhvr>
                    </p:animEffect>
                  </p:childTnLst>
                </p:cTn>
              </p:par>
            </p:tnLst>
          </p:tmpl>
        </p:tmplLst>
      </p:bldP>
      <p:bldP spid="65" grpId="0" build="p">
        <p:tmplLst>
          <p:tmpl lvl="1">
            <p:tnLst>
              <p:par>
                <p:cTn presetID="10" presetClass="entr" presetSubtype="0" fill="hold" nodeType="withEffect">
                  <p:stCondLst>
                    <p:cond delay="0"/>
                  </p:stCondLst>
                  <p:childTnLst>
                    <p:set>
                      <p:cBhvr>
                        <p:cTn dur="1" fill="hold">
                          <p:stCondLst>
                            <p:cond delay="0"/>
                          </p:stCondLst>
                        </p:cTn>
                        <p:tgtEl>
                          <p:spTgt spid="65"/>
                        </p:tgtEl>
                        <p:attrNameLst>
                          <p:attrName>style.visibility</p:attrName>
                        </p:attrNameLst>
                      </p:cBhvr>
                      <p:to>
                        <p:strVal val="visible"/>
                      </p:to>
                    </p:set>
                    <p:animEffect transition="in" filter="fade">
                      <p:cBhvr>
                        <p:cTn dur="500"/>
                        <p:tgtEl>
                          <p:spTgt spid="65"/>
                        </p:tgtEl>
                      </p:cBhvr>
                    </p:animEffect>
                  </p:childTnLst>
                </p:cTn>
              </p:par>
            </p:tnLst>
          </p:tmpl>
        </p:tmplLst>
      </p:bldP>
      <p:bldP spid="66" grpId="0" build="p">
        <p:tmplLst>
          <p:tmpl lvl="1">
            <p:tnLst>
              <p:par>
                <p:cTn presetID="10" presetClass="entr" presetSubtype="0" fill="hold" nodeType="withEffect">
                  <p:stCondLst>
                    <p:cond delay="0"/>
                  </p:stCondLst>
                  <p:childTnLst>
                    <p:set>
                      <p:cBhvr>
                        <p:cTn dur="1" fill="hold">
                          <p:stCondLst>
                            <p:cond delay="0"/>
                          </p:stCondLst>
                        </p:cTn>
                        <p:tgtEl>
                          <p:spTgt spid="66"/>
                        </p:tgtEl>
                        <p:attrNameLst>
                          <p:attrName>style.visibility</p:attrName>
                        </p:attrNameLst>
                      </p:cBhvr>
                      <p:to>
                        <p:strVal val="visible"/>
                      </p:to>
                    </p:set>
                    <p:animEffect transition="in" filter="fade">
                      <p:cBhvr>
                        <p:cTn dur="500"/>
                        <p:tgtEl>
                          <p:spTgt spid="66"/>
                        </p:tgtEl>
                      </p:cBhvr>
                    </p:animEffect>
                  </p:childTnLst>
                </p:cTn>
              </p:par>
            </p:tnLst>
          </p:tmpl>
        </p:tmplLst>
      </p:bldP>
      <p:bldP spid="67" grpId="0" build="p">
        <p:tmplLst>
          <p:tmpl lvl="1">
            <p:tnLst>
              <p:par>
                <p:cTn presetID="10" presetClass="entr" presetSubtype="0" fill="hold" nodeType="withEffect">
                  <p:stCondLst>
                    <p:cond delay="0"/>
                  </p:stCondLst>
                  <p:childTnLst>
                    <p:set>
                      <p:cBhvr>
                        <p:cTn dur="1" fill="hold">
                          <p:stCondLst>
                            <p:cond delay="0"/>
                          </p:stCondLst>
                        </p:cTn>
                        <p:tgtEl>
                          <p:spTgt spid="67"/>
                        </p:tgtEl>
                        <p:attrNameLst>
                          <p:attrName>style.visibility</p:attrName>
                        </p:attrNameLst>
                      </p:cBhvr>
                      <p:to>
                        <p:strVal val="visible"/>
                      </p:to>
                    </p:set>
                    <p:animEffect transition="in" filter="fade">
                      <p:cBhvr>
                        <p:cTn dur="500"/>
                        <p:tgtEl>
                          <p:spTgt spid="67"/>
                        </p:tgtEl>
                      </p:cBhvr>
                    </p:animEffect>
                  </p:childTnLst>
                </p:cTn>
              </p:par>
            </p:tnLst>
          </p:tmpl>
        </p:tmplLst>
      </p:bldP>
      <p:bldP spid="68" grpId="0" build="p">
        <p:tmplLst>
          <p:tmpl lvl="1">
            <p:tnLst>
              <p:par>
                <p:cTn presetID="10" presetClass="entr" presetSubtype="0" fill="hold" nodeType="withEffect">
                  <p:stCondLst>
                    <p:cond delay="0"/>
                  </p:stCondLst>
                  <p:childTnLst>
                    <p:set>
                      <p:cBhvr>
                        <p:cTn dur="1" fill="hold">
                          <p:stCondLst>
                            <p:cond delay="0"/>
                          </p:stCondLst>
                        </p:cTn>
                        <p:tgtEl>
                          <p:spTgt spid="68"/>
                        </p:tgtEl>
                        <p:attrNameLst>
                          <p:attrName>style.visibility</p:attrName>
                        </p:attrNameLst>
                      </p:cBhvr>
                      <p:to>
                        <p:strVal val="visible"/>
                      </p:to>
                    </p:set>
                    <p:animEffect transition="in" filter="fade">
                      <p:cBhvr>
                        <p:cTn dur="500"/>
                        <p:tgtEl>
                          <p:spTgt spid="68"/>
                        </p:tgtEl>
                      </p:cBhvr>
                    </p:animEffect>
                  </p:childTnLst>
                </p:cTn>
              </p:par>
            </p:tnLst>
          </p:tmpl>
        </p:tmplLst>
      </p:bldP>
      <p:bldP spid="69" grpId="0" build="p">
        <p:tmplLst>
          <p:tmpl lvl="1">
            <p:tnLst>
              <p:par>
                <p:cTn presetID="10" presetClass="entr" presetSubtype="0" fill="hold" nodeType="withEffect">
                  <p:stCondLst>
                    <p:cond delay="0"/>
                  </p:stCondLst>
                  <p:childTnLst>
                    <p:set>
                      <p:cBhvr>
                        <p:cTn dur="1" fill="hold">
                          <p:stCondLst>
                            <p:cond delay="0"/>
                          </p:stCondLst>
                        </p:cTn>
                        <p:tgtEl>
                          <p:spTgt spid="69"/>
                        </p:tgtEl>
                        <p:attrNameLst>
                          <p:attrName>style.visibility</p:attrName>
                        </p:attrNameLst>
                      </p:cBhvr>
                      <p:to>
                        <p:strVal val="visible"/>
                      </p:to>
                    </p:set>
                    <p:animEffect transition="in" filter="fade">
                      <p:cBhvr>
                        <p:cTn dur="500"/>
                        <p:tgtEl>
                          <p:spTgt spid="69"/>
                        </p:tgtEl>
                      </p:cBhvr>
                    </p:animEffect>
                  </p:childTnLst>
                </p:cTn>
              </p:par>
            </p:tnLst>
          </p:tmpl>
        </p:tmplLst>
      </p:bldP>
      <p:bldP spid="70" grpId="0" build="p">
        <p:tmplLst>
          <p:tmpl lvl="1">
            <p:tnLst>
              <p:par>
                <p:cTn presetID="10" presetClass="entr" presetSubtype="0" fill="hold" nodeType="withEffect">
                  <p:stCondLst>
                    <p:cond delay="0"/>
                  </p:stCondLst>
                  <p:childTnLst>
                    <p:set>
                      <p:cBhvr>
                        <p:cTn dur="1" fill="hold">
                          <p:stCondLst>
                            <p:cond delay="0"/>
                          </p:stCondLst>
                        </p:cTn>
                        <p:tgtEl>
                          <p:spTgt spid="70"/>
                        </p:tgtEl>
                        <p:attrNameLst>
                          <p:attrName>style.visibility</p:attrName>
                        </p:attrNameLst>
                      </p:cBhvr>
                      <p:to>
                        <p:strVal val="visible"/>
                      </p:to>
                    </p:set>
                    <p:animEffect transition="in" filter="fade">
                      <p:cBhvr>
                        <p:cTn dur="500"/>
                        <p:tgtEl>
                          <p:spTgt spid="70"/>
                        </p:tgtEl>
                      </p:cBhvr>
                    </p:animEffect>
                  </p:childTnLst>
                </p:cTn>
              </p:par>
            </p:tnLst>
          </p:tmpl>
        </p:tmplLst>
      </p:bldP>
      <p:bldP spid="71" grpId="0" build="p">
        <p:tmplLst>
          <p:tmpl lvl="1">
            <p:tnLst>
              <p:par>
                <p:cTn presetID="10" presetClass="entr" presetSubtype="0" fill="hold" nodeType="withEffect">
                  <p:stCondLst>
                    <p:cond delay="0"/>
                  </p:stCondLst>
                  <p:childTnLst>
                    <p:set>
                      <p:cBhvr>
                        <p:cTn dur="1" fill="hold">
                          <p:stCondLst>
                            <p:cond delay="0"/>
                          </p:stCondLst>
                        </p:cTn>
                        <p:tgtEl>
                          <p:spTgt spid="71"/>
                        </p:tgtEl>
                        <p:attrNameLst>
                          <p:attrName>style.visibility</p:attrName>
                        </p:attrNameLst>
                      </p:cBhvr>
                      <p:to>
                        <p:strVal val="visible"/>
                      </p:to>
                    </p:set>
                    <p:animEffect transition="in" filter="fade">
                      <p:cBhvr>
                        <p:cTn dur="500"/>
                        <p:tgtEl>
                          <p:spTgt spid="71"/>
                        </p:tgtEl>
                      </p:cBhvr>
                    </p:animEffect>
                  </p:childTnLst>
                </p:cTn>
              </p:par>
            </p:tnLst>
          </p:tmpl>
        </p:tmplLst>
      </p:bldP>
      <p:bldP spid="72" grpId="0" build="p">
        <p:tmplLst>
          <p:tmpl lvl="1">
            <p:tnLst>
              <p:par>
                <p:cTn presetID="10" presetClass="entr" presetSubtype="0" fill="hold" nodeType="withEffect">
                  <p:stCondLst>
                    <p:cond delay="0"/>
                  </p:stCondLst>
                  <p:childTnLst>
                    <p:set>
                      <p:cBhvr>
                        <p:cTn dur="1" fill="hold">
                          <p:stCondLst>
                            <p:cond delay="0"/>
                          </p:stCondLst>
                        </p:cTn>
                        <p:tgtEl>
                          <p:spTgt spid="72"/>
                        </p:tgtEl>
                        <p:attrNameLst>
                          <p:attrName>style.visibility</p:attrName>
                        </p:attrNameLst>
                      </p:cBhvr>
                      <p:to>
                        <p:strVal val="visible"/>
                      </p:to>
                    </p:set>
                    <p:animEffect transition="in" filter="fade">
                      <p:cBhvr>
                        <p:cTn dur="500"/>
                        <p:tgtEl>
                          <p:spTgt spid="72"/>
                        </p:tgtEl>
                      </p:cBhvr>
                    </p:animEffect>
                  </p:childTnLst>
                </p:cTn>
              </p:par>
            </p:tnLst>
          </p:tmpl>
        </p:tmplLst>
      </p:bldP>
      <p:bldP spid="73" grpId="0" build="p">
        <p:tmplLst>
          <p:tmpl lvl="1">
            <p:tnLst>
              <p:par>
                <p:cTn presetID="10" presetClass="entr" presetSubtype="0" fill="hold" nodeType="withEffect">
                  <p:stCondLst>
                    <p:cond delay="0"/>
                  </p:stCondLst>
                  <p:childTnLst>
                    <p:set>
                      <p:cBhvr>
                        <p:cTn dur="1" fill="hold">
                          <p:stCondLst>
                            <p:cond delay="0"/>
                          </p:stCondLst>
                        </p:cTn>
                        <p:tgtEl>
                          <p:spTgt spid="73"/>
                        </p:tgtEl>
                        <p:attrNameLst>
                          <p:attrName>style.visibility</p:attrName>
                        </p:attrNameLst>
                      </p:cBhvr>
                      <p:to>
                        <p:strVal val="visible"/>
                      </p:to>
                    </p:set>
                    <p:animEffect transition="in" filter="fade">
                      <p:cBhvr>
                        <p:cTn dur="500"/>
                        <p:tgtEl>
                          <p:spTgt spid="73"/>
                        </p:tgtEl>
                      </p:cBhvr>
                    </p:animEffect>
                  </p:childTnLst>
                </p:cTn>
              </p:par>
            </p:tnLst>
          </p:tmpl>
        </p:tmplLst>
      </p:bldP>
      <p:bldP spid="75" grpId="0"/>
      <p:bldP spid="76" grpId="0" animBg="1"/>
      <p:bldP spid="77" grpId="0" animBg="1"/>
      <p:bldP spid="78" grpId="0" animBg="1"/>
      <p:bldP spid="79" grpId="0" animBg="1"/>
      <p:bldP spid="80" grpId="0" animBg="1"/>
      <p:bldP spid="81" grpId="0" animBg="1"/>
      <p:bldP spid="82" grpId="0" animBg="1"/>
      <p:bldP spid="83" grpId="0" build="p">
        <p:tmplLst>
          <p:tmpl lvl="1">
            <p:tnLst>
              <p:par>
                <p:cTn presetID="10" presetClass="entr" presetSubtype="0" fill="hold" nodeType="withEffect">
                  <p:stCondLst>
                    <p:cond delay="0"/>
                  </p:stCondLst>
                  <p:childTnLst>
                    <p:set>
                      <p:cBhvr>
                        <p:cTn dur="1" fill="hold">
                          <p:stCondLst>
                            <p:cond delay="0"/>
                          </p:stCondLst>
                        </p:cTn>
                        <p:tgtEl>
                          <p:spTgt spid="83"/>
                        </p:tgtEl>
                        <p:attrNameLst>
                          <p:attrName>style.visibility</p:attrName>
                        </p:attrNameLst>
                      </p:cBhvr>
                      <p:to>
                        <p:strVal val="visible"/>
                      </p:to>
                    </p:set>
                    <p:animEffect transition="in" filter="fade">
                      <p:cBhvr>
                        <p:cTn dur="500"/>
                        <p:tgtEl>
                          <p:spTgt spid="83"/>
                        </p:tgtEl>
                      </p:cBhvr>
                    </p:animEffect>
                  </p:childTnLst>
                </p:cTn>
              </p:par>
            </p:tnLst>
          </p:tmpl>
        </p:tmplLst>
      </p:bldP>
      <p:bldP spid="84" grpId="0" build="p">
        <p:tmplLst>
          <p:tmpl lvl="1">
            <p:tnLst>
              <p:par>
                <p:cTn presetID="10" presetClass="entr" presetSubtype="0" fill="hold" nodeType="withEffect">
                  <p:stCondLst>
                    <p:cond delay="0"/>
                  </p:stCondLst>
                  <p:childTnLst>
                    <p:set>
                      <p:cBhvr>
                        <p:cTn dur="1" fill="hold">
                          <p:stCondLst>
                            <p:cond delay="0"/>
                          </p:stCondLst>
                        </p:cTn>
                        <p:tgtEl>
                          <p:spTgt spid="84"/>
                        </p:tgtEl>
                        <p:attrNameLst>
                          <p:attrName>style.visibility</p:attrName>
                        </p:attrNameLst>
                      </p:cBhvr>
                      <p:to>
                        <p:strVal val="visible"/>
                      </p:to>
                    </p:set>
                    <p:animEffect transition="in" filter="fade">
                      <p:cBhvr>
                        <p:cTn dur="500"/>
                        <p:tgtEl>
                          <p:spTgt spid="84"/>
                        </p:tgtEl>
                      </p:cBhvr>
                    </p:animEffect>
                  </p:childTnLst>
                </p:cTn>
              </p:par>
            </p:tnLst>
          </p:tmpl>
        </p:tmplLst>
      </p:bldP>
      <p:bldP spid="85" grpId="0" build="p">
        <p:tmplLst>
          <p:tmpl lvl="1">
            <p:tnLst>
              <p:par>
                <p:cTn presetID="10" presetClass="entr" presetSubtype="0" fill="hold" nodeType="withEffect">
                  <p:stCondLst>
                    <p:cond delay="0"/>
                  </p:stCondLst>
                  <p:childTnLst>
                    <p:set>
                      <p:cBhvr>
                        <p:cTn dur="1" fill="hold">
                          <p:stCondLst>
                            <p:cond delay="0"/>
                          </p:stCondLst>
                        </p:cTn>
                        <p:tgtEl>
                          <p:spTgt spid="85"/>
                        </p:tgtEl>
                        <p:attrNameLst>
                          <p:attrName>style.visibility</p:attrName>
                        </p:attrNameLst>
                      </p:cBhvr>
                      <p:to>
                        <p:strVal val="visible"/>
                      </p:to>
                    </p:set>
                    <p:animEffect transition="in" filter="fade">
                      <p:cBhvr>
                        <p:cTn dur="500"/>
                        <p:tgtEl>
                          <p:spTgt spid="85"/>
                        </p:tgtEl>
                      </p:cBhvr>
                    </p:animEffect>
                  </p:childTnLst>
                </p:cTn>
              </p:par>
            </p:tnLst>
          </p:tmpl>
        </p:tmplLst>
      </p:bldP>
      <p:bldP spid="86" grpId="0" build="p">
        <p:tmplLst>
          <p:tmpl lvl="1">
            <p:tnLst>
              <p:par>
                <p:cTn presetID="10" presetClass="entr" presetSubtype="0" fill="hold" nodeType="withEffect">
                  <p:stCondLst>
                    <p:cond delay="0"/>
                  </p:stCondLst>
                  <p:childTnLst>
                    <p:set>
                      <p:cBhvr>
                        <p:cTn dur="1" fill="hold">
                          <p:stCondLst>
                            <p:cond delay="0"/>
                          </p:stCondLst>
                        </p:cTn>
                        <p:tgtEl>
                          <p:spTgt spid="86"/>
                        </p:tgtEl>
                        <p:attrNameLst>
                          <p:attrName>style.visibility</p:attrName>
                        </p:attrNameLst>
                      </p:cBhvr>
                      <p:to>
                        <p:strVal val="visible"/>
                      </p:to>
                    </p:set>
                    <p:animEffect transition="in" filter="fade">
                      <p:cBhvr>
                        <p:cTn dur="500"/>
                        <p:tgtEl>
                          <p:spTgt spid="86"/>
                        </p:tgtEl>
                      </p:cBhvr>
                    </p:animEffect>
                  </p:childTnLst>
                </p:cTn>
              </p:par>
            </p:tnLst>
          </p:tmpl>
        </p:tmplLst>
      </p:bldP>
      <p:bldP spid="87" grpId="0" build="p">
        <p:tmplLst>
          <p:tmpl lvl="1">
            <p:tnLst>
              <p:par>
                <p:cTn presetID="10" presetClass="entr" presetSubtype="0" fill="hold" nodeType="withEffect">
                  <p:stCondLst>
                    <p:cond delay="0"/>
                  </p:stCondLst>
                  <p:childTnLst>
                    <p:set>
                      <p:cBhvr>
                        <p:cTn dur="1" fill="hold">
                          <p:stCondLst>
                            <p:cond delay="0"/>
                          </p:stCondLst>
                        </p:cTn>
                        <p:tgtEl>
                          <p:spTgt spid="87"/>
                        </p:tgtEl>
                        <p:attrNameLst>
                          <p:attrName>style.visibility</p:attrName>
                        </p:attrNameLst>
                      </p:cBhvr>
                      <p:to>
                        <p:strVal val="visible"/>
                      </p:to>
                    </p:set>
                    <p:animEffect transition="in" filter="fade">
                      <p:cBhvr>
                        <p:cTn dur="500"/>
                        <p:tgtEl>
                          <p:spTgt spid="87"/>
                        </p:tgtEl>
                      </p:cBhvr>
                    </p:animEffect>
                  </p:childTnLst>
                </p:cTn>
              </p:par>
            </p:tnLst>
          </p:tmpl>
        </p:tmplLst>
      </p:bldP>
      <p:bldP spid="88" grpId="0" build="p">
        <p:tmplLst>
          <p:tmpl lvl="1">
            <p:tnLst>
              <p:par>
                <p:cTn presetID="10" presetClass="entr" presetSubtype="0" fill="hold" nodeType="withEffect">
                  <p:stCondLst>
                    <p:cond delay="0"/>
                  </p:stCondLst>
                  <p:childTnLst>
                    <p:set>
                      <p:cBhvr>
                        <p:cTn dur="1" fill="hold">
                          <p:stCondLst>
                            <p:cond delay="0"/>
                          </p:stCondLst>
                        </p:cTn>
                        <p:tgtEl>
                          <p:spTgt spid="88"/>
                        </p:tgtEl>
                        <p:attrNameLst>
                          <p:attrName>style.visibility</p:attrName>
                        </p:attrNameLst>
                      </p:cBhvr>
                      <p:to>
                        <p:strVal val="visible"/>
                      </p:to>
                    </p:set>
                    <p:animEffect transition="in" filter="fade">
                      <p:cBhvr>
                        <p:cTn dur="500"/>
                        <p:tgtEl>
                          <p:spTgt spid="88"/>
                        </p:tgtEl>
                      </p:cBhvr>
                    </p:animEffect>
                  </p:childTnLst>
                </p:cTn>
              </p:par>
            </p:tnLst>
          </p:tmpl>
        </p:tmplLst>
      </p:bldP>
      <p:bldP spid="89" grpId="0" build="p">
        <p:tmplLst>
          <p:tmpl lvl="1">
            <p:tnLst>
              <p:par>
                <p:cTn presetID="10" presetClass="entr" presetSubtype="0" fill="hold" nodeType="withEffect">
                  <p:stCondLst>
                    <p:cond delay="0"/>
                  </p:stCondLst>
                  <p:childTnLst>
                    <p:set>
                      <p:cBhvr>
                        <p:cTn dur="1" fill="hold">
                          <p:stCondLst>
                            <p:cond delay="0"/>
                          </p:stCondLst>
                        </p:cTn>
                        <p:tgtEl>
                          <p:spTgt spid="89"/>
                        </p:tgtEl>
                        <p:attrNameLst>
                          <p:attrName>style.visibility</p:attrName>
                        </p:attrNameLst>
                      </p:cBhvr>
                      <p:to>
                        <p:strVal val="visible"/>
                      </p:to>
                    </p:set>
                    <p:animEffect transition="in" filter="fade">
                      <p:cBhvr>
                        <p:cTn dur="500"/>
                        <p:tgtEl>
                          <p:spTgt spid="89"/>
                        </p:tgtEl>
                      </p:cBhvr>
                    </p:animEffect>
                  </p:childTnLst>
                </p:cTn>
              </p:par>
            </p:tnLst>
          </p:tmpl>
        </p:tmplLst>
      </p:bldP>
    </p:bldLst>
  </p:timing>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Table 3">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p:txBody>
          <a:body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sp>
        <p:nvSpPr>
          <p:cNvPr id="5" name="1 つの角を丸めた四角形 4"/>
          <p:cNvSpPr/>
          <p:nvPr userDrawn="1"/>
        </p:nvSpPr>
        <p:spPr>
          <a:xfrm flipH="1">
            <a:off x="1034618" y="1890577"/>
            <a:ext cx="3780420" cy="2520000"/>
          </a:xfrm>
          <a:prstGeom prst="round1Rect">
            <a:avLst>
              <a:gd name="adj" fmla="val 6860"/>
            </a:avLst>
          </a:prstGeom>
          <a:solidFill>
            <a:schemeClr val="accent1">
              <a:lumMod val="75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1" name="正方形/長方形 10"/>
          <p:cNvSpPr/>
          <p:nvPr userDrawn="1"/>
        </p:nvSpPr>
        <p:spPr>
          <a:xfrm>
            <a:off x="1037960" y="4503049"/>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2" name="正方形/長方形 11"/>
          <p:cNvSpPr/>
          <p:nvPr userDrawn="1"/>
        </p:nvSpPr>
        <p:spPr>
          <a:xfrm>
            <a:off x="1037960" y="5249743"/>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endParaRPr kumimoji="1" lang="ja-JP" altLang="en-US"/>
          </a:p>
        </p:txBody>
      </p:sp>
      <p:sp>
        <p:nvSpPr>
          <p:cNvPr id="13" name="正方形/長方形 12"/>
          <p:cNvSpPr/>
          <p:nvPr userDrawn="1"/>
        </p:nvSpPr>
        <p:spPr>
          <a:xfrm>
            <a:off x="1037960" y="5996437"/>
            <a:ext cx="3777078" cy="66029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4" name="1 つの角を丸めた四角形 13"/>
          <p:cNvSpPr/>
          <p:nvPr userDrawn="1"/>
        </p:nvSpPr>
        <p:spPr>
          <a:xfrm flipH="1" flipV="1">
            <a:off x="1037960" y="6743133"/>
            <a:ext cx="3777078" cy="660290"/>
          </a:xfrm>
          <a:prstGeom prst="round1Rect">
            <a:avLst>
              <a:gd name="adj" fmla="val 29767"/>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endParaRPr kumimoji="1" lang="ja-JP" altLang="en-US"/>
          </a:p>
        </p:txBody>
      </p:sp>
      <p:sp>
        <p:nvSpPr>
          <p:cNvPr id="19" name="正方形/長方形 18"/>
          <p:cNvSpPr/>
          <p:nvPr userDrawn="1"/>
        </p:nvSpPr>
        <p:spPr>
          <a:xfrm>
            <a:off x="4878870" y="4503049"/>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dirty="0"/>
          </a:p>
        </p:txBody>
      </p:sp>
      <p:sp>
        <p:nvSpPr>
          <p:cNvPr id="20" name="正方形/長方形 19"/>
          <p:cNvSpPr/>
          <p:nvPr userDrawn="1"/>
        </p:nvSpPr>
        <p:spPr>
          <a:xfrm>
            <a:off x="4878870" y="5249743"/>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1" name="正方形/長方形 20"/>
          <p:cNvSpPr/>
          <p:nvPr userDrawn="1"/>
        </p:nvSpPr>
        <p:spPr>
          <a:xfrm>
            <a:off x="4878870" y="5996437"/>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2" name="正方形/長方形 21"/>
          <p:cNvSpPr/>
          <p:nvPr userDrawn="1"/>
        </p:nvSpPr>
        <p:spPr>
          <a:xfrm>
            <a:off x="4878870" y="6743133"/>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5" name="正方形/長方形 24"/>
          <p:cNvSpPr/>
          <p:nvPr userDrawn="1"/>
        </p:nvSpPr>
        <p:spPr>
          <a:xfrm>
            <a:off x="8989720" y="4503049"/>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6" name="正方形/長方形 25"/>
          <p:cNvSpPr/>
          <p:nvPr userDrawn="1"/>
        </p:nvSpPr>
        <p:spPr>
          <a:xfrm>
            <a:off x="8989720" y="5249743"/>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7" name="正方形/長方形 26"/>
          <p:cNvSpPr/>
          <p:nvPr userDrawn="1"/>
        </p:nvSpPr>
        <p:spPr>
          <a:xfrm>
            <a:off x="8989720" y="5996437"/>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8" name="正方形/長方形 27"/>
          <p:cNvSpPr/>
          <p:nvPr userDrawn="1"/>
        </p:nvSpPr>
        <p:spPr>
          <a:xfrm>
            <a:off x="8989720" y="6743133"/>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1" name="正方形/長方形 30"/>
          <p:cNvSpPr/>
          <p:nvPr userDrawn="1"/>
        </p:nvSpPr>
        <p:spPr>
          <a:xfrm>
            <a:off x="13100571" y="4503049"/>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2" name="正方形/長方形 31"/>
          <p:cNvSpPr/>
          <p:nvPr userDrawn="1"/>
        </p:nvSpPr>
        <p:spPr>
          <a:xfrm>
            <a:off x="13100571" y="5249743"/>
            <a:ext cx="4042080" cy="660290"/>
          </a:xfrm>
          <a:prstGeom prst="rect">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3" name="正方形/長方形 32"/>
          <p:cNvSpPr/>
          <p:nvPr userDrawn="1"/>
        </p:nvSpPr>
        <p:spPr>
          <a:xfrm>
            <a:off x="13100571" y="5996437"/>
            <a:ext cx="4042080" cy="660290"/>
          </a:xfrm>
          <a:prstGeom prst="rect">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34" name="1 つの角を丸めた四角形 33"/>
          <p:cNvSpPr/>
          <p:nvPr userDrawn="1"/>
        </p:nvSpPr>
        <p:spPr>
          <a:xfrm flipV="1">
            <a:off x="13100571" y="6743133"/>
            <a:ext cx="4042080" cy="660290"/>
          </a:xfrm>
          <a:prstGeom prst="round1Rect">
            <a:avLst>
              <a:gd name="adj" fmla="val 27896"/>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40" name="テキスト プレースホルダー 11"/>
          <p:cNvSpPr>
            <a:spLocks noGrp="1"/>
          </p:cNvSpPr>
          <p:nvPr>
            <p:ph type="body" sz="quarter" idx="41" hasCustomPrompt="1"/>
          </p:nvPr>
        </p:nvSpPr>
        <p:spPr>
          <a:xfrm>
            <a:off x="1037960" y="4503049"/>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41" name="テキスト プレースホルダー 11"/>
          <p:cNvSpPr>
            <a:spLocks noGrp="1"/>
          </p:cNvSpPr>
          <p:nvPr>
            <p:ph type="body" sz="quarter" idx="42" hasCustomPrompt="1"/>
          </p:nvPr>
        </p:nvSpPr>
        <p:spPr>
          <a:xfrm>
            <a:off x="1037960" y="5249743"/>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42" name="テキスト プレースホルダー 11"/>
          <p:cNvSpPr>
            <a:spLocks noGrp="1"/>
          </p:cNvSpPr>
          <p:nvPr>
            <p:ph type="body" sz="quarter" idx="43" hasCustomPrompt="1"/>
          </p:nvPr>
        </p:nvSpPr>
        <p:spPr>
          <a:xfrm>
            <a:off x="1037960" y="6014148"/>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43" name="テキスト プレースホルダー 11"/>
          <p:cNvSpPr>
            <a:spLocks noGrp="1"/>
          </p:cNvSpPr>
          <p:nvPr>
            <p:ph type="body" sz="quarter" idx="44" hasCustomPrompt="1"/>
          </p:nvPr>
        </p:nvSpPr>
        <p:spPr>
          <a:xfrm>
            <a:off x="1037960" y="6755490"/>
            <a:ext cx="3777078" cy="624867"/>
          </a:xfrm>
        </p:spPr>
        <p:txBody>
          <a:bodyPr anchor="ctr">
            <a:noAutofit/>
          </a:bodyPr>
          <a:lstStyle>
            <a:lvl1pPr algn="r">
              <a:lnSpc>
                <a:spcPct val="120000"/>
              </a:lnSpc>
              <a:defRPr sz="2400" spc="300">
                <a:solidFill>
                  <a:schemeClr val="bg1"/>
                </a:solidFill>
                <a:latin typeface="+mj-lt"/>
              </a:defRPr>
            </a:lvl1pPr>
          </a:lstStyle>
          <a:p>
            <a:pPr lvl="0"/>
            <a:r>
              <a:rPr lang="en-US" altLang="ja-JP" dirty="0"/>
              <a:t>TEXT HERE</a:t>
            </a:r>
            <a:endParaRPr lang="en-US" dirty="0"/>
          </a:p>
        </p:txBody>
      </p:sp>
      <p:sp>
        <p:nvSpPr>
          <p:cNvPr id="58" name="テキスト プレースホルダー 11"/>
          <p:cNvSpPr>
            <a:spLocks noGrp="1"/>
          </p:cNvSpPr>
          <p:nvPr>
            <p:ph type="body" sz="quarter" idx="47" hasCustomPrompt="1"/>
          </p:nvPr>
        </p:nvSpPr>
        <p:spPr>
          <a:xfrm>
            <a:off x="4875528" y="4520735"/>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59" name="テキスト プレースホルダー 11"/>
          <p:cNvSpPr>
            <a:spLocks noGrp="1"/>
          </p:cNvSpPr>
          <p:nvPr>
            <p:ph type="body" sz="quarter" idx="48" hasCustomPrompt="1"/>
          </p:nvPr>
        </p:nvSpPr>
        <p:spPr>
          <a:xfrm>
            <a:off x="4878870" y="5267429"/>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0" name="テキスト プレースホルダー 11"/>
          <p:cNvSpPr>
            <a:spLocks noGrp="1"/>
          </p:cNvSpPr>
          <p:nvPr>
            <p:ph type="body" sz="quarter" idx="49" hasCustomPrompt="1"/>
          </p:nvPr>
        </p:nvSpPr>
        <p:spPr>
          <a:xfrm>
            <a:off x="4883808" y="6031834"/>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1" name="テキスト プレースホルダー 11"/>
          <p:cNvSpPr>
            <a:spLocks noGrp="1"/>
          </p:cNvSpPr>
          <p:nvPr>
            <p:ph type="body" sz="quarter" idx="50" hasCustomPrompt="1"/>
          </p:nvPr>
        </p:nvSpPr>
        <p:spPr>
          <a:xfrm>
            <a:off x="4871452" y="6773176"/>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4" name="テキスト プレースホルダー 11"/>
          <p:cNvSpPr>
            <a:spLocks noGrp="1"/>
          </p:cNvSpPr>
          <p:nvPr>
            <p:ph type="body" sz="quarter" idx="53" hasCustomPrompt="1"/>
          </p:nvPr>
        </p:nvSpPr>
        <p:spPr>
          <a:xfrm>
            <a:off x="9004566" y="4520735"/>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5" name="テキスト プレースホルダー 11"/>
          <p:cNvSpPr>
            <a:spLocks noGrp="1"/>
          </p:cNvSpPr>
          <p:nvPr>
            <p:ph type="body" sz="quarter" idx="54" hasCustomPrompt="1"/>
          </p:nvPr>
        </p:nvSpPr>
        <p:spPr>
          <a:xfrm>
            <a:off x="9007908" y="5267429"/>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6" name="テキスト プレースホルダー 11"/>
          <p:cNvSpPr>
            <a:spLocks noGrp="1"/>
          </p:cNvSpPr>
          <p:nvPr>
            <p:ph type="body" sz="quarter" idx="55" hasCustomPrompt="1"/>
          </p:nvPr>
        </p:nvSpPr>
        <p:spPr>
          <a:xfrm>
            <a:off x="9012846" y="6031834"/>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67" name="テキスト プレースホルダー 11"/>
          <p:cNvSpPr>
            <a:spLocks noGrp="1"/>
          </p:cNvSpPr>
          <p:nvPr>
            <p:ph type="body" sz="quarter" idx="56" hasCustomPrompt="1"/>
          </p:nvPr>
        </p:nvSpPr>
        <p:spPr>
          <a:xfrm>
            <a:off x="9000490" y="6773176"/>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70" name="テキスト プレースホルダー 11"/>
          <p:cNvSpPr>
            <a:spLocks noGrp="1"/>
          </p:cNvSpPr>
          <p:nvPr>
            <p:ph type="body" sz="quarter" idx="59" hasCustomPrompt="1"/>
          </p:nvPr>
        </p:nvSpPr>
        <p:spPr>
          <a:xfrm>
            <a:off x="13097229" y="4520735"/>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71" name="テキスト プレースホルダー 11"/>
          <p:cNvSpPr>
            <a:spLocks noGrp="1"/>
          </p:cNvSpPr>
          <p:nvPr>
            <p:ph type="body" sz="quarter" idx="60" hasCustomPrompt="1"/>
          </p:nvPr>
        </p:nvSpPr>
        <p:spPr>
          <a:xfrm>
            <a:off x="13100571" y="5267429"/>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72" name="テキスト プレースホルダー 11"/>
          <p:cNvSpPr>
            <a:spLocks noGrp="1"/>
          </p:cNvSpPr>
          <p:nvPr>
            <p:ph type="body" sz="quarter" idx="61" hasCustomPrompt="1"/>
          </p:nvPr>
        </p:nvSpPr>
        <p:spPr>
          <a:xfrm>
            <a:off x="13105509" y="6031834"/>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sp>
        <p:nvSpPr>
          <p:cNvPr id="73" name="テキスト プレースホルダー 11"/>
          <p:cNvSpPr>
            <a:spLocks noGrp="1"/>
          </p:cNvSpPr>
          <p:nvPr>
            <p:ph type="body" sz="quarter" idx="62" hasCustomPrompt="1"/>
          </p:nvPr>
        </p:nvSpPr>
        <p:spPr>
          <a:xfrm>
            <a:off x="13093153" y="6773176"/>
            <a:ext cx="4042080" cy="624867"/>
          </a:xfrm>
        </p:spPr>
        <p:txBody>
          <a:bodyPr anchor="ctr">
            <a:noAutofit/>
          </a:bodyPr>
          <a:lstStyle>
            <a:lvl1pPr algn="ctr">
              <a:lnSpc>
                <a:spcPct val="120000"/>
              </a:lnSpc>
              <a:defRPr sz="2000" spc="0">
                <a:solidFill>
                  <a:schemeClr val="tx1"/>
                </a:solidFill>
                <a:latin typeface="+mn-lt"/>
              </a:defRPr>
            </a:lvl1pPr>
          </a:lstStyle>
          <a:p>
            <a:pPr lvl="0"/>
            <a:r>
              <a:rPr lang="en-US" altLang="ja-JP" dirty="0"/>
              <a:t>TEXT HERE</a:t>
            </a:r>
            <a:endParaRPr lang="en-US" dirty="0"/>
          </a:p>
        </p:txBody>
      </p:sp>
      <p:cxnSp>
        <p:nvCxnSpPr>
          <p:cNvPr id="74" name="直線コネクタ 73"/>
          <p:cNvCxnSpPr/>
          <p:nvPr userDrawn="1"/>
        </p:nvCxnSpPr>
        <p:spPr>
          <a:xfrm flipH="1" flipV="1">
            <a:off x="3332956" y="7753789"/>
            <a:ext cx="11620500"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75" name="テキスト プレースホルダー 11"/>
          <p:cNvSpPr>
            <a:spLocks noGrp="1"/>
          </p:cNvSpPr>
          <p:nvPr>
            <p:ph type="body" sz="quarter" idx="63" hasCustomPrompt="1"/>
          </p:nvPr>
        </p:nvSpPr>
        <p:spPr>
          <a:xfrm>
            <a:off x="2097255" y="7975591"/>
            <a:ext cx="14102428" cy="1539112"/>
          </a:xfrm>
        </p:spPr>
        <p:txBody>
          <a:bodyPr anchor="t">
            <a:noAutofit/>
          </a:bodyPr>
          <a:lstStyle>
            <a:lvl1pPr algn="ctr">
              <a:lnSpc>
                <a:spcPct val="120000"/>
              </a:lnSpc>
              <a:spcBef>
                <a:spcPts val="0"/>
              </a:spcBef>
              <a:defRPr sz="2400">
                <a:solidFill>
                  <a:schemeClr val="tx1"/>
                </a:solidFill>
                <a:latin typeface="+mn-lt"/>
              </a:defRPr>
            </a:lvl1pPr>
          </a:lstStyle>
          <a:p>
            <a:pPr lvl="0"/>
            <a:r>
              <a:rPr lang="en-US" altLang="ja-JP" dirty="0"/>
              <a:t>Text Here</a:t>
            </a:r>
            <a:endParaRPr lang="en-US" dirty="0"/>
          </a:p>
        </p:txBody>
      </p:sp>
      <p:sp>
        <p:nvSpPr>
          <p:cNvPr id="16" name="図プレースホルダー 15"/>
          <p:cNvSpPr>
            <a:spLocks noGrp="1"/>
          </p:cNvSpPr>
          <p:nvPr>
            <p:ph type="pic" sz="quarter" idx="64" hasCustomPrompt="1"/>
          </p:nvPr>
        </p:nvSpPr>
        <p:spPr>
          <a:xfrm>
            <a:off x="4878870" y="1890713"/>
            <a:ext cx="4042080" cy="2519362"/>
          </a:xfrm>
        </p:spPr>
        <p:txBody>
          <a:bodyPr/>
          <a:lstStyle>
            <a:lvl1pPr>
              <a:defRPr/>
            </a:lvl1pPr>
          </a:lstStyle>
          <a:p>
            <a:r>
              <a:rPr kumimoji="1" lang="en-US" altLang="ja-JP" dirty="0"/>
              <a:t>Add an image</a:t>
            </a:r>
            <a:endParaRPr kumimoji="1" lang="ja-JP" altLang="en-US" dirty="0"/>
          </a:p>
        </p:txBody>
      </p:sp>
      <p:sp>
        <p:nvSpPr>
          <p:cNvPr id="76" name="図プレースホルダー 15"/>
          <p:cNvSpPr>
            <a:spLocks noGrp="1"/>
          </p:cNvSpPr>
          <p:nvPr>
            <p:ph type="pic" sz="quarter" idx="65" hasCustomPrompt="1"/>
          </p:nvPr>
        </p:nvSpPr>
        <p:spPr>
          <a:xfrm>
            <a:off x="8989720" y="1890577"/>
            <a:ext cx="4042080" cy="2519362"/>
          </a:xfrm>
        </p:spPr>
        <p:txBody>
          <a:bodyPr/>
          <a:lstStyle>
            <a:lvl1pPr>
              <a:defRPr baseline="0"/>
            </a:lvl1pPr>
          </a:lstStyle>
          <a:p>
            <a:r>
              <a:rPr kumimoji="1" lang="en-US" altLang="ja-JP" dirty="0"/>
              <a:t>Add an image</a:t>
            </a:r>
            <a:endParaRPr kumimoji="1" lang="ja-JP" altLang="en-US" dirty="0"/>
          </a:p>
        </p:txBody>
      </p:sp>
      <p:sp>
        <p:nvSpPr>
          <p:cNvPr id="77" name="図プレースホルダー 15"/>
          <p:cNvSpPr>
            <a:spLocks noGrp="1"/>
          </p:cNvSpPr>
          <p:nvPr>
            <p:ph type="pic" sz="quarter" idx="66" hasCustomPrompt="1"/>
          </p:nvPr>
        </p:nvSpPr>
        <p:spPr>
          <a:xfrm>
            <a:off x="13100571" y="1891215"/>
            <a:ext cx="4042080" cy="2519362"/>
          </a:xfrm>
          <a:prstGeom prst="round1Rect">
            <a:avLst>
              <a:gd name="adj" fmla="val 9800"/>
            </a:avLst>
          </a:prstGeom>
        </p:spPr>
        <p:txBody>
          <a:bodyPr/>
          <a:lstStyle>
            <a:lvl1pPr>
              <a:defRPr baseline="0"/>
            </a:lvl1pPr>
          </a:lstStyle>
          <a:p>
            <a:r>
              <a:rPr kumimoji="1" lang="en-US" altLang="ja-JP" dirty="0"/>
              <a:t>Add an image</a:t>
            </a:r>
            <a:endParaRPr kumimoji="1" lang="ja-JP" altLang="en-US" dirty="0"/>
          </a:p>
        </p:txBody>
      </p:sp>
      <p:sp>
        <p:nvSpPr>
          <p:cNvPr id="78" name="テキスト プレースホルダー 11"/>
          <p:cNvSpPr>
            <a:spLocks noGrp="1"/>
          </p:cNvSpPr>
          <p:nvPr>
            <p:ph type="body" sz="quarter" idx="67" hasCustomPrompt="1"/>
          </p:nvPr>
        </p:nvSpPr>
        <p:spPr>
          <a:xfrm>
            <a:off x="4878870" y="3785710"/>
            <a:ext cx="4042080" cy="624867"/>
          </a:xfrm>
          <a:solidFill>
            <a:schemeClr val="accent1">
              <a:alpha val="69000"/>
            </a:schemeClr>
          </a:solidFill>
        </p:spPr>
        <p:txBody>
          <a:bodyPr anchor="ctr">
            <a:noAutofit/>
          </a:bodyPr>
          <a:lstStyle>
            <a:lvl1pPr algn="ctr">
              <a:lnSpc>
                <a:spcPct val="120000"/>
              </a:lnSpc>
              <a:defRPr sz="2400" spc="300">
                <a:solidFill>
                  <a:schemeClr val="bg1"/>
                </a:solidFill>
                <a:latin typeface="+mj-lt"/>
              </a:defRPr>
            </a:lvl1pPr>
          </a:lstStyle>
          <a:p>
            <a:pPr lvl="0"/>
            <a:r>
              <a:rPr lang="en-US" altLang="ja-JP" dirty="0"/>
              <a:t>TEXT HERE</a:t>
            </a:r>
            <a:endParaRPr lang="en-US" dirty="0"/>
          </a:p>
        </p:txBody>
      </p:sp>
      <p:sp>
        <p:nvSpPr>
          <p:cNvPr id="79" name="テキスト プレースホルダー 11"/>
          <p:cNvSpPr>
            <a:spLocks noGrp="1"/>
          </p:cNvSpPr>
          <p:nvPr>
            <p:ph type="body" sz="quarter" idx="68" hasCustomPrompt="1"/>
          </p:nvPr>
        </p:nvSpPr>
        <p:spPr>
          <a:xfrm>
            <a:off x="8989720" y="3785710"/>
            <a:ext cx="4042080" cy="624867"/>
          </a:xfrm>
          <a:solidFill>
            <a:schemeClr val="accent1">
              <a:alpha val="69000"/>
            </a:schemeClr>
          </a:solidFill>
        </p:spPr>
        <p:txBody>
          <a:bodyPr anchor="ctr">
            <a:noAutofit/>
          </a:bodyPr>
          <a:lstStyle>
            <a:lvl1pPr algn="ctr">
              <a:lnSpc>
                <a:spcPct val="120000"/>
              </a:lnSpc>
              <a:defRPr sz="2400" spc="300">
                <a:solidFill>
                  <a:schemeClr val="bg1"/>
                </a:solidFill>
                <a:latin typeface="+mj-lt"/>
              </a:defRPr>
            </a:lvl1pPr>
          </a:lstStyle>
          <a:p>
            <a:pPr lvl="0"/>
            <a:r>
              <a:rPr lang="en-US" altLang="ja-JP" dirty="0"/>
              <a:t>TEXT HERE</a:t>
            </a:r>
            <a:endParaRPr lang="en-US" dirty="0"/>
          </a:p>
        </p:txBody>
      </p:sp>
      <p:sp>
        <p:nvSpPr>
          <p:cNvPr id="80" name="テキスト プレースホルダー 11"/>
          <p:cNvSpPr>
            <a:spLocks noGrp="1"/>
          </p:cNvSpPr>
          <p:nvPr>
            <p:ph type="body" sz="quarter" idx="69" hasCustomPrompt="1"/>
          </p:nvPr>
        </p:nvSpPr>
        <p:spPr>
          <a:xfrm>
            <a:off x="13100571" y="3785710"/>
            <a:ext cx="4042080" cy="624867"/>
          </a:xfrm>
          <a:solidFill>
            <a:schemeClr val="accent1">
              <a:alpha val="69000"/>
            </a:schemeClr>
          </a:solidFill>
        </p:spPr>
        <p:txBody>
          <a:bodyPr anchor="ctr">
            <a:noAutofit/>
          </a:bodyPr>
          <a:lstStyle>
            <a:lvl1pPr algn="ctr">
              <a:lnSpc>
                <a:spcPct val="120000"/>
              </a:lnSpc>
              <a:defRPr sz="2400" spc="300">
                <a:solidFill>
                  <a:schemeClr val="bg1"/>
                </a:solidFill>
                <a:latin typeface="+mj-lt"/>
              </a:defRPr>
            </a:lvl1pPr>
          </a:lstStyle>
          <a:p>
            <a:pPr lvl="0"/>
            <a:r>
              <a:rPr lang="en-US" altLang="ja-JP" dirty="0"/>
              <a:t>TEXT HERE</a:t>
            </a:r>
            <a:endParaRPr lang="en-US" dirty="0"/>
          </a:p>
        </p:txBody>
      </p:sp>
      <p:sp>
        <p:nvSpPr>
          <p:cNvPr id="83" name="テキスト プレースホルダー 11"/>
          <p:cNvSpPr>
            <a:spLocks noGrp="1"/>
          </p:cNvSpPr>
          <p:nvPr>
            <p:ph type="body" sz="quarter" idx="70" hasCustomPrompt="1"/>
          </p:nvPr>
        </p:nvSpPr>
        <p:spPr>
          <a:xfrm>
            <a:off x="1556942" y="3474651"/>
            <a:ext cx="2783592" cy="567626"/>
          </a:xfrm>
        </p:spPr>
        <p:txBody>
          <a:bodyPr anchor="ctr">
            <a:noAutofit/>
          </a:bodyPr>
          <a:lstStyle>
            <a:lvl1pPr algn="ctr">
              <a:lnSpc>
                <a:spcPct val="120000"/>
              </a:lnSpc>
              <a:defRPr sz="2000" spc="0">
                <a:solidFill>
                  <a:schemeClr val="bg1"/>
                </a:solidFill>
                <a:latin typeface="+mj-lt"/>
              </a:defRPr>
            </a:lvl1pPr>
          </a:lstStyle>
          <a:p>
            <a:pPr lvl="0"/>
            <a:r>
              <a:rPr lang="en-US" altLang="ja-JP" dirty="0"/>
              <a:t>TEXT HERE</a:t>
            </a:r>
            <a:endParaRPr lang="en-US" dirty="0"/>
          </a:p>
        </p:txBody>
      </p:sp>
      <p:sp>
        <p:nvSpPr>
          <p:cNvPr id="84" name="テキスト プレースホルダー 11"/>
          <p:cNvSpPr>
            <a:spLocks noGrp="1"/>
          </p:cNvSpPr>
          <p:nvPr>
            <p:ph type="body" sz="quarter" idx="71" hasCustomPrompt="1"/>
          </p:nvPr>
        </p:nvSpPr>
        <p:spPr>
          <a:xfrm>
            <a:off x="1696014" y="2718146"/>
            <a:ext cx="2711628" cy="534661"/>
          </a:xfrm>
        </p:spPr>
        <p:txBody>
          <a:bodyPr anchor="ctr">
            <a:noAutofit/>
          </a:bodyPr>
          <a:lstStyle>
            <a:lvl1pPr algn="r">
              <a:lnSpc>
                <a:spcPct val="120000"/>
              </a:lnSpc>
              <a:defRPr sz="2000" spc="0">
                <a:solidFill>
                  <a:schemeClr val="bg1"/>
                </a:solidFill>
                <a:latin typeface="+mj-lt"/>
              </a:defRPr>
            </a:lvl1pPr>
          </a:lstStyle>
          <a:p>
            <a:pPr lvl="0"/>
            <a:r>
              <a:rPr lang="en-US" altLang="ja-JP" dirty="0"/>
              <a:t>TEXT HERE</a:t>
            </a:r>
            <a:endParaRPr lang="en-US" dirty="0"/>
          </a:p>
        </p:txBody>
      </p:sp>
      <p:pic>
        <p:nvPicPr>
          <p:cNvPr id="44" name="図 4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242892" y="2705099"/>
            <a:ext cx="585177" cy="585177"/>
          </a:xfrm>
          <a:prstGeom prst="rect">
            <a:avLst/>
          </a:prstGeom>
        </p:spPr>
      </p:pic>
      <p:pic>
        <p:nvPicPr>
          <p:cNvPr id="85" name="図 8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5400000">
            <a:off x="2672010" y="3848432"/>
            <a:ext cx="585177" cy="585177"/>
          </a:xfrm>
          <a:prstGeom prst="rect">
            <a:avLst/>
          </a:prstGeom>
        </p:spPr>
      </p:pic>
    </p:spTree>
    <p:extLst>
      <p:ext uri="{BB962C8B-B14F-4D97-AF65-F5344CB8AC3E}">
        <p14:creationId xmlns:p14="http://schemas.microsoft.com/office/powerpoint/2010/main" val="2009855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84">
                                            <p:txEl>
                                              <p:pRg st="0" end="0"/>
                                            </p:txEl>
                                          </p:spTgt>
                                        </p:tgtEl>
                                        <p:attrNameLst>
                                          <p:attrName>style.visibility</p:attrName>
                                        </p:attrNameLst>
                                      </p:cBhvr>
                                      <p:to>
                                        <p:strVal val="visible"/>
                                      </p:to>
                                    </p:set>
                                    <p:animEffect transition="in" filter="fade">
                                      <p:cBhvr>
                                        <p:cTn id="10" dur="500"/>
                                        <p:tgtEl>
                                          <p:spTgt spid="84">
                                            <p:txEl>
                                              <p:pRg st="0" end="0"/>
                                            </p:txEl>
                                          </p:spTgt>
                                        </p:tgtEl>
                                      </p:cBhvr>
                                    </p:animEffect>
                                  </p:childTnLst>
                                </p:cTn>
                              </p:par>
                              <p:par>
                                <p:cTn id="11" presetID="10" presetClass="entr" presetSubtype="0" fill="hold" nodeType="withEffect">
                                  <p:stCondLst>
                                    <p:cond delay="250"/>
                                  </p:stCondLst>
                                  <p:childTnLst>
                                    <p:set>
                                      <p:cBhvr>
                                        <p:cTn id="12" dur="1" fill="hold">
                                          <p:stCondLst>
                                            <p:cond delay="0"/>
                                          </p:stCondLst>
                                        </p:cTn>
                                        <p:tgtEl>
                                          <p:spTgt spid="44"/>
                                        </p:tgtEl>
                                        <p:attrNameLst>
                                          <p:attrName>style.visibility</p:attrName>
                                        </p:attrNameLst>
                                      </p:cBhvr>
                                      <p:to>
                                        <p:strVal val="visible"/>
                                      </p:to>
                                    </p:set>
                                    <p:animEffect transition="in" filter="fade">
                                      <p:cBhvr>
                                        <p:cTn id="13" dur="500"/>
                                        <p:tgtEl>
                                          <p:spTgt spid="44"/>
                                        </p:tgtEl>
                                      </p:cBhvr>
                                    </p:animEffect>
                                  </p:childTnLst>
                                </p:cTn>
                              </p:par>
                              <p:par>
                                <p:cTn id="14" presetID="10" presetClass="entr" presetSubtype="0" fill="hold" grpId="0" nodeType="withEffect">
                                  <p:stCondLst>
                                    <p:cond delay="50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par>
                                <p:cTn id="17" presetID="10" presetClass="entr" presetSubtype="0" fill="hold" grpId="0" nodeType="withEffect">
                                  <p:stCondLst>
                                    <p:cond delay="750"/>
                                  </p:stCondLst>
                                  <p:childTnLst>
                                    <p:set>
                                      <p:cBhvr>
                                        <p:cTn id="18" dur="1" fill="hold">
                                          <p:stCondLst>
                                            <p:cond delay="0"/>
                                          </p:stCondLst>
                                        </p:cTn>
                                        <p:tgtEl>
                                          <p:spTgt spid="78"/>
                                        </p:tgtEl>
                                        <p:attrNameLst>
                                          <p:attrName>style.visibility</p:attrName>
                                        </p:attrNameLst>
                                      </p:cBhvr>
                                      <p:to>
                                        <p:strVal val="visible"/>
                                      </p:to>
                                    </p:set>
                                    <p:animEffect transition="in" filter="fade">
                                      <p:cBhvr>
                                        <p:cTn id="19" dur="500"/>
                                        <p:tgtEl>
                                          <p:spTgt spid="78"/>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76"/>
                                        </p:tgtEl>
                                        <p:attrNameLst>
                                          <p:attrName>style.visibility</p:attrName>
                                        </p:attrNameLst>
                                      </p:cBhvr>
                                      <p:to>
                                        <p:strVal val="visible"/>
                                      </p:to>
                                    </p:set>
                                    <p:animEffect transition="in" filter="fade">
                                      <p:cBhvr>
                                        <p:cTn id="22" dur="500"/>
                                        <p:tgtEl>
                                          <p:spTgt spid="76"/>
                                        </p:tgtEl>
                                      </p:cBhvr>
                                    </p:animEffect>
                                  </p:childTnLst>
                                </p:cTn>
                              </p:par>
                              <p:par>
                                <p:cTn id="23" presetID="10" presetClass="entr" presetSubtype="0" fill="hold" grpId="0" nodeType="withEffect">
                                  <p:stCondLst>
                                    <p:cond delay="1250"/>
                                  </p:stCondLst>
                                  <p:childTnLst>
                                    <p:set>
                                      <p:cBhvr>
                                        <p:cTn id="24" dur="1" fill="hold">
                                          <p:stCondLst>
                                            <p:cond delay="0"/>
                                          </p:stCondLst>
                                        </p:cTn>
                                        <p:tgtEl>
                                          <p:spTgt spid="79"/>
                                        </p:tgtEl>
                                        <p:attrNameLst>
                                          <p:attrName>style.visibility</p:attrName>
                                        </p:attrNameLst>
                                      </p:cBhvr>
                                      <p:to>
                                        <p:strVal val="visible"/>
                                      </p:to>
                                    </p:set>
                                    <p:animEffect transition="in" filter="fade">
                                      <p:cBhvr>
                                        <p:cTn id="25" dur="500"/>
                                        <p:tgtEl>
                                          <p:spTgt spid="79"/>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77"/>
                                        </p:tgtEl>
                                        <p:attrNameLst>
                                          <p:attrName>style.visibility</p:attrName>
                                        </p:attrNameLst>
                                      </p:cBhvr>
                                      <p:to>
                                        <p:strVal val="visible"/>
                                      </p:to>
                                    </p:set>
                                    <p:animEffect transition="in" filter="fade">
                                      <p:cBhvr>
                                        <p:cTn id="28" dur="500"/>
                                        <p:tgtEl>
                                          <p:spTgt spid="77"/>
                                        </p:tgtEl>
                                      </p:cBhvr>
                                    </p:animEffect>
                                  </p:childTnLst>
                                </p:cTn>
                              </p:par>
                              <p:par>
                                <p:cTn id="29" presetID="10" presetClass="entr" presetSubtype="0" fill="hold" grpId="0" nodeType="withEffect">
                                  <p:stCondLst>
                                    <p:cond delay="1750"/>
                                  </p:stCondLst>
                                  <p:childTnLst>
                                    <p:set>
                                      <p:cBhvr>
                                        <p:cTn id="30" dur="1" fill="hold">
                                          <p:stCondLst>
                                            <p:cond delay="0"/>
                                          </p:stCondLst>
                                        </p:cTn>
                                        <p:tgtEl>
                                          <p:spTgt spid="80"/>
                                        </p:tgtEl>
                                        <p:attrNameLst>
                                          <p:attrName>style.visibility</p:attrName>
                                        </p:attrNameLst>
                                      </p:cBhvr>
                                      <p:to>
                                        <p:strVal val="visible"/>
                                      </p:to>
                                    </p:set>
                                    <p:animEffect transition="in" filter="fade">
                                      <p:cBhvr>
                                        <p:cTn id="31" dur="500"/>
                                        <p:tgtEl>
                                          <p:spTgt spid="80"/>
                                        </p:tgtEl>
                                      </p:cBhvr>
                                    </p:animEffect>
                                  </p:childTnLst>
                                </p:cTn>
                              </p:par>
                            </p:childTnLst>
                          </p:cTn>
                        </p:par>
                        <p:par>
                          <p:cTn id="32" fill="hold">
                            <p:stCondLst>
                              <p:cond delay="2250"/>
                            </p:stCondLst>
                            <p:childTnLst>
                              <p:par>
                                <p:cTn id="33" presetID="10" presetClass="entr" presetSubtype="0" fill="hold" grpId="0" nodeType="afterEffect">
                                  <p:stCondLst>
                                    <p:cond delay="0"/>
                                  </p:stCondLst>
                                  <p:childTnLst>
                                    <p:set>
                                      <p:cBhvr>
                                        <p:cTn id="34" dur="1" fill="hold">
                                          <p:stCondLst>
                                            <p:cond delay="0"/>
                                          </p:stCondLst>
                                        </p:cTn>
                                        <p:tgtEl>
                                          <p:spTgt spid="83">
                                            <p:txEl>
                                              <p:pRg st="0" end="0"/>
                                            </p:txEl>
                                          </p:spTgt>
                                        </p:tgtEl>
                                        <p:attrNameLst>
                                          <p:attrName>style.visibility</p:attrName>
                                        </p:attrNameLst>
                                      </p:cBhvr>
                                      <p:to>
                                        <p:strVal val="visible"/>
                                      </p:to>
                                    </p:set>
                                    <p:animEffect transition="in" filter="fade">
                                      <p:cBhvr>
                                        <p:cTn id="35" dur="500"/>
                                        <p:tgtEl>
                                          <p:spTgt spid="83">
                                            <p:txEl>
                                              <p:pRg st="0" end="0"/>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85"/>
                                        </p:tgtEl>
                                        <p:attrNameLst>
                                          <p:attrName>style.visibility</p:attrName>
                                        </p:attrNameLst>
                                      </p:cBhvr>
                                      <p:to>
                                        <p:strVal val="visible"/>
                                      </p:to>
                                    </p:set>
                                    <p:animEffect transition="in" filter="fade">
                                      <p:cBhvr>
                                        <p:cTn id="38" dur="500"/>
                                        <p:tgtEl>
                                          <p:spTgt spid="85"/>
                                        </p:tgtEl>
                                      </p:cBhvr>
                                    </p:animEffect>
                                  </p:childTnLst>
                                </p:cTn>
                              </p:par>
                            </p:childTnLst>
                          </p:cTn>
                        </p:par>
                        <p:par>
                          <p:cTn id="39" fill="hold">
                            <p:stCondLst>
                              <p:cond delay="2750"/>
                            </p:stCondLst>
                            <p:childTnLst>
                              <p:par>
                                <p:cTn id="40" presetID="10"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500"/>
                                        <p:tgtEl>
                                          <p:spTgt spid="1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500"/>
                                        <p:tgtEl>
                                          <p:spTgt spid="25"/>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40">
                                            <p:txEl>
                                              <p:pRg st="0" end="0"/>
                                            </p:txEl>
                                          </p:spTgt>
                                        </p:tgtEl>
                                        <p:attrNameLst>
                                          <p:attrName>style.visibility</p:attrName>
                                        </p:attrNameLst>
                                      </p:cBhvr>
                                      <p:to>
                                        <p:strVal val="visible"/>
                                      </p:to>
                                    </p:set>
                                    <p:animEffect transition="in" filter="fade">
                                      <p:cBhvr>
                                        <p:cTn id="54" dur="500"/>
                                        <p:tgtEl>
                                          <p:spTgt spid="40">
                                            <p:txEl>
                                              <p:pRg st="0" end="0"/>
                                            </p:txEl>
                                          </p:spTgt>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58">
                                            <p:txEl>
                                              <p:pRg st="0" end="0"/>
                                            </p:txEl>
                                          </p:spTgt>
                                        </p:tgtEl>
                                        <p:attrNameLst>
                                          <p:attrName>style.visibility</p:attrName>
                                        </p:attrNameLst>
                                      </p:cBhvr>
                                      <p:to>
                                        <p:strVal val="visible"/>
                                      </p:to>
                                    </p:set>
                                    <p:animEffect transition="in" filter="fade">
                                      <p:cBhvr>
                                        <p:cTn id="57" dur="500"/>
                                        <p:tgtEl>
                                          <p:spTgt spid="58">
                                            <p:txEl>
                                              <p:pRg st="0" end="0"/>
                                            </p:txEl>
                                          </p:spTgt>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64">
                                            <p:txEl>
                                              <p:pRg st="0" end="0"/>
                                            </p:txEl>
                                          </p:spTgt>
                                        </p:tgtEl>
                                        <p:attrNameLst>
                                          <p:attrName>style.visibility</p:attrName>
                                        </p:attrNameLst>
                                      </p:cBhvr>
                                      <p:to>
                                        <p:strVal val="visible"/>
                                      </p:to>
                                    </p:set>
                                    <p:animEffect transition="in" filter="fade">
                                      <p:cBhvr>
                                        <p:cTn id="60" dur="500"/>
                                        <p:tgtEl>
                                          <p:spTgt spid="64">
                                            <p:txEl>
                                              <p:pRg st="0" end="0"/>
                                            </p:tx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70">
                                            <p:txEl>
                                              <p:pRg st="0" end="0"/>
                                            </p:txEl>
                                          </p:spTgt>
                                        </p:tgtEl>
                                        <p:attrNameLst>
                                          <p:attrName>style.visibility</p:attrName>
                                        </p:attrNameLst>
                                      </p:cBhvr>
                                      <p:to>
                                        <p:strVal val="visible"/>
                                      </p:to>
                                    </p:set>
                                    <p:animEffect transition="in" filter="fade">
                                      <p:cBhvr>
                                        <p:cTn id="63" dur="500"/>
                                        <p:tgtEl>
                                          <p:spTgt spid="70">
                                            <p:txEl>
                                              <p:pRg st="0" end="0"/>
                                            </p:txEl>
                                          </p:spTgt>
                                        </p:tgtEl>
                                      </p:cBhvr>
                                    </p:animEffect>
                                  </p:childTnLst>
                                </p:cTn>
                              </p:par>
                            </p:childTnLst>
                          </p:cTn>
                        </p:par>
                        <p:par>
                          <p:cTn id="64" fill="hold">
                            <p:stCondLst>
                              <p:cond delay="3250"/>
                            </p:stCondLst>
                            <p:childTnLst>
                              <p:par>
                                <p:cTn id="65" presetID="10" presetClass="entr" presetSubtype="0"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500"/>
                                        <p:tgtEl>
                                          <p:spTgt spid="1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fade">
                                      <p:cBhvr>
                                        <p:cTn id="70" dur="500"/>
                                        <p:tgtEl>
                                          <p:spTgt spid="2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fade">
                                      <p:cBhvr>
                                        <p:cTn id="76" dur="500"/>
                                        <p:tgtEl>
                                          <p:spTgt spid="32"/>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41">
                                            <p:txEl>
                                              <p:pRg st="0" end="0"/>
                                            </p:txEl>
                                          </p:spTgt>
                                        </p:tgtEl>
                                        <p:attrNameLst>
                                          <p:attrName>style.visibility</p:attrName>
                                        </p:attrNameLst>
                                      </p:cBhvr>
                                      <p:to>
                                        <p:strVal val="visible"/>
                                      </p:to>
                                    </p:set>
                                    <p:animEffect transition="in" filter="fade">
                                      <p:cBhvr>
                                        <p:cTn id="79" dur="500"/>
                                        <p:tgtEl>
                                          <p:spTgt spid="41">
                                            <p:txEl>
                                              <p:pRg st="0" end="0"/>
                                            </p:txEl>
                                          </p:spTgt>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59">
                                            <p:txEl>
                                              <p:pRg st="0" end="0"/>
                                            </p:txEl>
                                          </p:spTgt>
                                        </p:tgtEl>
                                        <p:attrNameLst>
                                          <p:attrName>style.visibility</p:attrName>
                                        </p:attrNameLst>
                                      </p:cBhvr>
                                      <p:to>
                                        <p:strVal val="visible"/>
                                      </p:to>
                                    </p:set>
                                    <p:animEffect transition="in" filter="fade">
                                      <p:cBhvr>
                                        <p:cTn id="82" dur="500"/>
                                        <p:tgtEl>
                                          <p:spTgt spid="59">
                                            <p:txEl>
                                              <p:pRg st="0" end="0"/>
                                            </p:txEl>
                                          </p:spTgt>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65">
                                            <p:txEl>
                                              <p:pRg st="0" end="0"/>
                                            </p:txEl>
                                          </p:spTgt>
                                        </p:tgtEl>
                                        <p:attrNameLst>
                                          <p:attrName>style.visibility</p:attrName>
                                        </p:attrNameLst>
                                      </p:cBhvr>
                                      <p:to>
                                        <p:strVal val="visible"/>
                                      </p:to>
                                    </p:set>
                                    <p:animEffect transition="in" filter="fade">
                                      <p:cBhvr>
                                        <p:cTn id="85" dur="500"/>
                                        <p:tgtEl>
                                          <p:spTgt spid="65">
                                            <p:txEl>
                                              <p:pRg st="0" end="0"/>
                                            </p:tx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71">
                                            <p:txEl>
                                              <p:pRg st="0" end="0"/>
                                            </p:txEl>
                                          </p:spTgt>
                                        </p:tgtEl>
                                        <p:attrNameLst>
                                          <p:attrName>style.visibility</p:attrName>
                                        </p:attrNameLst>
                                      </p:cBhvr>
                                      <p:to>
                                        <p:strVal val="visible"/>
                                      </p:to>
                                    </p:set>
                                    <p:animEffect transition="in" filter="fade">
                                      <p:cBhvr>
                                        <p:cTn id="88" dur="500"/>
                                        <p:tgtEl>
                                          <p:spTgt spid="71">
                                            <p:txEl>
                                              <p:pRg st="0" end="0"/>
                                            </p:txEl>
                                          </p:spTgt>
                                        </p:tgtEl>
                                      </p:cBhvr>
                                    </p:animEffect>
                                  </p:childTnLst>
                                </p:cTn>
                              </p:par>
                            </p:childTnLst>
                          </p:cTn>
                        </p:par>
                        <p:par>
                          <p:cTn id="89" fill="hold">
                            <p:stCondLst>
                              <p:cond delay="3750"/>
                            </p:stCondLst>
                            <p:childTnLst>
                              <p:par>
                                <p:cTn id="90" presetID="10" presetClass="entr" presetSubtype="0" fill="hold" grpId="0" nodeType="afterEffect">
                                  <p:stCondLst>
                                    <p:cond delay="0"/>
                                  </p:stCondLst>
                                  <p:childTnLst>
                                    <p:set>
                                      <p:cBhvr>
                                        <p:cTn id="91" dur="1" fill="hold">
                                          <p:stCondLst>
                                            <p:cond delay="0"/>
                                          </p:stCondLst>
                                        </p:cTn>
                                        <p:tgtEl>
                                          <p:spTgt spid="13"/>
                                        </p:tgtEl>
                                        <p:attrNameLst>
                                          <p:attrName>style.visibility</p:attrName>
                                        </p:attrNameLst>
                                      </p:cBhvr>
                                      <p:to>
                                        <p:strVal val="visible"/>
                                      </p:to>
                                    </p:set>
                                    <p:animEffect transition="in" filter="fade">
                                      <p:cBhvr>
                                        <p:cTn id="92" dur="500"/>
                                        <p:tgtEl>
                                          <p:spTgt spid="13"/>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fade">
                                      <p:cBhvr>
                                        <p:cTn id="95" dur="500"/>
                                        <p:tgtEl>
                                          <p:spTgt spid="21"/>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Effect transition="in" filter="fade">
                                      <p:cBhvr>
                                        <p:cTn id="98" dur="500"/>
                                        <p:tgtEl>
                                          <p:spTgt spid="27"/>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33"/>
                                        </p:tgtEl>
                                        <p:attrNameLst>
                                          <p:attrName>style.visibility</p:attrName>
                                        </p:attrNameLst>
                                      </p:cBhvr>
                                      <p:to>
                                        <p:strVal val="visible"/>
                                      </p:to>
                                    </p:set>
                                    <p:animEffect transition="in" filter="fade">
                                      <p:cBhvr>
                                        <p:cTn id="101" dur="500"/>
                                        <p:tgtEl>
                                          <p:spTgt spid="33"/>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2">
                                            <p:txEl>
                                              <p:pRg st="0" end="0"/>
                                            </p:txEl>
                                          </p:spTgt>
                                        </p:tgtEl>
                                        <p:attrNameLst>
                                          <p:attrName>style.visibility</p:attrName>
                                        </p:attrNameLst>
                                      </p:cBhvr>
                                      <p:to>
                                        <p:strVal val="visible"/>
                                      </p:to>
                                    </p:set>
                                    <p:animEffect transition="in" filter="fade">
                                      <p:cBhvr>
                                        <p:cTn id="104" dur="500"/>
                                        <p:tgtEl>
                                          <p:spTgt spid="42">
                                            <p:txEl>
                                              <p:pRg st="0" end="0"/>
                                            </p:txEl>
                                          </p:spTgt>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60">
                                            <p:txEl>
                                              <p:pRg st="0" end="0"/>
                                            </p:txEl>
                                          </p:spTgt>
                                        </p:tgtEl>
                                        <p:attrNameLst>
                                          <p:attrName>style.visibility</p:attrName>
                                        </p:attrNameLst>
                                      </p:cBhvr>
                                      <p:to>
                                        <p:strVal val="visible"/>
                                      </p:to>
                                    </p:set>
                                    <p:animEffect transition="in" filter="fade">
                                      <p:cBhvr>
                                        <p:cTn id="107" dur="500"/>
                                        <p:tgtEl>
                                          <p:spTgt spid="60">
                                            <p:txEl>
                                              <p:pRg st="0" end="0"/>
                                            </p:txEl>
                                          </p:spTgt>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66">
                                            <p:txEl>
                                              <p:pRg st="0" end="0"/>
                                            </p:txEl>
                                          </p:spTgt>
                                        </p:tgtEl>
                                        <p:attrNameLst>
                                          <p:attrName>style.visibility</p:attrName>
                                        </p:attrNameLst>
                                      </p:cBhvr>
                                      <p:to>
                                        <p:strVal val="visible"/>
                                      </p:to>
                                    </p:set>
                                    <p:animEffect transition="in" filter="fade">
                                      <p:cBhvr>
                                        <p:cTn id="110" dur="500"/>
                                        <p:tgtEl>
                                          <p:spTgt spid="66">
                                            <p:txEl>
                                              <p:pRg st="0" end="0"/>
                                            </p:txEl>
                                          </p:spTgt>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72">
                                            <p:txEl>
                                              <p:pRg st="0" end="0"/>
                                            </p:txEl>
                                          </p:spTgt>
                                        </p:tgtEl>
                                        <p:attrNameLst>
                                          <p:attrName>style.visibility</p:attrName>
                                        </p:attrNameLst>
                                      </p:cBhvr>
                                      <p:to>
                                        <p:strVal val="visible"/>
                                      </p:to>
                                    </p:set>
                                    <p:animEffect transition="in" filter="fade">
                                      <p:cBhvr>
                                        <p:cTn id="113" dur="500"/>
                                        <p:tgtEl>
                                          <p:spTgt spid="72">
                                            <p:txEl>
                                              <p:pRg st="0" end="0"/>
                                            </p:txEl>
                                          </p:spTgt>
                                        </p:tgtEl>
                                      </p:cBhvr>
                                    </p:animEffect>
                                  </p:childTnLst>
                                </p:cTn>
                              </p:par>
                            </p:childTnLst>
                          </p:cTn>
                        </p:par>
                        <p:par>
                          <p:cTn id="114" fill="hold">
                            <p:stCondLst>
                              <p:cond delay="4250"/>
                            </p:stCondLst>
                            <p:childTnLst>
                              <p:par>
                                <p:cTn id="115" presetID="10" presetClass="entr" presetSubtype="0" fill="hold" grpId="0" nodeType="afterEffect">
                                  <p:stCondLst>
                                    <p:cond delay="0"/>
                                  </p:stCondLst>
                                  <p:childTnLst>
                                    <p:set>
                                      <p:cBhvr>
                                        <p:cTn id="116" dur="1" fill="hold">
                                          <p:stCondLst>
                                            <p:cond delay="0"/>
                                          </p:stCondLst>
                                        </p:cTn>
                                        <p:tgtEl>
                                          <p:spTgt spid="14"/>
                                        </p:tgtEl>
                                        <p:attrNameLst>
                                          <p:attrName>style.visibility</p:attrName>
                                        </p:attrNameLst>
                                      </p:cBhvr>
                                      <p:to>
                                        <p:strVal val="visible"/>
                                      </p:to>
                                    </p:set>
                                    <p:animEffect transition="in" filter="fade">
                                      <p:cBhvr>
                                        <p:cTn id="117" dur="500"/>
                                        <p:tgtEl>
                                          <p:spTgt spid="14"/>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22"/>
                                        </p:tgtEl>
                                        <p:attrNameLst>
                                          <p:attrName>style.visibility</p:attrName>
                                        </p:attrNameLst>
                                      </p:cBhvr>
                                      <p:to>
                                        <p:strVal val="visible"/>
                                      </p:to>
                                    </p:set>
                                    <p:animEffect transition="in" filter="fade">
                                      <p:cBhvr>
                                        <p:cTn id="120" dur="500"/>
                                        <p:tgtEl>
                                          <p:spTgt spid="22"/>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28"/>
                                        </p:tgtEl>
                                        <p:attrNameLst>
                                          <p:attrName>style.visibility</p:attrName>
                                        </p:attrNameLst>
                                      </p:cBhvr>
                                      <p:to>
                                        <p:strVal val="visible"/>
                                      </p:to>
                                    </p:set>
                                    <p:animEffect transition="in" filter="fade">
                                      <p:cBhvr>
                                        <p:cTn id="123" dur="500"/>
                                        <p:tgtEl>
                                          <p:spTgt spid="28"/>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34"/>
                                        </p:tgtEl>
                                        <p:attrNameLst>
                                          <p:attrName>style.visibility</p:attrName>
                                        </p:attrNameLst>
                                      </p:cBhvr>
                                      <p:to>
                                        <p:strVal val="visible"/>
                                      </p:to>
                                    </p:set>
                                    <p:animEffect transition="in" filter="fade">
                                      <p:cBhvr>
                                        <p:cTn id="126" dur="500"/>
                                        <p:tgtEl>
                                          <p:spTgt spid="34"/>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43">
                                            <p:txEl>
                                              <p:pRg st="0" end="0"/>
                                            </p:txEl>
                                          </p:spTgt>
                                        </p:tgtEl>
                                        <p:attrNameLst>
                                          <p:attrName>style.visibility</p:attrName>
                                        </p:attrNameLst>
                                      </p:cBhvr>
                                      <p:to>
                                        <p:strVal val="visible"/>
                                      </p:to>
                                    </p:set>
                                    <p:animEffect transition="in" filter="fade">
                                      <p:cBhvr>
                                        <p:cTn id="129" dur="500"/>
                                        <p:tgtEl>
                                          <p:spTgt spid="43">
                                            <p:txEl>
                                              <p:pRg st="0" end="0"/>
                                            </p:txEl>
                                          </p:spTgt>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61">
                                            <p:txEl>
                                              <p:pRg st="0" end="0"/>
                                            </p:txEl>
                                          </p:spTgt>
                                        </p:tgtEl>
                                        <p:attrNameLst>
                                          <p:attrName>style.visibility</p:attrName>
                                        </p:attrNameLst>
                                      </p:cBhvr>
                                      <p:to>
                                        <p:strVal val="visible"/>
                                      </p:to>
                                    </p:set>
                                    <p:animEffect transition="in" filter="fade">
                                      <p:cBhvr>
                                        <p:cTn id="132" dur="500"/>
                                        <p:tgtEl>
                                          <p:spTgt spid="61">
                                            <p:txEl>
                                              <p:pRg st="0" end="0"/>
                                            </p:txEl>
                                          </p:spTgt>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67">
                                            <p:txEl>
                                              <p:pRg st="0" end="0"/>
                                            </p:txEl>
                                          </p:spTgt>
                                        </p:tgtEl>
                                        <p:attrNameLst>
                                          <p:attrName>style.visibility</p:attrName>
                                        </p:attrNameLst>
                                      </p:cBhvr>
                                      <p:to>
                                        <p:strVal val="visible"/>
                                      </p:to>
                                    </p:set>
                                    <p:animEffect transition="in" filter="fade">
                                      <p:cBhvr>
                                        <p:cTn id="135" dur="500"/>
                                        <p:tgtEl>
                                          <p:spTgt spid="67">
                                            <p:txEl>
                                              <p:pRg st="0" end="0"/>
                                            </p:txEl>
                                          </p:spTgt>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73">
                                            <p:txEl>
                                              <p:pRg st="0" end="0"/>
                                            </p:txEl>
                                          </p:spTgt>
                                        </p:tgtEl>
                                        <p:attrNameLst>
                                          <p:attrName>style.visibility</p:attrName>
                                        </p:attrNameLst>
                                      </p:cBhvr>
                                      <p:to>
                                        <p:strVal val="visible"/>
                                      </p:to>
                                    </p:set>
                                    <p:animEffect transition="in" filter="fade">
                                      <p:cBhvr>
                                        <p:cTn id="138" dur="500"/>
                                        <p:tgtEl>
                                          <p:spTgt spid="73">
                                            <p:txEl>
                                              <p:pRg st="0" end="0"/>
                                            </p:txEl>
                                          </p:spTgt>
                                        </p:tgtEl>
                                      </p:cBhvr>
                                    </p:animEffect>
                                  </p:childTnLst>
                                </p:cTn>
                              </p:par>
                            </p:childTnLst>
                          </p:cTn>
                        </p:par>
                        <p:par>
                          <p:cTn id="139" fill="hold">
                            <p:stCondLst>
                              <p:cond delay="4750"/>
                            </p:stCondLst>
                            <p:childTnLst>
                              <p:par>
                                <p:cTn id="140" presetID="16" presetClass="entr" presetSubtype="37" fill="hold" nodeType="afterEffect">
                                  <p:stCondLst>
                                    <p:cond delay="250"/>
                                  </p:stCondLst>
                                  <p:childTnLst>
                                    <p:set>
                                      <p:cBhvr>
                                        <p:cTn id="141" dur="1" fill="hold">
                                          <p:stCondLst>
                                            <p:cond delay="0"/>
                                          </p:stCondLst>
                                        </p:cTn>
                                        <p:tgtEl>
                                          <p:spTgt spid="74"/>
                                        </p:tgtEl>
                                        <p:attrNameLst>
                                          <p:attrName>style.visibility</p:attrName>
                                        </p:attrNameLst>
                                      </p:cBhvr>
                                      <p:to>
                                        <p:strVal val="visible"/>
                                      </p:to>
                                    </p:set>
                                    <p:animEffect transition="in" filter="barn(outVertical)">
                                      <p:cBhvr>
                                        <p:cTn id="142" dur="500"/>
                                        <p:tgtEl>
                                          <p:spTgt spid="74"/>
                                        </p:tgtEl>
                                      </p:cBhvr>
                                    </p:animEffect>
                                  </p:childTnLst>
                                </p:cTn>
                              </p:par>
                              <p:par>
                                <p:cTn id="143" presetID="2" presetClass="entr" presetSubtype="4" decel="100000" fill="hold" grpId="0" nodeType="withEffect">
                                  <p:stCondLst>
                                    <p:cond delay="250"/>
                                  </p:stCondLst>
                                  <p:childTnLst>
                                    <p:set>
                                      <p:cBhvr>
                                        <p:cTn id="144" dur="1" fill="hold">
                                          <p:stCondLst>
                                            <p:cond delay="0"/>
                                          </p:stCondLst>
                                        </p:cTn>
                                        <p:tgtEl>
                                          <p:spTgt spid="75"/>
                                        </p:tgtEl>
                                        <p:attrNameLst>
                                          <p:attrName>style.visibility</p:attrName>
                                        </p:attrNameLst>
                                      </p:cBhvr>
                                      <p:to>
                                        <p:strVal val="visible"/>
                                      </p:to>
                                    </p:set>
                                    <p:anim calcmode="lin" valueType="num">
                                      <p:cBhvr additive="base">
                                        <p:cTn id="145" dur="500" fill="hold"/>
                                        <p:tgtEl>
                                          <p:spTgt spid="75"/>
                                        </p:tgtEl>
                                        <p:attrNameLst>
                                          <p:attrName>ppt_x</p:attrName>
                                        </p:attrNameLst>
                                      </p:cBhvr>
                                      <p:tavLst>
                                        <p:tav tm="0">
                                          <p:val>
                                            <p:strVal val="#ppt_x"/>
                                          </p:val>
                                        </p:tav>
                                        <p:tav tm="100000">
                                          <p:val>
                                            <p:strVal val="#ppt_x"/>
                                          </p:val>
                                        </p:tav>
                                      </p:tavLst>
                                    </p:anim>
                                    <p:anim calcmode="lin" valueType="num">
                                      <p:cBhvr additive="base">
                                        <p:cTn id="146" dur="500" fill="hold"/>
                                        <p:tgtEl>
                                          <p:spTgt spid="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12" grpId="0" animBg="1"/>
      <p:bldP spid="13" grpId="0" animBg="1"/>
      <p:bldP spid="14" grpId="0" animBg="1"/>
      <p:bldP spid="19" grpId="0" animBg="1"/>
      <p:bldP spid="20" grpId="0" animBg="1"/>
      <p:bldP spid="21" grpId="0" animBg="1"/>
      <p:bldP spid="22" grpId="0" animBg="1"/>
      <p:bldP spid="25" grpId="0" animBg="1"/>
      <p:bldP spid="26" grpId="0" animBg="1"/>
      <p:bldP spid="27" grpId="0" animBg="1"/>
      <p:bldP spid="28" grpId="0" animBg="1"/>
      <p:bldP spid="31" grpId="0" animBg="1"/>
      <p:bldP spid="32" grpId="0" animBg="1"/>
      <p:bldP spid="33" grpId="0" animBg="1"/>
      <p:bldP spid="34" grpId="0" animBg="1"/>
      <p:bldP spid="40" grpId="0" build="p">
        <p:tmplLst>
          <p:tmpl lvl="1">
            <p:tnLst>
              <p:par>
                <p:cTn presetID="10" presetClass="entr" presetSubtype="0" fill="hold" nodeType="withEffect">
                  <p:stCondLst>
                    <p:cond delay="0"/>
                  </p:stCondLst>
                  <p:childTnLst>
                    <p:set>
                      <p:cBhvr>
                        <p:cTn dur="1" fill="hold">
                          <p:stCondLst>
                            <p:cond delay="0"/>
                          </p:stCondLst>
                        </p:cTn>
                        <p:tgtEl>
                          <p:spTgt spid="40"/>
                        </p:tgtEl>
                        <p:attrNameLst>
                          <p:attrName>style.visibility</p:attrName>
                        </p:attrNameLst>
                      </p:cBhvr>
                      <p:to>
                        <p:strVal val="visible"/>
                      </p:to>
                    </p:set>
                    <p:animEffect transition="in" filter="fade">
                      <p:cBhvr>
                        <p:cTn dur="500"/>
                        <p:tgtEl>
                          <p:spTgt spid="40"/>
                        </p:tgtEl>
                      </p:cBhvr>
                    </p:animEffect>
                  </p:childTnLst>
                </p:cTn>
              </p:par>
            </p:tnLst>
          </p:tmpl>
        </p:tmplLst>
      </p:bldP>
      <p:bldP spid="41" grpId="0" build="p">
        <p:tmplLst>
          <p:tmpl lvl="1">
            <p:tnLst>
              <p:par>
                <p:cTn presetID="10" presetClass="entr" presetSubtype="0" fill="hold" nodeType="withEffect">
                  <p:stCondLst>
                    <p:cond delay="0"/>
                  </p:stCondLst>
                  <p:childTnLst>
                    <p:set>
                      <p:cBhvr>
                        <p:cTn dur="1" fill="hold">
                          <p:stCondLst>
                            <p:cond delay="0"/>
                          </p:stCondLst>
                        </p:cTn>
                        <p:tgtEl>
                          <p:spTgt spid="41"/>
                        </p:tgtEl>
                        <p:attrNameLst>
                          <p:attrName>style.visibility</p:attrName>
                        </p:attrNameLst>
                      </p:cBhvr>
                      <p:to>
                        <p:strVal val="visible"/>
                      </p:to>
                    </p:set>
                    <p:animEffect transition="in" filter="fade">
                      <p:cBhvr>
                        <p:cTn dur="500"/>
                        <p:tgtEl>
                          <p:spTgt spid="41"/>
                        </p:tgtEl>
                      </p:cBhvr>
                    </p:animEffect>
                  </p:childTnLst>
                </p:cTn>
              </p:par>
            </p:tnLst>
          </p:tmpl>
        </p:tmplLst>
      </p:bldP>
      <p:bldP spid="42" grpId="0" build="p">
        <p:tmplLst>
          <p:tmpl lvl="1">
            <p:tnLst>
              <p:par>
                <p:cTn presetID="10" presetClass="entr" presetSubtype="0" fill="hold" nodeType="withEffect">
                  <p:stCondLst>
                    <p:cond delay="0"/>
                  </p:stCondLst>
                  <p:childTnLst>
                    <p:set>
                      <p:cBhvr>
                        <p:cTn dur="1" fill="hold">
                          <p:stCondLst>
                            <p:cond delay="0"/>
                          </p:stCondLst>
                        </p:cTn>
                        <p:tgtEl>
                          <p:spTgt spid="42"/>
                        </p:tgtEl>
                        <p:attrNameLst>
                          <p:attrName>style.visibility</p:attrName>
                        </p:attrNameLst>
                      </p:cBhvr>
                      <p:to>
                        <p:strVal val="visible"/>
                      </p:to>
                    </p:set>
                    <p:animEffect transition="in" filter="fade">
                      <p:cBhvr>
                        <p:cTn dur="500"/>
                        <p:tgtEl>
                          <p:spTgt spid="42"/>
                        </p:tgtEl>
                      </p:cBhvr>
                    </p:animEffect>
                  </p:childTnLst>
                </p:cTn>
              </p:par>
            </p:tnLst>
          </p:tmpl>
        </p:tmplLst>
      </p:bldP>
      <p:bldP spid="43" grpId="0" build="p">
        <p:tmplLst>
          <p:tmpl lvl="1">
            <p:tnLst>
              <p:par>
                <p:cTn presetID="10" presetClass="entr" presetSubtype="0" fill="hold" nodeType="with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fade">
                      <p:cBhvr>
                        <p:cTn dur="500"/>
                        <p:tgtEl>
                          <p:spTgt spid="43"/>
                        </p:tgtEl>
                      </p:cBhvr>
                    </p:animEffect>
                  </p:childTnLst>
                </p:cTn>
              </p:par>
            </p:tnLst>
          </p:tmpl>
        </p:tmplLst>
      </p:bldP>
      <p:bldP spid="58" grpId="0" build="p">
        <p:tmplLst>
          <p:tmpl lvl="1">
            <p:tnLst>
              <p:par>
                <p:cTn presetID="10" presetClass="entr" presetSubtype="0" fill="hold" nodeType="withEffect">
                  <p:stCondLst>
                    <p:cond delay="0"/>
                  </p:stCondLst>
                  <p:childTnLst>
                    <p:set>
                      <p:cBhvr>
                        <p:cTn dur="1" fill="hold">
                          <p:stCondLst>
                            <p:cond delay="0"/>
                          </p:stCondLst>
                        </p:cTn>
                        <p:tgtEl>
                          <p:spTgt spid="58"/>
                        </p:tgtEl>
                        <p:attrNameLst>
                          <p:attrName>style.visibility</p:attrName>
                        </p:attrNameLst>
                      </p:cBhvr>
                      <p:to>
                        <p:strVal val="visible"/>
                      </p:to>
                    </p:set>
                    <p:animEffect transition="in" filter="fade">
                      <p:cBhvr>
                        <p:cTn dur="500"/>
                        <p:tgtEl>
                          <p:spTgt spid="58"/>
                        </p:tgtEl>
                      </p:cBhvr>
                    </p:animEffect>
                  </p:childTnLst>
                </p:cTn>
              </p:par>
            </p:tnLst>
          </p:tmpl>
        </p:tmplLst>
      </p:bldP>
      <p:bldP spid="59" grpId="0" build="p">
        <p:tmplLst>
          <p:tmpl lvl="1">
            <p:tnLst>
              <p:par>
                <p:cTn presetID="10" presetClass="entr" presetSubtype="0" fill="hold" nodeType="withEffect">
                  <p:stCondLst>
                    <p:cond delay="0"/>
                  </p:stCondLst>
                  <p:childTnLst>
                    <p:set>
                      <p:cBhvr>
                        <p:cTn dur="1" fill="hold">
                          <p:stCondLst>
                            <p:cond delay="0"/>
                          </p:stCondLst>
                        </p:cTn>
                        <p:tgtEl>
                          <p:spTgt spid="59"/>
                        </p:tgtEl>
                        <p:attrNameLst>
                          <p:attrName>style.visibility</p:attrName>
                        </p:attrNameLst>
                      </p:cBhvr>
                      <p:to>
                        <p:strVal val="visible"/>
                      </p:to>
                    </p:set>
                    <p:animEffect transition="in" filter="fade">
                      <p:cBhvr>
                        <p:cTn dur="500"/>
                        <p:tgtEl>
                          <p:spTgt spid="59"/>
                        </p:tgtEl>
                      </p:cBhvr>
                    </p:animEffect>
                  </p:childTnLst>
                </p:cTn>
              </p:par>
            </p:tnLst>
          </p:tmpl>
        </p:tmplLst>
      </p:bldP>
      <p:bldP spid="60" grpId="0" build="p">
        <p:tmplLst>
          <p:tmpl lvl="1">
            <p:tnLst>
              <p:par>
                <p:cTn presetID="10" presetClass="entr" presetSubtype="0" fill="hold" nodeType="withEffect">
                  <p:stCondLst>
                    <p:cond delay="0"/>
                  </p:stCondLst>
                  <p:childTnLst>
                    <p:set>
                      <p:cBhvr>
                        <p:cTn dur="1" fill="hold">
                          <p:stCondLst>
                            <p:cond delay="0"/>
                          </p:stCondLst>
                        </p:cTn>
                        <p:tgtEl>
                          <p:spTgt spid="60"/>
                        </p:tgtEl>
                        <p:attrNameLst>
                          <p:attrName>style.visibility</p:attrName>
                        </p:attrNameLst>
                      </p:cBhvr>
                      <p:to>
                        <p:strVal val="visible"/>
                      </p:to>
                    </p:set>
                    <p:animEffect transition="in" filter="fade">
                      <p:cBhvr>
                        <p:cTn dur="500"/>
                        <p:tgtEl>
                          <p:spTgt spid="60"/>
                        </p:tgtEl>
                      </p:cBhvr>
                    </p:animEffect>
                  </p:childTnLst>
                </p:cTn>
              </p:par>
            </p:tnLst>
          </p:tmpl>
        </p:tmplLst>
      </p:bldP>
      <p:bldP spid="61" grpId="0" build="p">
        <p:tmplLst>
          <p:tmpl lvl="1">
            <p:tnLst>
              <p:par>
                <p:cTn presetID="10" presetClass="entr" presetSubtype="0" fill="hold" nodeType="withEffect">
                  <p:stCondLst>
                    <p:cond delay="0"/>
                  </p:stCondLst>
                  <p:childTnLst>
                    <p:set>
                      <p:cBhvr>
                        <p:cTn dur="1" fill="hold">
                          <p:stCondLst>
                            <p:cond delay="0"/>
                          </p:stCondLst>
                        </p:cTn>
                        <p:tgtEl>
                          <p:spTgt spid="61"/>
                        </p:tgtEl>
                        <p:attrNameLst>
                          <p:attrName>style.visibility</p:attrName>
                        </p:attrNameLst>
                      </p:cBhvr>
                      <p:to>
                        <p:strVal val="visible"/>
                      </p:to>
                    </p:set>
                    <p:animEffect transition="in" filter="fade">
                      <p:cBhvr>
                        <p:cTn dur="500"/>
                        <p:tgtEl>
                          <p:spTgt spid="61"/>
                        </p:tgtEl>
                      </p:cBhvr>
                    </p:animEffect>
                  </p:childTnLst>
                </p:cTn>
              </p:par>
            </p:tnLst>
          </p:tmpl>
        </p:tmplLst>
      </p:bldP>
      <p:bldP spid="64" grpId="0" build="p">
        <p:tmplLst>
          <p:tmpl lvl="1">
            <p:tnLst>
              <p:par>
                <p:cTn presetID="10" presetClass="entr" presetSubtype="0" fill="hold" nodeType="withEffect">
                  <p:stCondLst>
                    <p:cond delay="0"/>
                  </p:stCondLst>
                  <p:childTnLst>
                    <p:set>
                      <p:cBhvr>
                        <p:cTn dur="1" fill="hold">
                          <p:stCondLst>
                            <p:cond delay="0"/>
                          </p:stCondLst>
                        </p:cTn>
                        <p:tgtEl>
                          <p:spTgt spid="64"/>
                        </p:tgtEl>
                        <p:attrNameLst>
                          <p:attrName>style.visibility</p:attrName>
                        </p:attrNameLst>
                      </p:cBhvr>
                      <p:to>
                        <p:strVal val="visible"/>
                      </p:to>
                    </p:set>
                    <p:animEffect transition="in" filter="fade">
                      <p:cBhvr>
                        <p:cTn dur="500"/>
                        <p:tgtEl>
                          <p:spTgt spid="64"/>
                        </p:tgtEl>
                      </p:cBhvr>
                    </p:animEffect>
                  </p:childTnLst>
                </p:cTn>
              </p:par>
            </p:tnLst>
          </p:tmpl>
        </p:tmplLst>
      </p:bldP>
      <p:bldP spid="65" grpId="0" build="p">
        <p:tmplLst>
          <p:tmpl lvl="1">
            <p:tnLst>
              <p:par>
                <p:cTn presetID="10" presetClass="entr" presetSubtype="0" fill="hold" nodeType="withEffect">
                  <p:stCondLst>
                    <p:cond delay="0"/>
                  </p:stCondLst>
                  <p:childTnLst>
                    <p:set>
                      <p:cBhvr>
                        <p:cTn dur="1" fill="hold">
                          <p:stCondLst>
                            <p:cond delay="0"/>
                          </p:stCondLst>
                        </p:cTn>
                        <p:tgtEl>
                          <p:spTgt spid="65"/>
                        </p:tgtEl>
                        <p:attrNameLst>
                          <p:attrName>style.visibility</p:attrName>
                        </p:attrNameLst>
                      </p:cBhvr>
                      <p:to>
                        <p:strVal val="visible"/>
                      </p:to>
                    </p:set>
                    <p:animEffect transition="in" filter="fade">
                      <p:cBhvr>
                        <p:cTn dur="500"/>
                        <p:tgtEl>
                          <p:spTgt spid="65"/>
                        </p:tgtEl>
                      </p:cBhvr>
                    </p:animEffect>
                  </p:childTnLst>
                </p:cTn>
              </p:par>
            </p:tnLst>
          </p:tmpl>
        </p:tmplLst>
      </p:bldP>
      <p:bldP spid="66" grpId="0" build="p">
        <p:tmplLst>
          <p:tmpl lvl="1">
            <p:tnLst>
              <p:par>
                <p:cTn presetID="10" presetClass="entr" presetSubtype="0" fill="hold" nodeType="withEffect">
                  <p:stCondLst>
                    <p:cond delay="0"/>
                  </p:stCondLst>
                  <p:childTnLst>
                    <p:set>
                      <p:cBhvr>
                        <p:cTn dur="1" fill="hold">
                          <p:stCondLst>
                            <p:cond delay="0"/>
                          </p:stCondLst>
                        </p:cTn>
                        <p:tgtEl>
                          <p:spTgt spid="66"/>
                        </p:tgtEl>
                        <p:attrNameLst>
                          <p:attrName>style.visibility</p:attrName>
                        </p:attrNameLst>
                      </p:cBhvr>
                      <p:to>
                        <p:strVal val="visible"/>
                      </p:to>
                    </p:set>
                    <p:animEffect transition="in" filter="fade">
                      <p:cBhvr>
                        <p:cTn dur="500"/>
                        <p:tgtEl>
                          <p:spTgt spid="66"/>
                        </p:tgtEl>
                      </p:cBhvr>
                    </p:animEffect>
                  </p:childTnLst>
                </p:cTn>
              </p:par>
            </p:tnLst>
          </p:tmpl>
        </p:tmplLst>
      </p:bldP>
      <p:bldP spid="67" grpId="0" build="p">
        <p:tmplLst>
          <p:tmpl lvl="1">
            <p:tnLst>
              <p:par>
                <p:cTn presetID="10" presetClass="entr" presetSubtype="0" fill="hold" nodeType="withEffect">
                  <p:stCondLst>
                    <p:cond delay="0"/>
                  </p:stCondLst>
                  <p:childTnLst>
                    <p:set>
                      <p:cBhvr>
                        <p:cTn dur="1" fill="hold">
                          <p:stCondLst>
                            <p:cond delay="0"/>
                          </p:stCondLst>
                        </p:cTn>
                        <p:tgtEl>
                          <p:spTgt spid="67"/>
                        </p:tgtEl>
                        <p:attrNameLst>
                          <p:attrName>style.visibility</p:attrName>
                        </p:attrNameLst>
                      </p:cBhvr>
                      <p:to>
                        <p:strVal val="visible"/>
                      </p:to>
                    </p:set>
                    <p:animEffect transition="in" filter="fade">
                      <p:cBhvr>
                        <p:cTn dur="500"/>
                        <p:tgtEl>
                          <p:spTgt spid="67"/>
                        </p:tgtEl>
                      </p:cBhvr>
                    </p:animEffect>
                  </p:childTnLst>
                </p:cTn>
              </p:par>
            </p:tnLst>
          </p:tmpl>
        </p:tmplLst>
      </p:bldP>
      <p:bldP spid="70" grpId="0" build="p">
        <p:tmplLst>
          <p:tmpl lvl="1">
            <p:tnLst>
              <p:par>
                <p:cTn presetID="10" presetClass="entr" presetSubtype="0" fill="hold" nodeType="withEffect">
                  <p:stCondLst>
                    <p:cond delay="0"/>
                  </p:stCondLst>
                  <p:childTnLst>
                    <p:set>
                      <p:cBhvr>
                        <p:cTn dur="1" fill="hold">
                          <p:stCondLst>
                            <p:cond delay="0"/>
                          </p:stCondLst>
                        </p:cTn>
                        <p:tgtEl>
                          <p:spTgt spid="70"/>
                        </p:tgtEl>
                        <p:attrNameLst>
                          <p:attrName>style.visibility</p:attrName>
                        </p:attrNameLst>
                      </p:cBhvr>
                      <p:to>
                        <p:strVal val="visible"/>
                      </p:to>
                    </p:set>
                    <p:animEffect transition="in" filter="fade">
                      <p:cBhvr>
                        <p:cTn dur="500"/>
                        <p:tgtEl>
                          <p:spTgt spid="70"/>
                        </p:tgtEl>
                      </p:cBhvr>
                    </p:animEffect>
                  </p:childTnLst>
                </p:cTn>
              </p:par>
            </p:tnLst>
          </p:tmpl>
        </p:tmplLst>
      </p:bldP>
      <p:bldP spid="71" grpId="0" build="p">
        <p:tmplLst>
          <p:tmpl lvl="1">
            <p:tnLst>
              <p:par>
                <p:cTn presetID="10" presetClass="entr" presetSubtype="0" fill="hold" nodeType="withEffect">
                  <p:stCondLst>
                    <p:cond delay="0"/>
                  </p:stCondLst>
                  <p:childTnLst>
                    <p:set>
                      <p:cBhvr>
                        <p:cTn dur="1" fill="hold">
                          <p:stCondLst>
                            <p:cond delay="0"/>
                          </p:stCondLst>
                        </p:cTn>
                        <p:tgtEl>
                          <p:spTgt spid="71"/>
                        </p:tgtEl>
                        <p:attrNameLst>
                          <p:attrName>style.visibility</p:attrName>
                        </p:attrNameLst>
                      </p:cBhvr>
                      <p:to>
                        <p:strVal val="visible"/>
                      </p:to>
                    </p:set>
                    <p:animEffect transition="in" filter="fade">
                      <p:cBhvr>
                        <p:cTn dur="500"/>
                        <p:tgtEl>
                          <p:spTgt spid="71"/>
                        </p:tgtEl>
                      </p:cBhvr>
                    </p:animEffect>
                  </p:childTnLst>
                </p:cTn>
              </p:par>
            </p:tnLst>
          </p:tmpl>
        </p:tmplLst>
      </p:bldP>
      <p:bldP spid="72" grpId="0" build="p">
        <p:tmplLst>
          <p:tmpl lvl="1">
            <p:tnLst>
              <p:par>
                <p:cTn presetID="10" presetClass="entr" presetSubtype="0" fill="hold" nodeType="withEffect">
                  <p:stCondLst>
                    <p:cond delay="0"/>
                  </p:stCondLst>
                  <p:childTnLst>
                    <p:set>
                      <p:cBhvr>
                        <p:cTn dur="1" fill="hold">
                          <p:stCondLst>
                            <p:cond delay="0"/>
                          </p:stCondLst>
                        </p:cTn>
                        <p:tgtEl>
                          <p:spTgt spid="72"/>
                        </p:tgtEl>
                        <p:attrNameLst>
                          <p:attrName>style.visibility</p:attrName>
                        </p:attrNameLst>
                      </p:cBhvr>
                      <p:to>
                        <p:strVal val="visible"/>
                      </p:to>
                    </p:set>
                    <p:animEffect transition="in" filter="fade">
                      <p:cBhvr>
                        <p:cTn dur="500"/>
                        <p:tgtEl>
                          <p:spTgt spid="72"/>
                        </p:tgtEl>
                      </p:cBhvr>
                    </p:animEffect>
                  </p:childTnLst>
                </p:cTn>
              </p:par>
            </p:tnLst>
          </p:tmpl>
        </p:tmplLst>
      </p:bldP>
      <p:bldP spid="73" grpId="0" build="p">
        <p:tmplLst>
          <p:tmpl lvl="1">
            <p:tnLst>
              <p:par>
                <p:cTn presetID="10" presetClass="entr" presetSubtype="0" fill="hold" nodeType="withEffect">
                  <p:stCondLst>
                    <p:cond delay="0"/>
                  </p:stCondLst>
                  <p:childTnLst>
                    <p:set>
                      <p:cBhvr>
                        <p:cTn dur="1" fill="hold">
                          <p:stCondLst>
                            <p:cond delay="0"/>
                          </p:stCondLst>
                        </p:cTn>
                        <p:tgtEl>
                          <p:spTgt spid="73"/>
                        </p:tgtEl>
                        <p:attrNameLst>
                          <p:attrName>style.visibility</p:attrName>
                        </p:attrNameLst>
                      </p:cBhvr>
                      <p:to>
                        <p:strVal val="visible"/>
                      </p:to>
                    </p:set>
                    <p:animEffect transition="in" filter="fade">
                      <p:cBhvr>
                        <p:cTn dur="500"/>
                        <p:tgtEl>
                          <p:spTgt spid="73"/>
                        </p:tgtEl>
                      </p:cBhvr>
                    </p:animEffect>
                  </p:childTnLst>
                </p:cTn>
              </p:par>
            </p:tnLst>
          </p:tmpl>
        </p:tmplLst>
      </p:bldP>
      <p:bldP spid="75" grpId="0">
        <p:tmplLst>
          <p:tmpl>
            <p:tnLst>
              <p:par>
                <p:cTn presetID="2" presetClass="entr" presetSubtype="4" decel="100000" fill="hold" nodeType="withEffect">
                  <p:stCondLst>
                    <p:cond delay="250"/>
                  </p:stCondLst>
                  <p:childTnLst>
                    <p:set>
                      <p:cBhvr>
                        <p:cTn dur="1" fill="hold">
                          <p:stCondLst>
                            <p:cond delay="0"/>
                          </p:stCondLst>
                        </p:cTn>
                        <p:tgtEl>
                          <p:spTgt spid="75"/>
                        </p:tgtEl>
                        <p:attrNameLst>
                          <p:attrName>style.visibility</p:attrName>
                        </p:attrNameLst>
                      </p:cBhvr>
                      <p:to>
                        <p:strVal val="visible"/>
                      </p:to>
                    </p:set>
                    <p:anim calcmode="lin" valueType="num">
                      <p:cBhvr additive="base">
                        <p:cTn dur="500" fill="hold"/>
                        <p:tgtEl>
                          <p:spTgt spid="75"/>
                        </p:tgtEl>
                        <p:attrNameLst>
                          <p:attrName>ppt_x</p:attrName>
                        </p:attrNameLst>
                      </p:cBhvr>
                      <p:tavLst>
                        <p:tav tm="0">
                          <p:val>
                            <p:strVal val="#ppt_x"/>
                          </p:val>
                        </p:tav>
                        <p:tav tm="100000">
                          <p:val>
                            <p:strVal val="#ppt_x"/>
                          </p:val>
                        </p:tav>
                      </p:tavLst>
                    </p:anim>
                    <p:anim calcmode="lin" valueType="num">
                      <p:cBhvr additive="base">
                        <p:cTn dur="500" fill="hold"/>
                        <p:tgtEl>
                          <p:spTgt spid="75"/>
                        </p:tgtEl>
                        <p:attrNameLst>
                          <p:attrName>ppt_y</p:attrName>
                        </p:attrNameLst>
                      </p:cBhvr>
                      <p:tavLst>
                        <p:tav tm="0">
                          <p:val>
                            <p:strVal val="1+#ppt_h/2"/>
                          </p:val>
                        </p:tav>
                        <p:tav tm="100000">
                          <p:val>
                            <p:strVal val="#ppt_y"/>
                          </p:val>
                        </p:tav>
                      </p:tavLst>
                    </p:anim>
                  </p:childTnLst>
                </p:cTn>
              </p:par>
            </p:tnLst>
          </p:tmpl>
        </p:tmplLst>
      </p:bldP>
      <p:bldP spid="16" grpId="0"/>
      <p:bldP spid="76" grpId="0"/>
      <p:bldP spid="77" grpId="0"/>
      <p:bldP spid="78" grpId="0" animBg="1">
        <p:tmplLst>
          <p:tmpl>
            <p:tnLst>
              <p:par>
                <p:cTn presetID="10" presetClass="entr" presetSubtype="0" fill="hold" nodeType="withEffect">
                  <p:stCondLst>
                    <p:cond delay="750"/>
                  </p:stCondLst>
                  <p:childTnLst>
                    <p:set>
                      <p:cBhvr>
                        <p:cTn dur="1" fill="hold">
                          <p:stCondLst>
                            <p:cond delay="0"/>
                          </p:stCondLst>
                        </p:cTn>
                        <p:tgtEl>
                          <p:spTgt spid="78"/>
                        </p:tgtEl>
                        <p:attrNameLst>
                          <p:attrName>style.visibility</p:attrName>
                        </p:attrNameLst>
                      </p:cBhvr>
                      <p:to>
                        <p:strVal val="visible"/>
                      </p:to>
                    </p:set>
                    <p:animEffect transition="in" filter="fade">
                      <p:cBhvr>
                        <p:cTn dur="500"/>
                        <p:tgtEl>
                          <p:spTgt spid="78"/>
                        </p:tgtEl>
                      </p:cBhvr>
                    </p:animEffect>
                  </p:childTnLst>
                </p:cTn>
              </p:par>
            </p:tnLst>
          </p:tmpl>
        </p:tmplLst>
      </p:bldP>
      <p:bldP spid="79" grpId="0" animBg="1">
        <p:tmplLst>
          <p:tmpl>
            <p:tnLst>
              <p:par>
                <p:cTn presetID="10" presetClass="entr" presetSubtype="0" fill="hold" nodeType="withEffect">
                  <p:stCondLst>
                    <p:cond delay="1250"/>
                  </p:stCondLst>
                  <p:childTnLst>
                    <p:set>
                      <p:cBhvr>
                        <p:cTn dur="1" fill="hold">
                          <p:stCondLst>
                            <p:cond delay="0"/>
                          </p:stCondLst>
                        </p:cTn>
                        <p:tgtEl>
                          <p:spTgt spid="79"/>
                        </p:tgtEl>
                        <p:attrNameLst>
                          <p:attrName>style.visibility</p:attrName>
                        </p:attrNameLst>
                      </p:cBhvr>
                      <p:to>
                        <p:strVal val="visible"/>
                      </p:to>
                    </p:set>
                    <p:animEffect transition="in" filter="fade">
                      <p:cBhvr>
                        <p:cTn dur="500"/>
                        <p:tgtEl>
                          <p:spTgt spid="79"/>
                        </p:tgtEl>
                      </p:cBhvr>
                    </p:animEffect>
                  </p:childTnLst>
                </p:cTn>
              </p:par>
            </p:tnLst>
          </p:tmpl>
        </p:tmplLst>
      </p:bldP>
      <p:bldP spid="80" grpId="0" animBg="1">
        <p:tmplLst>
          <p:tmpl>
            <p:tnLst>
              <p:par>
                <p:cTn presetID="10" presetClass="entr" presetSubtype="0" fill="hold" nodeType="withEffect">
                  <p:stCondLst>
                    <p:cond delay="1750"/>
                  </p:stCondLst>
                  <p:childTnLst>
                    <p:set>
                      <p:cBhvr>
                        <p:cTn dur="1" fill="hold">
                          <p:stCondLst>
                            <p:cond delay="0"/>
                          </p:stCondLst>
                        </p:cTn>
                        <p:tgtEl>
                          <p:spTgt spid="80"/>
                        </p:tgtEl>
                        <p:attrNameLst>
                          <p:attrName>style.visibility</p:attrName>
                        </p:attrNameLst>
                      </p:cBhvr>
                      <p:to>
                        <p:strVal val="visible"/>
                      </p:to>
                    </p:set>
                    <p:animEffect transition="in" filter="fade">
                      <p:cBhvr>
                        <p:cTn dur="500"/>
                        <p:tgtEl>
                          <p:spTgt spid="80"/>
                        </p:tgtEl>
                      </p:cBhvr>
                    </p:animEffect>
                  </p:childTnLst>
                </p:cTn>
              </p:par>
            </p:tnLst>
          </p:tmpl>
        </p:tmplLst>
      </p:bldP>
      <p:bldP spid="83" grpId="0" build="p">
        <p:tmplLst>
          <p:tmpl lvl="1">
            <p:tnLst>
              <p:par>
                <p:cTn presetID="10" presetClass="entr" presetSubtype="0" fill="hold" nodeType="afterEffect">
                  <p:stCondLst>
                    <p:cond delay="0"/>
                  </p:stCondLst>
                  <p:childTnLst>
                    <p:set>
                      <p:cBhvr>
                        <p:cTn dur="1" fill="hold">
                          <p:stCondLst>
                            <p:cond delay="0"/>
                          </p:stCondLst>
                        </p:cTn>
                        <p:tgtEl>
                          <p:spTgt spid="83"/>
                        </p:tgtEl>
                        <p:attrNameLst>
                          <p:attrName>style.visibility</p:attrName>
                        </p:attrNameLst>
                      </p:cBhvr>
                      <p:to>
                        <p:strVal val="visible"/>
                      </p:to>
                    </p:set>
                    <p:animEffect transition="in" filter="fade">
                      <p:cBhvr>
                        <p:cTn dur="500"/>
                        <p:tgtEl>
                          <p:spTgt spid="83"/>
                        </p:tgtEl>
                      </p:cBhvr>
                    </p:animEffect>
                  </p:childTnLst>
                </p:cTn>
              </p:par>
            </p:tnLst>
          </p:tmpl>
        </p:tmplLst>
      </p:bldP>
      <p:bldP spid="84" grpId="0" build="p">
        <p:tmplLst>
          <p:tmpl lvl="1">
            <p:tnLst>
              <p:par>
                <p:cTn presetID="10" presetClass="entr" presetSubtype="0" fill="hold" nodeType="withEffect">
                  <p:stCondLst>
                    <p:cond delay="250"/>
                  </p:stCondLst>
                  <p:childTnLst>
                    <p:set>
                      <p:cBhvr>
                        <p:cTn dur="1" fill="hold">
                          <p:stCondLst>
                            <p:cond delay="0"/>
                          </p:stCondLst>
                        </p:cTn>
                        <p:tgtEl>
                          <p:spTgt spid="84"/>
                        </p:tgtEl>
                        <p:attrNameLst>
                          <p:attrName>style.visibility</p:attrName>
                        </p:attrNameLst>
                      </p:cBhvr>
                      <p:to>
                        <p:strVal val="visible"/>
                      </p:to>
                    </p:set>
                    <p:animEffect transition="in" filter="fade">
                      <p:cBhvr>
                        <p:cTn dur="500"/>
                        <p:tgtEl>
                          <p:spTgt spid="84"/>
                        </p:tgtEl>
                      </p:cBhvr>
                    </p:animEffect>
                  </p:childTnLst>
                </p:cTn>
              </p:par>
            </p:tnLst>
          </p:tmpl>
        </p:tmplLst>
      </p:bldP>
    </p:bldLst>
  </p:timing>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Bubbles">
    <p:spTree>
      <p:nvGrpSpPr>
        <p:cNvPr id="1" name=""/>
        <p:cNvGrpSpPr/>
        <p:nvPr/>
      </p:nvGrpSpPr>
      <p:grpSpPr>
        <a:xfrm>
          <a:off x="0" y="0"/>
          <a:ext cx="0" cy="0"/>
          <a:chOff x="0" y="0"/>
          <a:chExt cx="0" cy="0"/>
        </a:xfrm>
      </p:grpSpPr>
      <p:sp>
        <p:nvSpPr>
          <p:cNvPr id="27" name="円/楕円 26"/>
          <p:cNvSpPr/>
          <p:nvPr userDrawn="1"/>
        </p:nvSpPr>
        <p:spPr>
          <a:xfrm>
            <a:off x="14198282" y="6213600"/>
            <a:ext cx="1188926" cy="1188926"/>
          </a:xfrm>
          <a:prstGeom prst="ellipse">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6" name="円/楕円 25"/>
          <p:cNvSpPr/>
          <p:nvPr userDrawn="1"/>
        </p:nvSpPr>
        <p:spPr>
          <a:xfrm>
            <a:off x="13530104" y="1966361"/>
            <a:ext cx="1037296" cy="1037296"/>
          </a:xfrm>
          <a:prstGeom prst="ellipse">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 name="円/楕円 27"/>
          <p:cNvSpPr/>
          <p:nvPr userDrawn="1"/>
        </p:nvSpPr>
        <p:spPr>
          <a:xfrm>
            <a:off x="3060880" y="1810202"/>
            <a:ext cx="902281" cy="902281"/>
          </a:xfrm>
          <a:prstGeom prst="ellipse">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円/楕円 24"/>
          <p:cNvSpPr/>
          <p:nvPr userDrawn="1"/>
        </p:nvSpPr>
        <p:spPr>
          <a:xfrm>
            <a:off x="5109198" y="5722650"/>
            <a:ext cx="1025291" cy="1025291"/>
          </a:xfrm>
          <a:prstGeom prst="ellipse">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 name="円/楕円 28"/>
          <p:cNvSpPr/>
          <p:nvPr userDrawn="1"/>
        </p:nvSpPr>
        <p:spPr>
          <a:xfrm>
            <a:off x="495076" y="6032126"/>
            <a:ext cx="1482480" cy="1482480"/>
          </a:xfrm>
          <a:prstGeom prst="ellipse">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円/楕円 10"/>
          <p:cNvSpPr/>
          <p:nvPr userDrawn="1"/>
        </p:nvSpPr>
        <p:spPr>
          <a:xfrm>
            <a:off x="14712150" y="2938255"/>
            <a:ext cx="3297041" cy="3297041"/>
          </a:xfrm>
          <a:prstGeom prst="ellipse">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円/楕円 9"/>
          <p:cNvSpPr/>
          <p:nvPr userDrawn="1"/>
        </p:nvSpPr>
        <p:spPr>
          <a:xfrm>
            <a:off x="10808391" y="1666041"/>
            <a:ext cx="3375375" cy="3375375"/>
          </a:xfrm>
          <a:prstGeom prst="ellipse">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円/楕円 8"/>
          <p:cNvSpPr/>
          <p:nvPr userDrawn="1"/>
        </p:nvSpPr>
        <p:spPr>
          <a:xfrm>
            <a:off x="11123426" y="3929158"/>
            <a:ext cx="4004652" cy="4004652"/>
          </a:xfrm>
          <a:prstGeom prst="ellipse">
            <a:avLst/>
          </a:prstGeom>
          <a:solidFill>
            <a:schemeClr val="accent1">
              <a:lumMod val="60000"/>
              <a:lumOff val="4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円/楕円 7"/>
          <p:cNvSpPr/>
          <p:nvPr userDrawn="1"/>
        </p:nvSpPr>
        <p:spPr>
          <a:xfrm>
            <a:off x="161915" y="2038155"/>
            <a:ext cx="3130641" cy="3130641"/>
          </a:xfrm>
          <a:prstGeom prst="ellipse">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円/楕円 6"/>
          <p:cNvSpPr/>
          <p:nvPr userDrawn="1"/>
        </p:nvSpPr>
        <p:spPr>
          <a:xfrm>
            <a:off x="1222326" y="4018375"/>
            <a:ext cx="3533742" cy="3533742"/>
          </a:xfrm>
          <a:prstGeom prst="ellipse">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5" name="円/楕円 4"/>
          <p:cNvSpPr/>
          <p:nvPr userDrawn="1"/>
        </p:nvSpPr>
        <p:spPr>
          <a:xfrm>
            <a:off x="3293349" y="1588105"/>
            <a:ext cx="4004652" cy="4004652"/>
          </a:xfrm>
          <a:prstGeom prst="ellipse">
            <a:avLst/>
          </a:prstGeom>
          <a:solidFill>
            <a:schemeClr val="accent1">
              <a:lumMod val="60000"/>
              <a:lumOff val="4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円/楕円 5"/>
          <p:cNvSpPr/>
          <p:nvPr userDrawn="1"/>
        </p:nvSpPr>
        <p:spPr>
          <a:xfrm>
            <a:off x="6662184" y="2803240"/>
            <a:ext cx="4904752" cy="4904752"/>
          </a:xfrm>
          <a:prstGeom prst="ellips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テキスト プレースホルダー 11"/>
          <p:cNvSpPr>
            <a:spLocks noGrp="1"/>
          </p:cNvSpPr>
          <p:nvPr>
            <p:ph type="body" sz="quarter" idx="16" hasCustomPrompt="1"/>
          </p:nvPr>
        </p:nvSpPr>
        <p:spPr>
          <a:xfrm>
            <a:off x="2493649" y="7843800"/>
            <a:ext cx="13298280" cy="1710190"/>
          </a:xfrm>
        </p:spPr>
        <p:txBody>
          <a:bodyPr anchor="t">
            <a:noAutofit/>
          </a:bodyPr>
          <a:lstStyle>
            <a:lvl1pPr algn="ctr">
              <a:lnSpc>
                <a:spcPct val="120000"/>
              </a:lnSpc>
              <a:spcBef>
                <a:spcPts val="0"/>
              </a:spcBef>
              <a:defRPr sz="2000">
                <a:solidFill>
                  <a:schemeClr val="tx1"/>
                </a:solidFill>
                <a:latin typeface="+mn-lt"/>
              </a:defRPr>
            </a:lvl1pPr>
          </a:lstStyle>
          <a:p>
            <a:pPr lvl="0"/>
            <a:r>
              <a:rPr lang="en-US" altLang="ja-JP" dirty="0"/>
              <a:t>Text Here</a:t>
            </a:r>
            <a:endParaRPr lang="en-US" dirty="0"/>
          </a:p>
        </p:txBody>
      </p:sp>
      <p:sp>
        <p:nvSpPr>
          <p:cNvPr id="13" name="テキスト プレースホルダー 11"/>
          <p:cNvSpPr>
            <a:spLocks noGrp="1"/>
          </p:cNvSpPr>
          <p:nvPr>
            <p:ph type="body" sz="quarter" idx="17" hasCustomPrompt="1"/>
          </p:nvPr>
        </p:nvSpPr>
        <p:spPr>
          <a:xfrm>
            <a:off x="7280296" y="4308267"/>
            <a:ext cx="3724232" cy="773203"/>
          </a:xfrm>
        </p:spPr>
        <p:txBody>
          <a:bodyPr anchor="t">
            <a:noAutofit/>
          </a:bodyPr>
          <a:lstStyle>
            <a:lvl1pPr algn="ctr">
              <a:lnSpc>
                <a:spcPct val="120000"/>
              </a:lnSpc>
              <a:defRPr sz="3200" spc="300">
                <a:solidFill>
                  <a:schemeClr val="bg1"/>
                </a:solidFill>
                <a:latin typeface="+mj-lt"/>
              </a:defRPr>
            </a:lvl1pPr>
          </a:lstStyle>
          <a:p>
            <a:pPr lvl="0"/>
            <a:r>
              <a:rPr lang="en-US" altLang="ja-JP" dirty="0"/>
              <a:t>TEXT HERE</a:t>
            </a:r>
            <a:endParaRPr lang="en-US" dirty="0"/>
          </a:p>
        </p:txBody>
      </p:sp>
      <p:sp>
        <p:nvSpPr>
          <p:cNvPr id="14" name="テキスト プレースホルダー 11"/>
          <p:cNvSpPr>
            <a:spLocks noGrp="1"/>
          </p:cNvSpPr>
          <p:nvPr>
            <p:ph type="body" sz="quarter" idx="18" hasCustomPrompt="1"/>
          </p:nvPr>
        </p:nvSpPr>
        <p:spPr>
          <a:xfrm>
            <a:off x="7117980" y="5098495"/>
            <a:ext cx="4005445" cy="1350150"/>
          </a:xfrm>
        </p:spPr>
        <p:txBody>
          <a:bodyPr anchor="t">
            <a:noAutofit/>
          </a:bodyPr>
          <a:lstStyle>
            <a:lvl1pPr algn="ctr">
              <a:lnSpc>
                <a:spcPct val="120000"/>
              </a:lnSpc>
              <a:defRPr sz="2000">
                <a:solidFill>
                  <a:schemeClr val="bg1"/>
                </a:solidFill>
                <a:latin typeface="+mn-lt"/>
              </a:defRPr>
            </a:lvl1pPr>
          </a:lstStyle>
          <a:p>
            <a:pPr lvl="0"/>
            <a:r>
              <a:rPr lang="en-US" altLang="ja-JP" dirty="0"/>
              <a:t>Text Here</a:t>
            </a:r>
            <a:endParaRPr lang="en-US" dirty="0"/>
          </a:p>
        </p:txBody>
      </p:sp>
      <p:sp>
        <p:nvSpPr>
          <p:cNvPr id="15" name="テキスト プレースホルダー 11"/>
          <p:cNvSpPr>
            <a:spLocks noGrp="1"/>
          </p:cNvSpPr>
          <p:nvPr>
            <p:ph type="body" sz="quarter" idx="19" hasCustomPrompt="1"/>
          </p:nvPr>
        </p:nvSpPr>
        <p:spPr>
          <a:xfrm>
            <a:off x="11600776" y="4918475"/>
            <a:ext cx="3180243" cy="773203"/>
          </a:xfrm>
        </p:spPr>
        <p:txBody>
          <a:bodyPr anchor="t">
            <a:noAutofit/>
          </a:bodyPr>
          <a:lstStyle>
            <a:lvl1pPr algn="ctr">
              <a:lnSpc>
                <a:spcPct val="120000"/>
              </a:lnSpc>
              <a:defRPr sz="3200" spc="300">
                <a:solidFill>
                  <a:schemeClr val="tx1"/>
                </a:solidFill>
                <a:latin typeface="+mj-lt"/>
              </a:defRPr>
            </a:lvl1pPr>
          </a:lstStyle>
          <a:p>
            <a:pPr lvl="0"/>
            <a:r>
              <a:rPr lang="en-US" altLang="ja-JP" dirty="0"/>
              <a:t>TEXT HERE</a:t>
            </a:r>
            <a:endParaRPr lang="en-US" dirty="0"/>
          </a:p>
        </p:txBody>
      </p:sp>
      <p:sp>
        <p:nvSpPr>
          <p:cNvPr id="16" name="テキスト プレースホルダー 11"/>
          <p:cNvSpPr>
            <a:spLocks noGrp="1"/>
          </p:cNvSpPr>
          <p:nvPr>
            <p:ph type="body" sz="quarter" idx="20" hasCustomPrompt="1"/>
          </p:nvPr>
        </p:nvSpPr>
        <p:spPr>
          <a:xfrm>
            <a:off x="11438461" y="5708703"/>
            <a:ext cx="3420380" cy="1350150"/>
          </a:xfrm>
        </p:spPr>
        <p:txBody>
          <a:bodyPr anchor="t">
            <a:noAutofit/>
          </a:bodyPr>
          <a:lstStyle>
            <a:lvl1pPr algn="ctr">
              <a:lnSpc>
                <a:spcPct val="120000"/>
              </a:lnSpc>
              <a:defRPr sz="2000">
                <a:solidFill>
                  <a:schemeClr val="tx1"/>
                </a:solidFill>
                <a:latin typeface="+mn-lt"/>
              </a:defRPr>
            </a:lvl1pPr>
          </a:lstStyle>
          <a:p>
            <a:pPr lvl="0"/>
            <a:r>
              <a:rPr lang="en-US" altLang="ja-JP" dirty="0"/>
              <a:t>Text Here</a:t>
            </a:r>
            <a:endParaRPr lang="en-US" dirty="0"/>
          </a:p>
        </p:txBody>
      </p:sp>
      <p:sp>
        <p:nvSpPr>
          <p:cNvPr id="17" name="テキスト プレースホルダー 11"/>
          <p:cNvSpPr>
            <a:spLocks noGrp="1"/>
          </p:cNvSpPr>
          <p:nvPr>
            <p:ph type="body" sz="quarter" idx="21" hasCustomPrompt="1"/>
          </p:nvPr>
        </p:nvSpPr>
        <p:spPr>
          <a:xfrm>
            <a:off x="3747800" y="2530382"/>
            <a:ext cx="3180243" cy="773203"/>
          </a:xfrm>
        </p:spPr>
        <p:txBody>
          <a:bodyPr anchor="t">
            <a:noAutofit/>
          </a:bodyPr>
          <a:lstStyle>
            <a:lvl1pPr algn="ctr">
              <a:lnSpc>
                <a:spcPct val="120000"/>
              </a:lnSpc>
              <a:defRPr sz="3200" spc="300">
                <a:solidFill>
                  <a:schemeClr val="tx1"/>
                </a:solidFill>
                <a:latin typeface="+mj-lt"/>
              </a:defRPr>
            </a:lvl1pPr>
          </a:lstStyle>
          <a:p>
            <a:pPr lvl="0"/>
            <a:r>
              <a:rPr lang="en-US" altLang="ja-JP" dirty="0"/>
              <a:t>TEXT HERE</a:t>
            </a:r>
            <a:endParaRPr lang="en-US" dirty="0"/>
          </a:p>
        </p:txBody>
      </p:sp>
      <p:sp>
        <p:nvSpPr>
          <p:cNvPr id="18" name="テキスト プレースホルダー 11"/>
          <p:cNvSpPr>
            <a:spLocks noGrp="1"/>
          </p:cNvSpPr>
          <p:nvPr>
            <p:ph type="body" sz="quarter" idx="22" hasCustomPrompt="1"/>
          </p:nvPr>
        </p:nvSpPr>
        <p:spPr>
          <a:xfrm>
            <a:off x="3585485" y="3320610"/>
            <a:ext cx="3420380" cy="1350150"/>
          </a:xfrm>
        </p:spPr>
        <p:txBody>
          <a:bodyPr anchor="t">
            <a:noAutofit/>
          </a:bodyPr>
          <a:lstStyle>
            <a:lvl1pPr algn="ctr">
              <a:lnSpc>
                <a:spcPct val="120000"/>
              </a:lnSpc>
              <a:defRPr sz="2000">
                <a:solidFill>
                  <a:schemeClr val="tx1"/>
                </a:solidFill>
                <a:latin typeface="+mn-lt"/>
              </a:defRPr>
            </a:lvl1pPr>
          </a:lstStyle>
          <a:p>
            <a:pPr lvl="0"/>
            <a:r>
              <a:rPr lang="en-US" altLang="ja-JP" dirty="0"/>
              <a:t>Text Here</a:t>
            </a:r>
            <a:endParaRPr lang="en-US" dirty="0"/>
          </a:p>
        </p:txBody>
      </p:sp>
      <p:sp>
        <p:nvSpPr>
          <p:cNvPr id="19" name="テキスト プレースホルダー 11"/>
          <p:cNvSpPr>
            <a:spLocks noGrp="1"/>
          </p:cNvSpPr>
          <p:nvPr>
            <p:ph type="body" sz="quarter" idx="23" hasCustomPrompt="1"/>
          </p:nvPr>
        </p:nvSpPr>
        <p:spPr>
          <a:xfrm>
            <a:off x="1399075" y="5326819"/>
            <a:ext cx="3180243" cy="773203"/>
          </a:xfrm>
        </p:spPr>
        <p:txBody>
          <a:bodyPr anchor="t">
            <a:noAutofit/>
          </a:bodyPr>
          <a:lstStyle>
            <a:lvl1pPr algn="ctr">
              <a:lnSpc>
                <a:spcPct val="120000"/>
              </a:lnSpc>
              <a:defRPr sz="3200" spc="300">
                <a:solidFill>
                  <a:schemeClr val="tx1"/>
                </a:solidFill>
                <a:latin typeface="+mj-lt"/>
              </a:defRPr>
            </a:lvl1pPr>
          </a:lstStyle>
          <a:p>
            <a:pPr lvl="0"/>
            <a:r>
              <a:rPr lang="en-US" altLang="ja-JP" dirty="0"/>
              <a:t>TEXT HERE</a:t>
            </a:r>
            <a:endParaRPr lang="en-US" dirty="0"/>
          </a:p>
        </p:txBody>
      </p:sp>
      <p:sp>
        <p:nvSpPr>
          <p:cNvPr id="21" name="テキスト プレースホルダー 11"/>
          <p:cNvSpPr>
            <a:spLocks noGrp="1"/>
          </p:cNvSpPr>
          <p:nvPr>
            <p:ph type="body" sz="quarter" idx="24" hasCustomPrompt="1"/>
          </p:nvPr>
        </p:nvSpPr>
        <p:spPr>
          <a:xfrm>
            <a:off x="112313" y="3085967"/>
            <a:ext cx="3180243" cy="773203"/>
          </a:xfrm>
        </p:spPr>
        <p:txBody>
          <a:bodyPr anchor="t">
            <a:noAutofit/>
          </a:bodyPr>
          <a:lstStyle>
            <a:lvl1pPr algn="ctr">
              <a:lnSpc>
                <a:spcPct val="120000"/>
              </a:lnSpc>
              <a:defRPr sz="3200" spc="300">
                <a:solidFill>
                  <a:schemeClr val="tx1"/>
                </a:solidFill>
                <a:latin typeface="+mj-lt"/>
              </a:defRPr>
            </a:lvl1pPr>
          </a:lstStyle>
          <a:p>
            <a:pPr lvl="0"/>
            <a:r>
              <a:rPr lang="en-US" altLang="ja-JP" dirty="0"/>
              <a:t>TEXT HERE</a:t>
            </a:r>
            <a:endParaRPr lang="en-US" dirty="0"/>
          </a:p>
        </p:txBody>
      </p:sp>
      <p:sp>
        <p:nvSpPr>
          <p:cNvPr id="22" name="テキスト プレースホルダー 11"/>
          <p:cNvSpPr>
            <a:spLocks noGrp="1"/>
          </p:cNvSpPr>
          <p:nvPr>
            <p:ph type="body" sz="quarter" idx="25" hasCustomPrompt="1"/>
          </p:nvPr>
        </p:nvSpPr>
        <p:spPr>
          <a:xfrm>
            <a:off x="10905956" y="2930720"/>
            <a:ext cx="3180243" cy="773203"/>
          </a:xfrm>
        </p:spPr>
        <p:txBody>
          <a:bodyPr anchor="t">
            <a:noAutofit/>
          </a:bodyPr>
          <a:lstStyle>
            <a:lvl1pPr algn="ctr">
              <a:lnSpc>
                <a:spcPct val="120000"/>
              </a:lnSpc>
              <a:defRPr sz="3200" spc="300">
                <a:solidFill>
                  <a:schemeClr val="tx1"/>
                </a:solidFill>
                <a:latin typeface="+mj-lt"/>
              </a:defRPr>
            </a:lvl1pPr>
          </a:lstStyle>
          <a:p>
            <a:pPr lvl="0"/>
            <a:r>
              <a:rPr lang="en-US" altLang="ja-JP" dirty="0"/>
              <a:t>TEXT HERE</a:t>
            </a:r>
            <a:endParaRPr lang="en-US" dirty="0"/>
          </a:p>
        </p:txBody>
      </p:sp>
      <p:sp>
        <p:nvSpPr>
          <p:cNvPr id="23" name="テキスト プレースホルダー 11"/>
          <p:cNvSpPr>
            <a:spLocks noGrp="1"/>
          </p:cNvSpPr>
          <p:nvPr>
            <p:ph type="body" sz="quarter" idx="26" hasCustomPrompt="1"/>
          </p:nvPr>
        </p:nvSpPr>
        <p:spPr>
          <a:xfrm>
            <a:off x="14770548" y="4200173"/>
            <a:ext cx="3180243" cy="773203"/>
          </a:xfrm>
        </p:spPr>
        <p:txBody>
          <a:bodyPr anchor="t">
            <a:noAutofit/>
          </a:bodyPr>
          <a:lstStyle>
            <a:lvl1pPr algn="ctr">
              <a:lnSpc>
                <a:spcPct val="120000"/>
              </a:lnSpc>
              <a:defRPr sz="3200" spc="300">
                <a:solidFill>
                  <a:schemeClr val="tx1"/>
                </a:solidFill>
                <a:latin typeface="+mj-lt"/>
              </a:defRPr>
            </a:lvl1pPr>
          </a:lstStyle>
          <a:p>
            <a:pPr lvl="0"/>
            <a:r>
              <a:rPr lang="en-US" altLang="ja-JP" dirty="0"/>
              <a:t>TEXT HERE</a:t>
            </a:r>
            <a:endParaRPr lang="en-US" dirty="0"/>
          </a:p>
        </p:txBody>
      </p:sp>
      <p:sp>
        <p:nvSpPr>
          <p:cNvPr id="24" name="円/楕円 23"/>
          <p:cNvSpPr/>
          <p:nvPr userDrawn="1"/>
        </p:nvSpPr>
        <p:spPr>
          <a:xfrm>
            <a:off x="7343006" y="1750498"/>
            <a:ext cx="902281" cy="902281"/>
          </a:xfrm>
          <a:prstGeom prst="ellipse">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0" name="円/楕円 29"/>
          <p:cNvSpPr/>
          <p:nvPr userDrawn="1"/>
        </p:nvSpPr>
        <p:spPr>
          <a:xfrm>
            <a:off x="17066364" y="6007589"/>
            <a:ext cx="1188926" cy="1188926"/>
          </a:xfrm>
          <a:prstGeom prst="ellipse">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4231174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Effect transition="in" filter="fade">
                                      <p:cBhvr>
                                        <p:cTn id="7" dur="500"/>
                                        <p:tgtEl>
                                          <p:spTgt spid="14">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xEl>
                                              <p:pRg st="0" end="0"/>
                                            </p:txEl>
                                          </p:spTgt>
                                        </p:tgtEl>
                                        <p:attrNameLst>
                                          <p:attrName>style.visibility</p:attrName>
                                        </p:attrNameLst>
                                      </p:cBhvr>
                                      <p:to>
                                        <p:strVal val="visible"/>
                                      </p:to>
                                    </p:set>
                                    <p:animEffect transition="in" filter="fade">
                                      <p:cBhvr>
                                        <p:cTn id="13" dur="500"/>
                                        <p:tgtEl>
                                          <p:spTgt spid="13">
                                            <p:txEl>
                                              <p:pRg st="0" end="0"/>
                                            </p:txEl>
                                          </p:spTgt>
                                        </p:tgtEl>
                                      </p:cBhvr>
                                    </p:animEffect>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17">
                                            <p:txEl>
                                              <p:pRg st="0" end="0"/>
                                            </p:txEl>
                                          </p:spTgt>
                                        </p:tgtEl>
                                        <p:attrNameLst>
                                          <p:attrName>style.visibility</p:attrName>
                                        </p:attrNameLst>
                                      </p:cBhvr>
                                      <p:to>
                                        <p:strVal val="visible"/>
                                      </p:to>
                                    </p:set>
                                    <p:animEffect transition="in" filter="fade">
                                      <p:cBhvr>
                                        <p:cTn id="17" dur="500"/>
                                        <p:tgtEl>
                                          <p:spTgt spid="17">
                                            <p:txEl>
                                              <p:pRg st="0" end="0"/>
                                            </p:tx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8">
                                            <p:txEl>
                                              <p:pRg st="0" end="0"/>
                                            </p:txEl>
                                          </p:spTgt>
                                        </p:tgtEl>
                                        <p:attrNameLst>
                                          <p:attrName>style.visibility</p:attrName>
                                        </p:attrNameLst>
                                      </p:cBhvr>
                                      <p:to>
                                        <p:strVal val="visible"/>
                                      </p:to>
                                    </p:set>
                                    <p:animEffect transition="in" filter="fade">
                                      <p:cBhvr>
                                        <p:cTn id="20" dur="500"/>
                                        <p:tgtEl>
                                          <p:spTgt spid="18">
                                            <p:txEl>
                                              <p:pRg st="0" end="0"/>
                                            </p:tx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15">
                                            <p:txEl>
                                              <p:pRg st="0" end="0"/>
                                            </p:txEl>
                                          </p:spTgt>
                                        </p:tgtEl>
                                        <p:attrNameLst>
                                          <p:attrName>style.visibility</p:attrName>
                                        </p:attrNameLst>
                                      </p:cBhvr>
                                      <p:to>
                                        <p:strVal val="visible"/>
                                      </p:to>
                                    </p:set>
                                    <p:animEffect transition="in" filter="fade">
                                      <p:cBhvr>
                                        <p:cTn id="27" dur="500"/>
                                        <p:tgtEl>
                                          <p:spTgt spid="15">
                                            <p:txEl>
                                              <p:pRg st="0" end="0"/>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xEl>
                                              <p:pRg st="0" end="0"/>
                                            </p:txEl>
                                          </p:spTgt>
                                        </p:tgtEl>
                                        <p:attrNameLst>
                                          <p:attrName>style.visibility</p:attrName>
                                        </p:attrNameLst>
                                      </p:cBhvr>
                                      <p:to>
                                        <p:strVal val="visible"/>
                                      </p:to>
                                    </p:set>
                                    <p:animEffect transition="in" filter="fade">
                                      <p:cBhvr>
                                        <p:cTn id="30" dur="500"/>
                                        <p:tgtEl>
                                          <p:spTgt spid="16">
                                            <p:txEl>
                                              <p:pRg st="0" end="0"/>
                                            </p:tx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9">
                                            <p:txEl>
                                              <p:pRg st="0" end="0"/>
                                            </p:txEl>
                                          </p:spTgt>
                                        </p:tgtEl>
                                        <p:attrNameLst>
                                          <p:attrName>style.visibility</p:attrName>
                                        </p:attrNameLst>
                                      </p:cBhvr>
                                      <p:to>
                                        <p:strVal val="visible"/>
                                      </p:to>
                                    </p:set>
                                    <p:animEffect transition="in" filter="fade">
                                      <p:cBhvr>
                                        <p:cTn id="40" dur="500"/>
                                        <p:tgtEl>
                                          <p:spTgt spid="19">
                                            <p:txEl>
                                              <p:pRg st="0" end="0"/>
                                            </p:txEl>
                                          </p:spTgt>
                                        </p:tgtEl>
                                      </p:cBhvr>
                                    </p:animEffect>
                                  </p:childTnLst>
                                </p:cTn>
                              </p:par>
                            </p:childTnLst>
                          </p:cTn>
                        </p:par>
                        <p:par>
                          <p:cTn id="41" fill="hold">
                            <p:stCondLst>
                              <p:cond delay="20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2">
                                            <p:txEl>
                                              <p:pRg st="0" end="0"/>
                                            </p:txEl>
                                          </p:spTgt>
                                        </p:tgtEl>
                                        <p:attrNameLst>
                                          <p:attrName>style.visibility</p:attrName>
                                        </p:attrNameLst>
                                      </p:cBhvr>
                                      <p:to>
                                        <p:strVal val="visible"/>
                                      </p:to>
                                    </p:set>
                                    <p:animEffect transition="in" filter="fade">
                                      <p:cBhvr>
                                        <p:cTn id="47" dur="500"/>
                                        <p:tgtEl>
                                          <p:spTgt spid="22">
                                            <p:txEl>
                                              <p:pRg st="0" end="0"/>
                                            </p:txEl>
                                          </p:spTgt>
                                        </p:tgtEl>
                                      </p:cBhvr>
                                    </p:animEffect>
                                  </p:childTnLst>
                                </p:cTn>
                              </p:par>
                            </p:childTnLst>
                          </p:cTn>
                        </p:par>
                        <p:par>
                          <p:cTn id="48" fill="hold">
                            <p:stCondLst>
                              <p:cond delay="2500"/>
                            </p:stCondLst>
                            <p:childTnLst>
                              <p:par>
                                <p:cTn id="49" presetID="10"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500"/>
                                        <p:tgtEl>
                                          <p:spTgt spid="11"/>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3">
                                            <p:txEl>
                                              <p:pRg st="0" end="0"/>
                                            </p:txEl>
                                          </p:spTgt>
                                        </p:tgtEl>
                                        <p:attrNameLst>
                                          <p:attrName>style.visibility</p:attrName>
                                        </p:attrNameLst>
                                      </p:cBhvr>
                                      <p:to>
                                        <p:strVal val="visible"/>
                                      </p:to>
                                    </p:set>
                                    <p:animEffect transition="in" filter="fade">
                                      <p:cBhvr>
                                        <p:cTn id="54" dur="500"/>
                                        <p:tgtEl>
                                          <p:spTgt spid="23">
                                            <p:txEl>
                                              <p:pRg st="0" end="0"/>
                                            </p:txEl>
                                          </p:spTgt>
                                        </p:tgtEl>
                                      </p:cBhvr>
                                    </p:animEffect>
                                  </p:childTnLst>
                                </p:cTn>
                              </p:par>
                            </p:childTnLst>
                          </p:cTn>
                        </p:par>
                        <p:par>
                          <p:cTn id="55" fill="hold">
                            <p:stCondLst>
                              <p:cond delay="3000"/>
                            </p:stCondLst>
                            <p:childTnLst>
                              <p:par>
                                <p:cTn id="56" presetID="10" presetClass="entr" presetSubtype="0"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fade">
                                      <p:cBhvr>
                                        <p:cTn id="58" dur="500"/>
                                        <p:tgtEl>
                                          <p:spTgt spid="8"/>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1">
                                            <p:txEl>
                                              <p:pRg st="0" end="0"/>
                                            </p:txEl>
                                          </p:spTgt>
                                        </p:tgtEl>
                                        <p:attrNameLst>
                                          <p:attrName>style.visibility</p:attrName>
                                        </p:attrNameLst>
                                      </p:cBhvr>
                                      <p:to>
                                        <p:strVal val="visible"/>
                                      </p:to>
                                    </p:set>
                                    <p:animEffect transition="in" filter="fade">
                                      <p:cBhvr>
                                        <p:cTn id="61" dur="500"/>
                                        <p:tgtEl>
                                          <p:spTgt spid="21">
                                            <p:txEl>
                                              <p:pRg st="0" end="0"/>
                                            </p:txEl>
                                          </p:spTgt>
                                        </p:tgtEl>
                                      </p:cBhvr>
                                    </p:animEffect>
                                  </p:childTnLst>
                                </p:cTn>
                              </p:par>
                            </p:childTnLst>
                          </p:cTn>
                        </p:par>
                        <p:par>
                          <p:cTn id="62" fill="hold">
                            <p:stCondLst>
                              <p:cond delay="3500"/>
                            </p:stCondLst>
                            <p:childTnLst>
                              <p:par>
                                <p:cTn id="63" presetID="10" presetClass="entr" presetSubtype="0" fill="hold" grpId="0" nodeType="after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fade">
                                      <p:cBhvr>
                                        <p:cTn id="65" dur="500"/>
                                        <p:tgtEl>
                                          <p:spTgt spid="29"/>
                                        </p:tgtEl>
                                      </p:cBhvr>
                                    </p:animEffect>
                                  </p:childTnLst>
                                </p:cTn>
                              </p:par>
                              <p:par>
                                <p:cTn id="66" presetID="10" presetClass="entr" presetSubtype="0" fill="hold" grpId="0" nodeType="withEffect">
                                  <p:stCondLst>
                                    <p:cond delay="25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par>
                                <p:cTn id="69" presetID="10" presetClass="entr" presetSubtype="0" fill="hold" grpId="0" nodeType="withEffect">
                                  <p:stCondLst>
                                    <p:cond delay="50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500"/>
                                        <p:tgtEl>
                                          <p:spTgt spid="24"/>
                                        </p:tgtEl>
                                      </p:cBhvr>
                                    </p:animEffect>
                                  </p:childTnLst>
                                </p:cTn>
                              </p:par>
                              <p:par>
                                <p:cTn id="72" presetID="10" presetClass="entr" presetSubtype="0" fill="hold" grpId="0" nodeType="withEffect">
                                  <p:stCondLst>
                                    <p:cond delay="250"/>
                                  </p:stCondLst>
                                  <p:childTnLst>
                                    <p:set>
                                      <p:cBhvr>
                                        <p:cTn id="73" dur="1" fill="hold">
                                          <p:stCondLst>
                                            <p:cond delay="0"/>
                                          </p:stCondLst>
                                        </p:cTn>
                                        <p:tgtEl>
                                          <p:spTgt spid="26"/>
                                        </p:tgtEl>
                                        <p:attrNameLst>
                                          <p:attrName>style.visibility</p:attrName>
                                        </p:attrNameLst>
                                      </p:cBhvr>
                                      <p:to>
                                        <p:strVal val="visible"/>
                                      </p:to>
                                    </p:set>
                                    <p:animEffect transition="in" filter="fade">
                                      <p:cBhvr>
                                        <p:cTn id="74" dur="500"/>
                                        <p:tgtEl>
                                          <p:spTgt spid="26"/>
                                        </p:tgtEl>
                                      </p:cBhvr>
                                    </p:animEffect>
                                  </p:childTnLst>
                                </p:cTn>
                              </p:par>
                              <p:par>
                                <p:cTn id="75" presetID="10" presetClass="entr" presetSubtype="0" fill="hold" grpId="0" nodeType="withEffect">
                                  <p:stCondLst>
                                    <p:cond delay="750"/>
                                  </p:stCondLst>
                                  <p:childTnLst>
                                    <p:set>
                                      <p:cBhvr>
                                        <p:cTn id="76" dur="1" fill="hold">
                                          <p:stCondLst>
                                            <p:cond delay="0"/>
                                          </p:stCondLst>
                                        </p:cTn>
                                        <p:tgtEl>
                                          <p:spTgt spid="27"/>
                                        </p:tgtEl>
                                        <p:attrNameLst>
                                          <p:attrName>style.visibility</p:attrName>
                                        </p:attrNameLst>
                                      </p:cBhvr>
                                      <p:to>
                                        <p:strVal val="visible"/>
                                      </p:to>
                                    </p:set>
                                    <p:animEffect transition="in" filter="fade">
                                      <p:cBhvr>
                                        <p:cTn id="77" dur="500"/>
                                        <p:tgtEl>
                                          <p:spTgt spid="27"/>
                                        </p:tgtEl>
                                      </p:cBhvr>
                                    </p:animEffect>
                                  </p:childTnLst>
                                </p:cTn>
                              </p:par>
                              <p:par>
                                <p:cTn id="78" presetID="10" presetClass="entr" presetSubtype="0" fill="hold" grpId="0" nodeType="withEffect">
                                  <p:stCondLst>
                                    <p:cond delay="100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500"/>
                                        <p:tgtEl>
                                          <p:spTgt spid="30"/>
                                        </p:tgtEl>
                                      </p:cBhvr>
                                    </p:animEffect>
                                  </p:childTnLst>
                                </p:cTn>
                              </p:par>
                              <p:par>
                                <p:cTn id="81" presetID="10" presetClass="entr" presetSubtype="0" fill="hold" grpId="0" nodeType="withEffect">
                                  <p:stCondLst>
                                    <p:cond delay="75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500"/>
                                        <p:tgtEl>
                                          <p:spTgt spid="28"/>
                                        </p:tgtEl>
                                      </p:cBhvr>
                                    </p:animEffect>
                                  </p:childTnLst>
                                </p:cTn>
                              </p:par>
                            </p:childTnLst>
                          </p:cTn>
                        </p:par>
                        <p:par>
                          <p:cTn id="84" fill="hold">
                            <p:stCondLst>
                              <p:cond delay="5000"/>
                            </p:stCondLst>
                            <p:childTnLst>
                              <p:par>
                                <p:cTn id="85" presetID="2" presetClass="entr" presetSubtype="4" decel="100000" fill="hold" grpId="0" nodeType="afterEffect">
                                  <p:stCondLst>
                                    <p:cond delay="500"/>
                                  </p:stCondLst>
                                  <p:childTnLst>
                                    <p:set>
                                      <p:cBhvr>
                                        <p:cTn id="86" dur="1" fill="hold">
                                          <p:stCondLst>
                                            <p:cond delay="0"/>
                                          </p:stCondLst>
                                        </p:cTn>
                                        <p:tgtEl>
                                          <p:spTgt spid="12"/>
                                        </p:tgtEl>
                                        <p:attrNameLst>
                                          <p:attrName>style.visibility</p:attrName>
                                        </p:attrNameLst>
                                      </p:cBhvr>
                                      <p:to>
                                        <p:strVal val="visible"/>
                                      </p:to>
                                    </p:set>
                                    <p:anim calcmode="lin" valueType="num">
                                      <p:cBhvr additive="base">
                                        <p:cTn id="87" dur="500" fill="hold"/>
                                        <p:tgtEl>
                                          <p:spTgt spid="12"/>
                                        </p:tgtEl>
                                        <p:attrNameLst>
                                          <p:attrName>ppt_x</p:attrName>
                                        </p:attrNameLst>
                                      </p:cBhvr>
                                      <p:tavLst>
                                        <p:tav tm="0">
                                          <p:val>
                                            <p:strVal val="#ppt_x"/>
                                          </p:val>
                                        </p:tav>
                                        <p:tav tm="100000">
                                          <p:val>
                                            <p:strVal val="#ppt_x"/>
                                          </p:val>
                                        </p:tav>
                                      </p:tavLst>
                                    </p:anim>
                                    <p:anim calcmode="lin" valueType="num">
                                      <p:cBhvr additive="base">
                                        <p:cTn id="8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6" grpId="0" animBg="1"/>
      <p:bldP spid="28" grpId="0" animBg="1"/>
      <p:bldP spid="25" grpId="0" animBg="1"/>
      <p:bldP spid="29" grpId="0" animBg="1"/>
      <p:bldP spid="11" grpId="0" animBg="1"/>
      <p:bldP spid="10" grpId="0" animBg="1"/>
      <p:bldP spid="9" grpId="0" animBg="1"/>
      <p:bldP spid="8" grpId="0" animBg="1"/>
      <p:bldP spid="7" grpId="0" animBg="1"/>
      <p:bldP spid="5" grpId="0" animBg="1"/>
      <p:bldP spid="6" grpId="0" animBg="1"/>
      <p:bldP spid="12" grpId="0"/>
      <p:bldP spid="13" grpId="0" build="p">
        <p:tmplLst>
          <p:tmpl lvl="1">
            <p:tnLst>
              <p:par>
                <p:cTn presetID="10"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14" grpId="0" build="p">
        <p:tmplLst>
          <p:tmpl lvl="1">
            <p:tnLst>
              <p:par>
                <p:cTn presetID="10" presetClass="entr" presetSubtype="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P spid="15" grpId="0" build="p">
        <p:tmplLst>
          <p:tmpl lvl="1">
            <p:tnLst>
              <p:par>
                <p:cTn presetID="10" presetClass="entr" presetSubtype="0"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P spid="16" grpId="0" build="p">
        <p:tmplLst>
          <p:tmpl lvl="1">
            <p:tnLst>
              <p:par>
                <p:cTn presetID="10" presetClass="entr" presetSubtype="0" fill="hold" nodeType="with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7" grpId="0" build="p">
        <p:tmplLst>
          <p:tmpl lvl="1">
            <p:tnLst>
              <p:par>
                <p:cTn presetID="10" presetClass="entr" presetSubtype="0" fill="hold" nodeType="after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Lst>
      </p:bldP>
      <p:bldP spid="18" grpId="0" build="p">
        <p:tmplLst>
          <p:tmpl lvl="1">
            <p:tnLst>
              <p:par>
                <p:cTn presetID="10" presetClass="entr" presetSubtype="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Effect transition="in" filter="fade">
                      <p:cBhvr>
                        <p:cTn dur="500"/>
                        <p:tgtEl>
                          <p:spTgt spid="18"/>
                        </p:tgtEl>
                      </p:cBhvr>
                    </p:animEffect>
                  </p:childTnLst>
                </p:cTn>
              </p:par>
            </p:tnLst>
          </p:tmpl>
        </p:tmplLst>
      </p:bldP>
      <p:bldP spid="19" grpId="0" build="p">
        <p:tmplLst>
          <p:tmpl lvl="1">
            <p:tnLst>
              <p:par>
                <p:cTn presetID="10" presetClass="entr" presetSubtype="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Effect transition="in" filter="fade">
                      <p:cBhvr>
                        <p:cTn dur="500"/>
                        <p:tgtEl>
                          <p:spTgt spid="19"/>
                        </p:tgtEl>
                      </p:cBhvr>
                    </p:animEffect>
                  </p:childTnLst>
                </p:cTn>
              </p:par>
            </p:tnLst>
          </p:tmpl>
        </p:tmplLst>
      </p:bldP>
      <p:bldP spid="21" grpId="0" build="p">
        <p:tmplLst>
          <p:tmpl lvl="1">
            <p:tnLst>
              <p:par>
                <p:cTn presetID="10" presetClass="entr" presetSubtype="0" fill="hold" nodeType="withEffect">
                  <p:stCondLst>
                    <p:cond delay="0"/>
                  </p:stCondLst>
                  <p:childTnLst>
                    <p:set>
                      <p:cBhvr>
                        <p:cTn dur="1" fill="hold">
                          <p:stCondLst>
                            <p:cond delay="0"/>
                          </p:stCondLst>
                        </p:cTn>
                        <p:tgtEl>
                          <p:spTgt spid="21"/>
                        </p:tgtEl>
                        <p:attrNameLst>
                          <p:attrName>style.visibility</p:attrName>
                        </p:attrNameLst>
                      </p:cBhvr>
                      <p:to>
                        <p:strVal val="visible"/>
                      </p:to>
                    </p:set>
                    <p:animEffect transition="in" filter="fade">
                      <p:cBhvr>
                        <p:cTn dur="500"/>
                        <p:tgtEl>
                          <p:spTgt spid="21"/>
                        </p:tgtEl>
                      </p:cBhvr>
                    </p:animEffect>
                  </p:childTnLst>
                </p:cTn>
              </p:par>
            </p:tnLst>
          </p:tmpl>
        </p:tmplLst>
      </p:bldP>
      <p:bldP spid="22" grpId="0" build="p">
        <p:tmplLst>
          <p:tmpl lvl="1">
            <p:tnLst>
              <p:par>
                <p:cTn presetID="10" presetClass="entr" presetSubtype="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Effect transition="in" filter="fade">
                      <p:cBhvr>
                        <p:cTn dur="500"/>
                        <p:tgtEl>
                          <p:spTgt spid="22"/>
                        </p:tgtEl>
                      </p:cBhvr>
                    </p:animEffect>
                  </p:childTnLst>
                </p:cTn>
              </p:par>
            </p:tnLst>
          </p:tmpl>
        </p:tmplLst>
      </p:bldP>
      <p:bldP spid="23" grpId="0" build="p">
        <p:tmplLst>
          <p:tmpl lvl="1">
            <p:tnLst>
              <p:par>
                <p:cTn presetID="10" presetClass="entr" presetSubtype="0" fill="hold" nodeType="withEffect">
                  <p:stCondLst>
                    <p:cond delay="0"/>
                  </p:stCondLst>
                  <p:childTnLst>
                    <p:set>
                      <p:cBhvr>
                        <p:cTn dur="1" fill="hold">
                          <p:stCondLst>
                            <p:cond delay="0"/>
                          </p:stCondLst>
                        </p:cTn>
                        <p:tgtEl>
                          <p:spTgt spid="23"/>
                        </p:tgtEl>
                        <p:attrNameLst>
                          <p:attrName>style.visibility</p:attrName>
                        </p:attrNameLst>
                      </p:cBhvr>
                      <p:to>
                        <p:strVal val="visible"/>
                      </p:to>
                    </p:set>
                    <p:animEffect transition="in" filter="fade">
                      <p:cBhvr>
                        <p:cTn dur="500"/>
                        <p:tgtEl>
                          <p:spTgt spid="23"/>
                        </p:tgtEl>
                      </p:cBhvr>
                    </p:animEffect>
                  </p:childTnLst>
                </p:cTn>
              </p:par>
            </p:tnLst>
          </p:tmpl>
        </p:tmplLst>
      </p:bldP>
      <p:bldP spid="24" grpId="0" animBg="1"/>
      <p:bldP spid="30" grpId="0" animBg="1"/>
    </p:bldLst>
  </p:timing>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Talk">
    <p:spTree>
      <p:nvGrpSpPr>
        <p:cNvPr id="1" name=""/>
        <p:cNvGrpSpPr/>
        <p:nvPr/>
      </p:nvGrpSpPr>
      <p:grpSpPr>
        <a:xfrm>
          <a:off x="0" y="0"/>
          <a:ext cx="0" cy="0"/>
          <a:chOff x="0" y="0"/>
          <a:chExt cx="0" cy="0"/>
        </a:xfrm>
      </p:grpSpPr>
      <p:sp>
        <p:nvSpPr>
          <p:cNvPr id="3" name="フッター プレースホルダー 2"/>
          <p:cNvSpPr>
            <a:spLocks noGrp="1"/>
          </p:cNvSpPr>
          <p:nvPr>
            <p:ph type="ftr" sz="quarter" idx="10"/>
          </p:nvPr>
        </p:nvSpPr>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p:txBody>
          <a:bodyPr/>
          <a:lstStyle/>
          <a:p>
            <a:fld id="{387164BF-D67A-46C0-81D2-5BAF67C00C80}" type="slidenum">
              <a:rPr lang="en-US" smtClean="0"/>
              <a:pPr/>
              <a:t>‹#›</a:t>
            </a:fld>
            <a:endParaRPr lang="en-US" dirty="0"/>
          </a:p>
        </p:txBody>
      </p:sp>
      <p:pic>
        <p:nvPicPr>
          <p:cNvPr id="5" name="図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683266" y="2537877"/>
            <a:ext cx="1770720" cy="5119693"/>
          </a:xfrm>
          <a:prstGeom prst="rect">
            <a:avLst/>
          </a:prstGeom>
          <a:effectLst>
            <a:outerShdw blurRad="76200" dir="13500000" sy="23000" kx="1200000" algn="br" rotWithShape="0">
              <a:prstClr val="black">
                <a:alpha val="20000"/>
              </a:prstClr>
            </a:outerShdw>
          </a:effectLst>
        </p:spPr>
      </p:pic>
      <p:pic>
        <p:nvPicPr>
          <p:cNvPr id="6" name="図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6667931" y="2440526"/>
            <a:ext cx="1462282" cy="5217046"/>
          </a:xfrm>
          <a:prstGeom prst="rect">
            <a:avLst/>
          </a:prstGeom>
          <a:effectLst>
            <a:outerShdw blurRad="76200" dist="88900" dir="13500000" sy="23000" kx="1200000" algn="br" rotWithShape="0">
              <a:prstClr val="black">
                <a:alpha val="20000"/>
              </a:prstClr>
            </a:outerShdw>
          </a:effectLst>
        </p:spPr>
      </p:pic>
      <p:grpSp>
        <p:nvGrpSpPr>
          <p:cNvPr id="7" name="グループ化 6"/>
          <p:cNvGrpSpPr/>
          <p:nvPr userDrawn="1"/>
        </p:nvGrpSpPr>
        <p:grpSpPr>
          <a:xfrm>
            <a:off x="1267331" y="1869009"/>
            <a:ext cx="4793032" cy="1935215"/>
            <a:chOff x="792895" y="1183060"/>
            <a:chExt cx="4793032" cy="1935215"/>
          </a:xfrm>
          <a:solidFill>
            <a:schemeClr val="accent1">
              <a:lumMod val="20000"/>
              <a:lumOff val="80000"/>
            </a:schemeClr>
          </a:solidFill>
        </p:grpSpPr>
        <p:sp>
          <p:nvSpPr>
            <p:cNvPr id="8" name="正方形/長方形 7"/>
            <p:cNvSpPr/>
            <p:nvPr userDrawn="1"/>
          </p:nvSpPr>
          <p:spPr>
            <a:xfrm>
              <a:off x="792895" y="1183060"/>
              <a:ext cx="4500500" cy="1935215"/>
            </a:xfrm>
            <a:prstGeom prst="rect">
              <a:avLst/>
            </a:prstGeom>
            <a:grp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9" name="二等辺三角形 8"/>
            <p:cNvSpPr/>
            <p:nvPr userDrawn="1"/>
          </p:nvSpPr>
          <p:spPr>
            <a:xfrm rot="5400000">
              <a:off x="5124176" y="2488148"/>
              <a:ext cx="495955" cy="427547"/>
            </a:xfrm>
            <a:prstGeom prst="triangle">
              <a:avLst/>
            </a:prstGeom>
            <a:grp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grpSp>
        <p:nvGrpSpPr>
          <p:cNvPr id="10" name="グループ化 9"/>
          <p:cNvGrpSpPr/>
          <p:nvPr userDrawn="1"/>
        </p:nvGrpSpPr>
        <p:grpSpPr>
          <a:xfrm>
            <a:off x="1267331" y="4929349"/>
            <a:ext cx="4793032" cy="1935215"/>
            <a:chOff x="792895" y="4243400"/>
            <a:chExt cx="4793032" cy="1935215"/>
          </a:xfrm>
          <a:solidFill>
            <a:schemeClr val="accent1">
              <a:lumMod val="20000"/>
              <a:lumOff val="80000"/>
            </a:schemeClr>
          </a:solidFill>
        </p:grpSpPr>
        <p:sp>
          <p:nvSpPr>
            <p:cNvPr id="11" name="正方形/長方形 10"/>
            <p:cNvSpPr/>
            <p:nvPr userDrawn="1"/>
          </p:nvSpPr>
          <p:spPr>
            <a:xfrm>
              <a:off x="792895" y="4243400"/>
              <a:ext cx="4500500" cy="1935215"/>
            </a:xfrm>
            <a:prstGeom prst="rect">
              <a:avLst/>
            </a:prstGeom>
            <a:grp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2" name="二等辺三角形 11"/>
            <p:cNvSpPr/>
            <p:nvPr userDrawn="1"/>
          </p:nvSpPr>
          <p:spPr>
            <a:xfrm rot="5400000">
              <a:off x="5124176" y="4459564"/>
              <a:ext cx="495955" cy="427547"/>
            </a:xfrm>
            <a:prstGeom prst="triangle">
              <a:avLst/>
            </a:prstGeom>
            <a:grp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grpSp>
        <p:nvGrpSpPr>
          <p:cNvPr id="13" name="グループ化 12"/>
          <p:cNvGrpSpPr/>
          <p:nvPr userDrawn="1"/>
        </p:nvGrpSpPr>
        <p:grpSpPr>
          <a:xfrm rot="10800000">
            <a:off x="11978521" y="4929349"/>
            <a:ext cx="4793032" cy="1935215"/>
            <a:chOff x="792895" y="1183060"/>
            <a:chExt cx="4793032" cy="1935215"/>
          </a:xfrm>
          <a:solidFill>
            <a:schemeClr val="accent1">
              <a:lumMod val="20000"/>
              <a:lumOff val="80000"/>
            </a:schemeClr>
          </a:solidFill>
        </p:grpSpPr>
        <p:sp>
          <p:nvSpPr>
            <p:cNvPr id="14" name="正方形/長方形 13"/>
            <p:cNvSpPr/>
            <p:nvPr userDrawn="1"/>
          </p:nvSpPr>
          <p:spPr>
            <a:xfrm>
              <a:off x="792895" y="1183060"/>
              <a:ext cx="4500500" cy="1935215"/>
            </a:xfrm>
            <a:prstGeom prst="rect">
              <a:avLst/>
            </a:prstGeom>
            <a:grp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5" name="二等辺三角形 14"/>
            <p:cNvSpPr/>
            <p:nvPr userDrawn="1"/>
          </p:nvSpPr>
          <p:spPr>
            <a:xfrm rot="5400000">
              <a:off x="5124176" y="2488148"/>
              <a:ext cx="495955" cy="427547"/>
            </a:xfrm>
            <a:prstGeom prst="triangle">
              <a:avLst/>
            </a:prstGeom>
            <a:grp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grpSp>
        <p:nvGrpSpPr>
          <p:cNvPr id="16" name="グループ化 15"/>
          <p:cNvGrpSpPr/>
          <p:nvPr userDrawn="1"/>
        </p:nvGrpSpPr>
        <p:grpSpPr>
          <a:xfrm rot="10800000">
            <a:off x="11980312" y="1868654"/>
            <a:ext cx="4793032" cy="1935215"/>
            <a:chOff x="792895" y="4243400"/>
            <a:chExt cx="4793032" cy="1935215"/>
          </a:xfrm>
          <a:solidFill>
            <a:schemeClr val="accent1">
              <a:lumMod val="20000"/>
              <a:lumOff val="80000"/>
            </a:schemeClr>
          </a:solidFill>
        </p:grpSpPr>
        <p:sp>
          <p:nvSpPr>
            <p:cNvPr id="17" name="正方形/長方形 16"/>
            <p:cNvSpPr/>
            <p:nvPr userDrawn="1"/>
          </p:nvSpPr>
          <p:spPr>
            <a:xfrm>
              <a:off x="792895" y="4243400"/>
              <a:ext cx="4500500" cy="1935215"/>
            </a:xfrm>
            <a:prstGeom prst="rect">
              <a:avLst/>
            </a:prstGeom>
            <a:grp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8" name="二等辺三角形 17"/>
            <p:cNvSpPr/>
            <p:nvPr userDrawn="1"/>
          </p:nvSpPr>
          <p:spPr>
            <a:xfrm rot="5400000">
              <a:off x="5124176" y="4459564"/>
              <a:ext cx="495955" cy="427547"/>
            </a:xfrm>
            <a:prstGeom prst="triangle">
              <a:avLst/>
            </a:prstGeom>
            <a:grp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grpSp>
      <p:sp>
        <p:nvSpPr>
          <p:cNvPr id="19" name="テキスト プレースホルダー 11"/>
          <p:cNvSpPr>
            <a:spLocks noGrp="1"/>
          </p:cNvSpPr>
          <p:nvPr>
            <p:ph type="body" sz="quarter" idx="18" hasCustomPrompt="1"/>
          </p:nvPr>
        </p:nvSpPr>
        <p:spPr>
          <a:xfrm>
            <a:off x="1361568" y="1996094"/>
            <a:ext cx="4312026" cy="1625815"/>
          </a:xfrm>
        </p:spPr>
        <p:txBody>
          <a:bodyPr anchor="ctr">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20" name="テキスト プレースホルダー 11"/>
          <p:cNvSpPr>
            <a:spLocks noGrp="1"/>
          </p:cNvSpPr>
          <p:nvPr>
            <p:ph type="body" sz="quarter" idx="19" hasCustomPrompt="1"/>
          </p:nvPr>
        </p:nvSpPr>
        <p:spPr>
          <a:xfrm>
            <a:off x="1361568" y="5084048"/>
            <a:ext cx="4312026" cy="1625815"/>
          </a:xfrm>
        </p:spPr>
        <p:txBody>
          <a:bodyPr anchor="ctr">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21" name="テキスト プレースホルダー 11"/>
          <p:cNvSpPr>
            <a:spLocks noGrp="1"/>
          </p:cNvSpPr>
          <p:nvPr>
            <p:ph type="body" sz="quarter" idx="20" hasCustomPrompt="1"/>
          </p:nvPr>
        </p:nvSpPr>
        <p:spPr>
          <a:xfrm>
            <a:off x="12338561" y="2003668"/>
            <a:ext cx="4312026" cy="1625815"/>
          </a:xfrm>
        </p:spPr>
        <p:txBody>
          <a:bodyPr anchor="ctr">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22" name="テキスト プレースホルダー 11"/>
          <p:cNvSpPr>
            <a:spLocks noGrp="1"/>
          </p:cNvSpPr>
          <p:nvPr>
            <p:ph type="body" sz="quarter" idx="21" hasCustomPrompt="1"/>
          </p:nvPr>
        </p:nvSpPr>
        <p:spPr>
          <a:xfrm>
            <a:off x="12392020" y="5084048"/>
            <a:ext cx="4312026" cy="1625815"/>
          </a:xfrm>
        </p:spPr>
        <p:txBody>
          <a:bodyPr anchor="ctr">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23"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24" name="テキスト プレースホルダー 11"/>
          <p:cNvSpPr>
            <a:spLocks noGrp="1"/>
          </p:cNvSpPr>
          <p:nvPr>
            <p:ph type="body" sz="quarter" idx="16" hasCustomPrompt="1"/>
          </p:nvPr>
        </p:nvSpPr>
        <p:spPr>
          <a:xfrm>
            <a:off x="2493649" y="7843800"/>
            <a:ext cx="13298280" cy="1350150"/>
          </a:xfrm>
        </p:spPr>
        <p:txBody>
          <a:bodyPr anchor="t">
            <a:noAutofit/>
          </a:bodyPr>
          <a:lstStyle>
            <a:lvl1pPr algn="ctr">
              <a:lnSpc>
                <a:spcPct val="120000"/>
              </a:lnSpc>
              <a:defRPr sz="20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2973906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 presetClass="entr" presetSubtype="8" decel="10000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decel="10000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2" presetClass="entr" presetSubtype="8" decel="100000" fill="hold" nodeType="afterEffect">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0-#ppt_w/2"/>
                                          </p:val>
                                        </p:tav>
                                        <p:tav tm="100000">
                                          <p:val>
                                            <p:strVal val="#ppt_x"/>
                                          </p:val>
                                        </p:tav>
                                      </p:tavLst>
                                    </p:anim>
                                    <p:anim calcmode="lin" valueType="num">
                                      <p:cBhvr additive="base">
                                        <p:cTn id="21" dur="500" fill="hold"/>
                                        <p:tgtEl>
                                          <p:spTgt spid="10"/>
                                        </p:tgtEl>
                                        <p:attrNameLst>
                                          <p:attrName>ppt_y</p:attrName>
                                        </p:attrNameLst>
                                      </p:cBhvr>
                                      <p:tavLst>
                                        <p:tav tm="0">
                                          <p:val>
                                            <p:strVal val="#ppt_y"/>
                                          </p:val>
                                        </p:tav>
                                        <p:tav tm="100000">
                                          <p:val>
                                            <p:strVal val="#ppt_y"/>
                                          </p:val>
                                        </p:tav>
                                      </p:tavLst>
                                    </p:anim>
                                  </p:childTnLst>
                                </p:cTn>
                              </p:par>
                              <p:par>
                                <p:cTn id="22" presetID="2" presetClass="entr" presetSubtype="8" decel="100000" fill="hold" grpId="0" nodeType="withEffect">
                                  <p:stCondLst>
                                    <p:cond delay="50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fill="hold"/>
                                        <p:tgtEl>
                                          <p:spTgt spid="20"/>
                                        </p:tgtEl>
                                        <p:attrNameLst>
                                          <p:attrName>ppt_x</p:attrName>
                                        </p:attrNameLst>
                                      </p:cBhvr>
                                      <p:tavLst>
                                        <p:tav tm="0">
                                          <p:val>
                                            <p:strVal val="0-#ppt_w/2"/>
                                          </p:val>
                                        </p:tav>
                                        <p:tav tm="100000">
                                          <p:val>
                                            <p:strVal val="#ppt_x"/>
                                          </p:val>
                                        </p:tav>
                                      </p:tavLst>
                                    </p:anim>
                                    <p:anim calcmode="lin" valueType="num">
                                      <p:cBhvr additive="base">
                                        <p:cTn id="25" dur="500" fill="hold"/>
                                        <p:tgtEl>
                                          <p:spTgt spid="20"/>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10" presetClass="entr" presetSubtype="0" fill="hold" nodeType="afterEffect">
                                  <p:stCondLst>
                                    <p:cond delay="50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par>
                          <p:cTn id="30" fill="hold">
                            <p:stCondLst>
                              <p:cond delay="3000"/>
                            </p:stCondLst>
                            <p:childTnLst>
                              <p:par>
                                <p:cTn id="31" presetID="2" presetClass="entr" presetSubtype="2" decel="100000"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1+#ppt_w/2"/>
                                          </p:val>
                                        </p:tav>
                                        <p:tav tm="100000">
                                          <p:val>
                                            <p:strVal val="#ppt_x"/>
                                          </p:val>
                                        </p:tav>
                                      </p:tavLst>
                                    </p:anim>
                                    <p:anim calcmode="lin" valueType="num">
                                      <p:cBhvr additive="base">
                                        <p:cTn id="34" dur="50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2" decel="10000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1+#ppt_w/2"/>
                                          </p:val>
                                        </p:tav>
                                        <p:tav tm="100000">
                                          <p:val>
                                            <p:strVal val="#ppt_x"/>
                                          </p:val>
                                        </p:tav>
                                      </p:tavLst>
                                    </p:anim>
                                    <p:anim calcmode="lin" valueType="num">
                                      <p:cBhvr additive="base">
                                        <p:cTn id="38" dur="500" fill="hold"/>
                                        <p:tgtEl>
                                          <p:spTgt spid="22"/>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2" decel="100000" fill="hold" nodeType="afterEffect">
                                  <p:stCondLst>
                                    <p:cond delay="50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500" fill="hold"/>
                                        <p:tgtEl>
                                          <p:spTgt spid="16"/>
                                        </p:tgtEl>
                                        <p:attrNameLst>
                                          <p:attrName>ppt_x</p:attrName>
                                        </p:attrNameLst>
                                      </p:cBhvr>
                                      <p:tavLst>
                                        <p:tav tm="0">
                                          <p:val>
                                            <p:strVal val="1+#ppt_w/2"/>
                                          </p:val>
                                        </p:tav>
                                        <p:tav tm="100000">
                                          <p:val>
                                            <p:strVal val="#ppt_x"/>
                                          </p:val>
                                        </p:tav>
                                      </p:tavLst>
                                    </p:anim>
                                    <p:anim calcmode="lin" valueType="num">
                                      <p:cBhvr additive="base">
                                        <p:cTn id="43" dur="500" fill="hold"/>
                                        <p:tgtEl>
                                          <p:spTgt spid="16"/>
                                        </p:tgtEl>
                                        <p:attrNameLst>
                                          <p:attrName>ppt_y</p:attrName>
                                        </p:attrNameLst>
                                      </p:cBhvr>
                                      <p:tavLst>
                                        <p:tav tm="0">
                                          <p:val>
                                            <p:strVal val="#ppt_y"/>
                                          </p:val>
                                        </p:tav>
                                        <p:tav tm="100000">
                                          <p:val>
                                            <p:strVal val="#ppt_y"/>
                                          </p:val>
                                        </p:tav>
                                      </p:tavLst>
                                    </p:anim>
                                  </p:childTnLst>
                                </p:cTn>
                              </p:par>
                              <p:par>
                                <p:cTn id="44" presetID="2" presetClass="entr" presetSubtype="2" decel="100000" fill="hold" grpId="0" nodeType="withEffect">
                                  <p:stCondLst>
                                    <p:cond delay="50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1+#ppt_w/2"/>
                                          </p:val>
                                        </p:tav>
                                        <p:tav tm="100000">
                                          <p:val>
                                            <p:strVal val="#ppt_x"/>
                                          </p:val>
                                        </p:tav>
                                      </p:tavLst>
                                    </p:anim>
                                    <p:anim calcmode="lin" valueType="num">
                                      <p:cBhvr additive="base">
                                        <p:cTn id="47" dur="500" fill="hold"/>
                                        <p:tgtEl>
                                          <p:spTgt spid="21"/>
                                        </p:tgtEl>
                                        <p:attrNameLst>
                                          <p:attrName>ppt_y</p:attrName>
                                        </p:attrNameLst>
                                      </p:cBhvr>
                                      <p:tavLst>
                                        <p:tav tm="0">
                                          <p:val>
                                            <p:strVal val="#ppt_y"/>
                                          </p:val>
                                        </p:tav>
                                        <p:tav tm="100000">
                                          <p:val>
                                            <p:strVal val="#ppt_y"/>
                                          </p:val>
                                        </p:tav>
                                      </p:tavLst>
                                    </p:anim>
                                  </p:childTnLst>
                                </p:cTn>
                              </p:par>
                            </p:childTnLst>
                          </p:cTn>
                        </p:par>
                        <p:par>
                          <p:cTn id="48" fill="hold">
                            <p:stCondLst>
                              <p:cond delay="4500"/>
                            </p:stCondLst>
                            <p:childTnLst>
                              <p:par>
                                <p:cTn id="49" presetID="2" presetClass="entr" presetSubtype="4" decel="100000" fill="hold" grpId="0" nodeType="afterEffect">
                                  <p:stCondLst>
                                    <p:cond delay="50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500" fill="hold"/>
                                        <p:tgtEl>
                                          <p:spTgt spid="24"/>
                                        </p:tgtEl>
                                        <p:attrNameLst>
                                          <p:attrName>ppt_x</p:attrName>
                                        </p:attrNameLst>
                                      </p:cBhvr>
                                      <p:tavLst>
                                        <p:tav tm="0">
                                          <p:val>
                                            <p:strVal val="#ppt_x"/>
                                          </p:val>
                                        </p:tav>
                                        <p:tav tm="100000">
                                          <p:val>
                                            <p:strVal val="#ppt_x"/>
                                          </p:val>
                                        </p:tav>
                                      </p:tavLst>
                                    </p:anim>
                                    <p:anim calcmode="lin" valueType="num">
                                      <p:cBhvr additive="base">
                                        <p:cTn id="5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tmplLst>
          <p:tmpl>
            <p:tnLst>
              <p:par>
                <p:cTn presetID="2" presetClass="entr" presetSubtype="8" decel="100000"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500" fill="hold"/>
                        <p:tgtEl>
                          <p:spTgt spid="19"/>
                        </p:tgtEl>
                        <p:attrNameLst>
                          <p:attrName>ppt_x</p:attrName>
                        </p:attrNameLst>
                      </p:cBhvr>
                      <p:tavLst>
                        <p:tav tm="0">
                          <p:val>
                            <p:strVal val="0-#ppt_w/2"/>
                          </p:val>
                        </p:tav>
                        <p:tav tm="100000">
                          <p:val>
                            <p:strVal val="#ppt_x"/>
                          </p:val>
                        </p:tav>
                      </p:tavLst>
                    </p:anim>
                    <p:anim calcmode="lin" valueType="num">
                      <p:cBhvr additive="base">
                        <p:cTn dur="500" fill="hold"/>
                        <p:tgtEl>
                          <p:spTgt spid="19"/>
                        </p:tgtEl>
                        <p:attrNameLst>
                          <p:attrName>ppt_y</p:attrName>
                        </p:attrNameLst>
                      </p:cBhvr>
                      <p:tavLst>
                        <p:tav tm="0">
                          <p:val>
                            <p:strVal val="#ppt_y"/>
                          </p:val>
                        </p:tav>
                        <p:tav tm="100000">
                          <p:val>
                            <p:strVal val="#ppt_y"/>
                          </p:val>
                        </p:tav>
                      </p:tavLst>
                    </p:anim>
                  </p:childTnLst>
                </p:cTn>
              </p:par>
            </p:tnLst>
          </p:tmpl>
        </p:tmplLst>
      </p:bldP>
      <p:bldP spid="20" grpId="0">
        <p:tmplLst>
          <p:tmpl>
            <p:tnLst>
              <p:par>
                <p:cTn presetID="2" presetClass="entr" presetSubtype="8" decel="100000" fill="hold" nodeType="withEffect">
                  <p:stCondLst>
                    <p:cond delay="50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fill="hold"/>
                        <p:tgtEl>
                          <p:spTgt spid="20"/>
                        </p:tgtEl>
                        <p:attrNameLst>
                          <p:attrName>ppt_x</p:attrName>
                        </p:attrNameLst>
                      </p:cBhvr>
                      <p:tavLst>
                        <p:tav tm="0">
                          <p:val>
                            <p:strVal val="0-#ppt_w/2"/>
                          </p:val>
                        </p:tav>
                        <p:tav tm="100000">
                          <p:val>
                            <p:strVal val="#ppt_x"/>
                          </p:val>
                        </p:tav>
                      </p:tavLst>
                    </p:anim>
                    <p:anim calcmode="lin" valueType="num">
                      <p:cBhvr additive="base">
                        <p:cTn dur="500" fill="hold"/>
                        <p:tgtEl>
                          <p:spTgt spid="20"/>
                        </p:tgtEl>
                        <p:attrNameLst>
                          <p:attrName>ppt_y</p:attrName>
                        </p:attrNameLst>
                      </p:cBhvr>
                      <p:tavLst>
                        <p:tav tm="0">
                          <p:val>
                            <p:strVal val="#ppt_y"/>
                          </p:val>
                        </p:tav>
                        <p:tav tm="100000">
                          <p:val>
                            <p:strVal val="#ppt_y"/>
                          </p:val>
                        </p:tav>
                      </p:tavLst>
                    </p:anim>
                  </p:childTnLst>
                </p:cTn>
              </p:par>
            </p:tnLst>
          </p:tmpl>
        </p:tmplLst>
      </p:bldP>
      <p:bldP spid="21" grpId="0">
        <p:tmplLst>
          <p:tmpl>
            <p:tnLst>
              <p:par>
                <p:cTn presetID="2" presetClass="entr" presetSubtype="2" decel="100000" fill="hold" nodeType="withEffect">
                  <p:stCondLst>
                    <p:cond delay="50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fill="hold"/>
                        <p:tgtEl>
                          <p:spTgt spid="21"/>
                        </p:tgtEl>
                        <p:attrNameLst>
                          <p:attrName>ppt_x</p:attrName>
                        </p:attrNameLst>
                      </p:cBhvr>
                      <p:tavLst>
                        <p:tav tm="0">
                          <p:val>
                            <p:strVal val="1+#ppt_w/2"/>
                          </p:val>
                        </p:tav>
                        <p:tav tm="100000">
                          <p:val>
                            <p:strVal val="#ppt_x"/>
                          </p:val>
                        </p:tav>
                      </p:tavLst>
                    </p:anim>
                    <p:anim calcmode="lin" valueType="num">
                      <p:cBhvr additive="base">
                        <p:cTn dur="500" fill="hold"/>
                        <p:tgtEl>
                          <p:spTgt spid="21"/>
                        </p:tgtEl>
                        <p:attrNameLst>
                          <p:attrName>ppt_y</p:attrName>
                        </p:attrNameLst>
                      </p:cBhvr>
                      <p:tavLst>
                        <p:tav tm="0">
                          <p:val>
                            <p:strVal val="#ppt_y"/>
                          </p:val>
                        </p:tav>
                        <p:tav tm="100000">
                          <p:val>
                            <p:strVal val="#ppt_y"/>
                          </p:val>
                        </p:tav>
                      </p:tavLst>
                    </p:anim>
                  </p:childTnLst>
                </p:cTn>
              </p:par>
            </p:tnLst>
          </p:tmpl>
        </p:tmplLst>
      </p:bldP>
      <p:bldP spid="22" grpId="0">
        <p:tmplLst>
          <p:tmpl>
            <p:tnLst>
              <p:par>
                <p:cTn presetID="2" presetClass="entr" presetSubtype="2" decel="100000" fill="hold" nodeType="with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fill="hold"/>
                        <p:tgtEl>
                          <p:spTgt spid="22"/>
                        </p:tgtEl>
                        <p:attrNameLst>
                          <p:attrName>ppt_x</p:attrName>
                        </p:attrNameLst>
                      </p:cBhvr>
                      <p:tavLst>
                        <p:tav tm="0">
                          <p:val>
                            <p:strVal val="1+#ppt_w/2"/>
                          </p:val>
                        </p:tav>
                        <p:tav tm="100000">
                          <p:val>
                            <p:strVal val="#ppt_x"/>
                          </p:val>
                        </p:tav>
                      </p:tavLst>
                    </p:anim>
                    <p:anim calcmode="lin" valueType="num">
                      <p:cBhvr additive="base">
                        <p:cTn dur="500" fill="hold"/>
                        <p:tgtEl>
                          <p:spTgt spid="22"/>
                        </p:tgtEl>
                        <p:attrNameLst>
                          <p:attrName>ppt_y</p:attrName>
                        </p:attrNameLst>
                      </p:cBhvr>
                      <p:tavLst>
                        <p:tav tm="0">
                          <p:val>
                            <p:strVal val="#ppt_y"/>
                          </p:val>
                        </p:tav>
                        <p:tav tm="100000">
                          <p:val>
                            <p:strVal val="#ppt_y"/>
                          </p:val>
                        </p:tav>
                      </p:tavLst>
                    </p:anim>
                  </p:childTnLst>
                </p:cTn>
              </p:par>
            </p:tnLst>
          </p:tmpl>
        </p:tmplLst>
      </p:bldP>
      <p:bldP spid="24" grpId="0">
        <p:tmplLst>
          <p:tmpl>
            <p:tnLst>
              <p:par>
                <p:cTn presetID="2" presetClass="entr" presetSubtype="4" decel="100000" fill="hold" nodeType="afterEffect">
                  <p:stCondLst>
                    <p:cond delay="50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fill="hold"/>
                        <p:tgtEl>
                          <p:spTgt spid="24"/>
                        </p:tgtEl>
                        <p:attrNameLst>
                          <p:attrName>ppt_x</p:attrName>
                        </p:attrNameLst>
                      </p:cBhvr>
                      <p:tavLst>
                        <p:tav tm="0">
                          <p:val>
                            <p:strVal val="#ppt_x"/>
                          </p:val>
                        </p:tav>
                        <p:tav tm="100000">
                          <p:val>
                            <p:strVal val="#ppt_x"/>
                          </p:val>
                        </p:tav>
                      </p:tavLst>
                    </p:anim>
                    <p:anim calcmode="lin" valueType="num">
                      <p:cBhvr additive="base">
                        <p:cTn dur="500" fill="hold"/>
                        <p:tgtEl>
                          <p:spTgt spid="24"/>
                        </p:tgtEl>
                        <p:attrNameLst>
                          <p:attrName>ppt_y</p:attrName>
                        </p:attrNameLst>
                      </p:cBhvr>
                      <p:tavLst>
                        <p:tav tm="0">
                          <p:val>
                            <p:strVal val="1+#ppt_h/2"/>
                          </p:val>
                        </p:tav>
                        <p:tav tm="100000">
                          <p:val>
                            <p:strVal val="#ppt_y"/>
                          </p:val>
                        </p:tav>
                      </p:tavLst>
                    </p:anim>
                  </p:childTnLst>
                </p:cTn>
              </p:par>
            </p:tnLst>
          </p:tmpl>
        </p:tmplLst>
      </p:bldP>
    </p:bldLst>
  </p:timing>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Circle Diagram">
    <p:spTree>
      <p:nvGrpSpPr>
        <p:cNvPr id="1" name=""/>
        <p:cNvGrpSpPr/>
        <p:nvPr/>
      </p:nvGrpSpPr>
      <p:grpSpPr>
        <a:xfrm>
          <a:off x="0" y="0"/>
          <a:ext cx="0" cy="0"/>
          <a:chOff x="0" y="0"/>
          <a:chExt cx="0" cy="0"/>
        </a:xfrm>
      </p:grpSpPr>
      <p:sp>
        <p:nvSpPr>
          <p:cNvPr id="5" name="円/楕円 4"/>
          <p:cNvSpPr/>
          <p:nvPr userDrawn="1"/>
        </p:nvSpPr>
        <p:spPr>
          <a:xfrm>
            <a:off x="5992856" y="2443200"/>
            <a:ext cx="6300700" cy="6300700"/>
          </a:xfrm>
          <a:prstGeom prst="ellipse">
            <a:avLst/>
          </a:prstGeom>
          <a:solidFill>
            <a:schemeClr val="bg1">
              <a:lumMod val="95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1" name="円/楕円 10"/>
          <p:cNvSpPr>
            <a:spLocks noChangeAspect="1"/>
          </p:cNvSpPr>
          <p:nvPr userDrawn="1"/>
        </p:nvSpPr>
        <p:spPr>
          <a:xfrm>
            <a:off x="5992856" y="2443200"/>
            <a:ext cx="6300700" cy="6300700"/>
          </a:xfrm>
          <a:prstGeom prst="ellipse">
            <a:avLst/>
          </a:prstGeom>
          <a:solidFill>
            <a:schemeClr val="accent1">
              <a:lumMod val="5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10" name="円/楕円 9"/>
          <p:cNvSpPr>
            <a:spLocks noChangeAspect="1"/>
          </p:cNvSpPr>
          <p:nvPr userDrawn="1"/>
        </p:nvSpPr>
        <p:spPr>
          <a:xfrm>
            <a:off x="6399353" y="3256194"/>
            <a:ext cx="5487706" cy="5487706"/>
          </a:xfrm>
          <a:prstGeom prst="ellipse">
            <a:avLst/>
          </a:prstGeom>
          <a:solidFill>
            <a:schemeClr val="accent1">
              <a:lumMod val="75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円/楕円 8"/>
          <p:cNvSpPr>
            <a:spLocks noChangeAspect="1"/>
          </p:cNvSpPr>
          <p:nvPr userDrawn="1"/>
        </p:nvSpPr>
        <p:spPr>
          <a:xfrm>
            <a:off x="6805850" y="4069187"/>
            <a:ext cx="4674713" cy="4674713"/>
          </a:xfrm>
          <a:prstGeom prst="ellipse">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円/楕円 7"/>
          <p:cNvSpPr>
            <a:spLocks noChangeAspect="1"/>
          </p:cNvSpPr>
          <p:nvPr userDrawn="1"/>
        </p:nvSpPr>
        <p:spPr>
          <a:xfrm>
            <a:off x="7212347" y="4882181"/>
            <a:ext cx="3861719" cy="3861719"/>
          </a:xfrm>
          <a:prstGeom prst="ellipse">
            <a:avLst/>
          </a:prstGeom>
          <a:solidFill>
            <a:schemeClr val="accent1">
              <a:lumMod val="60000"/>
              <a:lumOff val="4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円/楕円 6"/>
          <p:cNvSpPr/>
          <p:nvPr userDrawn="1"/>
        </p:nvSpPr>
        <p:spPr>
          <a:xfrm>
            <a:off x="7618843" y="5695174"/>
            <a:ext cx="3048726" cy="3048726"/>
          </a:xfrm>
          <a:prstGeom prst="ellipse">
            <a:avLst/>
          </a:prstGeom>
          <a:solidFill>
            <a:schemeClr val="accent1">
              <a:lumMod val="40000"/>
              <a:lumOff val="6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円/楕円 5"/>
          <p:cNvSpPr/>
          <p:nvPr userDrawn="1"/>
        </p:nvSpPr>
        <p:spPr>
          <a:xfrm>
            <a:off x="8025340" y="6508168"/>
            <a:ext cx="2235732" cy="2235732"/>
          </a:xfrm>
          <a:prstGeom prst="ellipse">
            <a:avLst/>
          </a:prstGeom>
          <a:solidFill>
            <a:schemeClr val="accent1">
              <a:lumMod val="20000"/>
              <a:lumOff val="80000"/>
            </a:schemeClr>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2" name="テキスト プレースホルダー 11"/>
          <p:cNvSpPr>
            <a:spLocks noGrp="1"/>
          </p:cNvSpPr>
          <p:nvPr>
            <p:ph type="body" sz="quarter" idx="18" hasCustomPrompt="1"/>
          </p:nvPr>
        </p:nvSpPr>
        <p:spPr>
          <a:xfrm>
            <a:off x="8013777" y="7337131"/>
            <a:ext cx="2258859" cy="585065"/>
          </a:xfrm>
        </p:spPr>
        <p:txBody>
          <a:bodyPr anchor="ctr">
            <a:noAutofit/>
          </a:bodyPr>
          <a:lstStyle>
            <a:lvl1pPr algn="ctr">
              <a:lnSpc>
                <a:spcPct val="120000"/>
              </a:lnSpc>
              <a:defRPr sz="2000">
                <a:solidFill>
                  <a:schemeClr val="tx1"/>
                </a:solidFill>
                <a:latin typeface="+mj-lt"/>
              </a:defRPr>
            </a:lvl1pPr>
          </a:lstStyle>
          <a:p>
            <a:pPr lvl="0"/>
            <a:r>
              <a:rPr lang="en-US" altLang="ja-JP" dirty="0"/>
              <a:t>Text Here</a:t>
            </a:r>
            <a:endParaRPr lang="en-US" dirty="0"/>
          </a:p>
        </p:txBody>
      </p:sp>
      <p:sp>
        <p:nvSpPr>
          <p:cNvPr id="13" name="テキスト プレースホルダー 11"/>
          <p:cNvSpPr>
            <a:spLocks noGrp="1"/>
          </p:cNvSpPr>
          <p:nvPr>
            <p:ph type="body" sz="quarter" idx="19" hasCustomPrompt="1"/>
          </p:nvPr>
        </p:nvSpPr>
        <p:spPr>
          <a:xfrm>
            <a:off x="8013777" y="5821478"/>
            <a:ext cx="2258859" cy="585065"/>
          </a:xfrm>
        </p:spPr>
        <p:txBody>
          <a:bodyPr anchor="ctr">
            <a:noAutofit/>
          </a:bodyPr>
          <a:lstStyle>
            <a:lvl1pPr algn="ctr">
              <a:lnSpc>
                <a:spcPct val="120000"/>
              </a:lnSpc>
              <a:defRPr sz="2000">
                <a:solidFill>
                  <a:schemeClr val="tx1"/>
                </a:solidFill>
                <a:latin typeface="+mj-lt"/>
              </a:defRPr>
            </a:lvl1pPr>
          </a:lstStyle>
          <a:p>
            <a:pPr lvl="0"/>
            <a:r>
              <a:rPr lang="en-US" altLang="ja-JP" dirty="0"/>
              <a:t>Text Here</a:t>
            </a:r>
            <a:endParaRPr lang="en-US" dirty="0"/>
          </a:p>
        </p:txBody>
      </p:sp>
      <p:sp>
        <p:nvSpPr>
          <p:cNvPr id="14" name="テキスト プレースホルダー 11"/>
          <p:cNvSpPr>
            <a:spLocks noGrp="1"/>
          </p:cNvSpPr>
          <p:nvPr>
            <p:ph type="body" sz="quarter" idx="20" hasCustomPrompt="1"/>
          </p:nvPr>
        </p:nvSpPr>
        <p:spPr>
          <a:xfrm>
            <a:off x="8013777" y="5008485"/>
            <a:ext cx="2258859" cy="585065"/>
          </a:xfrm>
        </p:spPr>
        <p:txBody>
          <a:bodyPr anchor="ctr">
            <a:noAutofit/>
          </a:bodyPr>
          <a:lstStyle>
            <a:lvl1pPr algn="ctr">
              <a:lnSpc>
                <a:spcPct val="120000"/>
              </a:lnSpc>
              <a:defRPr sz="2000">
                <a:solidFill>
                  <a:schemeClr val="tx1"/>
                </a:solidFill>
                <a:latin typeface="+mj-lt"/>
              </a:defRPr>
            </a:lvl1pPr>
          </a:lstStyle>
          <a:p>
            <a:pPr lvl="0"/>
            <a:r>
              <a:rPr lang="en-US" altLang="ja-JP" dirty="0"/>
              <a:t>Text Here</a:t>
            </a:r>
            <a:endParaRPr lang="en-US" dirty="0"/>
          </a:p>
        </p:txBody>
      </p:sp>
      <p:sp>
        <p:nvSpPr>
          <p:cNvPr id="15" name="テキスト プレースホルダー 11"/>
          <p:cNvSpPr>
            <a:spLocks noGrp="1"/>
          </p:cNvSpPr>
          <p:nvPr>
            <p:ph type="body" sz="quarter" idx="21" hasCustomPrompt="1"/>
          </p:nvPr>
        </p:nvSpPr>
        <p:spPr>
          <a:xfrm>
            <a:off x="8013777" y="4141776"/>
            <a:ext cx="2258859" cy="585065"/>
          </a:xfrm>
        </p:spPr>
        <p:txBody>
          <a:bodyPr anchor="ctr">
            <a:noAutofit/>
          </a:bodyPr>
          <a:lstStyle>
            <a:lvl1pPr algn="ctr">
              <a:lnSpc>
                <a:spcPct val="120000"/>
              </a:lnSpc>
              <a:defRPr sz="2000">
                <a:solidFill>
                  <a:schemeClr val="bg1"/>
                </a:solidFill>
                <a:latin typeface="+mj-lt"/>
              </a:defRPr>
            </a:lvl1pPr>
          </a:lstStyle>
          <a:p>
            <a:pPr lvl="0"/>
            <a:r>
              <a:rPr lang="en-US" altLang="ja-JP" dirty="0"/>
              <a:t>Text Here</a:t>
            </a:r>
            <a:endParaRPr lang="en-US" dirty="0"/>
          </a:p>
        </p:txBody>
      </p:sp>
      <p:sp>
        <p:nvSpPr>
          <p:cNvPr id="16" name="テキスト プレースホルダー 11"/>
          <p:cNvSpPr>
            <a:spLocks noGrp="1"/>
          </p:cNvSpPr>
          <p:nvPr>
            <p:ph type="body" sz="quarter" idx="22" hasCustomPrompt="1"/>
          </p:nvPr>
        </p:nvSpPr>
        <p:spPr>
          <a:xfrm>
            <a:off x="8013777" y="3331686"/>
            <a:ext cx="2258859" cy="585065"/>
          </a:xfrm>
        </p:spPr>
        <p:txBody>
          <a:bodyPr anchor="ctr">
            <a:noAutofit/>
          </a:bodyPr>
          <a:lstStyle>
            <a:lvl1pPr algn="ctr">
              <a:lnSpc>
                <a:spcPct val="120000"/>
              </a:lnSpc>
              <a:defRPr sz="2000">
                <a:solidFill>
                  <a:schemeClr val="bg1"/>
                </a:solidFill>
                <a:latin typeface="+mj-lt"/>
              </a:defRPr>
            </a:lvl1pPr>
          </a:lstStyle>
          <a:p>
            <a:pPr lvl="0"/>
            <a:r>
              <a:rPr lang="en-US" altLang="ja-JP" dirty="0"/>
              <a:t>Text Here</a:t>
            </a:r>
            <a:endParaRPr lang="en-US" dirty="0"/>
          </a:p>
        </p:txBody>
      </p:sp>
      <p:sp>
        <p:nvSpPr>
          <p:cNvPr id="17" name="テキスト プレースホルダー 11"/>
          <p:cNvSpPr>
            <a:spLocks noGrp="1"/>
          </p:cNvSpPr>
          <p:nvPr>
            <p:ph type="body" sz="quarter" idx="23" hasCustomPrompt="1"/>
          </p:nvPr>
        </p:nvSpPr>
        <p:spPr>
          <a:xfrm>
            <a:off x="8013777" y="2521596"/>
            <a:ext cx="2258859" cy="585065"/>
          </a:xfrm>
        </p:spPr>
        <p:txBody>
          <a:bodyPr anchor="ctr">
            <a:noAutofit/>
          </a:bodyPr>
          <a:lstStyle>
            <a:lvl1pPr algn="ctr">
              <a:lnSpc>
                <a:spcPct val="120000"/>
              </a:lnSpc>
              <a:defRPr sz="2000">
                <a:solidFill>
                  <a:schemeClr val="bg1"/>
                </a:solidFill>
                <a:latin typeface="+mj-lt"/>
              </a:defRPr>
            </a:lvl1pPr>
          </a:lstStyle>
          <a:p>
            <a:pPr lvl="0"/>
            <a:r>
              <a:rPr lang="en-US" altLang="ja-JP" dirty="0"/>
              <a:t>Text Here</a:t>
            </a:r>
            <a:endParaRPr lang="en-US" dirty="0"/>
          </a:p>
        </p:txBody>
      </p:sp>
      <p:cxnSp>
        <p:nvCxnSpPr>
          <p:cNvPr id="19" name="直線コネクタ 18"/>
          <p:cNvCxnSpPr/>
          <p:nvPr userDrawn="1"/>
        </p:nvCxnSpPr>
        <p:spPr>
          <a:xfrm flipH="1">
            <a:off x="10268332" y="2836631"/>
            <a:ext cx="2617548" cy="0"/>
          </a:xfrm>
          <a:prstGeom prst="line">
            <a:avLst/>
          </a:prstGeom>
          <a:ln w="12700">
            <a:solidFill>
              <a:schemeClr val="accent1">
                <a:lumMod val="50000"/>
              </a:schemeClr>
            </a:solidFill>
            <a:prstDash val="solid"/>
            <a:tailEnd type="none"/>
          </a:ln>
        </p:spPr>
        <p:style>
          <a:lnRef idx="1">
            <a:schemeClr val="accent1"/>
          </a:lnRef>
          <a:fillRef idx="0">
            <a:schemeClr val="accent1"/>
          </a:fillRef>
          <a:effectRef idx="0">
            <a:schemeClr val="accent1"/>
          </a:effectRef>
          <a:fontRef idx="minor">
            <a:schemeClr val="tx1"/>
          </a:fontRef>
        </p:style>
      </p:cxnSp>
      <p:cxnSp>
        <p:nvCxnSpPr>
          <p:cNvPr id="22" name="直線コネクタ 21"/>
          <p:cNvCxnSpPr/>
          <p:nvPr userDrawn="1"/>
        </p:nvCxnSpPr>
        <p:spPr>
          <a:xfrm flipH="1">
            <a:off x="5490542" y="3691726"/>
            <a:ext cx="2527539" cy="0"/>
          </a:xfrm>
          <a:prstGeom prst="line">
            <a:avLst/>
          </a:prstGeom>
          <a:ln w="12700">
            <a:solidFill>
              <a:schemeClr val="accent1">
                <a:lumMod val="75000"/>
              </a:schemeClr>
            </a:solidFill>
            <a:prstDash val="solid"/>
            <a:tailEnd type="none"/>
          </a:ln>
        </p:spPr>
        <p:style>
          <a:lnRef idx="1">
            <a:schemeClr val="accent1"/>
          </a:lnRef>
          <a:fillRef idx="0">
            <a:schemeClr val="accent1"/>
          </a:fillRef>
          <a:effectRef idx="0">
            <a:schemeClr val="accent1"/>
          </a:effectRef>
          <a:fontRef idx="minor">
            <a:schemeClr val="tx1"/>
          </a:fontRef>
        </p:style>
      </p:cxnSp>
      <p:cxnSp>
        <p:nvCxnSpPr>
          <p:cNvPr id="24" name="直線コネクタ 23"/>
          <p:cNvCxnSpPr/>
          <p:nvPr userDrawn="1"/>
        </p:nvCxnSpPr>
        <p:spPr>
          <a:xfrm flipH="1">
            <a:off x="10358341" y="4501816"/>
            <a:ext cx="2527539" cy="0"/>
          </a:xfrm>
          <a:prstGeom prst="line">
            <a:avLst/>
          </a:prstGeom>
          <a:ln w="12700">
            <a:solidFill>
              <a:schemeClr val="accent1"/>
            </a:solidFill>
            <a:prstDash val="solid"/>
            <a:tailEnd type="none"/>
          </a:ln>
        </p:spPr>
        <p:style>
          <a:lnRef idx="1">
            <a:schemeClr val="accent1"/>
          </a:lnRef>
          <a:fillRef idx="0">
            <a:schemeClr val="accent1"/>
          </a:fillRef>
          <a:effectRef idx="0">
            <a:schemeClr val="accent1"/>
          </a:effectRef>
          <a:fontRef idx="minor">
            <a:schemeClr val="tx1"/>
          </a:fontRef>
        </p:style>
      </p:cxnSp>
      <p:cxnSp>
        <p:nvCxnSpPr>
          <p:cNvPr id="25" name="直線コネクタ 24"/>
          <p:cNvCxnSpPr/>
          <p:nvPr userDrawn="1"/>
        </p:nvCxnSpPr>
        <p:spPr>
          <a:xfrm flipH="1">
            <a:off x="5497801" y="5356911"/>
            <a:ext cx="2527539" cy="0"/>
          </a:xfrm>
          <a:prstGeom prst="line">
            <a:avLst/>
          </a:prstGeom>
          <a:ln w="12700">
            <a:solidFill>
              <a:schemeClr val="accent1">
                <a:lumMod val="60000"/>
                <a:lumOff val="40000"/>
              </a:schemeClr>
            </a:solidFill>
            <a:prstDash val="solid"/>
            <a:tailEnd type="none"/>
          </a:ln>
        </p:spPr>
        <p:style>
          <a:lnRef idx="1">
            <a:schemeClr val="accent1"/>
          </a:lnRef>
          <a:fillRef idx="0">
            <a:schemeClr val="accent1"/>
          </a:fillRef>
          <a:effectRef idx="0">
            <a:schemeClr val="accent1"/>
          </a:effectRef>
          <a:fontRef idx="minor">
            <a:schemeClr val="tx1"/>
          </a:fontRef>
        </p:style>
      </p:cxnSp>
      <p:cxnSp>
        <p:nvCxnSpPr>
          <p:cNvPr id="26" name="直線コネクタ 25"/>
          <p:cNvCxnSpPr/>
          <p:nvPr userDrawn="1"/>
        </p:nvCxnSpPr>
        <p:spPr>
          <a:xfrm flipH="1">
            <a:off x="10216069" y="6167001"/>
            <a:ext cx="2669811" cy="0"/>
          </a:xfrm>
          <a:prstGeom prst="line">
            <a:avLst/>
          </a:prstGeom>
          <a:ln w="12700">
            <a:solidFill>
              <a:schemeClr val="accent1">
                <a:lumMod val="40000"/>
                <a:lumOff val="60000"/>
              </a:schemeClr>
            </a:solidFill>
            <a:prstDash val="solid"/>
            <a:tailEnd type="none"/>
          </a:ln>
        </p:spPr>
        <p:style>
          <a:lnRef idx="1">
            <a:schemeClr val="accent1"/>
          </a:lnRef>
          <a:fillRef idx="0">
            <a:schemeClr val="accent1"/>
          </a:fillRef>
          <a:effectRef idx="0">
            <a:schemeClr val="accent1"/>
          </a:effectRef>
          <a:fontRef idx="minor">
            <a:schemeClr val="tx1"/>
          </a:fontRef>
        </p:style>
      </p:cxnSp>
      <p:cxnSp>
        <p:nvCxnSpPr>
          <p:cNvPr id="28" name="直線コネクタ 27"/>
          <p:cNvCxnSpPr/>
          <p:nvPr userDrawn="1"/>
        </p:nvCxnSpPr>
        <p:spPr>
          <a:xfrm flipH="1">
            <a:off x="5497801" y="6977091"/>
            <a:ext cx="2925325" cy="0"/>
          </a:xfrm>
          <a:prstGeom prst="line">
            <a:avLst/>
          </a:prstGeom>
          <a:ln w="12700">
            <a:solidFill>
              <a:schemeClr val="accent1">
                <a:lumMod val="20000"/>
                <a:lumOff val="80000"/>
              </a:schemeClr>
            </a:solidFill>
            <a:prstDash val="solid"/>
            <a:tailEnd type="none"/>
          </a:ln>
        </p:spPr>
        <p:style>
          <a:lnRef idx="1">
            <a:schemeClr val="accent1"/>
          </a:lnRef>
          <a:fillRef idx="0">
            <a:schemeClr val="accent1"/>
          </a:fillRef>
          <a:effectRef idx="0">
            <a:schemeClr val="accent1"/>
          </a:effectRef>
          <a:fontRef idx="minor">
            <a:schemeClr val="tx1"/>
          </a:fontRef>
        </p:style>
      </p:cxnSp>
      <p:sp>
        <p:nvSpPr>
          <p:cNvPr id="32" name="テキスト プレースホルダー 11"/>
          <p:cNvSpPr>
            <a:spLocks noGrp="1"/>
          </p:cNvSpPr>
          <p:nvPr>
            <p:ph type="body" sz="quarter" idx="24" hasCustomPrompt="1"/>
          </p:nvPr>
        </p:nvSpPr>
        <p:spPr>
          <a:xfrm>
            <a:off x="13013636" y="3017852"/>
            <a:ext cx="4860540" cy="898900"/>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33" name="テキスト プレースホルダー 11"/>
          <p:cNvSpPr>
            <a:spLocks noGrp="1"/>
          </p:cNvSpPr>
          <p:nvPr>
            <p:ph type="body" sz="quarter" idx="25" hasCustomPrompt="1"/>
          </p:nvPr>
        </p:nvSpPr>
        <p:spPr>
          <a:xfrm>
            <a:off x="13013636" y="2476591"/>
            <a:ext cx="4860540" cy="645023"/>
          </a:xfrm>
        </p:spPr>
        <p:txBody>
          <a:bodyPr anchor="b">
            <a:noAutofit/>
          </a:bodyPr>
          <a:lstStyle>
            <a:lvl1pPr algn="l">
              <a:lnSpc>
                <a:spcPct val="120000"/>
              </a:lnSpc>
              <a:defRPr sz="2400" spc="300">
                <a:solidFill>
                  <a:schemeClr val="accent1"/>
                </a:solidFill>
                <a:latin typeface="+mj-lt"/>
              </a:defRPr>
            </a:lvl1pPr>
          </a:lstStyle>
          <a:p>
            <a:pPr lvl="0"/>
            <a:r>
              <a:rPr lang="en-US" altLang="ja-JP" dirty="0"/>
              <a:t>TEXT HERE</a:t>
            </a:r>
            <a:endParaRPr lang="en-US" dirty="0"/>
          </a:p>
        </p:txBody>
      </p:sp>
      <p:sp>
        <p:nvSpPr>
          <p:cNvPr id="34" name="テキスト プレースホルダー 11"/>
          <p:cNvSpPr>
            <a:spLocks noGrp="1"/>
          </p:cNvSpPr>
          <p:nvPr>
            <p:ph type="body" sz="quarter" idx="26" hasCustomPrompt="1"/>
          </p:nvPr>
        </p:nvSpPr>
        <p:spPr>
          <a:xfrm>
            <a:off x="13013636" y="4683037"/>
            <a:ext cx="4860540" cy="898900"/>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35" name="テキスト プレースホルダー 11"/>
          <p:cNvSpPr>
            <a:spLocks noGrp="1"/>
          </p:cNvSpPr>
          <p:nvPr>
            <p:ph type="body" sz="quarter" idx="27" hasCustomPrompt="1"/>
          </p:nvPr>
        </p:nvSpPr>
        <p:spPr>
          <a:xfrm>
            <a:off x="13013636" y="4141776"/>
            <a:ext cx="4860540" cy="645023"/>
          </a:xfrm>
        </p:spPr>
        <p:txBody>
          <a:bodyPr anchor="b">
            <a:noAutofit/>
          </a:bodyPr>
          <a:lstStyle>
            <a:lvl1pPr algn="l">
              <a:lnSpc>
                <a:spcPct val="120000"/>
              </a:lnSpc>
              <a:defRPr sz="2400" spc="300">
                <a:solidFill>
                  <a:schemeClr val="accent1"/>
                </a:solidFill>
                <a:latin typeface="+mj-lt"/>
              </a:defRPr>
            </a:lvl1pPr>
          </a:lstStyle>
          <a:p>
            <a:pPr lvl="0"/>
            <a:r>
              <a:rPr lang="en-US" altLang="ja-JP" dirty="0"/>
              <a:t>TEXT HERE</a:t>
            </a:r>
            <a:endParaRPr lang="en-US" dirty="0"/>
          </a:p>
        </p:txBody>
      </p:sp>
      <p:sp>
        <p:nvSpPr>
          <p:cNvPr id="36" name="テキスト プレースホルダー 11"/>
          <p:cNvSpPr>
            <a:spLocks noGrp="1"/>
          </p:cNvSpPr>
          <p:nvPr>
            <p:ph type="body" sz="quarter" idx="28" hasCustomPrompt="1"/>
          </p:nvPr>
        </p:nvSpPr>
        <p:spPr>
          <a:xfrm>
            <a:off x="13013636" y="6348221"/>
            <a:ext cx="4860540" cy="898900"/>
          </a:xfrm>
        </p:spPr>
        <p:txBody>
          <a:bodyPr anchor="t">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37" name="テキスト プレースホルダー 11"/>
          <p:cNvSpPr>
            <a:spLocks noGrp="1"/>
          </p:cNvSpPr>
          <p:nvPr>
            <p:ph type="body" sz="quarter" idx="29" hasCustomPrompt="1"/>
          </p:nvPr>
        </p:nvSpPr>
        <p:spPr>
          <a:xfrm>
            <a:off x="13013636" y="5806960"/>
            <a:ext cx="4860540" cy="645023"/>
          </a:xfrm>
        </p:spPr>
        <p:txBody>
          <a:bodyPr anchor="b">
            <a:noAutofit/>
          </a:bodyPr>
          <a:lstStyle>
            <a:lvl1pPr algn="l">
              <a:lnSpc>
                <a:spcPct val="120000"/>
              </a:lnSpc>
              <a:defRPr sz="2400" spc="300">
                <a:solidFill>
                  <a:schemeClr val="accent1"/>
                </a:solidFill>
                <a:latin typeface="+mj-lt"/>
              </a:defRPr>
            </a:lvl1pPr>
          </a:lstStyle>
          <a:p>
            <a:pPr lvl="0"/>
            <a:r>
              <a:rPr lang="en-US" altLang="ja-JP" dirty="0"/>
              <a:t>TEXT HERE</a:t>
            </a:r>
            <a:endParaRPr lang="en-US" dirty="0"/>
          </a:p>
        </p:txBody>
      </p:sp>
      <p:sp>
        <p:nvSpPr>
          <p:cNvPr id="38" name="テキスト プレースホルダー 11"/>
          <p:cNvSpPr>
            <a:spLocks noGrp="1"/>
          </p:cNvSpPr>
          <p:nvPr>
            <p:ph type="body" sz="quarter" idx="30" hasCustomPrompt="1"/>
          </p:nvPr>
        </p:nvSpPr>
        <p:spPr>
          <a:xfrm>
            <a:off x="637261" y="3885412"/>
            <a:ext cx="4860540" cy="898900"/>
          </a:xfrm>
        </p:spPr>
        <p:txBody>
          <a:bodyPr anchor="t">
            <a:noAutofit/>
          </a:bodyPr>
          <a:lstStyle>
            <a:lvl1pPr algn="r">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39" name="テキスト プレースホルダー 11"/>
          <p:cNvSpPr>
            <a:spLocks noGrp="1"/>
          </p:cNvSpPr>
          <p:nvPr>
            <p:ph type="body" sz="quarter" idx="31" hasCustomPrompt="1"/>
          </p:nvPr>
        </p:nvSpPr>
        <p:spPr>
          <a:xfrm>
            <a:off x="637261" y="3344151"/>
            <a:ext cx="4860540" cy="645023"/>
          </a:xfrm>
        </p:spPr>
        <p:txBody>
          <a:bodyPr anchor="b">
            <a:noAutofit/>
          </a:bodyPr>
          <a:lstStyle>
            <a:lvl1pPr algn="r">
              <a:lnSpc>
                <a:spcPct val="120000"/>
              </a:lnSpc>
              <a:defRPr sz="2400" spc="300">
                <a:solidFill>
                  <a:schemeClr val="accent1"/>
                </a:solidFill>
                <a:latin typeface="+mj-lt"/>
              </a:defRPr>
            </a:lvl1pPr>
          </a:lstStyle>
          <a:p>
            <a:pPr lvl="0"/>
            <a:r>
              <a:rPr lang="en-US" altLang="ja-JP" dirty="0"/>
              <a:t>TEXT HERE</a:t>
            </a:r>
            <a:endParaRPr lang="en-US" dirty="0"/>
          </a:p>
        </p:txBody>
      </p:sp>
      <p:sp>
        <p:nvSpPr>
          <p:cNvPr id="40" name="テキスト プレースホルダー 11"/>
          <p:cNvSpPr>
            <a:spLocks noGrp="1"/>
          </p:cNvSpPr>
          <p:nvPr>
            <p:ph type="body" sz="quarter" idx="32" hasCustomPrompt="1"/>
          </p:nvPr>
        </p:nvSpPr>
        <p:spPr>
          <a:xfrm>
            <a:off x="637261" y="5550597"/>
            <a:ext cx="4860540" cy="898900"/>
          </a:xfrm>
        </p:spPr>
        <p:txBody>
          <a:bodyPr anchor="t">
            <a:noAutofit/>
          </a:bodyPr>
          <a:lstStyle>
            <a:lvl1pPr algn="r">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41" name="テキスト プレースホルダー 11"/>
          <p:cNvSpPr>
            <a:spLocks noGrp="1"/>
          </p:cNvSpPr>
          <p:nvPr>
            <p:ph type="body" sz="quarter" idx="33" hasCustomPrompt="1"/>
          </p:nvPr>
        </p:nvSpPr>
        <p:spPr>
          <a:xfrm>
            <a:off x="637261" y="5009336"/>
            <a:ext cx="4860540" cy="645023"/>
          </a:xfrm>
        </p:spPr>
        <p:txBody>
          <a:bodyPr anchor="b">
            <a:noAutofit/>
          </a:bodyPr>
          <a:lstStyle>
            <a:lvl1pPr algn="r">
              <a:lnSpc>
                <a:spcPct val="120000"/>
              </a:lnSpc>
              <a:defRPr sz="2400" spc="300">
                <a:solidFill>
                  <a:schemeClr val="accent1"/>
                </a:solidFill>
                <a:latin typeface="+mj-lt"/>
              </a:defRPr>
            </a:lvl1pPr>
          </a:lstStyle>
          <a:p>
            <a:pPr lvl="0"/>
            <a:r>
              <a:rPr lang="en-US" altLang="ja-JP" dirty="0"/>
              <a:t>TEXT HERE</a:t>
            </a:r>
            <a:endParaRPr lang="en-US" dirty="0"/>
          </a:p>
        </p:txBody>
      </p:sp>
      <p:sp>
        <p:nvSpPr>
          <p:cNvPr id="42" name="テキスト プレースホルダー 11"/>
          <p:cNvSpPr>
            <a:spLocks noGrp="1"/>
          </p:cNvSpPr>
          <p:nvPr>
            <p:ph type="body" sz="quarter" idx="34" hasCustomPrompt="1"/>
          </p:nvPr>
        </p:nvSpPr>
        <p:spPr>
          <a:xfrm>
            <a:off x="637261" y="7215781"/>
            <a:ext cx="4860540" cy="898900"/>
          </a:xfrm>
        </p:spPr>
        <p:txBody>
          <a:bodyPr anchor="t">
            <a:noAutofit/>
          </a:bodyPr>
          <a:lstStyle>
            <a:lvl1pPr algn="r">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43" name="テキスト プレースホルダー 11"/>
          <p:cNvSpPr>
            <a:spLocks noGrp="1"/>
          </p:cNvSpPr>
          <p:nvPr>
            <p:ph type="body" sz="quarter" idx="35" hasCustomPrompt="1"/>
          </p:nvPr>
        </p:nvSpPr>
        <p:spPr>
          <a:xfrm>
            <a:off x="637261" y="6674520"/>
            <a:ext cx="4860540" cy="645023"/>
          </a:xfrm>
        </p:spPr>
        <p:txBody>
          <a:bodyPr anchor="b">
            <a:noAutofit/>
          </a:bodyPr>
          <a:lstStyle>
            <a:lvl1pPr algn="r">
              <a:lnSpc>
                <a:spcPct val="120000"/>
              </a:lnSpc>
              <a:defRPr sz="24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2284410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2">
                                            <p:txEl>
                                              <p:pRg st="0" end="0"/>
                                            </p:txEl>
                                          </p:spTgt>
                                        </p:tgtEl>
                                        <p:attrNameLst>
                                          <p:attrName>style.visibility</p:attrName>
                                        </p:attrNameLst>
                                      </p:cBhvr>
                                      <p:to>
                                        <p:strVal val="visible"/>
                                      </p:to>
                                    </p:set>
                                    <p:animEffect transition="in" filter="fade">
                                      <p:cBhvr>
                                        <p:cTn id="14" dur="500"/>
                                        <p:tgtEl>
                                          <p:spTgt spid="12">
                                            <p:txEl>
                                              <p:pRg st="0" end="0"/>
                                            </p:txEl>
                                          </p:spTgt>
                                        </p:tgtEl>
                                      </p:cBhvr>
                                    </p:animEffec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right)">
                                      <p:cBhvr>
                                        <p:cTn id="18" dur="500"/>
                                        <p:tgtEl>
                                          <p:spTgt spid="28"/>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500"/>
                                        <p:tgtEl>
                                          <p:spTgt spid="4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fade">
                                      <p:cBhvr>
                                        <p:cTn id="25" dur="500"/>
                                        <p:tgtEl>
                                          <p:spTgt spid="42"/>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500"/>
                                        <p:tgtEl>
                                          <p:spTgt spid="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xEl>
                                              <p:pRg st="0" end="0"/>
                                            </p:txEl>
                                          </p:spTgt>
                                        </p:tgtEl>
                                        <p:attrNameLst>
                                          <p:attrName>style.visibility</p:attrName>
                                        </p:attrNameLst>
                                      </p:cBhvr>
                                      <p:to>
                                        <p:strVal val="visible"/>
                                      </p:to>
                                    </p:set>
                                    <p:animEffect transition="in" filter="fade">
                                      <p:cBhvr>
                                        <p:cTn id="32" dur="500"/>
                                        <p:tgtEl>
                                          <p:spTgt spid="13">
                                            <p:txEl>
                                              <p:pRg st="0" end="0"/>
                                            </p:txEl>
                                          </p:spTgt>
                                        </p:tgtEl>
                                      </p:cBhvr>
                                    </p:animEffect>
                                  </p:childTnLst>
                                </p:cTn>
                              </p:par>
                            </p:childTnLst>
                          </p:cTn>
                        </p:par>
                        <p:par>
                          <p:cTn id="33" fill="hold">
                            <p:stCondLst>
                              <p:cond delay="2500"/>
                            </p:stCondLst>
                            <p:childTnLst>
                              <p:par>
                                <p:cTn id="34" presetID="22" presetClass="entr" presetSubtype="8" fill="hold"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wipe(left)">
                                      <p:cBhvr>
                                        <p:cTn id="36" dur="500"/>
                                        <p:tgtEl>
                                          <p:spTgt spid="26"/>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14">
                                            <p:txEl>
                                              <p:pRg st="0" end="0"/>
                                            </p:txEl>
                                          </p:spTgt>
                                        </p:tgtEl>
                                        <p:attrNameLst>
                                          <p:attrName>style.visibility</p:attrName>
                                        </p:attrNameLst>
                                      </p:cBhvr>
                                      <p:to>
                                        <p:strVal val="visible"/>
                                      </p:to>
                                    </p:set>
                                    <p:animEffect transition="in" filter="fade">
                                      <p:cBhvr>
                                        <p:cTn id="47" dur="500"/>
                                        <p:tgtEl>
                                          <p:spTgt spid="14">
                                            <p:txEl>
                                              <p:pRg st="0" end="0"/>
                                            </p:tx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500"/>
                                        <p:tgtEl>
                                          <p:spTgt spid="8"/>
                                        </p:tgtEl>
                                      </p:cBhvr>
                                    </p:animEffect>
                                  </p:childTnLst>
                                </p:cTn>
                              </p:par>
                            </p:childTnLst>
                          </p:cTn>
                        </p:par>
                        <p:par>
                          <p:cTn id="51" fill="hold">
                            <p:stCondLst>
                              <p:cond delay="4000"/>
                            </p:stCondLst>
                            <p:childTnLst>
                              <p:par>
                                <p:cTn id="52" presetID="22" presetClass="entr" presetSubtype="2" fill="hold" nodeType="after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wipe(right)">
                                      <p:cBhvr>
                                        <p:cTn id="54" dur="500"/>
                                        <p:tgtEl>
                                          <p:spTgt spid="25"/>
                                        </p:tgtEl>
                                      </p:cBhvr>
                                    </p:animEffect>
                                  </p:childTnLst>
                                </p:cTn>
                              </p:par>
                            </p:childTnLst>
                          </p:cTn>
                        </p:par>
                        <p:par>
                          <p:cTn id="55" fill="hold">
                            <p:stCondLst>
                              <p:cond delay="4500"/>
                            </p:stCondLst>
                            <p:childTnLst>
                              <p:par>
                                <p:cTn id="56" presetID="10" presetClass="entr" presetSubtype="0" fill="hold" grpId="0" nodeType="afterEffect">
                                  <p:stCondLst>
                                    <p:cond delay="0"/>
                                  </p:stCondLst>
                                  <p:childTnLst>
                                    <p:set>
                                      <p:cBhvr>
                                        <p:cTn id="57" dur="1" fill="hold">
                                          <p:stCondLst>
                                            <p:cond delay="0"/>
                                          </p:stCondLst>
                                        </p:cTn>
                                        <p:tgtEl>
                                          <p:spTgt spid="41"/>
                                        </p:tgtEl>
                                        <p:attrNameLst>
                                          <p:attrName>style.visibility</p:attrName>
                                        </p:attrNameLst>
                                      </p:cBhvr>
                                      <p:to>
                                        <p:strVal val="visible"/>
                                      </p:to>
                                    </p:set>
                                    <p:animEffect transition="in" filter="fade">
                                      <p:cBhvr>
                                        <p:cTn id="58" dur="500"/>
                                        <p:tgtEl>
                                          <p:spTgt spid="4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fade">
                                      <p:cBhvr>
                                        <p:cTn id="61" dur="500"/>
                                        <p:tgtEl>
                                          <p:spTgt spid="40"/>
                                        </p:tgtEl>
                                      </p:cBhvr>
                                    </p:animEffect>
                                  </p:childTnLst>
                                </p:cTn>
                              </p:par>
                            </p:childTnLst>
                          </p:cTn>
                        </p:par>
                        <p:par>
                          <p:cTn id="62" fill="hold">
                            <p:stCondLst>
                              <p:cond delay="5000"/>
                            </p:stCondLst>
                            <p:childTnLst>
                              <p:par>
                                <p:cTn id="63" presetID="10" presetClass="entr" presetSubtype="0" fill="hold" grpId="0" nodeType="afterEffect">
                                  <p:stCondLst>
                                    <p:cond delay="0"/>
                                  </p:stCondLst>
                                  <p:childTnLst>
                                    <p:set>
                                      <p:cBhvr>
                                        <p:cTn id="64" dur="1" fill="hold">
                                          <p:stCondLst>
                                            <p:cond delay="0"/>
                                          </p:stCondLst>
                                        </p:cTn>
                                        <p:tgtEl>
                                          <p:spTgt spid="15">
                                            <p:txEl>
                                              <p:pRg st="0" end="0"/>
                                            </p:txEl>
                                          </p:spTgt>
                                        </p:tgtEl>
                                        <p:attrNameLst>
                                          <p:attrName>style.visibility</p:attrName>
                                        </p:attrNameLst>
                                      </p:cBhvr>
                                      <p:to>
                                        <p:strVal val="visible"/>
                                      </p:to>
                                    </p:set>
                                    <p:animEffect transition="in" filter="fade">
                                      <p:cBhvr>
                                        <p:cTn id="65" dur="500"/>
                                        <p:tgtEl>
                                          <p:spTgt spid="15">
                                            <p:txEl>
                                              <p:pRg st="0" end="0"/>
                                            </p:txEl>
                                          </p:spTgt>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fade">
                                      <p:cBhvr>
                                        <p:cTn id="68" dur="500"/>
                                        <p:tgtEl>
                                          <p:spTgt spid="9"/>
                                        </p:tgtEl>
                                      </p:cBhvr>
                                    </p:animEffect>
                                  </p:childTnLst>
                                </p:cTn>
                              </p:par>
                            </p:childTnLst>
                          </p:cTn>
                        </p:par>
                        <p:par>
                          <p:cTn id="69" fill="hold">
                            <p:stCondLst>
                              <p:cond delay="5500"/>
                            </p:stCondLst>
                            <p:childTnLst>
                              <p:par>
                                <p:cTn id="70" presetID="22" presetClass="entr" presetSubtype="8" fill="hold"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wipe(left)">
                                      <p:cBhvr>
                                        <p:cTn id="72" dur="500"/>
                                        <p:tgtEl>
                                          <p:spTgt spid="24"/>
                                        </p:tgtEl>
                                      </p:cBhvr>
                                    </p:animEffect>
                                  </p:childTnLst>
                                </p:cTn>
                              </p:par>
                            </p:childTnLst>
                          </p:cTn>
                        </p:par>
                        <p:par>
                          <p:cTn id="73" fill="hold">
                            <p:stCondLst>
                              <p:cond delay="6000"/>
                            </p:stCondLst>
                            <p:childTnLst>
                              <p:par>
                                <p:cTn id="74" presetID="10" presetClass="entr" presetSubtype="0" fill="hold" grpId="0" nodeType="afterEffect">
                                  <p:stCondLst>
                                    <p:cond delay="0"/>
                                  </p:stCondLst>
                                  <p:childTnLst>
                                    <p:set>
                                      <p:cBhvr>
                                        <p:cTn id="75" dur="1" fill="hold">
                                          <p:stCondLst>
                                            <p:cond delay="0"/>
                                          </p:stCondLst>
                                        </p:cTn>
                                        <p:tgtEl>
                                          <p:spTgt spid="35"/>
                                        </p:tgtEl>
                                        <p:attrNameLst>
                                          <p:attrName>style.visibility</p:attrName>
                                        </p:attrNameLst>
                                      </p:cBhvr>
                                      <p:to>
                                        <p:strVal val="visible"/>
                                      </p:to>
                                    </p:set>
                                    <p:animEffect transition="in" filter="fade">
                                      <p:cBhvr>
                                        <p:cTn id="76" dur="500"/>
                                        <p:tgtEl>
                                          <p:spTgt spid="35"/>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fade">
                                      <p:cBhvr>
                                        <p:cTn id="79" dur="500"/>
                                        <p:tgtEl>
                                          <p:spTgt spid="34"/>
                                        </p:tgtEl>
                                      </p:cBhvr>
                                    </p:animEffect>
                                  </p:childTnLst>
                                </p:cTn>
                              </p:par>
                            </p:childTnLst>
                          </p:cTn>
                        </p:par>
                        <p:par>
                          <p:cTn id="80" fill="hold">
                            <p:stCondLst>
                              <p:cond delay="6500"/>
                            </p:stCondLst>
                            <p:childTnLst>
                              <p:par>
                                <p:cTn id="81" presetID="10" presetClass="entr" presetSubtype="0" fill="hold" grpId="0" nodeType="afterEffect">
                                  <p:stCondLst>
                                    <p:cond delay="0"/>
                                  </p:stCondLst>
                                  <p:childTnLst>
                                    <p:set>
                                      <p:cBhvr>
                                        <p:cTn id="82" dur="1" fill="hold">
                                          <p:stCondLst>
                                            <p:cond delay="0"/>
                                          </p:stCondLst>
                                        </p:cTn>
                                        <p:tgtEl>
                                          <p:spTgt spid="16">
                                            <p:txEl>
                                              <p:pRg st="0" end="0"/>
                                            </p:txEl>
                                          </p:spTgt>
                                        </p:tgtEl>
                                        <p:attrNameLst>
                                          <p:attrName>style.visibility</p:attrName>
                                        </p:attrNameLst>
                                      </p:cBhvr>
                                      <p:to>
                                        <p:strVal val="visible"/>
                                      </p:to>
                                    </p:set>
                                    <p:animEffect transition="in" filter="fade">
                                      <p:cBhvr>
                                        <p:cTn id="83" dur="500"/>
                                        <p:tgtEl>
                                          <p:spTgt spid="16">
                                            <p:txEl>
                                              <p:pRg st="0" end="0"/>
                                            </p:txEl>
                                          </p:spTgt>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fade">
                                      <p:cBhvr>
                                        <p:cTn id="86" dur="500"/>
                                        <p:tgtEl>
                                          <p:spTgt spid="10"/>
                                        </p:tgtEl>
                                      </p:cBhvr>
                                    </p:animEffect>
                                  </p:childTnLst>
                                </p:cTn>
                              </p:par>
                            </p:childTnLst>
                          </p:cTn>
                        </p:par>
                        <p:par>
                          <p:cTn id="87" fill="hold">
                            <p:stCondLst>
                              <p:cond delay="7000"/>
                            </p:stCondLst>
                            <p:childTnLst>
                              <p:par>
                                <p:cTn id="88" presetID="22" presetClass="entr" presetSubtype="2" fill="hold" nodeType="afterEffect">
                                  <p:stCondLst>
                                    <p:cond delay="0"/>
                                  </p:stCondLst>
                                  <p:childTnLst>
                                    <p:set>
                                      <p:cBhvr>
                                        <p:cTn id="89" dur="1" fill="hold">
                                          <p:stCondLst>
                                            <p:cond delay="0"/>
                                          </p:stCondLst>
                                        </p:cTn>
                                        <p:tgtEl>
                                          <p:spTgt spid="22"/>
                                        </p:tgtEl>
                                        <p:attrNameLst>
                                          <p:attrName>style.visibility</p:attrName>
                                        </p:attrNameLst>
                                      </p:cBhvr>
                                      <p:to>
                                        <p:strVal val="visible"/>
                                      </p:to>
                                    </p:set>
                                    <p:animEffect transition="in" filter="wipe(right)">
                                      <p:cBhvr>
                                        <p:cTn id="90" dur="500"/>
                                        <p:tgtEl>
                                          <p:spTgt spid="22"/>
                                        </p:tgtEl>
                                      </p:cBhvr>
                                    </p:animEffect>
                                  </p:childTnLst>
                                </p:cTn>
                              </p:par>
                            </p:childTnLst>
                          </p:cTn>
                        </p:par>
                        <p:par>
                          <p:cTn id="91" fill="hold">
                            <p:stCondLst>
                              <p:cond delay="7500"/>
                            </p:stCondLst>
                            <p:childTnLst>
                              <p:par>
                                <p:cTn id="92" presetID="10" presetClass="entr" presetSubtype="0" fill="hold" grpId="0" nodeType="after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fade">
                                      <p:cBhvr>
                                        <p:cTn id="94" dur="500"/>
                                        <p:tgtEl>
                                          <p:spTgt spid="39"/>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8"/>
                                        </p:tgtEl>
                                        <p:attrNameLst>
                                          <p:attrName>style.visibility</p:attrName>
                                        </p:attrNameLst>
                                      </p:cBhvr>
                                      <p:to>
                                        <p:strVal val="visible"/>
                                      </p:to>
                                    </p:set>
                                    <p:animEffect transition="in" filter="fade">
                                      <p:cBhvr>
                                        <p:cTn id="97" dur="500"/>
                                        <p:tgtEl>
                                          <p:spTgt spid="38"/>
                                        </p:tgtEl>
                                      </p:cBhvr>
                                    </p:animEffect>
                                  </p:childTnLst>
                                </p:cTn>
                              </p:par>
                            </p:childTnLst>
                          </p:cTn>
                        </p:par>
                        <p:par>
                          <p:cTn id="98" fill="hold">
                            <p:stCondLst>
                              <p:cond delay="8000"/>
                            </p:stCondLst>
                            <p:childTnLst>
                              <p:par>
                                <p:cTn id="99" presetID="10" presetClass="entr" presetSubtype="0" fill="hold" grpId="0" nodeType="afterEffect">
                                  <p:stCondLst>
                                    <p:cond delay="0"/>
                                  </p:stCondLst>
                                  <p:childTnLst>
                                    <p:set>
                                      <p:cBhvr>
                                        <p:cTn id="100" dur="1" fill="hold">
                                          <p:stCondLst>
                                            <p:cond delay="0"/>
                                          </p:stCondLst>
                                        </p:cTn>
                                        <p:tgtEl>
                                          <p:spTgt spid="11"/>
                                        </p:tgtEl>
                                        <p:attrNameLst>
                                          <p:attrName>style.visibility</p:attrName>
                                        </p:attrNameLst>
                                      </p:cBhvr>
                                      <p:to>
                                        <p:strVal val="visible"/>
                                      </p:to>
                                    </p:set>
                                    <p:animEffect transition="in" filter="fade">
                                      <p:cBhvr>
                                        <p:cTn id="101" dur="500"/>
                                        <p:tgtEl>
                                          <p:spTgt spid="11"/>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17">
                                            <p:txEl>
                                              <p:pRg st="0" end="0"/>
                                            </p:txEl>
                                          </p:spTgt>
                                        </p:tgtEl>
                                        <p:attrNameLst>
                                          <p:attrName>style.visibility</p:attrName>
                                        </p:attrNameLst>
                                      </p:cBhvr>
                                      <p:to>
                                        <p:strVal val="visible"/>
                                      </p:to>
                                    </p:set>
                                    <p:animEffect transition="in" filter="fade">
                                      <p:cBhvr>
                                        <p:cTn id="104" dur="500"/>
                                        <p:tgtEl>
                                          <p:spTgt spid="17">
                                            <p:txEl>
                                              <p:pRg st="0" end="0"/>
                                            </p:txEl>
                                          </p:spTgt>
                                        </p:tgtEl>
                                      </p:cBhvr>
                                    </p:animEffect>
                                  </p:childTnLst>
                                </p:cTn>
                              </p:par>
                            </p:childTnLst>
                          </p:cTn>
                        </p:par>
                        <p:par>
                          <p:cTn id="105" fill="hold">
                            <p:stCondLst>
                              <p:cond delay="8500"/>
                            </p:stCondLst>
                            <p:childTnLst>
                              <p:par>
                                <p:cTn id="106" presetID="22" presetClass="entr" presetSubtype="8" fill="hold" nodeType="after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wipe(left)">
                                      <p:cBhvr>
                                        <p:cTn id="108" dur="500"/>
                                        <p:tgtEl>
                                          <p:spTgt spid="19"/>
                                        </p:tgtEl>
                                      </p:cBhvr>
                                    </p:animEffect>
                                  </p:childTnLst>
                                </p:cTn>
                              </p:par>
                            </p:childTnLst>
                          </p:cTn>
                        </p:par>
                        <p:par>
                          <p:cTn id="109" fill="hold">
                            <p:stCondLst>
                              <p:cond delay="9000"/>
                            </p:stCondLst>
                            <p:childTnLst>
                              <p:par>
                                <p:cTn id="110" presetID="10" presetClass="entr" presetSubtype="0" fill="hold" grpId="0" nodeType="afterEffect">
                                  <p:stCondLst>
                                    <p:cond delay="0"/>
                                  </p:stCondLst>
                                  <p:childTnLst>
                                    <p:set>
                                      <p:cBhvr>
                                        <p:cTn id="111" dur="1" fill="hold">
                                          <p:stCondLst>
                                            <p:cond delay="0"/>
                                          </p:stCondLst>
                                        </p:cTn>
                                        <p:tgtEl>
                                          <p:spTgt spid="33"/>
                                        </p:tgtEl>
                                        <p:attrNameLst>
                                          <p:attrName>style.visibility</p:attrName>
                                        </p:attrNameLst>
                                      </p:cBhvr>
                                      <p:to>
                                        <p:strVal val="visible"/>
                                      </p:to>
                                    </p:set>
                                    <p:animEffect transition="in" filter="fade">
                                      <p:cBhvr>
                                        <p:cTn id="112" dur="500"/>
                                        <p:tgtEl>
                                          <p:spTgt spid="33"/>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Effect transition="in" filter="fade">
                                      <p:cBhvr>
                                        <p:cTn id="11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10" grpId="0" animBg="1"/>
      <p:bldP spid="9" grpId="0" animBg="1"/>
      <p:bldP spid="8" grpId="0" animBg="1"/>
      <p:bldP spid="7" grpId="0" animBg="1"/>
      <p:bldP spid="6" grpId="0" animBg="1"/>
      <p:bldP spid="12" grpId="0" build="p">
        <p:tmplLst>
          <p:tmpl lvl="1">
            <p:tnLst>
              <p:par>
                <p:cTn presetID="10" presetClass="entr" presetSubtype="0" fill="hold" nodeType="with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3" grpId="0" build="p">
        <p:tmplLst>
          <p:tmpl lvl="1">
            <p:tnLst>
              <p:par>
                <p:cTn presetID="10"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animEffect transition="in" filter="fade">
                      <p:cBhvr>
                        <p:cTn dur="500"/>
                        <p:tgtEl>
                          <p:spTgt spid="13"/>
                        </p:tgtEl>
                      </p:cBhvr>
                    </p:animEffect>
                  </p:childTnLst>
                </p:cTn>
              </p:par>
            </p:tnLst>
          </p:tmpl>
        </p:tmplLst>
      </p:bldP>
      <p:bldP spid="14" grpId="0" build="p">
        <p:tmplLst>
          <p:tmpl lvl="1">
            <p:tnLst>
              <p:par>
                <p:cTn presetID="10" presetClass="entr" presetSubtype="0" fill="hold" nodeType="afterEffect">
                  <p:stCondLst>
                    <p:cond delay="0"/>
                  </p:stCondLst>
                  <p:childTnLst>
                    <p:set>
                      <p:cBhvr>
                        <p:cTn dur="1" fill="hold">
                          <p:stCondLst>
                            <p:cond delay="0"/>
                          </p:stCondLst>
                        </p:cTn>
                        <p:tgtEl>
                          <p:spTgt spid="14"/>
                        </p:tgtEl>
                        <p:attrNameLst>
                          <p:attrName>style.visibility</p:attrName>
                        </p:attrNameLst>
                      </p:cBhvr>
                      <p:to>
                        <p:strVal val="visible"/>
                      </p:to>
                    </p:set>
                    <p:animEffect transition="in" filter="fade">
                      <p:cBhvr>
                        <p:cTn dur="500"/>
                        <p:tgtEl>
                          <p:spTgt spid="14"/>
                        </p:tgtEl>
                      </p:cBhvr>
                    </p:animEffect>
                  </p:childTnLst>
                </p:cTn>
              </p:par>
            </p:tnLst>
          </p:tmpl>
        </p:tmplLst>
      </p:bldP>
      <p:bldP spid="15" grpId="0" build="p">
        <p:tmplLst>
          <p:tmpl lvl="1">
            <p:tnLst>
              <p:par>
                <p:cTn presetID="10" presetClass="entr" presetSubtype="0" fill="hold" nodeType="after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P spid="16" grpId="0" build="p">
        <p:tmplLst>
          <p:tmpl lvl="1">
            <p:tnLst>
              <p:par>
                <p:cTn presetID="10" presetClass="entr" presetSubtype="0" fill="hold" nodeType="afterEffect">
                  <p:stCondLst>
                    <p:cond delay="0"/>
                  </p:stCondLst>
                  <p:childTnLst>
                    <p:set>
                      <p:cBhvr>
                        <p:cTn dur="1" fill="hold">
                          <p:stCondLst>
                            <p:cond delay="0"/>
                          </p:stCondLst>
                        </p:cTn>
                        <p:tgtEl>
                          <p:spTgt spid="16"/>
                        </p:tgtEl>
                        <p:attrNameLst>
                          <p:attrName>style.visibility</p:attrName>
                        </p:attrNameLst>
                      </p:cBhvr>
                      <p:to>
                        <p:strVal val="visible"/>
                      </p:to>
                    </p:set>
                    <p:animEffect transition="in" filter="fade">
                      <p:cBhvr>
                        <p:cTn dur="500"/>
                        <p:tgtEl>
                          <p:spTgt spid="16"/>
                        </p:tgtEl>
                      </p:cBhvr>
                    </p:animEffect>
                  </p:childTnLst>
                </p:cTn>
              </p:par>
            </p:tnLst>
          </p:tmpl>
        </p:tmplLst>
      </p:bldP>
      <p:bldP spid="17" grpId="0" build="p">
        <p:tmplLst>
          <p:tmpl lvl="1">
            <p:tnLst>
              <p:par>
                <p:cTn presetID="10" presetClass="entr" presetSubtype="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Effect transition="in" filter="fade">
                      <p:cBhvr>
                        <p:cTn dur="500"/>
                        <p:tgtEl>
                          <p:spTgt spid="17"/>
                        </p:tgtEl>
                      </p:cBhvr>
                    </p:animEffect>
                  </p:childTnLst>
                </p:cTn>
              </p:par>
            </p:tnLst>
          </p:tmpl>
        </p:tmplLst>
      </p:bldP>
      <p:bldP spid="32" grpId="0"/>
      <p:bldP spid="33" grpId="0"/>
      <p:bldP spid="34" grpId="0"/>
      <p:bldP spid="35" grpId="0"/>
      <p:bldP spid="36" grpId="0"/>
      <p:bldP spid="37" grpId="0"/>
      <p:bldP spid="38" grpId="0">
        <p:tmplLst>
          <p:tmpl>
            <p:tnLst>
              <p:par>
                <p:cTn presetID="10" presetClass="entr" presetSubtype="0" fill="hold" nodeType="withEffect">
                  <p:stCondLst>
                    <p:cond delay="0"/>
                  </p:stCondLst>
                  <p:childTnLst>
                    <p:set>
                      <p:cBhvr>
                        <p:cTn dur="1" fill="hold">
                          <p:stCondLst>
                            <p:cond delay="0"/>
                          </p:stCondLst>
                        </p:cTn>
                        <p:tgtEl>
                          <p:spTgt spid="38"/>
                        </p:tgtEl>
                        <p:attrNameLst>
                          <p:attrName>style.visibility</p:attrName>
                        </p:attrNameLst>
                      </p:cBhvr>
                      <p:to>
                        <p:strVal val="visible"/>
                      </p:to>
                    </p:set>
                    <p:animEffect transition="in" filter="fade">
                      <p:cBhvr>
                        <p:cTn dur="500"/>
                        <p:tgtEl>
                          <p:spTgt spid="38"/>
                        </p:tgtEl>
                      </p:cBhvr>
                    </p:animEffect>
                  </p:childTnLst>
                </p:cTn>
              </p:par>
            </p:tnLst>
          </p:tmpl>
        </p:tmplLst>
      </p:bldP>
      <p:bldP spid="39" grpId="0">
        <p:tmplLst>
          <p:tmpl>
            <p:tnLst>
              <p:par>
                <p:cTn presetID="10" presetClass="entr" presetSubtype="0" fill="hold" nodeType="afterEffect">
                  <p:stCondLst>
                    <p:cond delay="0"/>
                  </p:stCondLst>
                  <p:childTnLst>
                    <p:set>
                      <p:cBhvr>
                        <p:cTn dur="1" fill="hold">
                          <p:stCondLst>
                            <p:cond delay="0"/>
                          </p:stCondLst>
                        </p:cTn>
                        <p:tgtEl>
                          <p:spTgt spid="39"/>
                        </p:tgtEl>
                        <p:attrNameLst>
                          <p:attrName>style.visibility</p:attrName>
                        </p:attrNameLst>
                      </p:cBhvr>
                      <p:to>
                        <p:strVal val="visible"/>
                      </p:to>
                    </p:set>
                    <p:animEffect transition="in" filter="fade">
                      <p:cBhvr>
                        <p:cTn dur="500"/>
                        <p:tgtEl>
                          <p:spTgt spid="39"/>
                        </p:tgtEl>
                      </p:cBhvr>
                    </p:animEffect>
                  </p:childTnLst>
                </p:cTn>
              </p:par>
            </p:tnLst>
          </p:tmpl>
        </p:tmplLst>
      </p:bldP>
      <p:bldP spid="40" grpId="0">
        <p:tmplLst>
          <p:tmpl>
            <p:tnLst>
              <p:par>
                <p:cTn presetID="10" presetClass="entr" presetSubtype="0" fill="hold" nodeType="withEffect">
                  <p:stCondLst>
                    <p:cond delay="0"/>
                  </p:stCondLst>
                  <p:childTnLst>
                    <p:set>
                      <p:cBhvr>
                        <p:cTn dur="1" fill="hold">
                          <p:stCondLst>
                            <p:cond delay="0"/>
                          </p:stCondLst>
                        </p:cTn>
                        <p:tgtEl>
                          <p:spTgt spid="40"/>
                        </p:tgtEl>
                        <p:attrNameLst>
                          <p:attrName>style.visibility</p:attrName>
                        </p:attrNameLst>
                      </p:cBhvr>
                      <p:to>
                        <p:strVal val="visible"/>
                      </p:to>
                    </p:set>
                    <p:animEffect transition="in" filter="fade">
                      <p:cBhvr>
                        <p:cTn dur="500"/>
                        <p:tgtEl>
                          <p:spTgt spid="40"/>
                        </p:tgtEl>
                      </p:cBhvr>
                    </p:animEffect>
                  </p:childTnLst>
                </p:cTn>
              </p:par>
            </p:tnLst>
          </p:tmpl>
        </p:tmplLst>
      </p:bldP>
      <p:bldP spid="41" grpId="0">
        <p:tmplLst>
          <p:tmpl>
            <p:tnLst>
              <p:par>
                <p:cTn presetID="10" presetClass="entr" presetSubtype="0" fill="hold" nodeType="afterEffect">
                  <p:stCondLst>
                    <p:cond delay="0"/>
                  </p:stCondLst>
                  <p:childTnLst>
                    <p:set>
                      <p:cBhvr>
                        <p:cTn dur="1" fill="hold">
                          <p:stCondLst>
                            <p:cond delay="0"/>
                          </p:stCondLst>
                        </p:cTn>
                        <p:tgtEl>
                          <p:spTgt spid="41"/>
                        </p:tgtEl>
                        <p:attrNameLst>
                          <p:attrName>style.visibility</p:attrName>
                        </p:attrNameLst>
                      </p:cBhvr>
                      <p:to>
                        <p:strVal val="visible"/>
                      </p:to>
                    </p:set>
                    <p:animEffect transition="in" filter="fade">
                      <p:cBhvr>
                        <p:cTn dur="500"/>
                        <p:tgtEl>
                          <p:spTgt spid="41"/>
                        </p:tgtEl>
                      </p:cBhvr>
                    </p:animEffect>
                  </p:childTnLst>
                </p:cTn>
              </p:par>
            </p:tnLst>
          </p:tmpl>
        </p:tmplLst>
      </p:bldP>
      <p:bldP spid="42" grpId="0">
        <p:tmplLst>
          <p:tmpl>
            <p:tnLst>
              <p:par>
                <p:cTn presetID="10" presetClass="entr" presetSubtype="0" fill="hold" nodeType="withEffect">
                  <p:stCondLst>
                    <p:cond delay="0"/>
                  </p:stCondLst>
                  <p:childTnLst>
                    <p:set>
                      <p:cBhvr>
                        <p:cTn dur="1" fill="hold">
                          <p:stCondLst>
                            <p:cond delay="0"/>
                          </p:stCondLst>
                        </p:cTn>
                        <p:tgtEl>
                          <p:spTgt spid="42"/>
                        </p:tgtEl>
                        <p:attrNameLst>
                          <p:attrName>style.visibility</p:attrName>
                        </p:attrNameLst>
                      </p:cBhvr>
                      <p:to>
                        <p:strVal val="visible"/>
                      </p:to>
                    </p:set>
                    <p:animEffect transition="in" filter="fade">
                      <p:cBhvr>
                        <p:cTn dur="500"/>
                        <p:tgtEl>
                          <p:spTgt spid="42"/>
                        </p:tgtEl>
                      </p:cBhvr>
                    </p:animEffect>
                  </p:childTnLst>
                </p:cTn>
              </p:par>
            </p:tnLst>
          </p:tmpl>
        </p:tmplLst>
      </p:bldP>
      <p:bldP spid="43" grpId="0">
        <p:tmplLst>
          <p:tmpl>
            <p:tnLst>
              <p:par>
                <p:cTn presetID="10" presetClass="entr" presetSubtype="0" fill="hold" nodeType="afterEffect">
                  <p:stCondLst>
                    <p:cond delay="0"/>
                  </p:stCondLst>
                  <p:childTnLst>
                    <p:set>
                      <p:cBhvr>
                        <p:cTn dur="1" fill="hold">
                          <p:stCondLst>
                            <p:cond delay="0"/>
                          </p:stCondLst>
                        </p:cTn>
                        <p:tgtEl>
                          <p:spTgt spid="43"/>
                        </p:tgtEl>
                        <p:attrNameLst>
                          <p:attrName>style.visibility</p:attrName>
                        </p:attrNameLst>
                      </p:cBhvr>
                      <p:to>
                        <p:strVal val="visible"/>
                      </p:to>
                    </p:set>
                    <p:animEffect transition="in" filter="fade">
                      <p:cBhvr>
                        <p:cTn dur="500"/>
                        <p:tgtEl>
                          <p:spTgt spid="43"/>
                        </p:tgtEl>
                      </p:cBhvr>
                    </p:animEffect>
                  </p:childTnLst>
                </p:cTn>
              </p:par>
            </p:tnLst>
          </p:tmpl>
        </p:tmplLst>
      </p:bldP>
    </p:bldLst>
  </p:timing>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5 Points">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5" name="テキスト プレースホルダー 11"/>
          <p:cNvSpPr>
            <a:spLocks noGrp="1"/>
          </p:cNvSpPr>
          <p:nvPr>
            <p:ph type="body" sz="quarter" idx="17" hasCustomPrompt="1"/>
          </p:nvPr>
        </p:nvSpPr>
        <p:spPr>
          <a:xfrm>
            <a:off x="907291" y="1966589"/>
            <a:ext cx="3600400" cy="773203"/>
          </a:xfrm>
        </p:spPr>
        <p:txBody>
          <a:bodyPr anchor="t">
            <a:noAutofit/>
          </a:bodyPr>
          <a:lstStyle>
            <a:lvl1pPr algn="r">
              <a:lnSpc>
                <a:spcPct val="120000"/>
              </a:lnSpc>
              <a:defRPr sz="3200" spc="300">
                <a:solidFill>
                  <a:schemeClr val="accent1"/>
                </a:solidFill>
                <a:latin typeface="+mj-lt"/>
              </a:defRPr>
            </a:lvl1pPr>
          </a:lstStyle>
          <a:p>
            <a:pPr lvl="0"/>
            <a:r>
              <a:rPr lang="en-US" altLang="ja-JP" dirty="0"/>
              <a:t>TEXT HERE</a:t>
            </a:r>
            <a:endParaRPr lang="en-US" dirty="0"/>
          </a:p>
        </p:txBody>
      </p:sp>
      <p:sp>
        <p:nvSpPr>
          <p:cNvPr id="6" name="正方形/長方形 5"/>
          <p:cNvSpPr/>
          <p:nvPr userDrawn="1"/>
        </p:nvSpPr>
        <p:spPr>
          <a:xfrm>
            <a:off x="4642706" y="1678115"/>
            <a:ext cx="72000" cy="135015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プレースホルダー 11"/>
          <p:cNvSpPr>
            <a:spLocks noGrp="1"/>
          </p:cNvSpPr>
          <p:nvPr>
            <p:ph type="body" sz="quarter" idx="26" hasCustomPrompt="1"/>
          </p:nvPr>
        </p:nvSpPr>
        <p:spPr>
          <a:xfrm>
            <a:off x="4822726" y="1678115"/>
            <a:ext cx="11611290" cy="1350150"/>
          </a:xfrm>
        </p:spPr>
        <p:txBody>
          <a:bodyPr anchor="ctr">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8" name="テキスト プレースホルダー 11"/>
          <p:cNvSpPr>
            <a:spLocks noGrp="1"/>
          </p:cNvSpPr>
          <p:nvPr>
            <p:ph type="body" sz="quarter" idx="27" hasCustomPrompt="1"/>
          </p:nvPr>
        </p:nvSpPr>
        <p:spPr>
          <a:xfrm>
            <a:off x="907291" y="3530513"/>
            <a:ext cx="3600400" cy="773203"/>
          </a:xfrm>
        </p:spPr>
        <p:txBody>
          <a:bodyPr anchor="t">
            <a:noAutofit/>
          </a:bodyPr>
          <a:lstStyle>
            <a:lvl1pPr algn="r">
              <a:lnSpc>
                <a:spcPct val="120000"/>
              </a:lnSpc>
              <a:defRPr sz="3200" spc="300">
                <a:solidFill>
                  <a:schemeClr val="accent1"/>
                </a:solidFill>
                <a:latin typeface="+mj-lt"/>
              </a:defRPr>
            </a:lvl1pPr>
          </a:lstStyle>
          <a:p>
            <a:pPr lvl="0"/>
            <a:r>
              <a:rPr lang="en-US" altLang="ja-JP" dirty="0"/>
              <a:t>TEXT HERE</a:t>
            </a:r>
            <a:endParaRPr lang="en-US" dirty="0"/>
          </a:p>
        </p:txBody>
      </p:sp>
      <p:sp>
        <p:nvSpPr>
          <p:cNvPr id="9" name="正方形/長方形 8"/>
          <p:cNvSpPr/>
          <p:nvPr userDrawn="1"/>
        </p:nvSpPr>
        <p:spPr>
          <a:xfrm>
            <a:off x="4642706" y="3242039"/>
            <a:ext cx="72000" cy="135015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0" name="テキスト プレースホルダー 11"/>
          <p:cNvSpPr>
            <a:spLocks noGrp="1"/>
          </p:cNvSpPr>
          <p:nvPr>
            <p:ph type="body" sz="quarter" idx="28" hasCustomPrompt="1"/>
          </p:nvPr>
        </p:nvSpPr>
        <p:spPr>
          <a:xfrm>
            <a:off x="4822726" y="3242039"/>
            <a:ext cx="11611290" cy="1350150"/>
          </a:xfrm>
        </p:spPr>
        <p:txBody>
          <a:bodyPr anchor="ctr">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11" name="テキスト プレースホルダー 11"/>
          <p:cNvSpPr>
            <a:spLocks noGrp="1"/>
          </p:cNvSpPr>
          <p:nvPr>
            <p:ph type="body" sz="quarter" idx="29" hasCustomPrompt="1"/>
          </p:nvPr>
        </p:nvSpPr>
        <p:spPr>
          <a:xfrm>
            <a:off x="907291" y="5094437"/>
            <a:ext cx="3600400" cy="773203"/>
          </a:xfrm>
        </p:spPr>
        <p:txBody>
          <a:bodyPr anchor="t">
            <a:noAutofit/>
          </a:bodyPr>
          <a:lstStyle>
            <a:lvl1pPr algn="r">
              <a:lnSpc>
                <a:spcPct val="120000"/>
              </a:lnSpc>
              <a:defRPr sz="3200" spc="300">
                <a:solidFill>
                  <a:schemeClr val="accent1"/>
                </a:solidFill>
                <a:latin typeface="+mj-lt"/>
              </a:defRPr>
            </a:lvl1pPr>
          </a:lstStyle>
          <a:p>
            <a:pPr lvl="0"/>
            <a:r>
              <a:rPr lang="en-US" altLang="ja-JP" dirty="0"/>
              <a:t>TEXT HERE</a:t>
            </a:r>
            <a:endParaRPr lang="en-US" dirty="0"/>
          </a:p>
        </p:txBody>
      </p:sp>
      <p:sp>
        <p:nvSpPr>
          <p:cNvPr id="12" name="正方形/長方形 11"/>
          <p:cNvSpPr/>
          <p:nvPr userDrawn="1"/>
        </p:nvSpPr>
        <p:spPr>
          <a:xfrm>
            <a:off x="4642706" y="4805963"/>
            <a:ext cx="72000" cy="135015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テキスト プレースホルダー 11"/>
          <p:cNvSpPr>
            <a:spLocks noGrp="1"/>
          </p:cNvSpPr>
          <p:nvPr>
            <p:ph type="body" sz="quarter" idx="30" hasCustomPrompt="1"/>
          </p:nvPr>
        </p:nvSpPr>
        <p:spPr>
          <a:xfrm>
            <a:off x="4822726" y="4805963"/>
            <a:ext cx="11611290" cy="1350150"/>
          </a:xfrm>
        </p:spPr>
        <p:txBody>
          <a:bodyPr anchor="ctr">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14" name="テキスト プレースホルダー 11"/>
          <p:cNvSpPr>
            <a:spLocks noGrp="1"/>
          </p:cNvSpPr>
          <p:nvPr>
            <p:ph type="body" sz="quarter" idx="31" hasCustomPrompt="1"/>
          </p:nvPr>
        </p:nvSpPr>
        <p:spPr>
          <a:xfrm>
            <a:off x="907291" y="6658361"/>
            <a:ext cx="3600400" cy="773203"/>
          </a:xfrm>
        </p:spPr>
        <p:txBody>
          <a:bodyPr anchor="t">
            <a:noAutofit/>
          </a:bodyPr>
          <a:lstStyle>
            <a:lvl1pPr algn="r">
              <a:lnSpc>
                <a:spcPct val="120000"/>
              </a:lnSpc>
              <a:defRPr sz="3200" spc="300">
                <a:solidFill>
                  <a:schemeClr val="accent1"/>
                </a:solidFill>
                <a:latin typeface="+mj-lt"/>
              </a:defRPr>
            </a:lvl1pPr>
          </a:lstStyle>
          <a:p>
            <a:pPr lvl="0"/>
            <a:r>
              <a:rPr lang="en-US" altLang="ja-JP" dirty="0"/>
              <a:t>TEXT HERE</a:t>
            </a:r>
            <a:endParaRPr lang="en-US" dirty="0"/>
          </a:p>
        </p:txBody>
      </p:sp>
      <p:sp>
        <p:nvSpPr>
          <p:cNvPr id="15" name="正方形/長方形 14"/>
          <p:cNvSpPr/>
          <p:nvPr userDrawn="1"/>
        </p:nvSpPr>
        <p:spPr>
          <a:xfrm>
            <a:off x="4642706" y="6369887"/>
            <a:ext cx="72000" cy="135015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テキスト プレースホルダー 11"/>
          <p:cNvSpPr>
            <a:spLocks noGrp="1"/>
          </p:cNvSpPr>
          <p:nvPr>
            <p:ph type="body" sz="quarter" idx="32" hasCustomPrompt="1"/>
          </p:nvPr>
        </p:nvSpPr>
        <p:spPr>
          <a:xfrm>
            <a:off x="4822726" y="6369887"/>
            <a:ext cx="11611290" cy="1350150"/>
          </a:xfrm>
        </p:spPr>
        <p:txBody>
          <a:bodyPr anchor="ctr">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
        <p:nvSpPr>
          <p:cNvPr id="17" name="テキスト プレースホルダー 11"/>
          <p:cNvSpPr>
            <a:spLocks noGrp="1"/>
          </p:cNvSpPr>
          <p:nvPr>
            <p:ph type="body" sz="quarter" idx="33" hasCustomPrompt="1"/>
          </p:nvPr>
        </p:nvSpPr>
        <p:spPr>
          <a:xfrm>
            <a:off x="907291" y="8222284"/>
            <a:ext cx="3600400" cy="773203"/>
          </a:xfrm>
        </p:spPr>
        <p:txBody>
          <a:bodyPr anchor="t">
            <a:noAutofit/>
          </a:bodyPr>
          <a:lstStyle>
            <a:lvl1pPr algn="r">
              <a:lnSpc>
                <a:spcPct val="120000"/>
              </a:lnSpc>
              <a:defRPr sz="3200" spc="300">
                <a:solidFill>
                  <a:schemeClr val="accent1"/>
                </a:solidFill>
                <a:latin typeface="+mj-lt"/>
              </a:defRPr>
            </a:lvl1pPr>
          </a:lstStyle>
          <a:p>
            <a:pPr lvl="0"/>
            <a:r>
              <a:rPr lang="en-US" altLang="ja-JP" dirty="0"/>
              <a:t>TEXT HERE</a:t>
            </a:r>
            <a:endParaRPr lang="en-US" dirty="0"/>
          </a:p>
        </p:txBody>
      </p:sp>
      <p:sp>
        <p:nvSpPr>
          <p:cNvPr id="18" name="正方形/長方形 17"/>
          <p:cNvSpPr/>
          <p:nvPr userDrawn="1"/>
        </p:nvSpPr>
        <p:spPr>
          <a:xfrm>
            <a:off x="4642706" y="7933810"/>
            <a:ext cx="72000" cy="1350150"/>
          </a:xfrm>
          <a:prstGeom prst="rect">
            <a:avLst/>
          </a:prstGeom>
          <a:solidFill>
            <a:schemeClr val="accent1"/>
          </a:solidFill>
          <a:ln w="12700" cmpd="thinThick">
            <a:noFill/>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 name="テキスト プレースホルダー 11"/>
          <p:cNvSpPr>
            <a:spLocks noGrp="1"/>
          </p:cNvSpPr>
          <p:nvPr>
            <p:ph type="body" sz="quarter" idx="34" hasCustomPrompt="1"/>
          </p:nvPr>
        </p:nvSpPr>
        <p:spPr>
          <a:xfrm>
            <a:off x="4822726" y="7933810"/>
            <a:ext cx="11611290" cy="1350150"/>
          </a:xfrm>
        </p:spPr>
        <p:txBody>
          <a:bodyPr anchor="ctr">
            <a:noAutofit/>
          </a:bodyPr>
          <a:lstStyle>
            <a:lvl1pPr algn="l">
              <a:lnSpc>
                <a:spcPct val="120000"/>
              </a:lnSpc>
              <a:spcBef>
                <a:spcPts val="0"/>
              </a:spcBef>
              <a:defRPr sz="1800">
                <a:solidFill>
                  <a:schemeClr val="tx1"/>
                </a:solidFill>
                <a:latin typeface="+mn-lt"/>
              </a:defRPr>
            </a:lvl1pPr>
          </a:lstStyle>
          <a:p>
            <a:pPr lvl="0"/>
            <a:r>
              <a:rPr lang="en-US" altLang="ja-JP" dirty="0"/>
              <a:t>Text Here</a:t>
            </a:r>
            <a:endParaRPr lang="en-US" dirty="0"/>
          </a:p>
        </p:txBody>
      </p:sp>
    </p:spTree>
    <p:extLst>
      <p:ext uri="{BB962C8B-B14F-4D97-AF65-F5344CB8AC3E}">
        <p14:creationId xmlns:p14="http://schemas.microsoft.com/office/powerpoint/2010/main" val="556499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2" decel="10000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500"/>
                            </p:stCondLst>
                            <p:childTnLst>
                              <p:par>
                                <p:cTn id="18" presetID="2" presetClass="entr" presetSubtype="8" decel="100000" fill="hold" grpId="0" nodeType="afterEffect">
                                  <p:stCondLst>
                                    <p:cond delay="250"/>
                                  </p:stCondLst>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additive="base">
                                        <p:cTn id="20" dur="500" fill="hold"/>
                                        <p:tgtEl>
                                          <p:spTgt spid="8">
                                            <p:txEl>
                                              <p:pRg st="0" end="0"/>
                                            </p:txEl>
                                          </p:spTgt>
                                        </p:tgtEl>
                                        <p:attrNameLst>
                                          <p:attrName>ppt_x</p:attrName>
                                        </p:attrNameLst>
                                      </p:cBhvr>
                                      <p:tavLst>
                                        <p:tav tm="0">
                                          <p:val>
                                            <p:strVal val="0-#ppt_w/2"/>
                                          </p:val>
                                        </p:tav>
                                        <p:tav tm="100000">
                                          <p:val>
                                            <p:strVal val="#ppt_x"/>
                                          </p:val>
                                        </p:tav>
                                      </p:tavLst>
                                    </p:anim>
                                    <p:anim calcmode="lin" valueType="num">
                                      <p:cBhvr additive="base">
                                        <p:cTn id="21" dur="500" fill="hold"/>
                                        <p:tgtEl>
                                          <p:spTgt spid="8">
                                            <p:txEl>
                                              <p:pRg st="0" end="0"/>
                                            </p:txEl>
                                          </p:spTgt>
                                        </p:tgtEl>
                                        <p:attrNameLst>
                                          <p:attrName>ppt_y</p:attrName>
                                        </p:attrNameLst>
                                      </p:cBhvr>
                                      <p:tavLst>
                                        <p:tav tm="0">
                                          <p:val>
                                            <p:strVal val="#ppt_y"/>
                                          </p:val>
                                        </p:tav>
                                        <p:tav tm="100000">
                                          <p:val>
                                            <p:strVal val="#ppt_y"/>
                                          </p:val>
                                        </p:tav>
                                      </p:tavLst>
                                    </p:anim>
                                  </p:childTnLst>
                                </p:cTn>
                              </p:par>
                              <p:par>
                                <p:cTn id="22" presetID="2" presetClass="entr" presetSubtype="4" decel="100000" fill="hold" grpId="0" nodeType="withEffect">
                                  <p:stCondLst>
                                    <p:cond delay="25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par>
                                <p:cTn id="26" presetID="2" presetClass="entr" presetSubtype="2" decel="100000" fill="hold" grpId="0" nodeType="withEffect">
                                  <p:stCondLst>
                                    <p:cond delay="25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childTnLst>
                          </p:cTn>
                        </p:par>
                        <p:par>
                          <p:cTn id="30" fill="hold">
                            <p:stCondLst>
                              <p:cond delay="1250"/>
                            </p:stCondLst>
                            <p:childTnLst>
                              <p:par>
                                <p:cTn id="31" presetID="2" presetClass="entr" presetSubtype="8" decel="100000" fill="hold" grpId="0" nodeType="afterEffect">
                                  <p:stCondLst>
                                    <p:cond delay="250"/>
                                  </p:stCondLst>
                                  <p:childTnLst>
                                    <p:set>
                                      <p:cBhvr>
                                        <p:cTn id="32" dur="1" fill="hold">
                                          <p:stCondLst>
                                            <p:cond delay="0"/>
                                          </p:stCondLst>
                                        </p:cTn>
                                        <p:tgtEl>
                                          <p:spTgt spid="11">
                                            <p:txEl>
                                              <p:pRg st="0" end="0"/>
                                            </p:txEl>
                                          </p:spTgt>
                                        </p:tgtEl>
                                        <p:attrNameLst>
                                          <p:attrName>style.visibility</p:attrName>
                                        </p:attrNameLst>
                                      </p:cBhvr>
                                      <p:to>
                                        <p:strVal val="visible"/>
                                      </p:to>
                                    </p:set>
                                    <p:anim calcmode="lin" valueType="num">
                                      <p:cBhvr additive="base">
                                        <p:cTn id="33" dur="5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11">
                                            <p:txEl>
                                              <p:pRg st="0" end="0"/>
                                            </p:txEl>
                                          </p:spTgt>
                                        </p:tgtEl>
                                        <p:attrNameLst>
                                          <p:attrName>ppt_y</p:attrName>
                                        </p:attrNameLst>
                                      </p:cBhvr>
                                      <p:tavLst>
                                        <p:tav tm="0">
                                          <p:val>
                                            <p:strVal val="#ppt_y"/>
                                          </p:val>
                                        </p:tav>
                                        <p:tav tm="100000">
                                          <p:val>
                                            <p:strVal val="#ppt_y"/>
                                          </p:val>
                                        </p:tav>
                                      </p:tavLst>
                                    </p:anim>
                                  </p:childTnLst>
                                </p:cTn>
                              </p:par>
                              <p:par>
                                <p:cTn id="35" presetID="2" presetClass="entr" presetSubtype="4" decel="100000" fill="hold" grpId="0" nodeType="withEffect">
                                  <p:stCondLst>
                                    <p:cond delay="25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2" decel="100000" fill="hold" grpId="0" nodeType="withEffect">
                                  <p:stCondLst>
                                    <p:cond delay="25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1+#ppt_w/2"/>
                                          </p:val>
                                        </p:tav>
                                        <p:tav tm="100000">
                                          <p:val>
                                            <p:strVal val="#ppt_x"/>
                                          </p:val>
                                        </p:tav>
                                      </p:tavLst>
                                    </p:anim>
                                    <p:anim calcmode="lin" valueType="num">
                                      <p:cBhvr additive="base">
                                        <p:cTn id="42" dur="500" fill="hold"/>
                                        <p:tgtEl>
                                          <p:spTgt spid="13"/>
                                        </p:tgtEl>
                                        <p:attrNameLst>
                                          <p:attrName>ppt_y</p:attrName>
                                        </p:attrNameLst>
                                      </p:cBhvr>
                                      <p:tavLst>
                                        <p:tav tm="0">
                                          <p:val>
                                            <p:strVal val="#ppt_y"/>
                                          </p:val>
                                        </p:tav>
                                        <p:tav tm="100000">
                                          <p:val>
                                            <p:strVal val="#ppt_y"/>
                                          </p:val>
                                        </p:tav>
                                      </p:tavLst>
                                    </p:anim>
                                  </p:childTnLst>
                                </p:cTn>
                              </p:par>
                            </p:childTnLst>
                          </p:cTn>
                        </p:par>
                        <p:par>
                          <p:cTn id="43" fill="hold">
                            <p:stCondLst>
                              <p:cond delay="2000"/>
                            </p:stCondLst>
                            <p:childTnLst>
                              <p:par>
                                <p:cTn id="44" presetID="2" presetClass="entr" presetSubtype="8" decel="100000" fill="hold" grpId="0" nodeType="afterEffect">
                                  <p:stCondLst>
                                    <p:cond delay="250"/>
                                  </p:stCondLst>
                                  <p:childTnLst>
                                    <p:set>
                                      <p:cBhvr>
                                        <p:cTn id="45" dur="1" fill="hold">
                                          <p:stCondLst>
                                            <p:cond delay="0"/>
                                          </p:stCondLst>
                                        </p:cTn>
                                        <p:tgtEl>
                                          <p:spTgt spid="14">
                                            <p:txEl>
                                              <p:pRg st="0" end="0"/>
                                            </p:txEl>
                                          </p:spTgt>
                                        </p:tgtEl>
                                        <p:attrNameLst>
                                          <p:attrName>style.visibility</p:attrName>
                                        </p:attrNameLst>
                                      </p:cBhvr>
                                      <p:to>
                                        <p:strVal val="visible"/>
                                      </p:to>
                                    </p:set>
                                    <p:anim calcmode="lin" valueType="num">
                                      <p:cBhvr additive="base">
                                        <p:cTn id="46" dur="500" fill="hold"/>
                                        <p:tgtEl>
                                          <p:spTgt spid="14">
                                            <p:txEl>
                                              <p:pRg st="0" end="0"/>
                                            </p:txEl>
                                          </p:spTgt>
                                        </p:tgtEl>
                                        <p:attrNameLst>
                                          <p:attrName>ppt_x</p:attrName>
                                        </p:attrNameLst>
                                      </p:cBhvr>
                                      <p:tavLst>
                                        <p:tav tm="0">
                                          <p:val>
                                            <p:strVal val="0-#ppt_w/2"/>
                                          </p:val>
                                        </p:tav>
                                        <p:tav tm="100000">
                                          <p:val>
                                            <p:strVal val="#ppt_x"/>
                                          </p:val>
                                        </p:tav>
                                      </p:tavLst>
                                    </p:anim>
                                    <p:anim calcmode="lin" valueType="num">
                                      <p:cBhvr additive="base">
                                        <p:cTn id="47" dur="500" fill="hold"/>
                                        <p:tgtEl>
                                          <p:spTgt spid="14">
                                            <p:txEl>
                                              <p:pRg st="0" end="0"/>
                                            </p:txEl>
                                          </p:spTgt>
                                        </p:tgtEl>
                                        <p:attrNameLst>
                                          <p:attrName>ppt_y</p:attrName>
                                        </p:attrNameLst>
                                      </p:cBhvr>
                                      <p:tavLst>
                                        <p:tav tm="0">
                                          <p:val>
                                            <p:strVal val="#ppt_y"/>
                                          </p:val>
                                        </p:tav>
                                        <p:tav tm="100000">
                                          <p:val>
                                            <p:strVal val="#ppt_y"/>
                                          </p:val>
                                        </p:tav>
                                      </p:tavLst>
                                    </p:anim>
                                  </p:childTnLst>
                                </p:cTn>
                              </p:par>
                              <p:par>
                                <p:cTn id="48" presetID="2" presetClass="entr" presetSubtype="4" decel="100000" fill="hold" grpId="0" nodeType="withEffect">
                                  <p:stCondLst>
                                    <p:cond delay="25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500" fill="hold"/>
                                        <p:tgtEl>
                                          <p:spTgt spid="15"/>
                                        </p:tgtEl>
                                        <p:attrNameLst>
                                          <p:attrName>ppt_x</p:attrName>
                                        </p:attrNameLst>
                                      </p:cBhvr>
                                      <p:tavLst>
                                        <p:tav tm="0">
                                          <p:val>
                                            <p:strVal val="#ppt_x"/>
                                          </p:val>
                                        </p:tav>
                                        <p:tav tm="100000">
                                          <p:val>
                                            <p:strVal val="#ppt_x"/>
                                          </p:val>
                                        </p:tav>
                                      </p:tavLst>
                                    </p:anim>
                                    <p:anim calcmode="lin" valueType="num">
                                      <p:cBhvr additive="base">
                                        <p:cTn id="51" dur="5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2" decel="100000" fill="hold" grpId="0" nodeType="withEffect">
                                  <p:stCondLst>
                                    <p:cond delay="25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fill="hold"/>
                                        <p:tgtEl>
                                          <p:spTgt spid="16"/>
                                        </p:tgtEl>
                                        <p:attrNameLst>
                                          <p:attrName>ppt_x</p:attrName>
                                        </p:attrNameLst>
                                      </p:cBhvr>
                                      <p:tavLst>
                                        <p:tav tm="0">
                                          <p:val>
                                            <p:strVal val="1+#ppt_w/2"/>
                                          </p:val>
                                        </p:tav>
                                        <p:tav tm="100000">
                                          <p:val>
                                            <p:strVal val="#ppt_x"/>
                                          </p:val>
                                        </p:tav>
                                      </p:tavLst>
                                    </p:anim>
                                    <p:anim calcmode="lin" valueType="num">
                                      <p:cBhvr additive="base">
                                        <p:cTn id="55" dur="500" fill="hold"/>
                                        <p:tgtEl>
                                          <p:spTgt spid="16"/>
                                        </p:tgtEl>
                                        <p:attrNameLst>
                                          <p:attrName>ppt_y</p:attrName>
                                        </p:attrNameLst>
                                      </p:cBhvr>
                                      <p:tavLst>
                                        <p:tav tm="0">
                                          <p:val>
                                            <p:strVal val="#ppt_y"/>
                                          </p:val>
                                        </p:tav>
                                        <p:tav tm="100000">
                                          <p:val>
                                            <p:strVal val="#ppt_y"/>
                                          </p:val>
                                        </p:tav>
                                      </p:tavLst>
                                    </p:anim>
                                  </p:childTnLst>
                                </p:cTn>
                              </p:par>
                            </p:childTnLst>
                          </p:cTn>
                        </p:par>
                        <p:par>
                          <p:cTn id="56" fill="hold">
                            <p:stCondLst>
                              <p:cond delay="2750"/>
                            </p:stCondLst>
                            <p:childTnLst>
                              <p:par>
                                <p:cTn id="57" presetID="2" presetClass="entr" presetSubtype="8" decel="100000" fill="hold" grpId="0" nodeType="afterEffect">
                                  <p:stCondLst>
                                    <p:cond delay="250"/>
                                  </p:stCondLst>
                                  <p:childTnLst>
                                    <p:set>
                                      <p:cBhvr>
                                        <p:cTn id="58" dur="1" fill="hold">
                                          <p:stCondLst>
                                            <p:cond delay="0"/>
                                          </p:stCondLst>
                                        </p:cTn>
                                        <p:tgtEl>
                                          <p:spTgt spid="17">
                                            <p:txEl>
                                              <p:pRg st="0" end="0"/>
                                            </p:txEl>
                                          </p:spTgt>
                                        </p:tgtEl>
                                        <p:attrNameLst>
                                          <p:attrName>style.visibility</p:attrName>
                                        </p:attrNameLst>
                                      </p:cBhvr>
                                      <p:to>
                                        <p:strVal val="visible"/>
                                      </p:to>
                                    </p:set>
                                    <p:anim calcmode="lin" valueType="num">
                                      <p:cBhvr additive="base">
                                        <p:cTn id="59" dur="500" fill="hold"/>
                                        <p:tgtEl>
                                          <p:spTgt spid="17">
                                            <p:txEl>
                                              <p:pRg st="0" end="0"/>
                                            </p:txEl>
                                          </p:spTgt>
                                        </p:tgtEl>
                                        <p:attrNameLst>
                                          <p:attrName>ppt_x</p:attrName>
                                        </p:attrNameLst>
                                      </p:cBhvr>
                                      <p:tavLst>
                                        <p:tav tm="0">
                                          <p:val>
                                            <p:strVal val="0-#ppt_w/2"/>
                                          </p:val>
                                        </p:tav>
                                        <p:tav tm="100000">
                                          <p:val>
                                            <p:strVal val="#ppt_x"/>
                                          </p:val>
                                        </p:tav>
                                      </p:tavLst>
                                    </p:anim>
                                    <p:anim calcmode="lin" valueType="num">
                                      <p:cBhvr additive="base">
                                        <p:cTn id="60" dur="500" fill="hold"/>
                                        <p:tgtEl>
                                          <p:spTgt spid="17">
                                            <p:txEl>
                                              <p:pRg st="0" end="0"/>
                                            </p:txEl>
                                          </p:spTgt>
                                        </p:tgtEl>
                                        <p:attrNameLst>
                                          <p:attrName>ppt_y</p:attrName>
                                        </p:attrNameLst>
                                      </p:cBhvr>
                                      <p:tavLst>
                                        <p:tav tm="0">
                                          <p:val>
                                            <p:strVal val="#ppt_y"/>
                                          </p:val>
                                        </p:tav>
                                        <p:tav tm="100000">
                                          <p:val>
                                            <p:strVal val="#ppt_y"/>
                                          </p:val>
                                        </p:tav>
                                      </p:tavLst>
                                    </p:anim>
                                  </p:childTnLst>
                                </p:cTn>
                              </p:par>
                              <p:par>
                                <p:cTn id="61" presetID="2" presetClass="entr" presetSubtype="4" decel="100000" fill="hold" grpId="0" nodeType="withEffect">
                                  <p:stCondLst>
                                    <p:cond delay="25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500" fill="hold"/>
                                        <p:tgtEl>
                                          <p:spTgt spid="18"/>
                                        </p:tgtEl>
                                        <p:attrNameLst>
                                          <p:attrName>ppt_x</p:attrName>
                                        </p:attrNameLst>
                                      </p:cBhvr>
                                      <p:tavLst>
                                        <p:tav tm="0">
                                          <p:val>
                                            <p:strVal val="#ppt_x"/>
                                          </p:val>
                                        </p:tav>
                                        <p:tav tm="100000">
                                          <p:val>
                                            <p:strVal val="#ppt_x"/>
                                          </p:val>
                                        </p:tav>
                                      </p:tavLst>
                                    </p:anim>
                                    <p:anim calcmode="lin" valueType="num">
                                      <p:cBhvr additive="base">
                                        <p:cTn id="64" dur="500" fill="hold"/>
                                        <p:tgtEl>
                                          <p:spTgt spid="18"/>
                                        </p:tgtEl>
                                        <p:attrNameLst>
                                          <p:attrName>ppt_y</p:attrName>
                                        </p:attrNameLst>
                                      </p:cBhvr>
                                      <p:tavLst>
                                        <p:tav tm="0">
                                          <p:val>
                                            <p:strVal val="1+#ppt_h/2"/>
                                          </p:val>
                                        </p:tav>
                                        <p:tav tm="100000">
                                          <p:val>
                                            <p:strVal val="#ppt_y"/>
                                          </p:val>
                                        </p:tav>
                                      </p:tavLst>
                                    </p:anim>
                                  </p:childTnLst>
                                </p:cTn>
                              </p:par>
                              <p:par>
                                <p:cTn id="65" presetID="2" presetClass="entr" presetSubtype="2" decel="100000" fill="hold" grpId="0" nodeType="withEffect">
                                  <p:stCondLst>
                                    <p:cond delay="25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500" fill="hold"/>
                                        <p:tgtEl>
                                          <p:spTgt spid="19"/>
                                        </p:tgtEl>
                                        <p:attrNameLst>
                                          <p:attrName>ppt_x</p:attrName>
                                        </p:attrNameLst>
                                      </p:cBhvr>
                                      <p:tavLst>
                                        <p:tav tm="0">
                                          <p:val>
                                            <p:strVal val="1+#ppt_w/2"/>
                                          </p:val>
                                        </p:tav>
                                        <p:tav tm="100000">
                                          <p:val>
                                            <p:strVal val="#ppt_x"/>
                                          </p:val>
                                        </p:tav>
                                      </p:tavLst>
                                    </p:anim>
                                    <p:anim calcmode="lin" valueType="num">
                                      <p:cBhvr additive="base">
                                        <p:cTn id="68"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tmplLst>
          <p:tmpl lvl="1">
            <p:tnLst>
              <p:par>
                <p:cTn presetID="2" presetClass="entr" presetSubtype="8" decel="100000" fill="hold" nodeType="afterEffect">
                  <p:stCondLst>
                    <p:cond delay="0"/>
                  </p:stCondLst>
                  <p:childTnLst>
                    <p:set>
                      <p:cBhvr>
                        <p:cTn dur="1" fill="hold">
                          <p:stCondLst>
                            <p:cond delay="0"/>
                          </p:stCondLst>
                        </p:cTn>
                        <p:tgtEl>
                          <p:spTgt spid="5"/>
                        </p:tgtEl>
                        <p:attrNameLst>
                          <p:attrName>style.visibility</p:attrName>
                        </p:attrNameLst>
                      </p:cBhvr>
                      <p:to>
                        <p:strVal val="visible"/>
                      </p:to>
                    </p:set>
                    <p:anim calcmode="lin" valueType="num">
                      <p:cBhvr additive="base">
                        <p:cTn dur="500" fill="hold"/>
                        <p:tgtEl>
                          <p:spTgt spid="5"/>
                        </p:tgtEl>
                        <p:attrNameLst>
                          <p:attrName>ppt_x</p:attrName>
                        </p:attrNameLst>
                      </p:cBhvr>
                      <p:tavLst>
                        <p:tav tm="0">
                          <p:val>
                            <p:strVal val="0-#ppt_w/2"/>
                          </p:val>
                        </p:tav>
                        <p:tav tm="100000">
                          <p:val>
                            <p:strVal val="#ppt_x"/>
                          </p:val>
                        </p:tav>
                      </p:tavLst>
                    </p:anim>
                    <p:anim calcmode="lin" valueType="num">
                      <p:cBhvr additive="base">
                        <p:cTn dur="500" fill="hold"/>
                        <p:tgtEl>
                          <p:spTgt spid="5"/>
                        </p:tgtEl>
                        <p:attrNameLst>
                          <p:attrName>ppt_y</p:attrName>
                        </p:attrNameLst>
                      </p:cBhvr>
                      <p:tavLst>
                        <p:tav tm="0">
                          <p:val>
                            <p:strVal val="#ppt_y"/>
                          </p:val>
                        </p:tav>
                        <p:tav tm="100000">
                          <p:val>
                            <p:strVal val="#ppt_y"/>
                          </p:val>
                        </p:tav>
                      </p:tavLst>
                    </p:anim>
                  </p:childTnLst>
                </p:cTn>
              </p:par>
            </p:tnLst>
          </p:tmpl>
        </p:tmplLst>
      </p:bldP>
      <p:bldP spid="6" grpId="0" animBg="1"/>
      <p:bldP spid="7" grpId="0">
        <p:tmplLst>
          <p:tmpl>
            <p:tnLst>
              <p:par>
                <p:cTn presetID="2" presetClass="entr" presetSubtype="2"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500" fill="hold"/>
                        <p:tgtEl>
                          <p:spTgt spid="7"/>
                        </p:tgtEl>
                        <p:attrNameLst>
                          <p:attrName>ppt_x</p:attrName>
                        </p:attrNameLst>
                      </p:cBhvr>
                      <p:tavLst>
                        <p:tav tm="0">
                          <p:val>
                            <p:strVal val="1+#ppt_w/2"/>
                          </p:val>
                        </p:tav>
                        <p:tav tm="100000">
                          <p:val>
                            <p:strVal val="#ppt_x"/>
                          </p:val>
                        </p:tav>
                      </p:tavLst>
                    </p:anim>
                    <p:anim calcmode="lin" valueType="num">
                      <p:cBhvr additive="base">
                        <p:cTn dur="500" fill="hold"/>
                        <p:tgtEl>
                          <p:spTgt spid="7"/>
                        </p:tgtEl>
                        <p:attrNameLst>
                          <p:attrName>ppt_y</p:attrName>
                        </p:attrNameLst>
                      </p:cBhvr>
                      <p:tavLst>
                        <p:tav tm="0">
                          <p:val>
                            <p:strVal val="#ppt_y"/>
                          </p:val>
                        </p:tav>
                        <p:tav tm="100000">
                          <p:val>
                            <p:strVal val="#ppt_y"/>
                          </p:val>
                        </p:tav>
                      </p:tavLst>
                    </p:anim>
                  </p:childTnLst>
                </p:cTn>
              </p:par>
            </p:tnLst>
          </p:tmpl>
        </p:tmplLst>
      </p:bldP>
      <p:bldP spid="8" grpId="0" build="p">
        <p:tmplLst>
          <p:tmpl lvl="1">
            <p:tnLst>
              <p:par>
                <p:cTn presetID="2" presetClass="entr" presetSubtype="8" decel="100000" fill="hold" nodeType="afterEffect">
                  <p:stCondLst>
                    <p:cond delay="250"/>
                  </p:stCondLst>
                  <p:childTnLst>
                    <p:set>
                      <p:cBhvr>
                        <p:cTn dur="1" fill="hold">
                          <p:stCondLst>
                            <p:cond delay="0"/>
                          </p:stCondLst>
                        </p:cTn>
                        <p:tgtEl>
                          <p:spTgt spid="8"/>
                        </p:tgtEl>
                        <p:attrNameLst>
                          <p:attrName>style.visibility</p:attrName>
                        </p:attrNameLst>
                      </p:cBhvr>
                      <p:to>
                        <p:strVal val="visible"/>
                      </p:to>
                    </p:set>
                    <p:anim calcmode="lin" valueType="num">
                      <p:cBhvr additive="base">
                        <p:cTn dur="500" fill="hold"/>
                        <p:tgtEl>
                          <p:spTgt spid="8"/>
                        </p:tgtEl>
                        <p:attrNameLst>
                          <p:attrName>ppt_x</p:attrName>
                        </p:attrNameLst>
                      </p:cBhvr>
                      <p:tavLst>
                        <p:tav tm="0">
                          <p:val>
                            <p:strVal val="0-#ppt_w/2"/>
                          </p:val>
                        </p:tav>
                        <p:tav tm="100000">
                          <p:val>
                            <p:strVal val="#ppt_x"/>
                          </p:val>
                        </p:tav>
                      </p:tavLst>
                    </p:anim>
                    <p:anim calcmode="lin" valueType="num">
                      <p:cBhvr additive="base">
                        <p:cTn dur="500" fill="hold"/>
                        <p:tgtEl>
                          <p:spTgt spid="8"/>
                        </p:tgtEl>
                        <p:attrNameLst>
                          <p:attrName>ppt_y</p:attrName>
                        </p:attrNameLst>
                      </p:cBhvr>
                      <p:tavLst>
                        <p:tav tm="0">
                          <p:val>
                            <p:strVal val="#ppt_y"/>
                          </p:val>
                        </p:tav>
                        <p:tav tm="100000">
                          <p:val>
                            <p:strVal val="#ppt_y"/>
                          </p:val>
                        </p:tav>
                      </p:tavLst>
                    </p:anim>
                  </p:childTnLst>
                </p:cTn>
              </p:par>
            </p:tnLst>
          </p:tmpl>
        </p:tmplLst>
      </p:bldP>
      <p:bldP spid="9" grpId="0" animBg="1"/>
      <p:bldP spid="10" grpId="0">
        <p:tmplLst>
          <p:tmpl>
            <p:tnLst>
              <p:par>
                <p:cTn presetID="2" presetClass="entr" presetSubtype="2" decel="100000" fill="hold" nodeType="withEffect">
                  <p:stCondLst>
                    <p:cond delay="25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500" fill="hold"/>
                        <p:tgtEl>
                          <p:spTgt spid="10"/>
                        </p:tgtEl>
                        <p:attrNameLst>
                          <p:attrName>ppt_x</p:attrName>
                        </p:attrNameLst>
                      </p:cBhvr>
                      <p:tavLst>
                        <p:tav tm="0">
                          <p:val>
                            <p:strVal val="1+#ppt_w/2"/>
                          </p:val>
                        </p:tav>
                        <p:tav tm="100000">
                          <p:val>
                            <p:strVal val="#ppt_x"/>
                          </p:val>
                        </p:tav>
                      </p:tavLst>
                    </p:anim>
                    <p:anim calcmode="lin" valueType="num">
                      <p:cBhvr additive="base">
                        <p:cTn dur="500" fill="hold"/>
                        <p:tgtEl>
                          <p:spTgt spid="10"/>
                        </p:tgtEl>
                        <p:attrNameLst>
                          <p:attrName>ppt_y</p:attrName>
                        </p:attrNameLst>
                      </p:cBhvr>
                      <p:tavLst>
                        <p:tav tm="0">
                          <p:val>
                            <p:strVal val="#ppt_y"/>
                          </p:val>
                        </p:tav>
                        <p:tav tm="100000">
                          <p:val>
                            <p:strVal val="#ppt_y"/>
                          </p:val>
                        </p:tav>
                      </p:tavLst>
                    </p:anim>
                  </p:childTnLst>
                </p:cTn>
              </p:par>
            </p:tnLst>
          </p:tmpl>
        </p:tmplLst>
      </p:bldP>
      <p:bldP spid="11" grpId="0" build="p">
        <p:tmplLst>
          <p:tmpl lvl="1">
            <p:tnLst>
              <p:par>
                <p:cTn presetID="2" presetClass="entr" presetSubtype="8" decel="100000" fill="hold" nodeType="afterEffect">
                  <p:stCondLst>
                    <p:cond delay="25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500" fill="hold"/>
                        <p:tgtEl>
                          <p:spTgt spid="11"/>
                        </p:tgtEl>
                        <p:attrNameLst>
                          <p:attrName>ppt_x</p:attrName>
                        </p:attrNameLst>
                      </p:cBhvr>
                      <p:tavLst>
                        <p:tav tm="0">
                          <p:val>
                            <p:strVal val="0-#ppt_w/2"/>
                          </p:val>
                        </p:tav>
                        <p:tav tm="100000">
                          <p:val>
                            <p:strVal val="#ppt_x"/>
                          </p:val>
                        </p:tav>
                      </p:tavLst>
                    </p:anim>
                    <p:anim calcmode="lin" valueType="num">
                      <p:cBhvr additive="base">
                        <p:cTn dur="500" fill="hold"/>
                        <p:tgtEl>
                          <p:spTgt spid="11"/>
                        </p:tgtEl>
                        <p:attrNameLst>
                          <p:attrName>ppt_y</p:attrName>
                        </p:attrNameLst>
                      </p:cBhvr>
                      <p:tavLst>
                        <p:tav tm="0">
                          <p:val>
                            <p:strVal val="#ppt_y"/>
                          </p:val>
                        </p:tav>
                        <p:tav tm="100000">
                          <p:val>
                            <p:strVal val="#ppt_y"/>
                          </p:val>
                        </p:tav>
                      </p:tavLst>
                    </p:anim>
                  </p:childTnLst>
                </p:cTn>
              </p:par>
            </p:tnLst>
          </p:tmpl>
        </p:tmplLst>
      </p:bldP>
      <p:bldP spid="12" grpId="0" animBg="1"/>
      <p:bldP spid="13" grpId="0">
        <p:tmplLst>
          <p:tmpl>
            <p:tnLst>
              <p:par>
                <p:cTn presetID="2" presetClass="entr" presetSubtype="2" decel="100000" fill="hold" nodeType="withEffect">
                  <p:stCondLst>
                    <p:cond delay="250"/>
                  </p:stCondLst>
                  <p:childTnLst>
                    <p:set>
                      <p:cBhvr>
                        <p:cTn dur="1" fill="hold">
                          <p:stCondLst>
                            <p:cond delay="0"/>
                          </p:stCondLst>
                        </p:cTn>
                        <p:tgtEl>
                          <p:spTgt spid="13"/>
                        </p:tgtEl>
                        <p:attrNameLst>
                          <p:attrName>style.visibility</p:attrName>
                        </p:attrNameLst>
                      </p:cBhvr>
                      <p:to>
                        <p:strVal val="visible"/>
                      </p:to>
                    </p:set>
                    <p:anim calcmode="lin" valueType="num">
                      <p:cBhvr additive="base">
                        <p:cTn dur="500" fill="hold"/>
                        <p:tgtEl>
                          <p:spTgt spid="13"/>
                        </p:tgtEl>
                        <p:attrNameLst>
                          <p:attrName>ppt_x</p:attrName>
                        </p:attrNameLst>
                      </p:cBhvr>
                      <p:tavLst>
                        <p:tav tm="0">
                          <p:val>
                            <p:strVal val="1+#ppt_w/2"/>
                          </p:val>
                        </p:tav>
                        <p:tav tm="100000">
                          <p:val>
                            <p:strVal val="#ppt_x"/>
                          </p:val>
                        </p:tav>
                      </p:tavLst>
                    </p:anim>
                    <p:anim calcmode="lin" valueType="num">
                      <p:cBhvr additive="base">
                        <p:cTn dur="500" fill="hold"/>
                        <p:tgtEl>
                          <p:spTgt spid="13"/>
                        </p:tgtEl>
                        <p:attrNameLst>
                          <p:attrName>ppt_y</p:attrName>
                        </p:attrNameLst>
                      </p:cBhvr>
                      <p:tavLst>
                        <p:tav tm="0">
                          <p:val>
                            <p:strVal val="#ppt_y"/>
                          </p:val>
                        </p:tav>
                        <p:tav tm="100000">
                          <p:val>
                            <p:strVal val="#ppt_y"/>
                          </p:val>
                        </p:tav>
                      </p:tavLst>
                    </p:anim>
                  </p:childTnLst>
                </p:cTn>
              </p:par>
            </p:tnLst>
          </p:tmpl>
        </p:tmplLst>
      </p:bldP>
      <p:bldP spid="14" grpId="0" build="p">
        <p:tmplLst>
          <p:tmpl lvl="1">
            <p:tnLst>
              <p:par>
                <p:cTn presetID="2" presetClass="entr" presetSubtype="8" decel="100000" fill="hold" nodeType="afterEffect">
                  <p:stCondLst>
                    <p:cond delay="25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500" fill="hold"/>
                        <p:tgtEl>
                          <p:spTgt spid="14"/>
                        </p:tgtEl>
                        <p:attrNameLst>
                          <p:attrName>ppt_x</p:attrName>
                        </p:attrNameLst>
                      </p:cBhvr>
                      <p:tavLst>
                        <p:tav tm="0">
                          <p:val>
                            <p:strVal val="0-#ppt_w/2"/>
                          </p:val>
                        </p:tav>
                        <p:tav tm="100000">
                          <p:val>
                            <p:strVal val="#ppt_x"/>
                          </p:val>
                        </p:tav>
                      </p:tavLst>
                    </p:anim>
                    <p:anim calcmode="lin" valueType="num">
                      <p:cBhvr additive="base">
                        <p:cTn dur="500" fill="hold"/>
                        <p:tgtEl>
                          <p:spTgt spid="14"/>
                        </p:tgtEl>
                        <p:attrNameLst>
                          <p:attrName>ppt_y</p:attrName>
                        </p:attrNameLst>
                      </p:cBhvr>
                      <p:tavLst>
                        <p:tav tm="0">
                          <p:val>
                            <p:strVal val="#ppt_y"/>
                          </p:val>
                        </p:tav>
                        <p:tav tm="100000">
                          <p:val>
                            <p:strVal val="#ppt_y"/>
                          </p:val>
                        </p:tav>
                      </p:tavLst>
                    </p:anim>
                  </p:childTnLst>
                </p:cTn>
              </p:par>
            </p:tnLst>
          </p:tmpl>
        </p:tmplLst>
      </p:bldP>
      <p:bldP spid="15" grpId="0" animBg="1"/>
      <p:bldP spid="16" grpId="0">
        <p:tmplLst>
          <p:tmpl>
            <p:tnLst>
              <p:par>
                <p:cTn presetID="2" presetClass="entr" presetSubtype="2" decel="100000" fill="hold" nodeType="withEffect">
                  <p:stCondLst>
                    <p:cond delay="25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fill="hold"/>
                        <p:tgtEl>
                          <p:spTgt spid="16"/>
                        </p:tgtEl>
                        <p:attrNameLst>
                          <p:attrName>ppt_x</p:attrName>
                        </p:attrNameLst>
                      </p:cBhvr>
                      <p:tavLst>
                        <p:tav tm="0">
                          <p:val>
                            <p:strVal val="1+#ppt_w/2"/>
                          </p:val>
                        </p:tav>
                        <p:tav tm="100000">
                          <p:val>
                            <p:strVal val="#ppt_x"/>
                          </p:val>
                        </p:tav>
                      </p:tavLst>
                    </p:anim>
                    <p:anim calcmode="lin" valueType="num">
                      <p:cBhvr additive="base">
                        <p:cTn dur="500" fill="hold"/>
                        <p:tgtEl>
                          <p:spTgt spid="16"/>
                        </p:tgtEl>
                        <p:attrNameLst>
                          <p:attrName>ppt_y</p:attrName>
                        </p:attrNameLst>
                      </p:cBhvr>
                      <p:tavLst>
                        <p:tav tm="0">
                          <p:val>
                            <p:strVal val="#ppt_y"/>
                          </p:val>
                        </p:tav>
                        <p:tav tm="100000">
                          <p:val>
                            <p:strVal val="#ppt_y"/>
                          </p:val>
                        </p:tav>
                      </p:tavLst>
                    </p:anim>
                  </p:childTnLst>
                </p:cTn>
              </p:par>
            </p:tnLst>
          </p:tmpl>
        </p:tmplLst>
      </p:bldP>
      <p:bldP spid="17" grpId="0" build="p">
        <p:tmplLst>
          <p:tmpl lvl="1">
            <p:tnLst>
              <p:par>
                <p:cTn presetID="2" presetClass="entr" presetSubtype="8" decel="100000" fill="hold" nodeType="afterEffect">
                  <p:stCondLst>
                    <p:cond delay="25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500" fill="hold"/>
                        <p:tgtEl>
                          <p:spTgt spid="17"/>
                        </p:tgtEl>
                        <p:attrNameLst>
                          <p:attrName>ppt_x</p:attrName>
                        </p:attrNameLst>
                      </p:cBhvr>
                      <p:tavLst>
                        <p:tav tm="0">
                          <p:val>
                            <p:strVal val="0-#ppt_w/2"/>
                          </p:val>
                        </p:tav>
                        <p:tav tm="100000">
                          <p:val>
                            <p:strVal val="#ppt_x"/>
                          </p:val>
                        </p:tav>
                      </p:tavLst>
                    </p:anim>
                    <p:anim calcmode="lin" valueType="num">
                      <p:cBhvr additive="base">
                        <p:cTn dur="500" fill="hold"/>
                        <p:tgtEl>
                          <p:spTgt spid="17"/>
                        </p:tgtEl>
                        <p:attrNameLst>
                          <p:attrName>ppt_y</p:attrName>
                        </p:attrNameLst>
                      </p:cBhvr>
                      <p:tavLst>
                        <p:tav tm="0">
                          <p:val>
                            <p:strVal val="#ppt_y"/>
                          </p:val>
                        </p:tav>
                        <p:tav tm="100000">
                          <p:val>
                            <p:strVal val="#ppt_y"/>
                          </p:val>
                        </p:tav>
                      </p:tavLst>
                    </p:anim>
                  </p:childTnLst>
                </p:cTn>
              </p:par>
            </p:tnLst>
          </p:tmpl>
        </p:tmplLst>
      </p:bldP>
      <p:bldP spid="18" grpId="0" animBg="1"/>
      <p:bldP spid="19" grpId="0">
        <p:tmplLst>
          <p:tmpl>
            <p:tnLst>
              <p:par>
                <p:cTn presetID="2" presetClass="entr" presetSubtype="2" decel="100000" fill="hold" nodeType="withEffect">
                  <p:stCondLst>
                    <p:cond delay="25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500" fill="hold"/>
                        <p:tgtEl>
                          <p:spTgt spid="19"/>
                        </p:tgtEl>
                        <p:attrNameLst>
                          <p:attrName>ppt_x</p:attrName>
                        </p:attrNameLst>
                      </p:cBhvr>
                      <p:tavLst>
                        <p:tav tm="0">
                          <p:val>
                            <p:strVal val="1+#ppt_w/2"/>
                          </p:val>
                        </p:tav>
                        <p:tav tm="100000">
                          <p:val>
                            <p:strVal val="#ppt_x"/>
                          </p:val>
                        </p:tav>
                      </p:tavLst>
                    </p:anim>
                    <p:anim calcmode="lin" valueType="num">
                      <p:cBhvr additive="base">
                        <p:cTn dur="500" fill="hold"/>
                        <p:tgtEl>
                          <p:spTgt spid="19"/>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No Contents - 1 Column">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7" name="テキスト プレースホルダー 11"/>
          <p:cNvSpPr>
            <a:spLocks noGrp="1"/>
          </p:cNvSpPr>
          <p:nvPr>
            <p:ph type="body" sz="quarter" idx="16" hasCustomPrompt="1"/>
          </p:nvPr>
        </p:nvSpPr>
        <p:spPr>
          <a:xfrm>
            <a:off x="2493649" y="7843800"/>
            <a:ext cx="13298280" cy="1350150"/>
          </a:xfrm>
        </p:spPr>
        <p:txBody>
          <a:bodyPr anchor="t">
            <a:noAutofit/>
          </a:bodyPr>
          <a:lstStyle>
            <a:lvl1pPr algn="ctr">
              <a:lnSpc>
                <a:spcPct val="120000"/>
              </a:lnSpc>
              <a:defRPr sz="2000">
                <a:solidFill>
                  <a:schemeClr val="tx1"/>
                </a:solidFill>
                <a:latin typeface="+mn-lt"/>
              </a:defRPr>
            </a:lvl1pPr>
          </a:lstStyle>
          <a:p>
            <a:pPr lvl="0"/>
            <a:r>
              <a:rPr lang="en-US" altLang="ja-JP" dirty="0"/>
              <a:t>Text Here</a:t>
            </a:r>
            <a:endParaRPr lang="en-US" dirty="0"/>
          </a:p>
        </p:txBody>
      </p:sp>
      <p:sp>
        <p:nvSpPr>
          <p:cNvPr id="8" name="テキスト プレースホルダー 11"/>
          <p:cNvSpPr>
            <a:spLocks noGrp="1"/>
          </p:cNvSpPr>
          <p:nvPr>
            <p:ph type="body" sz="quarter" idx="17" hasCustomPrompt="1"/>
          </p:nvPr>
        </p:nvSpPr>
        <p:spPr>
          <a:xfrm>
            <a:off x="2493649" y="7167104"/>
            <a:ext cx="13298280" cy="773203"/>
          </a:xfrm>
        </p:spPr>
        <p:txBody>
          <a:bodyPr anchor="t">
            <a:noAutofit/>
          </a:bodyPr>
          <a:lstStyle>
            <a:lvl1pPr algn="ctr">
              <a:lnSpc>
                <a:spcPct val="120000"/>
              </a:lnSpc>
              <a:defRPr sz="32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11708822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No Contents - 2 Columns">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7" name="テキスト プレースホルダー 11"/>
          <p:cNvSpPr>
            <a:spLocks noGrp="1"/>
          </p:cNvSpPr>
          <p:nvPr>
            <p:ph type="body" sz="quarter" idx="16" hasCustomPrompt="1"/>
          </p:nvPr>
        </p:nvSpPr>
        <p:spPr>
          <a:xfrm>
            <a:off x="998488" y="7798795"/>
            <a:ext cx="7762453" cy="1350150"/>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8" name="テキスト プレースホルダー 11"/>
          <p:cNvSpPr>
            <a:spLocks noGrp="1"/>
          </p:cNvSpPr>
          <p:nvPr>
            <p:ph type="body" sz="quarter" idx="17" hasCustomPrompt="1"/>
          </p:nvPr>
        </p:nvSpPr>
        <p:spPr>
          <a:xfrm>
            <a:off x="998488" y="7167104"/>
            <a:ext cx="7762453"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9" name="テキスト プレースホルダー 11"/>
          <p:cNvSpPr>
            <a:spLocks noGrp="1"/>
          </p:cNvSpPr>
          <p:nvPr>
            <p:ph type="body" sz="quarter" idx="18" hasCustomPrompt="1"/>
          </p:nvPr>
        </p:nvSpPr>
        <p:spPr>
          <a:xfrm>
            <a:off x="9491699" y="7790558"/>
            <a:ext cx="7762453" cy="1350150"/>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0" name="テキスト プレースホルダー 11"/>
          <p:cNvSpPr>
            <a:spLocks noGrp="1"/>
          </p:cNvSpPr>
          <p:nvPr>
            <p:ph type="body" sz="quarter" idx="19" hasCustomPrompt="1"/>
          </p:nvPr>
        </p:nvSpPr>
        <p:spPr>
          <a:xfrm>
            <a:off x="9491699" y="7158867"/>
            <a:ext cx="7762453"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2689409332"/>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No Contents - 2 Columns - Right">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
        <p:nvSpPr>
          <p:cNvPr id="7" name="テキスト プレースホルダー 11"/>
          <p:cNvSpPr>
            <a:spLocks noGrp="1"/>
          </p:cNvSpPr>
          <p:nvPr>
            <p:ph type="body" sz="quarter" idx="16" hasCustomPrompt="1"/>
          </p:nvPr>
        </p:nvSpPr>
        <p:spPr>
          <a:xfrm>
            <a:off x="9491699" y="6540276"/>
            <a:ext cx="7762453" cy="2068609"/>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8" name="テキスト プレースホルダー 11"/>
          <p:cNvSpPr>
            <a:spLocks noGrp="1"/>
          </p:cNvSpPr>
          <p:nvPr>
            <p:ph type="body" sz="quarter" idx="17" hasCustomPrompt="1"/>
          </p:nvPr>
        </p:nvSpPr>
        <p:spPr>
          <a:xfrm>
            <a:off x="9491699" y="5908586"/>
            <a:ext cx="7762453"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
        <p:nvSpPr>
          <p:cNvPr id="9" name="テキスト プレースホルダー 11"/>
          <p:cNvSpPr>
            <a:spLocks noGrp="1"/>
          </p:cNvSpPr>
          <p:nvPr>
            <p:ph type="body" sz="quarter" idx="18" hasCustomPrompt="1"/>
          </p:nvPr>
        </p:nvSpPr>
        <p:spPr>
          <a:xfrm>
            <a:off x="9491699" y="3209905"/>
            <a:ext cx="7762453" cy="2068609"/>
          </a:xfrm>
        </p:spPr>
        <p:txBody>
          <a:bodyPr anchor="t">
            <a:noAutofit/>
          </a:bodyPr>
          <a:lstStyle>
            <a:lvl1pPr algn="l">
              <a:lnSpc>
                <a:spcPct val="120000"/>
              </a:lnSpc>
              <a:defRPr sz="2000">
                <a:solidFill>
                  <a:schemeClr val="tx1"/>
                </a:solidFill>
                <a:latin typeface="+mn-lt"/>
              </a:defRPr>
            </a:lvl1pPr>
          </a:lstStyle>
          <a:p>
            <a:pPr lvl="0"/>
            <a:r>
              <a:rPr lang="en-US" altLang="ja-JP" dirty="0"/>
              <a:t>Text Here</a:t>
            </a:r>
            <a:endParaRPr lang="en-US" dirty="0"/>
          </a:p>
        </p:txBody>
      </p:sp>
      <p:sp>
        <p:nvSpPr>
          <p:cNvPr id="10" name="テキスト プレースホルダー 11"/>
          <p:cNvSpPr>
            <a:spLocks noGrp="1"/>
          </p:cNvSpPr>
          <p:nvPr>
            <p:ph type="body" sz="quarter" idx="19" hasCustomPrompt="1"/>
          </p:nvPr>
        </p:nvSpPr>
        <p:spPr>
          <a:xfrm>
            <a:off x="9491699" y="2578215"/>
            <a:ext cx="7762453" cy="773203"/>
          </a:xfrm>
        </p:spPr>
        <p:txBody>
          <a:bodyPr anchor="t">
            <a:noAutofit/>
          </a:bodyPr>
          <a:lstStyle>
            <a:lvl1pPr algn="l">
              <a:lnSpc>
                <a:spcPct val="120000"/>
              </a:lnSpc>
              <a:defRPr sz="3200" spc="300">
                <a:solidFill>
                  <a:schemeClr val="accent1"/>
                </a:solidFill>
                <a:latin typeface="+mj-lt"/>
              </a:defRPr>
            </a:lvl1pPr>
          </a:lstStyle>
          <a:p>
            <a:pPr lvl="0"/>
            <a:r>
              <a:rPr lang="en-US" altLang="ja-JP" dirty="0"/>
              <a:t>TEXT HERE</a:t>
            </a:r>
            <a:endParaRPr lang="en-US" dirty="0"/>
          </a:p>
        </p:txBody>
      </p:sp>
    </p:spTree>
    <p:extLst>
      <p:ext uri="{BB962C8B-B14F-4D97-AF65-F5344CB8AC3E}">
        <p14:creationId xmlns:p14="http://schemas.microsoft.com/office/powerpoint/2010/main" val="35922439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No Contents">
    <p:spTree>
      <p:nvGrpSpPr>
        <p:cNvPr id="1" name=""/>
        <p:cNvGrpSpPr/>
        <p:nvPr/>
      </p:nvGrpSpPr>
      <p:grpSpPr>
        <a:xfrm>
          <a:off x="0" y="0"/>
          <a:ext cx="0" cy="0"/>
          <a:chOff x="0" y="0"/>
          <a:chExt cx="0" cy="0"/>
        </a:xfrm>
      </p:grpSpPr>
      <p:sp>
        <p:nvSpPr>
          <p:cNvPr id="2" name="タイトル 1"/>
          <p:cNvSpPr>
            <a:spLocks noGrp="1"/>
          </p:cNvSpPr>
          <p:nvPr>
            <p:ph type="title" hasCustomPrompt="1"/>
          </p:nvPr>
        </p:nvSpPr>
        <p:spPr>
          <a:xfrm>
            <a:off x="637261" y="192950"/>
            <a:ext cx="16741860" cy="1125125"/>
          </a:xfrm>
        </p:spPr>
        <p:txBody>
          <a:bodyPr/>
          <a:lstStyle>
            <a:lvl1pPr>
              <a:defRPr spc="1500" baseline="0"/>
            </a:lvl1pPr>
          </a:lstStyle>
          <a:p>
            <a:r>
              <a:rPr lang="en-US" altLang="ja-JP" dirty="0"/>
              <a:t>SLIDE TITLE HERE</a:t>
            </a:r>
            <a:endParaRPr kumimoji="1" lang="ja-JP" altLang="en-US" dirty="0"/>
          </a:p>
        </p:txBody>
      </p:sp>
      <p:sp>
        <p:nvSpPr>
          <p:cNvPr id="3" name="フッター プレースホルダー 2"/>
          <p:cNvSpPr>
            <a:spLocks noGrp="1"/>
          </p:cNvSpPr>
          <p:nvPr>
            <p:ph type="ftr" sz="quarter" idx="10"/>
          </p:nvPr>
        </p:nvSpPr>
        <p:spPr>
          <a:xfrm>
            <a:off x="9413236" y="9591367"/>
            <a:ext cx="7776864" cy="547688"/>
          </a:xfrm>
        </p:spPr>
        <p:txBody>
          <a:bodyPr/>
          <a:lstStyle/>
          <a:p>
            <a:r>
              <a:rPr lang="en-US"/>
              <a:t>The Power of PowerPoint | thepopp.com</a:t>
            </a:r>
            <a:endParaRPr lang="en-US" dirty="0"/>
          </a:p>
        </p:txBody>
      </p:sp>
      <p:sp>
        <p:nvSpPr>
          <p:cNvPr id="4" name="スライド番号プレースホルダー 3"/>
          <p:cNvSpPr>
            <a:spLocks noGrp="1"/>
          </p:cNvSpPr>
          <p:nvPr>
            <p:ph type="sldNum" sz="quarter" idx="11"/>
          </p:nvPr>
        </p:nvSpPr>
        <p:spPr>
          <a:xfrm>
            <a:off x="17371930" y="9591367"/>
            <a:ext cx="907291" cy="547688"/>
          </a:xfrm>
        </p:spPr>
        <p:txBody>
          <a:bodyPr/>
          <a:lstStyle/>
          <a:p>
            <a:fld id="{387164BF-D67A-46C0-81D2-5BAF67C00C80}" type="slidenum">
              <a:rPr lang="en-US" smtClean="0"/>
              <a:pPr/>
              <a:t>‹#›</a:t>
            </a:fld>
            <a:endParaRPr lang="en-US" dirty="0"/>
          </a:p>
        </p:txBody>
      </p:sp>
    </p:spTree>
    <p:extLst>
      <p:ext uri="{BB962C8B-B14F-4D97-AF65-F5344CB8AC3E}">
        <p14:creationId xmlns:p14="http://schemas.microsoft.com/office/powerpoint/2010/main" val="31877676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8.xml"/><Relationship Id="rId18" Type="http://schemas.openxmlformats.org/officeDocument/2006/relationships/slideLayout" Target="../slideLayouts/slideLayout33.xml"/><Relationship Id="rId26" Type="http://schemas.openxmlformats.org/officeDocument/2006/relationships/slideLayout" Target="../slideLayouts/slideLayout41.xml"/><Relationship Id="rId39" Type="http://schemas.openxmlformats.org/officeDocument/2006/relationships/slideLayout" Target="../slideLayouts/slideLayout54.xml"/><Relationship Id="rId3" Type="http://schemas.openxmlformats.org/officeDocument/2006/relationships/slideLayout" Target="../slideLayouts/slideLayout18.xml"/><Relationship Id="rId21" Type="http://schemas.openxmlformats.org/officeDocument/2006/relationships/slideLayout" Target="../slideLayouts/slideLayout36.xml"/><Relationship Id="rId34" Type="http://schemas.openxmlformats.org/officeDocument/2006/relationships/slideLayout" Target="../slideLayouts/slideLayout49.xml"/><Relationship Id="rId42" Type="http://schemas.openxmlformats.org/officeDocument/2006/relationships/slideLayout" Target="../slideLayouts/slideLayout57.xml"/><Relationship Id="rId47" Type="http://schemas.openxmlformats.org/officeDocument/2006/relationships/slideLayout" Target="../slideLayouts/slideLayout62.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5" Type="http://schemas.openxmlformats.org/officeDocument/2006/relationships/slideLayout" Target="../slideLayouts/slideLayout40.xml"/><Relationship Id="rId33" Type="http://schemas.openxmlformats.org/officeDocument/2006/relationships/slideLayout" Target="../slideLayouts/slideLayout48.xml"/><Relationship Id="rId38" Type="http://schemas.openxmlformats.org/officeDocument/2006/relationships/slideLayout" Target="../slideLayouts/slideLayout53.xml"/><Relationship Id="rId46" Type="http://schemas.openxmlformats.org/officeDocument/2006/relationships/slideLayout" Target="../slideLayouts/slideLayout61.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slideLayout" Target="../slideLayouts/slideLayout35.xml"/><Relationship Id="rId29" Type="http://schemas.openxmlformats.org/officeDocument/2006/relationships/slideLayout" Target="../slideLayouts/slideLayout44.xml"/><Relationship Id="rId41" Type="http://schemas.openxmlformats.org/officeDocument/2006/relationships/slideLayout" Target="../slideLayouts/slideLayout56.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24" Type="http://schemas.openxmlformats.org/officeDocument/2006/relationships/slideLayout" Target="../slideLayouts/slideLayout39.xml"/><Relationship Id="rId32" Type="http://schemas.openxmlformats.org/officeDocument/2006/relationships/slideLayout" Target="../slideLayouts/slideLayout47.xml"/><Relationship Id="rId37" Type="http://schemas.openxmlformats.org/officeDocument/2006/relationships/slideLayout" Target="../slideLayouts/slideLayout52.xml"/><Relationship Id="rId40" Type="http://schemas.openxmlformats.org/officeDocument/2006/relationships/slideLayout" Target="../slideLayouts/slideLayout55.xml"/><Relationship Id="rId45" Type="http://schemas.openxmlformats.org/officeDocument/2006/relationships/slideLayout" Target="../slideLayouts/slideLayout60.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23" Type="http://schemas.openxmlformats.org/officeDocument/2006/relationships/slideLayout" Target="../slideLayouts/slideLayout38.xml"/><Relationship Id="rId28" Type="http://schemas.openxmlformats.org/officeDocument/2006/relationships/slideLayout" Target="../slideLayouts/slideLayout43.xml"/><Relationship Id="rId36" Type="http://schemas.openxmlformats.org/officeDocument/2006/relationships/slideLayout" Target="../slideLayouts/slideLayout51.xml"/><Relationship Id="rId49" Type="http://schemas.openxmlformats.org/officeDocument/2006/relationships/theme" Target="../theme/theme2.xml"/><Relationship Id="rId10" Type="http://schemas.openxmlformats.org/officeDocument/2006/relationships/slideLayout" Target="../slideLayouts/slideLayout25.xml"/><Relationship Id="rId19" Type="http://schemas.openxmlformats.org/officeDocument/2006/relationships/slideLayout" Target="../slideLayouts/slideLayout34.xml"/><Relationship Id="rId31" Type="http://schemas.openxmlformats.org/officeDocument/2006/relationships/slideLayout" Target="../slideLayouts/slideLayout46.xml"/><Relationship Id="rId44" Type="http://schemas.openxmlformats.org/officeDocument/2006/relationships/slideLayout" Target="../slideLayouts/slideLayout59.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 Id="rId22" Type="http://schemas.openxmlformats.org/officeDocument/2006/relationships/slideLayout" Target="../slideLayouts/slideLayout37.xml"/><Relationship Id="rId27" Type="http://schemas.openxmlformats.org/officeDocument/2006/relationships/slideLayout" Target="../slideLayouts/slideLayout42.xml"/><Relationship Id="rId30" Type="http://schemas.openxmlformats.org/officeDocument/2006/relationships/slideLayout" Target="../slideLayouts/slideLayout45.xml"/><Relationship Id="rId35" Type="http://schemas.openxmlformats.org/officeDocument/2006/relationships/slideLayout" Target="../slideLayouts/slideLayout50.xml"/><Relationship Id="rId43" Type="http://schemas.openxmlformats.org/officeDocument/2006/relationships/slideLayout" Target="../slideLayouts/slideLayout58.xml"/><Relationship Id="rId48" Type="http://schemas.openxmlformats.org/officeDocument/2006/relationships/slideLayout" Target="../slideLayouts/slideLayout63.xml"/><Relationship Id="rId8"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76.xml"/><Relationship Id="rId18" Type="http://schemas.openxmlformats.org/officeDocument/2006/relationships/slideLayout" Target="../slideLayouts/slideLayout81.xml"/><Relationship Id="rId26" Type="http://schemas.openxmlformats.org/officeDocument/2006/relationships/slideLayout" Target="../slideLayouts/slideLayout89.xml"/><Relationship Id="rId39" Type="http://schemas.openxmlformats.org/officeDocument/2006/relationships/slideLayout" Target="../slideLayouts/slideLayout102.xml"/><Relationship Id="rId3" Type="http://schemas.openxmlformats.org/officeDocument/2006/relationships/slideLayout" Target="../slideLayouts/slideLayout66.xml"/><Relationship Id="rId21" Type="http://schemas.openxmlformats.org/officeDocument/2006/relationships/slideLayout" Target="../slideLayouts/slideLayout84.xml"/><Relationship Id="rId34" Type="http://schemas.openxmlformats.org/officeDocument/2006/relationships/slideLayout" Target="../slideLayouts/slideLayout97.xml"/><Relationship Id="rId42" Type="http://schemas.openxmlformats.org/officeDocument/2006/relationships/slideLayout" Target="../slideLayouts/slideLayout105.xml"/><Relationship Id="rId47" Type="http://schemas.openxmlformats.org/officeDocument/2006/relationships/slideLayout" Target="../slideLayouts/slideLayout110.xml"/><Relationship Id="rId50" Type="http://schemas.openxmlformats.org/officeDocument/2006/relationships/theme" Target="../theme/theme3.xml"/><Relationship Id="rId7" Type="http://schemas.openxmlformats.org/officeDocument/2006/relationships/slideLayout" Target="../slideLayouts/slideLayout70.xml"/><Relationship Id="rId12" Type="http://schemas.openxmlformats.org/officeDocument/2006/relationships/slideLayout" Target="../slideLayouts/slideLayout75.xml"/><Relationship Id="rId17" Type="http://schemas.openxmlformats.org/officeDocument/2006/relationships/slideLayout" Target="../slideLayouts/slideLayout80.xml"/><Relationship Id="rId25" Type="http://schemas.openxmlformats.org/officeDocument/2006/relationships/slideLayout" Target="../slideLayouts/slideLayout88.xml"/><Relationship Id="rId33" Type="http://schemas.openxmlformats.org/officeDocument/2006/relationships/slideLayout" Target="../slideLayouts/slideLayout96.xml"/><Relationship Id="rId38" Type="http://schemas.openxmlformats.org/officeDocument/2006/relationships/slideLayout" Target="../slideLayouts/slideLayout101.xml"/><Relationship Id="rId46" Type="http://schemas.openxmlformats.org/officeDocument/2006/relationships/slideLayout" Target="../slideLayouts/slideLayout109.xml"/><Relationship Id="rId2" Type="http://schemas.openxmlformats.org/officeDocument/2006/relationships/slideLayout" Target="../slideLayouts/slideLayout65.xml"/><Relationship Id="rId16" Type="http://schemas.openxmlformats.org/officeDocument/2006/relationships/slideLayout" Target="../slideLayouts/slideLayout79.xml"/><Relationship Id="rId20" Type="http://schemas.openxmlformats.org/officeDocument/2006/relationships/slideLayout" Target="../slideLayouts/slideLayout83.xml"/><Relationship Id="rId29" Type="http://schemas.openxmlformats.org/officeDocument/2006/relationships/slideLayout" Target="../slideLayouts/slideLayout92.xml"/><Relationship Id="rId41" Type="http://schemas.openxmlformats.org/officeDocument/2006/relationships/slideLayout" Target="../slideLayouts/slideLayout104.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24" Type="http://schemas.openxmlformats.org/officeDocument/2006/relationships/slideLayout" Target="../slideLayouts/slideLayout87.xml"/><Relationship Id="rId32" Type="http://schemas.openxmlformats.org/officeDocument/2006/relationships/slideLayout" Target="../slideLayouts/slideLayout95.xml"/><Relationship Id="rId37" Type="http://schemas.openxmlformats.org/officeDocument/2006/relationships/slideLayout" Target="../slideLayouts/slideLayout100.xml"/><Relationship Id="rId40" Type="http://schemas.openxmlformats.org/officeDocument/2006/relationships/slideLayout" Target="../slideLayouts/slideLayout103.xml"/><Relationship Id="rId45" Type="http://schemas.openxmlformats.org/officeDocument/2006/relationships/slideLayout" Target="../slideLayouts/slideLayout108.xml"/><Relationship Id="rId5" Type="http://schemas.openxmlformats.org/officeDocument/2006/relationships/slideLayout" Target="../slideLayouts/slideLayout68.xml"/><Relationship Id="rId15" Type="http://schemas.openxmlformats.org/officeDocument/2006/relationships/slideLayout" Target="../slideLayouts/slideLayout78.xml"/><Relationship Id="rId23" Type="http://schemas.openxmlformats.org/officeDocument/2006/relationships/slideLayout" Target="../slideLayouts/slideLayout86.xml"/><Relationship Id="rId28" Type="http://schemas.openxmlformats.org/officeDocument/2006/relationships/slideLayout" Target="../slideLayouts/slideLayout91.xml"/><Relationship Id="rId36" Type="http://schemas.openxmlformats.org/officeDocument/2006/relationships/slideLayout" Target="../slideLayouts/slideLayout99.xml"/><Relationship Id="rId49" Type="http://schemas.openxmlformats.org/officeDocument/2006/relationships/slideLayout" Target="../slideLayouts/slideLayout112.xml"/><Relationship Id="rId10" Type="http://schemas.openxmlformats.org/officeDocument/2006/relationships/slideLayout" Target="../slideLayouts/slideLayout73.xml"/><Relationship Id="rId19" Type="http://schemas.openxmlformats.org/officeDocument/2006/relationships/slideLayout" Target="../slideLayouts/slideLayout82.xml"/><Relationship Id="rId31" Type="http://schemas.openxmlformats.org/officeDocument/2006/relationships/slideLayout" Target="../slideLayouts/slideLayout94.xml"/><Relationship Id="rId44" Type="http://schemas.openxmlformats.org/officeDocument/2006/relationships/slideLayout" Target="../slideLayouts/slideLayout107.xml"/><Relationship Id="rId4" Type="http://schemas.openxmlformats.org/officeDocument/2006/relationships/slideLayout" Target="../slideLayouts/slideLayout67.xml"/><Relationship Id="rId9" Type="http://schemas.openxmlformats.org/officeDocument/2006/relationships/slideLayout" Target="../slideLayouts/slideLayout72.xml"/><Relationship Id="rId14" Type="http://schemas.openxmlformats.org/officeDocument/2006/relationships/slideLayout" Target="../slideLayouts/slideLayout77.xml"/><Relationship Id="rId22" Type="http://schemas.openxmlformats.org/officeDocument/2006/relationships/slideLayout" Target="../slideLayouts/slideLayout85.xml"/><Relationship Id="rId27" Type="http://schemas.openxmlformats.org/officeDocument/2006/relationships/slideLayout" Target="../slideLayouts/slideLayout90.xml"/><Relationship Id="rId30" Type="http://schemas.openxmlformats.org/officeDocument/2006/relationships/slideLayout" Target="../slideLayouts/slideLayout93.xml"/><Relationship Id="rId35" Type="http://schemas.openxmlformats.org/officeDocument/2006/relationships/slideLayout" Target="../slideLayouts/slideLayout98.xml"/><Relationship Id="rId43" Type="http://schemas.openxmlformats.org/officeDocument/2006/relationships/slideLayout" Target="../slideLayouts/slideLayout106.xml"/><Relationship Id="rId48" Type="http://schemas.openxmlformats.org/officeDocument/2006/relationships/slideLayout" Target="../slideLayouts/slideLayout111.xml"/><Relationship Id="rId8" Type="http://schemas.openxmlformats.org/officeDocument/2006/relationships/slideLayout" Target="../slideLayouts/slideLayout7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8" name="テキスト プレースホルダー 7"/>
          <p:cNvSpPr>
            <a:spLocks noGrp="1"/>
          </p:cNvSpPr>
          <p:nvPr>
            <p:ph type="body" idx="1"/>
          </p:nvPr>
        </p:nvSpPr>
        <p:spPr>
          <a:xfrm>
            <a:off x="914400" y="2400300"/>
            <a:ext cx="16457613" cy="6789738"/>
          </a:xfrm>
          <a:prstGeom prst="rect">
            <a:avLst/>
          </a:prstGeom>
        </p:spPr>
        <p:txBody>
          <a:bodyPr vert="horz" lIns="91440" tIns="45720" rIns="91440" bIns="45720" rtlCol="0">
            <a:normAutofit/>
          </a:bodyPr>
          <a:lstStyle/>
          <a:p>
            <a:pPr lvl="0"/>
            <a:r>
              <a:rPr lang="en-US" dirty="0"/>
              <a:t>Master Text</a:t>
            </a:r>
          </a:p>
        </p:txBody>
      </p:sp>
    </p:spTree>
    <p:extLst>
      <p:ext uri="{BB962C8B-B14F-4D97-AF65-F5344CB8AC3E}">
        <p14:creationId xmlns:p14="http://schemas.microsoft.com/office/powerpoint/2010/main" val="2527307200"/>
      </p:ext>
    </p:extLst>
  </p:cSld>
  <p:clrMap bg1="lt1" tx1="dk1" bg2="lt2" tx2="dk2" accent1="accent1" accent2="accent2" accent3="accent3" accent4="accent4" accent5="accent5" accent6="accent6" hlink="hlink" folHlink="folHlink"/>
  <p:sldLayoutIdLst>
    <p:sldLayoutId id="2147483789" r:id="rId1"/>
    <p:sldLayoutId id="2147483854" r:id="rId2"/>
    <p:sldLayoutId id="2147483809" r:id="rId3"/>
    <p:sldLayoutId id="2147483810" r:id="rId4"/>
    <p:sldLayoutId id="2147483831" r:id="rId5"/>
    <p:sldLayoutId id="2147483842" r:id="rId6"/>
    <p:sldLayoutId id="2147483829" r:id="rId7"/>
    <p:sldLayoutId id="2147483864" r:id="rId8"/>
    <p:sldLayoutId id="2147483858" r:id="rId9"/>
    <p:sldLayoutId id="2147483859" r:id="rId10"/>
    <p:sldLayoutId id="2147483846" r:id="rId11"/>
    <p:sldLayoutId id="2147483847" r:id="rId12"/>
    <p:sldLayoutId id="2147483848" r:id="rId13"/>
    <p:sldLayoutId id="2147483860" r:id="rId14"/>
    <p:sldLayoutId id="2147483853" r:id="rId15"/>
  </p:sldLayoutIdLst>
  <p:hf hdr="0" dt="0"/>
  <p:txStyles>
    <p:titleStyle>
      <a:lvl1pPr algn="ctr" defTabSz="1632753" rtl="0" eaLnBrk="1" latinLnBrk="0" hangingPunct="1">
        <a:spcBef>
          <a:spcPct val="0"/>
        </a:spcBef>
        <a:buNone/>
        <a:defRPr sz="7900" kern="1200">
          <a:solidFill>
            <a:schemeClr val="tx1"/>
          </a:solidFill>
          <a:latin typeface="+mj-lt"/>
          <a:ea typeface="+mj-ea"/>
          <a:cs typeface="+mj-cs"/>
        </a:defRPr>
      </a:lvl1pPr>
    </p:titleStyle>
    <p:bodyStyle>
      <a:lvl1pPr marL="0" indent="0" algn="l" defTabSz="1632753" rtl="0" eaLnBrk="1" latinLnBrk="0" hangingPunct="1">
        <a:spcBef>
          <a:spcPct val="20000"/>
        </a:spcBef>
        <a:buFont typeface="Arial" panose="020B0604020202020204" pitchFamily="34" charset="0"/>
        <a:buNone/>
        <a:defRPr sz="2400" kern="1200" baseline="0">
          <a:solidFill>
            <a:schemeClr val="tx1"/>
          </a:solidFill>
          <a:latin typeface="+mn-lt"/>
          <a:ea typeface="+mn-ea"/>
          <a:cs typeface="+mn-cs"/>
        </a:defRPr>
      </a:lvl1pPr>
      <a:lvl2pPr marL="1326612" indent="-510235" algn="l" defTabSz="1632753" rtl="0" eaLnBrk="1" latinLnBrk="0" hangingPunct="1">
        <a:spcBef>
          <a:spcPct val="20000"/>
        </a:spcBef>
        <a:buFont typeface="Arial" panose="020B0604020202020204" pitchFamily="34" charset="0"/>
        <a:buChar char="–"/>
        <a:defRPr sz="50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632753" rtl="0" eaLnBrk="1" latinLnBrk="0" hangingPunct="1">
        <a:defRPr sz="3200" kern="1200">
          <a:solidFill>
            <a:schemeClr val="tx1"/>
          </a:solidFill>
          <a:latin typeface="+mn-lt"/>
          <a:ea typeface="+mn-ea"/>
          <a:cs typeface="+mn-cs"/>
        </a:defRPr>
      </a:lvl1pPr>
      <a:lvl2pPr marL="816376" algn="l" defTabSz="1632753" rtl="0" eaLnBrk="1" latinLnBrk="0" hangingPunct="1">
        <a:defRPr sz="3200" kern="1200">
          <a:solidFill>
            <a:schemeClr val="tx1"/>
          </a:solidFill>
          <a:latin typeface="+mn-lt"/>
          <a:ea typeface="+mn-ea"/>
          <a:cs typeface="+mn-cs"/>
        </a:defRPr>
      </a:lvl2pPr>
      <a:lvl3pPr marL="1632753" algn="l" defTabSz="1632753" rtl="0" eaLnBrk="1" latinLnBrk="0" hangingPunct="1">
        <a:defRPr sz="3200" kern="1200">
          <a:solidFill>
            <a:schemeClr val="tx1"/>
          </a:solidFill>
          <a:latin typeface="+mn-lt"/>
          <a:ea typeface="+mn-ea"/>
          <a:cs typeface="+mn-cs"/>
        </a:defRPr>
      </a:lvl3pPr>
      <a:lvl4pPr marL="2449129" algn="l" defTabSz="1632753" rtl="0" eaLnBrk="1" latinLnBrk="0" hangingPunct="1">
        <a:defRPr sz="3200" kern="1200">
          <a:solidFill>
            <a:schemeClr val="tx1"/>
          </a:solidFill>
          <a:latin typeface="+mn-lt"/>
          <a:ea typeface="+mn-ea"/>
          <a:cs typeface="+mn-cs"/>
        </a:defRPr>
      </a:lvl4pPr>
      <a:lvl5pPr marL="3265505" algn="l" defTabSz="1632753" rtl="0" eaLnBrk="1" latinLnBrk="0" hangingPunct="1">
        <a:defRPr sz="3200" kern="1200">
          <a:solidFill>
            <a:schemeClr val="tx1"/>
          </a:solidFill>
          <a:latin typeface="+mn-lt"/>
          <a:ea typeface="+mn-ea"/>
          <a:cs typeface="+mn-cs"/>
        </a:defRPr>
      </a:lvl5pPr>
      <a:lvl6pPr marL="4081882" algn="l" defTabSz="1632753" rtl="0" eaLnBrk="1" latinLnBrk="0" hangingPunct="1">
        <a:defRPr sz="3200" kern="1200">
          <a:solidFill>
            <a:schemeClr val="tx1"/>
          </a:solidFill>
          <a:latin typeface="+mn-lt"/>
          <a:ea typeface="+mn-ea"/>
          <a:cs typeface="+mn-cs"/>
        </a:defRPr>
      </a:lvl6pPr>
      <a:lvl7pPr marL="4898258" algn="l" defTabSz="1632753" rtl="0" eaLnBrk="1" latinLnBrk="0" hangingPunct="1">
        <a:defRPr sz="3200" kern="1200">
          <a:solidFill>
            <a:schemeClr val="tx1"/>
          </a:solidFill>
          <a:latin typeface="+mn-lt"/>
          <a:ea typeface="+mn-ea"/>
          <a:cs typeface="+mn-cs"/>
        </a:defRPr>
      </a:lvl7pPr>
      <a:lvl8pPr marL="5714634" algn="l" defTabSz="1632753" rtl="0" eaLnBrk="1" latinLnBrk="0" hangingPunct="1">
        <a:defRPr sz="3200" kern="1200">
          <a:solidFill>
            <a:schemeClr val="tx1"/>
          </a:solidFill>
          <a:latin typeface="+mn-lt"/>
          <a:ea typeface="+mn-ea"/>
          <a:cs typeface="+mn-cs"/>
        </a:defRPr>
      </a:lvl8pPr>
      <a:lvl9pPr marL="6531011" algn="l" defTabSz="1632753" rtl="0" eaLnBrk="1" latinLnBrk="0" hangingPunct="1">
        <a:defRPr sz="32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 name="テキスト プレースホルダー 2"/>
          <p:cNvSpPr>
            <a:spLocks noGrp="1"/>
          </p:cNvSpPr>
          <p:nvPr>
            <p:ph type="body" idx="1"/>
          </p:nvPr>
        </p:nvSpPr>
        <p:spPr>
          <a:xfrm>
            <a:off x="914321" y="1831132"/>
            <a:ext cx="16457772" cy="7358114"/>
          </a:xfrm>
          <a:prstGeom prst="rect">
            <a:avLst/>
          </a:prstGeom>
        </p:spPr>
        <p:txBody>
          <a:bodyPr vert="horz" lIns="163275" tIns="81638" rIns="163275" bIns="81638" rtlCol="0">
            <a:normAutofit/>
          </a:bodyPr>
          <a:lstStyle/>
          <a:p>
            <a:pPr lvl="0"/>
            <a:r>
              <a:rPr lang="en-US" altLang="ja-JP" dirty="0"/>
              <a:t>Master Text</a:t>
            </a:r>
            <a:endParaRPr lang="ja-JP" altLang="en-US" dirty="0"/>
          </a:p>
        </p:txBody>
      </p:sp>
      <p:sp>
        <p:nvSpPr>
          <p:cNvPr id="5" name="フッター プレースホルダー 4"/>
          <p:cNvSpPr>
            <a:spLocks noGrp="1"/>
          </p:cNvSpPr>
          <p:nvPr>
            <p:ph type="ftr" sz="quarter" idx="3"/>
          </p:nvPr>
        </p:nvSpPr>
        <p:spPr>
          <a:xfrm>
            <a:off x="9413236" y="9591367"/>
            <a:ext cx="7776864" cy="547688"/>
          </a:xfrm>
          <a:prstGeom prst="rect">
            <a:avLst/>
          </a:prstGeom>
        </p:spPr>
        <p:txBody>
          <a:bodyPr vert="horz" lIns="163275" tIns="81638" rIns="163275" bIns="81638" rtlCol="0" anchor="ctr"/>
          <a:lstStyle>
            <a:lvl1pPr algn="r">
              <a:defRPr sz="2100">
                <a:solidFill>
                  <a:schemeClr val="bg1">
                    <a:lumMod val="50000"/>
                    <a:alpha val="70000"/>
                  </a:schemeClr>
                </a:solidFill>
              </a:defRPr>
            </a:lvl1pPr>
          </a:lstStyle>
          <a:p>
            <a:r>
              <a:rPr lang="en-US"/>
              <a:t>The Power of PowerPoint | thepopp.com</a:t>
            </a:r>
            <a:endParaRPr lang="en-US" dirty="0"/>
          </a:p>
        </p:txBody>
      </p:sp>
      <p:sp>
        <p:nvSpPr>
          <p:cNvPr id="6" name="スライド番号プレースホルダー 5"/>
          <p:cNvSpPr>
            <a:spLocks noGrp="1"/>
          </p:cNvSpPr>
          <p:nvPr>
            <p:ph type="sldNum" sz="quarter" idx="4"/>
          </p:nvPr>
        </p:nvSpPr>
        <p:spPr>
          <a:xfrm>
            <a:off x="17371930" y="9591367"/>
            <a:ext cx="907291" cy="547688"/>
          </a:xfrm>
          <a:prstGeom prst="rect">
            <a:avLst/>
          </a:prstGeom>
        </p:spPr>
        <p:txBody>
          <a:bodyPr vert="horz" lIns="163275" tIns="81638" rIns="163275" bIns="81638" rtlCol="0" anchor="ctr"/>
          <a:lstStyle>
            <a:lvl1pPr algn="l">
              <a:defRPr sz="3200">
                <a:solidFill>
                  <a:schemeClr val="bg2">
                    <a:lumMod val="75000"/>
                  </a:schemeClr>
                </a:solidFill>
                <a:latin typeface="+mj-lt"/>
              </a:defRPr>
            </a:lvl1pPr>
          </a:lstStyle>
          <a:p>
            <a:fld id="{387164BF-D67A-46C0-81D2-5BAF67C00C80}" type="slidenum">
              <a:rPr lang="en-US" smtClean="0"/>
              <a:pPr/>
              <a:t>‹#›</a:t>
            </a:fld>
            <a:endParaRPr lang="en-US" dirty="0"/>
          </a:p>
        </p:txBody>
      </p:sp>
      <p:cxnSp>
        <p:nvCxnSpPr>
          <p:cNvPr id="13" name="直線コネクタ 12"/>
          <p:cNvCxnSpPr/>
          <p:nvPr/>
        </p:nvCxnSpPr>
        <p:spPr>
          <a:xfrm flipV="1">
            <a:off x="17289111" y="9508985"/>
            <a:ext cx="0" cy="778015"/>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8" name="直角三角形 7"/>
          <p:cNvSpPr/>
          <p:nvPr/>
        </p:nvSpPr>
        <p:spPr>
          <a:xfrm rot="10800000">
            <a:off x="16421955" y="-1370"/>
            <a:ext cx="1864458" cy="2350389"/>
          </a:xfrm>
          <a:prstGeom prst="rtTriangle">
            <a:avLst/>
          </a:prstGeom>
          <a:gradFill>
            <a:gsLst>
              <a:gs pos="0">
                <a:schemeClr val="accent1">
                  <a:tint val="66000"/>
                  <a:satMod val="160000"/>
                </a:schemeClr>
              </a:gs>
              <a:gs pos="50000">
                <a:schemeClr val="accent1">
                  <a:tint val="44500"/>
                  <a:satMod val="160000"/>
                  <a:alpha val="44000"/>
                  <a:lumMod val="93000"/>
                </a:schemeClr>
              </a:gs>
              <a:gs pos="100000">
                <a:schemeClr val="accent1">
                  <a:tint val="23500"/>
                  <a:satMod val="160000"/>
                  <a:alpha val="0"/>
                </a:schemeClr>
              </a:gs>
            </a:gsLst>
            <a:lin ang="7200000" scaled="0"/>
          </a:gra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直角三角形 9"/>
          <p:cNvSpPr/>
          <p:nvPr/>
        </p:nvSpPr>
        <p:spPr>
          <a:xfrm rot="10800000">
            <a:off x="14212397" y="-1371"/>
            <a:ext cx="4095455" cy="1949515"/>
          </a:xfrm>
          <a:prstGeom prst="rtTriangle">
            <a:avLst/>
          </a:prstGeom>
          <a:gradFill flip="none" rotWithShape="1">
            <a:gsLst>
              <a:gs pos="0">
                <a:schemeClr val="accent1">
                  <a:tint val="66000"/>
                  <a:satMod val="160000"/>
                </a:schemeClr>
              </a:gs>
              <a:gs pos="50000">
                <a:schemeClr val="accent1">
                  <a:tint val="44500"/>
                  <a:satMod val="160000"/>
                  <a:alpha val="44000"/>
                  <a:lumMod val="93000"/>
                </a:schemeClr>
              </a:gs>
              <a:gs pos="100000">
                <a:schemeClr val="accent1">
                  <a:tint val="23500"/>
                  <a:satMod val="160000"/>
                  <a:alpha val="0"/>
                </a:schemeClr>
              </a:gs>
            </a:gsLst>
            <a:lin ang="7200000" scaled="0"/>
            <a:tileRect/>
          </a:gra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Tree>
    <p:extLst>
      <p:ext uri="{BB962C8B-B14F-4D97-AF65-F5344CB8AC3E}">
        <p14:creationId xmlns:p14="http://schemas.microsoft.com/office/powerpoint/2010/main" val="3603581200"/>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90" r:id="rId4"/>
    <p:sldLayoutId id="2147483745" r:id="rId5"/>
    <p:sldLayoutId id="2147483824" r:id="rId6"/>
    <p:sldLayoutId id="2147483747" r:id="rId7"/>
    <p:sldLayoutId id="2147483728" r:id="rId8"/>
    <p:sldLayoutId id="2147483754" r:id="rId9"/>
    <p:sldLayoutId id="2147483729" r:id="rId10"/>
    <p:sldLayoutId id="2147483749" r:id="rId11"/>
    <p:sldLayoutId id="2147483756" r:id="rId12"/>
    <p:sldLayoutId id="2147483757" r:id="rId13"/>
    <p:sldLayoutId id="2147483759" r:id="rId14"/>
    <p:sldLayoutId id="2147483761" r:id="rId15"/>
    <p:sldLayoutId id="2147483837" r:id="rId16"/>
    <p:sldLayoutId id="2147483762" r:id="rId17"/>
    <p:sldLayoutId id="2147483764" r:id="rId18"/>
    <p:sldLayoutId id="2147483773" r:id="rId19"/>
    <p:sldLayoutId id="2147483777" r:id="rId20"/>
    <p:sldLayoutId id="2147483767" r:id="rId21"/>
    <p:sldLayoutId id="2147483763" r:id="rId22"/>
    <p:sldLayoutId id="2147483769" r:id="rId23"/>
    <p:sldLayoutId id="2147483816" r:id="rId24"/>
    <p:sldLayoutId id="2147483843" r:id="rId25"/>
    <p:sldLayoutId id="2147483770" r:id="rId26"/>
    <p:sldLayoutId id="2147483771" r:id="rId27"/>
    <p:sldLayoutId id="2147483774" r:id="rId28"/>
    <p:sldLayoutId id="2147483772" r:id="rId29"/>
    <p:sldLayoutId id="2147483779" r:id="rId30"/>
    <p:sldLayoutId id="2147483794" r:id="rId31"/>
    <p:sldLayoutId id="2147483796" r:id="rId32"/>
    <p:sldLayoutId id="2147483795" r:id="rId33"/>
    <p:sldLayoutId id="2147483813" r:id="rId34"/>
    <p:sldLayoutId id="2147483768" r:id="rId35"/>
    <p:sldLayoutId id="2147483836" r:id="rId36"/>
    <p:sldLayoutId id="2147483814" r:id="rId37"/>
    <p:sldLayoutId id="2147483803" r:id="rId38"/>
    <p:sldLayoutId id="2147483798" r:id="rId39"/>
    <p:sldLayoutId id="2147483815" r:id="rId40"/>
    <p:sldLayoutId id="2147483825" r:id="rId41"/>
    <p:sldLayoutId id="2147483818" r:id="rId42"/>
    <p:sldLayoutId id="2147483835" r:id="rId43"/>
    <p:sldLayoutId id="2147483849" r:id="rId44"/>
    <p:sldLayoutId id="2147483871" r:id="rId45"/>
    <p:sldLayoutId id="2147483839" r:id="rId46"/>
    <p:sldLayoutId id="2147483838" r:id="rId47"/>
    <p:sldLayoutId id="2147483865" r:id="rId48"/>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hf hdr="0" dt="0"/>
  <p:txStyles>
    <p:titleStyle>
      <a:lvl1pPr algn="l" defTabSz="1632753" rtl="0" eaLnBrk="1" latinLnBrk="0" hangingPunct="1">
        <a:spcBef>
          <a:spcPct val="0"/>
        </a:spcBef>
        <a:buNone/>
        <a:defRPr sz="6000" kern="1200" spc="300" baseline="0">
          <a:solidFill>
            <a:schemeClr val="accent1"/>
          </a:solidFill>
          <a:latin typeface="+mj-lt"/>
          <a:ea typeface="+mj-ea"/>
          <a:cs typeface="+mj-cs"/>
        </a:defRPr>
      </a:lvl1pPr>
    </p:titleStyle>
    <p:bodyStyle>
      <a:lvl1pPr marL="0" indent="0" algn="l" defTabSz="1632753" rtl="0" eaLnBrk="1" latinLnBrk="0" hangingPunct="1">
        <a:spcBef>
          <a:spcPct val="20000"/>
        </a:spcBef>
        <a:buFont typeface="Arial" panose="020B0604020202020204" pitchFamily="34" charset="0"/>
        <a:buNone/>
        <a:defRPr sz="2000" kern="1200" baseline="0">
          <a:solidFill>
            <a:schemeClr val="tx1"/>
          </a:solidFill>
          <a:latin typeface="+mn-lt"/>
          <a:ea typeface="+mn-ea"/>
          <a:cs typeface="+mn-cs"/>
        </a:defRPr>
      </a:lvl1pPr>
      <a:lvl2pPr marL="1326612" indent="-510235" algn="l" defTabSz="163275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632753" rtl="0" eaLnBrk="1" latinLnBrk="0" hangingPunct="1">
        <a:defRPr sz="3200" kern="1200">
          <a:solidFill>
            <a:schemeClr val="tx1"/>
          </a:solidFill>
          <a:latin typeface="+mn-lt"/>
          <a:ea typeface="+mn-ea"/>
          <a:cs typeface="+mn-cs"/>
        </a:defRPr>
      </a:lvl1pPr>
      <a:lvl2pPr marL="816376" algn="l" defTabSz="1632753" rtl="0" eaLnBrk="1" latinLnBrk="0" hangingPunct="1">
        <a:defRPr sz="3200" kern="1200">
          <a:solidFill>
            <a:schemeClr val="tx1"/>
          </a:solidFill>
          <a:latin typeface="+mn-lt"/>
          <a:ea typeface="+mn-ea"/>
          <a:cs typeface="+mn-cs"/>
        </a:defRPr>
      </a:lvl2pPr>
      <a:lvl3pPr marL="1632753" algn="l" defTabSz="1632753" rtl="0" eaLnBrk="1" latinLnBrk="0" hangingPunct="1">
        <a:defRPr sz="3200" kern="1200">
          <a:solidFill>
            <a:schemeClr val="tx1"/>
          </a:solidFill>
          <a:latin typeface="+mn-lt"/>
          <a:ea typeface="+mn-ea"/>
          <a:cs typeface="+mn-cs"/>
        </a:defRPr>
      </a:lvl3pPr>
      <a:lvl4pPr marL="2449129" algn="l" defTabSz="1632753" rtl="0" eaLnBrk="1" latinLnBrk="0" hangingPunct="1">
        <a:defRPr sz="3200" kern="1200">
          <a:solidFill>
            <a:schemeClr val="tx1"/>
          </a:solidFill>
          <a:latin typeface="+mn-lt"/>
          <a:ea typeface="+mn-ea"/>
          <a:cs typeface="+mn-cs"/>
        </a:defRPr>
      </a:lvl4pPr>
      <a:lvl5pPr marL="3265505" algn="l" defTabSz="1632753" rtl="0" eaLnBrk="1" latinLnBrk="0" hangingPunct="1">
        <a:defRPr sz="3200" kern="1200">
          <a:solidFill>
            <a:schemeClr val="tx1"/>
          </a:solidFill>
          <a:latin typeface="+mn-lt"/>
          <a:ea typeface="+mn-ea"/>
          <a:cs typeface="+mn-cs"/>
        </a:defRPr>
      </a:lvl5pPr>
      <a:lvl6pPr marL="4081882" algn="l" defTabSz="1632753" rtl="0" eaLnBrk="1" latinLnBrk="0" hangingPunct="1">
        <a:defRPr sz="3200" kern="1200">
          <a:solidFill>
            <a:schemeClr val="tx1"/>
          </a:solidFill>
          <a:latin typeface="+mn-lt"/>
          <a:ea typeface="+mn-ea"/>
          <a:cs typeface="+mn-cs"/>
        </a:defRPr>
      </a:lvl6pPr>
      <a:lvl7pPr marL="4898258" algn="l" defTabSz="1632753" rtl="0" eaLnBrk="1" latinLnBrk="0" hangingPunct="1">
        <a:defRPr sz="3200" kern="1200">
          <a:solidFill>
            <a:schemeClr val="tx1"/>
          </a:solidFill>
          <a:latin typeface="+mn-lt"/>
          <a:ea typeface="+mn-ea"/>
          <a:cs typeface="+mn-cs"/>
        </a:defRPr>
      </a:lvl7pPr>
      <a:lvl8pPr marL="5714634" algn="l" defTabSz="1632753" rtl="0" eaLnBrk="1" latinLnBrk="0" hangingPunct="1">
        <a:defRPr sz="3200" kern="1200">
          <a:solidFill>
            <a:schemeClr val="tx1"/>
          </a:solidFill>
          <a:latin typeface="+mn-lt"/>
          <a:ea typeface="+mn-ea"/>
          <a:cs typeface="+mn-cs"/>
        </a:defRPr>
      </a:lvl8pPr>
      <a:lvl9pPr marL="6531011" algn="l" defTabSz="1632753" rtl="0" eaLnBrk="1" latinLnBrk="0" hangingPunct="1">
        <a:defRPr sz="32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 name="直角三角形 8"/>
          <p:cNvSpPr/>
          <p:nvPr/>
        </p:nvSpPr>
        <p:spPr>
          <a:xfrm rot="10800000">
            <a:off x="16421955" y="-1370"/>
            <a:ext cx="1864458" cy="2350389"/>
          </a:xfrm>
          <a:prstGeom prst="rtTriangle">
            <a:avLst/>
          </a:prstGeom>
          <a:gradFill>
            <a:gsLst>
              <a:gs pos="0">
                <a:schemeClr val="accent1">
                  <a:tint val="66000"/>
                  <a:satMod val="160000"/>
                </a:schemeClr>
              </a:gs>
              <a:gs pos="50000">
                <a:schemeClr val="accent1">
                  <a:tint val="44500"/>
                  <a:satMod val="160000"/>
                  <a:alpha val="44000"/>
                  <a:lumMod val="93000"/>
                </a:schemeClr>
              </a:gs>
              <a:gs pos="100000">
                <a:schemeClr val="accent1">
                  <a:tint val="23500"/>
                  <a:satMod val="160000"/>
                  <a:alpha val="0"/>
                </a:schemeClr>
              </a:gs>
            </a:gsLst>
            <a:lin ang="7200000" scaled="0"/>
          </a:gra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10" name="直角三角形 9"/>
          <p:cNvSpPr/>
          <p:nvPr/>
        </p:nvSpPr>
        <p:spPr>
          <a:xfrm rot="10800000">
            <a:off x="14212397" y="-1371"/>
            <a:ext cx="4095455" cy="1949515"/>
          </a:xfrm>
          <a:prstGeom prst="rtTriangle">
            <a:avLst/>
          </a:prstGeom>
          <a:gradFill flip="none" rotWithShape="1">
            <a:gsLst>
              <a:gs pos="0">
                <a:schemeClr val="accent1">
                  <a:tint val="66000"/>
                  <a:satMod val="160000"/>
                </a:schemeClr>
              </a:gs>
              <a:gs pos="50000">
                <a:schemeClr val="accent1">
                  <a:tint val="44500"/>
                  <a:satMod val="160000"/>
                  <a:alpha val="44000"/>
                  <a:lumMod val="93000"/>
                </a:schemeClr>
              </a:gs>
              <a:gs pos="100000">
                <a:schemeClr val="accent1">
                  <a:tint val="23500"/>
                  <a:satMod val="160000"/>
                  <a:alpha val="0"/>
                </a:schemeClr>
              </a:gs>
            </a:gsLst>
            <a:lin ang="7200000" scaled="0"/>
            <a:tileRect/>
          </a:gradFill>
          <a:ln w="762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kumimoji="1" lang="ja-JP" altLang="en-US"/>
          </a:p>
        </p:txBody>
      </p:sp>
      <p:sp>
        <p:nvSpPr>
          <p:cNvPr id="2" name="タイトル プレースホルダー 1"/>
          <p:cNvSpPr>
            <a:spLocks noGrp="1"/>
          </p:cNvSpPr>
          <p:nvPr>
            <p:ph type="title"/>
          </p:nvPr>
        </p:nvSpPr>
        <p:spPr>
          <a:xfrm>
            <a:off x="592256" y="192950"/>
            <a:ext cx="16741860" cy="1125125"/>
          </a:xfrm>
          <a:prstGeom prst="rect">
            <a:avLst/>
          </a:prstGeom>
        </p:spPr>
        <p:txBody>
          <a:bodyPr vert="horz" lIns="163275" tIns="81638" rIns="163275" bIns="81638" rtlCol="0" anchor="ctr">
            <a:noAutofit/>
          </a:bodyPr>
          <a:lstStyle/>
          <a:p>
            <a:r>
              <a:rPr lang="en-US" altLang="ja-JP" dirty="0"/>
              <a:t>SLIDE TITLE HERE</a:t>
            </a:r>
            <a:endParaRPr lang="en-US" dirty="0"/>
          </a:p>
        </p:txBody>
      </p:sp>
      <p:sp>
        <p:nvSpPr>
          <p:cNvPr id="3" name="テキスト プレースホルダー 2"/>
          <p:cNvSpPr>
            <a:spLocks noGrp="1"/>
          </p:cNvSpPr>
          <p:nvPr>
            <p:ph type="body" idx="1"/>
          </p:nvPr>
        </p:nvSpPr>
        <p:spPr>
          <a:xfrm>
            <a:off x="914321" y="1831132"/>
            <a:ext cx="16457772" cy="7358114"/>
          </a:xfrm>
          <a:prstGeom prst="rect">
            <a:avLst/>
          </a:prstGeom>
        </p:spPr>
        <p:txBody>
          <a:bodyPr vert="horz" lIns="163275" tIns="81638" rIns="163275" bIns="81638" rtlCol="0">
            <a:normAutofit/>
          </a:bodyPr>
          <a:lstStyle/>
          <a:p>
            <a:pPr lvl="0"/>
            <a:r>
              <a:rPr lang="en-US" altLang="ja-JP" dirty="0"/>
              <a:t>Master Text</a:t>
            </a:r>
            <a:endParaRPr lang="ja-JP" altLang="en-US" dirty="0"/>
          </a:p>
        </p:txBody>
      </p:sp>
      <p:sp>
        <p:nvSpPr>
          <p:cNvPr id="5" name="フッター プレースホルダー 4"/>
          <p:cNvSpPr>
            <a:spLocks noGrp="1"/>
          </p:cNvSpPr>
          <p:nvPr>
            <p:ph type="ftr" sz="quarter" idx="3"/>
          </p:nvPr>
        </p:nvSpPr>
        <p:spPr>
          <a:xfrm>
            <a:off x="9413236" y="9591367"/>
            <a:ext cx="7776864" cy="547688"/>
          </a:xfrm>
          <a:prstGeom prst="rect">
            <a:avLst/>
          </a:prstGeom>
        </p:spPr>
        <p:txBody>
          <a:bodyPr vert="horz" lIns="163275" tIns="81638" rIns="163275" bIns="81638" rtlCol="0" anchor="ctr"/>
          <a:lstStyle>
            <a:lvl1pPr algn="r">
              <a:defRPr sz="2100">
                <a:solidFill>
                  <a:schemeClr val="bg1">
                    <a:lumMod val="50000"/>
                    <a:alpha val="70000"/>
                  </a:schemeClr>
                </a:solidFill>
              </a:defRPr>
            </a:lvl1pPr>
          </a:lstStyle>
          <a:p>
            <a:r>
              <a:rPr lang="en-US"/>
              <a:t>The Power of PowerPoint | thepopp.com</a:t>
            </a:r>
            <a:endParaRPr lang="en-US" dirty="0"/>
          </a:p>
        </p:txBody>
      </p:sp>
      <p:sp>
        <p:nvSpPr>
          <p:cNvPr id="6" name="スライド番号プレースホルダー 5"/>
          <p:cNvSpPr>
            <a:spLocks noGrp="1"/>
          </p:cNvSpPr>
          <p:nvPr>
            <p:ph type="sldNum" sz="quarter" idx="4"/>
          </p:nvPr>
        </p:nvSpPr>
        <p:spPr>
          <a:xfrm>
            <a:off x="17371930" y="9591367"/>
            <a:ext cx="907291" cy="547688"/>
          </a:xfrm>
          <a:prstGeom prst="rect">
            <a:avLst/>
          </a:prstGeom>
        </p:spPr>
        <p:txBody>
          <a:bodyPr vert="horz" lIns="163275" tIns="81638" rIns="163275" bIns="81638" rtlCol="0" anchor="ctr"/>
          <a:lstStyle>
            <a:lvl1pPr algn="l">
              <a:defRPr sz="3200">
                <a:solidFill>
                  <a:schemeClr val="bg2">
                    <a:lumMod val="75000"/>
                  </a:schemeClr>
                </a:solidFill>
                <a:latin typeface="+mj-lt"/>
              </a:defRPr>
            </a:lvl1pPr>
          </a:lstStyle>
          <a:p>
            <a:fld id="{387164BF-D67A-46C0-81D2-5BAF67C00C80}" type="slidenum">
              <a:rPr lang="en-US" smtClean="0"/>
              <a:pPr/>
              <a:t>‹#›</a:t>
            </a:fld>
            <a:endParaRPr lang="en-US" dirty="0"/>
          </a:p>
        </p:txBody>
      </p:sp>
      <p:cxnSp>
        <p:nvCxnSpPr>
          <p:cNvPr id="7" name="直線コネクタ 6"/>
          <p:cNvCxnSpPr/>
          <p:nvPr/>
        </p:nvCxnSpPr>
        <p:spPr>
          <a:xfrm>
            <a:off x="603507" y="1273070"/>
            <a:ext cx="17079398" cy="0"/>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cxnSp>
        <p:nvCxnSpPr>
          <p:cNvPr id="13" name="直線コネクタ 12"/>
          <p:cNvCxnSpPr/>
          <p:nvPr/>
        </p:nvCxnSpPr>
        <p:spPr>
          <a:xfrm flipV="1">
            <a:off x="17289111" y="9508985"/>
            <a:ext cx="0" cy="778015"/>
          </a:xfrm>
          <a:prstGeom prst="line">
            <a:avLst/>
          </a:prstGeom>
          <a:ln w="12700">
            <a:solidFill>
              <a:schemeClr val="accent1"/>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4686970"/>
      </p:ext>
    </p:extLst>
  </p:cSld>
  <p:clrMap bg1="lt1" tx1="dk1" bg2="lt2" tx2="dk2" accent1="accent1" accent2="accent2" accent3="accent3" accent4="accent4" accent5="accent5" accent6="accent6" hlink="hlink" folHlink="folHlink"/>
  <p:sldLayoutIdLst>
    <p:sldLayoutId id="2147483724" r:id="rId1"/>
    <p:sldLayoutId id="2147483851" r:id="rId2"/>
    <p:sldLayoutId id="2147483760" r:id="rId3"/>
    <p:sldLayoutId id="2147483852" r:id="rId4"/>
    <p:sldLayoutId id="2147483766" r:id="rId5"/>
    <p:sldLayoutId id="2147483765" r:id="rId6"/>
    <p:sldLayoutId id="2147483855" r:id="rId7"/>
    <p:sldLayoutId id="2147483856" r:id="rId8"/>
    <p:sldLayoutId id="2147483866" r:id="rId9"/>
    <p:sldLayoutId id="2147483857" r:id="rId10"/>
    <p:sldLayoutId id="2147483751" r:id="rId11"/>
    <p:sldLayoutId id="2147483752" r:id="rId12"/>
    <p:sldLayoutId id="2147483817" r:id="rId13"/>
    <p:sldLayoutId id="2147483823" r:id="rId14"/>
    <p:sldLayoutId id="2147483753" r:id="rId15"/>
    <p:sldLayoutId id="2147483844" r:id="rId16"/>
    <p:sldLayoutId id="2147483739" r:id="rId17"/>
    <p:sldLayoutId id="2147483740" r:id="rId18"/>
    <p:sldLayoutId id="2147483776" r:id="rId19"/>
    <p:sldLayoutId id="2147483778" r:id="rId20"/>
    <p:sldLayoutId id="2147483793" r:id="rId21"/>
    <p:sldLayoutId id="2147483791" r:id="rId22"/>
    <p:sldLayoutId id="2147483792" r:id="rId23"/>
    <p:sldLayoutId id="2147483808" r:id="rId24"/>
    <p:sldLayoutId id="2147483806" r:id="rId25"/>
    <p:sldLayoutId id="2147483845" r:id="rId26"/>
    <p:sldLayoutId id="2147483801" r:id="rId27"/>
    <p:sldLayoutId id="2147483799" r:id="rId28"/>
    <p:sldLayoutId id="2147483800" r:id="rId29"/>
    <p:sldLayoutId id="2147483802" r:id="rId30"/>
    <p:sldLayoutId id="2147483804" r:id="rId31"/>
    <p:sldLayoutId id="2147483805" r:id="rId32"/>
    <p:sldLayoutId id="2147483807" r:id="rId33"/>
    <p:sldLayoutId id="2147483811" r:id="rId34"/>
    <p:sldLayoutId id="2147483812" r:id="rId35"/>
    <p:sldLayoutId id="2147483819" r:id="rId36"/>
    <p:sldLayoutId id="2147483834" r:id="rId37"/>
    <p:sldLayoutId id="2147483832" r:id="rId38"/>
    <p:sldLayoutId id="2147483820" r:id="rId39"/>
    <p:sldLayoutId id="2147483833" r:id="rId40"/>
    <p:sldLayoutId id="2147483821" r:id="rId41"/>
    <p:sldLayoutId id="2147483840" r:id="rId42"/>
    <p:sldLayoutId id="2147483863" r:id="rId43"/>
    <p:sldLayoutId id="2147483841" r:id="rId44"/>
    <p:sldLayoutId id="2147483850" r:id="rId45"/>
    <p:sldLayoutId id="2147483828" r:id="rId46"/>
    <p:sldLayoutId id="2147483826" r:id="rId47"/>
    <p:sldLayoutId id="2147483830" r:id="rId48"/>
    <p:sldLayoutId id="2147483827" r:id="rId49"/>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0-#ppt_h/2"/>
                                          </p:val>
                                        </p:tav>
                                        <p:tav tm="100000">
                                          <p:val>
                                            <p:strVal val="#ppt_y"/>
                                          </p:val>
                                        </p:tav>
                                      </p:tavLst>
                                    </p:anim>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par>
                                <p:cTn id="17" presetID="2" presetClass="entr" presetSubtype="8" decel="100000" fill="hold" grpId="0" nodeType="withEffect">
                                  <p:stCondLst>
                                    <p:cond delay="0"/>
                                  </p:stCondLst>
                                  <p:iterate type="wd">
                                    <p:tmPct val="10000"/>
                                  </p:iterate>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0-#ppt_w/2"/>
                                          </p:val>
                                        </p:tav>
                                        <p:tav tm="100000">
                                          <p:val>
                                            <p:strVal val="#ppt_x"/>
                                          </p:val>
                                        </p:tav>
                                      </p:tavLst>
                                    </p:anim>
                                    <p:anim calcmode="lin" valueType="num">
                                      <p:cBhvr additive="base">
                                        <p:cTn id="20"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2" grpId="0"/>
    </p:bldLst>
  </p:timing>
  <p:hf hdr="0" dt="0"/>
  <p:txStyles>
    <p:titleStyle>
      <a:lvl1pPr algn="l" defTabSz="1632753" rtl="0" eaLnBrk="1" latinLnBrk="0" hangingPunct="1">
        <a:spcBef>
          <a:spcPct val="0"/>
        </a:spcBef>
        <a:buNone/>
        <a:defRPr sz="5400" kern="1200" spc="1500" baseline="0">
          <a:solidFill>
            <a:schemeClr val="accent1"/>
          </a:solidFill>
          <a:latin typeface="+mj-lt"/>
          <a:ea typeface="+mj-ea"/>
          <a:cs typeface="+mj-cs"/>
        </a:defRPr>
      </a:lvl1pPr>
    </p:titleStyle>
    <p:bodyStyle>
      <a:lvl1pPr marL="0" indent="0" algn="l" defTabSz="1632753" rtl="0" eaLnBrk="1" latinLnBrk="0" hangingPunct="1">
        <a:spcBef>
          <a:spcPct val="20000"/>
        </a:spcBef>
        <a:buFont typeface="Arial" panose="020B0604020202020204" pitchFamily="34" charset="0"/>
        <a:buNone/>
        <a:defRPr sz="2000" kern="1200" baseline="0">
          <a:solidFill>
            <a:schemeClr val="tx1"/>
          </a:solidFill>
          <a:latin typeface="+mn-lt"/>
          <a:ea typeface="+mn-ea"/>
          <a:cs typeface="+mn-cs"/>
        </a:defRPr>
      </a:lvl1pPr>
      <a:lvl2pPr marL="1326612" indent="-510235" algn="l" defTabSz="163275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2040941" indent="-408188" algn="l" defTabSz="163275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9pPr>
    </p:bodyStyle>
    <p:otherStyle>
      <a:defPPr>
        <a:defRPr lang="en-US"/>
      </a:defPPr>
      <a:lvl1pPr marL="0" algn="l" defTabSz="1632753" rtl="0" eaLnBrk="1" latinLnBrk="0" hangingPunct="1">
        <a:defRPr sz="3200" kern="1200">
          <a:solidFill>
            <a:schemeClr val="tx1"/>
          </a:solidFill>
          <a:latin typeface="+mn-lt"/>
          <a:ea typeface="+mn-ea"/>
          <a:cs typeface="+mn-cs"/>
        </a:defRPr>
      </a:lvl1pPr>
      <a:lvl2pPr marL="816376" algn="l" defTabSz="1632753" rtl="0" eaLnBrk="1" latinLnBrk="0" hangingPunct="1">
        <a:defRPr sz="3200" kern="1200">
          <a:solidFill>
            <a:schemeClr val="tx1"/>
          </a:solidFill>
          <a:latin typeface="+mn-lt"/>
          <a:ea typeface="+mn-ea"/>
          <a:cs typeface="+mn-cs"/>
        </a:defRPr>
      </a:lvl2pPr>
      <a:lvl3pPr marL="1632753" algn="l" defTabSz="1632753" rtl="0" eaLnBrk="1" latinLnBrk="0" hangingPunct="1">
        <a:defRPr sz="3200" kern="1200">
          <a:solidFill>
            <a:schemeClr val="tx1"/>
          </a:solidFill>
          <a:latin typeface="+mn-lt"/>
          <a:ea typeface="+mn-ea"/>
          <a:cs typeface="+mn-cs"/>
        </a:defRPr>
      </a:lvl3pPr>
      <a:lvl4pPr marL="2449129" algn="l" defTabSz="1632753" rtl="0" eaLnBrk="1" latinLnBrk="0" hangingPunct="1">
        <a:defRPr sz="3200" kern="1200">
          <a:solidFill>
            <a:schemeClr val="tx1"/>
          </a:solidFill>
          <a:latin typeface="+mn-lt"/>
          <a:ea typeface="+mn-ea"/>
          <a:cs typeface="+mn-cs"/>
        </a:defRPr>
      </a:lvl4pPr>
      <a:lvl5pPr marL="3265505" algn="l" defTabSz="1632753" rtl="0" eaLnBrk="1" latinLnBrk="0" hangingPunct="1">
        <a:defRPr sz="3200" kern="1200">
          <a:solidFill>
            <a:schemeClr val="tx1"/>
          </a:solidFill>
          <a:latin typeface="+mn-lt"/>
          <a:ea typeface="+mn-ea"/>
          <a:cs typeface="+mn-cs"/>
        </a:defRPr>
      </a:lvl5pPr>
      <a:lvl6pPr marL="4081882" algn="l" defTabSz="1632753" rtl="0" eaLnBrk="1" latinLnBrk="0" hangingPunct="1">
        <a:defRPr sz="3200" kern="1200">
          <a:solidFill>
            <a:schemeClr val="tx1"/>
          </a:solidFill>
          <a:latin typeface="+mn-lt"/>
          <a:ea typeface="+mn-ea"/>
          <a:cs typeface="+mn-cs"/>
        </a:defRPr>
      </a:lvl6pPr>
      <a:lvl7pPr marL="4898258" algn="l" defTabSz="1632753" rtl="0" eaLnBrk="1" latinLnBrk="0" hangingPunct="1">
        <a:defRPr sz="3200" kern="1200">
          <a:solidFill>
            <a:schemeClr val="tx1"/>
          </a:solidFill>
          <a:latin typeface="+mn-lt"/>
          <a:ea typeface="+mn-ea"/>
          <a:cs typeface="+mn-cs"/>
        </a:defRPr>
      </a:lvl7pPr>
      <a:lvl8pPr marL="5714634" algn="l" defTabSz="1632753" rtl="0" eaLnBrk="1" latinLnBrk="0" hangingPunct="1">
        <a:defRPr sz="3200" kern="1200">
          <a:solidFill>
            <a:schemeClr val="tx1"/>
          </a:solidFill>
          <a:latin typeface="+mn-lt"/>
          <a:ea typeface="+mn-ea"/>
          <a:cs typeface="+mn-cs"/>
        </a:defRPr>
      </a:lvl8pPr>
      <a:lvl9pPr marL="6531011" algn="l" defTabSz="1632753" rtl="0" eaLnBrk="1" latinLnBrk="0" hangingPunct="1">
        <a:defRPr sz="3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3" Type="http://schemas.openxmlformats.org/officeDocument/2006/relationships/hyperlink" Target="http://search.ebscohost.com/login.aspx?direct=true&amp;db=buh&amp;AN=9706055171&amp;site=ehost-live" TargetMode="External"/><Relationship Id="rId2" Type="http://schemas.openxmlformats.org/officeDocument/2006/relationships/hyperlink" Target="http://search.ebscohost.com/login.aspx?direct=true&amp;db=buh&amp;AN=9602193052&amp;site=ehost-live" TargetMode="External"/><Relationship Id="rId1" Type="http://schemas.openxmlformats.org/officeDocument/2006/relationships/slideLayout" Target="../slideLayouts/slideLayout22.xml"/><Relationship Id="rId5" Type="http://schemas.openxmlformats.org/officeDocument/2006/relationships/hyperlink" Target="http://search.ebscohost.com/login.aspx?direct=true&amp;db=bwh&amp;AN=97499840&amp;site=ehost-live" TargetMode="External"/><Relationship Id="rId4" Type="http://schemas.openxmlformats.org/officeDocument/2006/relationships/hyperlink" Target="http://search.ebscohost.com/login.aspx?direct=true&amp;db=bwh&amp;AN=66626650&amp;site=ehost-live"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59FBB7C-9183-4D50-8AAB-78DCF6384468}"/>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575920" y="0"/>
            <a:ext cx="15134572" cy="10287000"/>
          </a:xfrm>
        </p:spPr>
      </p:pic>
      <p:sp>
        <p:nvSpPr>
          <p:cNvPr id="6" name="テキスト プレースホルダー 5"/>
          <p:cNvSpPr>
            <a:spLocks noGrp="1"/>
          </p:cNvSpPr>
          <p:nvPr>
            <p:ph type="body" sz="quarter" idx="11"/>
          </p:nvPr>
        </p:nvSpPr>
        <p:spPr/>
        <p:txBody>
          <a:bodyPr/>
          <a:lstStyle/>
          <a:p>
            <a:r>
              <a:rPr lang="en-US" dirty="0" err="1"/>
              <a:t>Yannis</a:t>
            </a:r>
            <a:r>
              <a:rPr lang="en-US" dirty="0"/>
              <a:t> Greek Cuisine</a:t>
            </a:r>
          </a:p>
        </p:txBody>
      </p:sp>
      <p:sp>
        <p:nvSpPr>
          <p:cNvPr id="7" name="テキスト プレースホルダー 6"/>
          <p:cNvSpPr>
            <a:spLocks noGrp="1"/>
          </p:cNvSpPr>
          <p:nvPr>
            <p:ph type="body" sz="quarter" idx="12"/>
          </p:nvPr>
        </p:nvSpPr>
        <p:spPr>
          <a:xfrm>
            <a:off x="-794" y="7708900"/>
            <a:ext cx="18286413" cy="2578099"/>
          </a:xfrm>
        </p:spPr>
        <p:txBody>
          <a:bodyPr/>
          <a:lstStyle/>
          <a:p>
            <a:r>
              <a:rPr kumimoji="1" lang="en-US" altLang="ja-JP" sz="4800" dirty="0"/>
              <a:t>Presentation</a:t>
            </a:r>
            <a:endParaRPr kumimoji="1" lang="ja-JP" altLang="en-US" sz="8000" dirty="0"/>
          </a:p>
        </p:txBody>
      </p:sp>
    </p:spTree>
    <p:extLst>
      <p:ext uri="{BB962C8B-B14F-4D97-AF65-F5344CB8AC3E}">
        <p14:creationId xmlns:p14="http://schemas.microsoft.com/office/powerpoint/2010/main" val="1925907968"/>
      </p:ext>
    </p:extLst>
  </p:cSld>
  <p:clrMapOvr>
    <a:masterClrMapping/>
  </p:clrMapOvr>
  <mc:AlternateContent xmlns:mc="http://schemas.openxmlformats.org/markup-compatibility/2006" xmlns:p14="http://schemas.microsoft.com/office/powerpoint/2010/main">
    <mc:Choice Requires="p14">
      <p:transition spd="slow" p14:dur="800" advTm="3579">
        <p14:flythrough/>
      </p:transition>
    </mc:Choice>
    <mc:Fallback xmlns="">
      <p:transition spd="slow" advTm="3579">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28"/>
        <p:cNvGrpSpPr/>
        <p:nvPr/>
      </p:nvGrpSpPr>
      <p:grpSpPr>
        <a:xfrm>
          <a:off x="0" y="0"/>
          <a:ext cx="0" cy="0"/>
          <a:chOff x="0" y="0"/>
          <a:chExt cx="0" cy="0"/>
        </a:xfrm>
      </p:grpSpPr>
      <p:pic>
        <p:nvPicPr>
          <p:cNvPr id="1029" name="Google Shape;1029;p1"/>
          <p:cNvPicPr preferRelativeResize="0">
            <a:picLocks noGrp="1"/>
          </p:cNvPicPr>
          <p:nvPr>
            <p:ph type="pic" idx="12"/>
          </p:nvPr>
        </p:nvPicPr>
        <p:blipFill rotWithShape="1">
          <a:blip r:embed="rId2">
            <a:alphaModFix/>
          </a:blip>
          <a:srcRect l="31313" r="31314"/>
          <a:stretch/>
        </p:blipFill>
        <p:spPr>
          <a:xfrm>
            <a:off x="9728271" y="2478058"/>
            <a:ext cx="3336000" cy="5956200"/>
          </a:xfrm>
          <a:prstGeom prst="rect">
            <a:avLst/>
          </a:prstGeom>
          <a:noFill/>
          <a:ln>
            <a:noFill/>
          </a:ln>
        </p:spPr>
      </p:pic>
      <p:sp>
        <p:nvSpPr>
          <p:cNvPr id="1030" name="Google Shape;1030;p1"/>
          <p:cNvSpPr txBox="1">
            <a:spLocks noGrp="1"/>
          </p:cNvSpPr>
          <p:nvPr>
            <p:ph type="body" idx="15"/>
          </p:nvPr>
        </p:nvSpPr>
        <p:spPr>
          <a:xfrm>
            <a:off x="547251" y="480448"/>
            <a:ext cx="8595900" cy="898902"/>
          </a:xfrm>
          <a:prstGeom prst="rect">
            <a:avLst/>
          </a:prstGeom>
          <a:noFill/>
          <a:ln>
            <a:noFill/>
          </a:ln>
        </p:spPr>
        <p:txBody>
          <a:bodyPr spcFirstLastPara="1" wrap="square" lIns="163275" tIns="81625" rIns="163275" bIns="81625" anchor="b" anchorCtr="0">
            <a:noAutofit/>
          </a:bodyPr>
          <a:lstStyle/>
          <a:p>
            <a:pPr marL="0" lvl="0" indent="0" algn="l" rtl="0">
              <a:lnSpc>
                <a:spcPct val="100000"/>
              </a:lnSpc>
              <a:spcBef>
                <a:spcPts val="0"/>
              </a:spcBef>
              <a:spcAft>
                <a:spcPts val="0"/>
              </a:spcAft>
              <a:buClr>
                <a:schemeClr val="accent1"/>
              </a:buClr>
              <a:buSzPts val="3200"/>
              <a:buNone/>
            </a:pPr>
            <a:r>
              <a:rPr lang="en-US" sz="3200" b="1" dirty="0"/>
              <a:t>Marketing Environmental Audit</a:t>
            </a:r>
            <a:endParaRPr sz="3200" b="1" dirty="0"/>
          </a:p>
        </p:txBody>
      </p:sp>
      <p:sp>
        <p:nvSpPr>
          <p:cNvPr id="1031" name="Google Shape;1031;p1"/>
          <p:cNvSpPr txBox="1">
            <a:spLocks noGrp="1"/>
          </p:cNvSpPr>
          <p:nvPr>
            <p:ph type="body" idx="20"/>
          </p:nvPr>
        </p:nvSpPr>
        <p:spPr>
          <a:xfrm>
            <a:off x="547251" y="3184936"/>
            <a:ext cx="8595900" cy="5432122"/>
          </a:xfrm>
          <a:prstGeom prst="rect">
            <a:avLst/>
          </a:prstGeom>
          <a:noFill/>
          <a:ln>
            <a:noFill/>
          </a:ln>
        </p:spPr>
        <p:txBody>
          <a:bodyPr spcFirstLastPara="1" wrap="square" lIns="163275" tIns="81625" rIns="163275" bIns="81625" anchor="t" anchorCtr="0">
            <a:noAutofit/>
          </a:bodyPr>
          <a:lstStyle/>
          <a:p>
            <a:pPr marL="0" lvl="0" indent="0" algn="l" rtl="0">
              <a:lnSpc>
                <a:spcPct val="120000"/>
              </a:lnSpc>
              <a:spcBef>
                <a:spcPts val="0"/>
              </a:spcBef>
              <a:spcAft>
                <a:spcPts val="0"/>
              </a:spcAft>
              <a:buClr>
                <a:schemeClr val="dk1"/>
              </a:buClr>
              <a:buSzPts val="2400"/>
              <a:buNone/>
            </a:pPr>
            <a:r>
              <a:rPr lang="en-US" dirty="0"/>
              <a:t>Title: Yannis Greek Cuisine</a:t>
            </a:r>
          </a:p>
          <a:p>
            <a:pPr marL="0" lvl="0" indent="0" algn="l" rtl="0">
              <a:lnSpc>
                <a:spcPct val="120000"/>
              </a:lnSpc>
              <a:spcBef>
                <a:spcPts val="0"/>
              </a:spcBef>
              <a:spcAft>
                <a:spcPts val="0"/>
              </a:spcAft>
              <a:buClr>
                <a:schemeClr val="dk1"/>
              </a:buClr>
              <a:buSzPts val="2400"/>
              <a:buNone/>
            </a:pPr>
            <a:r>
              <a:rPr lang="en-US" dirty="0"/>
              <a:t>Name of the students: Ileana </a:t>
            </a:r>
            <a:r>
              <a:rPr lang="en-US" dirty="0" err="1"/>
              <a:t>Grecu</a:t>
            </a:r>
            <a:endParaRPr dirty="0"/>
          </a:p>
          <a:p>
            <a:pPr marL="0" lvl="0" indent="0" algn="l" rtl="0">
              <a:lnSpc>
                <a:spcPct val="120000"/>
              </a:lnSpc>
              <a:spcBef>
                <a:spcPts val="480"/>
              </a:spcBef>
              <a:spcAft>
                <a:spcPts val="0"/>
              </a:spcAft>
              <a:buClr>
                <a:schemeClr val="dk1"/>
              </a:buClr>
              <a:buSzPts val="2400"/>
              <a:buNone/>
            </a:pPr>
            <a:r>
              <a:rPr lang="en-US" dirty="0"/>
              <a:t>Student ID: 1815471</a:t>
            </a:r>
          </a:p>
          <a:p>
            <a:pPr marL="0" lvl="0" indent="0" algn="l" rtl="0">
              <a:lnSpc>
                <a:spcPct val="120000"/>
              </a:lnSpc>
              <a:spcBef>
                <a:spcPts val="480"/>
              </a:spcBef>
              <a:spcAft>
                <a:spcPts val="0"/>
              </a:spcAft>
              <a:buClr>
                <a:schemeClr val="dk1"/>
              </a:buClr>
              <a:buSzPts val="2400"/>
              <a:buNone/>
            </a:pPr>
            <a:r>
              <a:rPr lang="en-US" dirty="0"/>
              <a:t>                                    </a:t>
            </a:r>
            <a:r>
              <a:rPr lang="en-US" dirty="0" err="1"/>
              <a:t>Iuliana</a:t>
            </a:r>
            <a:r>
              <a:rPr lang="en-US" dirty="0"/>
              <a:t> </a:t>
            </a:r>
            <a:r>
              <a:rPr lang="en-US" dirty="0" err="1"/>
              <a:t>Anisoara</a:t>
            </a:r>
            <a:r>
              <a:rPr lang="en-US" dirty="0"/>
              <a:t> </a:t>
            </a:r>
            <a:r>
              <a:rPr lang="en-US" dirty="0" err="1"/>
              <a:t>Cata</a:t>
            </a:r>
            <a:endParaRPr lang="en-US" dirty="0"/>
          </a:p>
          <a:p>
            <a:pPr marL="0" lvl="0" indent="0" algn="l" rtl="0">
              <a:lnSpc>
                <a:spcPct val="120000"/>
              </a:lnSpc>
              <a:spcBef>
                <a:spcPts val="480"/>
              </a:spcBef>
              <a:spcAft>
                <a:spcPts val="0"/>
              </a:spcAft>
              <a:buClr>
                <a:schemeClr val="dk1"/>
              </a:buClr>
              <a:buSzPts val="2400"/>
              <a:buNone/>
            </a:pPr>
            <a:r>
              <a:rPr lang="en-US" dirty="0"/>
              <a:t>Student ID: 1816309</a:t>
            </a:r>
          </a:p>
          <a:p>
            <a:pPr marL="0" lvl="0" indent="0" algn="l" rtl="0">
              <a:lnSpc>
                <a:spcPct val="120000"/>
              </a:lnSpc>
              <a:spcBef>
                <a:spcPts val="480"/>
              </a:spcBef>
              <a:spcAft>
                <a:spcPts val="0"/>
              </a:spcAft>
              <a:buClr>
                <a:schemeClr val="dk1"/>
              </a:buClr>
              <a:buSzPts val="2400"/>
              <a:buNone/>
            </a:pPr>
            <a:r>
              <a:rPr lang="en-US" dirty="0"/>
              <a:t>                                    Florin Constantin Nica</a:t>
            </a:r>
          </a:p>
          <a:p>
            <a:pPr marL="0" lvl="0" indent="0" algn="l" rtl="0">
              <a:lnSpc>
                <a:spcPct val="120000"/>
              </a:lnSpc>
              <a:spcBef>
                <a:spcPts val="480"/>
              </a:spcBef>
              <a:spcAft>
                <a:spcPts val="0"/>
              </a:spcAft>
              <a:buClr>
                <a:schemeClr val="dk1"/>
              </a:buClr>
              <a:buSzPts val="2400"/>
              <a:buNone/>
            </a:pPr>
            <a:r>
              <a:rPr lang="en-US" dirty="0"/>
              <a:t>Student ID: 1815320</a:t>
            </a:r>
          </a:p>
          <a:p>
            <a:pPr marL="0" lvl="0" indent="0" algn="l" rtl="0">
              <a:lnSpc>
                <a:spcPct val="120000"/>
              </a:lnSpc>
              <a:spcBef>
                <a:spcPts val="480"/>
              </a:spcBef>
              <a:spcAft>
                <a:spcPts val="0"/>
              </a:spcAft>
              <a:buClr>
                <a:schemeClr val="dk1"/>
              </a:buClr>
              <a:buSzPts val="2400"/>
              <a:buNone/>
            </a:pPr>
            <a:r>
              <a:rPr lang="en-US" dirty="0"/>
              <a:t>                                    </a:t>
            </a:r>
            <a:r>
              <a:rPr lang="en-US" dirty="0" err="1"/>
              <a:t>Ionut</a:t>
            </a:r>
            <a:r>
              <a:rPr lang="en-US" dirty="0"/>
              <a:t> </a:t>
            </a:r>
            <a:r>
              <a:rPr lang="en-US" dirty="0" err="1"/>
              <a:t>Dragoi</a:t>
            </a:r>
            <a:endParaRPr lang="en-US" dirty="0"/>
          </a:p>
          <a:p>
            <a:pPr marL="0" lvl="0" indent="0" algn="l" rtl="0">
              <a:lnSpc>
                <a:spcPct val="120000"/>
              </a:lnSpc>
              <a:spcBef>
                <a:spcPts val="480"/>
              </a:spcBef>
              <a:spcAft>
                <a:spcPts val="0"/>
              </a:spcAft>
              <a:buClr>
                <a:schemeClr val="dk1"/>
              </a:buClr>
              <a:buSzPts val="2400"/>
              <a:buNone/>
            </a:pPr>
            <a:r>
              <a:rPr lang="en-US" dirty="0"/>
              <a:t>Student ID: 1816332</a:t>
            </a:r>
          </a:p>
          <a:p>
            <a:pPr marL="0" lvl="0" indent="0" algn="l" rtl="0">
              <a:lnSpc>
                <a:spcPct val="120000"/>
              </a:lnSpc>
              <a:spcBef>
                <a:spcPts val="480"/>
              </a:spcBef>
              <a:spcAft>
                <a:spcPts val="0"/>
              </a:spcAft>
              <a:buClr>
                <a:schemeClr val="dk1"/>
              </a:buClr>
              <a:buSzPts val="2400"/>
              <a:buNone/>
            </a:pPr>
            <a:r>
              <a:rPr lang="en-US" dirty="0"/>
              <a:t>              </a:t>
            </a:r>
          </a:p>
          <a:p>
            <a:pPr marL="0" lvl="0" indent="0" algn="l" rtl="0">
              <a:lnSpc>
                <a:spcPct val="120000"/>
              </a:lnSpc>
              <a:spcBef>
                <a:spcPts val="480"/>
              </a:spcBef>
              <a:spcAft>
                <a:spcPts val="0"/>
              </a:spcAft>
              <a:buClr>
                <a:schemeClr val="dk1"/>
              </a:buClr>
              <a:buSzPts val="2400"/>
              <a:buNone/>
            </a:pPr>
            <a:r>
              <a:rPr lang="en-US" dirty="0"/>
              <a:t>Lecturer Name: </a:t>
            </a:r>
            <a:r>
              <a:rPr lang="en-US" dirty="0" err="1"/>
              <a:t>Olu</a:t>
            </a:r>
            <a:r>
              <a:rPr lang="en-US" dirty="0"/>
              <a:t> </a:t>
            </a:r>
            <a:r>
              <a:rPr lang="en-US" dirty="0" err="1"/>
              <a:t>Adegbite</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テキスト プレースホルダー 11"/>
          <p:cNvSpPr>
            <a:spLocks noGrp="1"/>
          </p:cNvSpPr>
          <p:nvPr>
            <p:ph type="body" sz="quarter" idx="29"/>
          </p:nvPr>
        </p:nvSpPr>
        <p:spPr>
          <a:xfrm>
            <a:off x="10369002" y="6766401"/>
            <a:ext cx="4714864" cy="720080"/>
          </a:xfrm>
        </p:spPr>
        <p:txBody>
          <a:bodyPr/>
          <a:lstStyle/>
          <a:p>
            <a:r>
              <a:rPr lang="en-US" dirty="0"/>
              <a:t>©  2019 </a:t>
            </a:r>
            <a:r>
              <a:rPr lang="en-US" dirty="0" err="1"/>
              <a:t>Yannis</a:t>
            </a:r>
            <a:r>
              <a:rPr lang="en-US" dirty="0"/>
              <a:t> Greek Cuisine</a:t>
            </a:r>
          </a:p>
        </p:txBody>
      </p:sp>
      <p:pic>
        <p:nvPicPr>
          <p:cNvPr id="17" name="図プレースホルダー 16"/>
          <p:cNvPicPr>
            <a:picLocks noGrp="1" noChangeAspect="1"/>
          </p:cNvPicPr>
          <p:nvPr>
            <p:ph type="pic" sz="quarter" idx="28"/>
          </p:nvPr>
        </p:nvPicPr>
        <p:blipFill>
          <a:blip r:embed="rId2" cstate="print">
            <a:extLst>
              <a:ext uri="{28A0092B-C50C-407E-A947-70E740481C1C}">
                <a14:useLocalDpi xmlns:a14="http://schemas.microsoft.com/office/drawing/2010/main" val="0"/>
              </a:ext>
            </a:extLst>
          </a:blip>
          <a:srcRect t="110" b="110"/>
          <a:stretch>
            <a:fillRect/>
          </a:stretch>
        </p:blipFill>
        <p:spPr>
          <a:xfrm>
            <a:off x="9458241" y="6766401"/>
            <a:ext cx="720080" cy="719023"/>
          </a:xfrm>
        </p:spPr>
      </p:pic>
      <p:sp>
        <p:nvSpPr>
          <p:cNvPr id="8" name="テキスト プレースホルダー 5"/>
          <p:cNvSpPr>
            <a:spLocks noGrp="1"/>
          </p:cNvSpPr>
          <p:nvPr>
            <p:ph type="body" sz="quarter" idx="15"/>
          </p:nvPr>
        </p:nvSpPr>
        <p:spPr>
          <a:xfrm>
            <a:off x="9266238" y="2578101"/>
            <a:ext cx="8012112" cy="3150464"/>
          </a:xfrm>
        </p:spPr>
        <p:txBody>
          <a:bodyPr/>
          <a:lstStyle/>
          <a:p>
            <a:pPr algn="just"/>
            <a:r>
              <a:rPr lang="en-GB" sz="2400" spc="0" dirty="0"/>
              <a:t>We bring you the freshest ingredients, from our gardens and select vendors. Food preparation is paramount at </a:t>
            </a:r>
            <a:r>
              <a:rPr lang="en-GB" sz="2400" spc="0" dirty="0" err="1"/>
              <a:t>Yannis</a:t>
            </a:r>
            <a:r>
              <a:rPr lang="en-GB" sz="2400" spc="0" dirty="0"/>
              <a:t>, great Greek food takes time and expertise that is rarely found outside of traditional Greek homes.</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329391" y="3666386"/>
            <a:ext cx="4821692" cy="32773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40255325"/>
      </p:ext>
    </p:extLst>
  </p:cSld>
  <p:clrMapOvr>
    <a:masterClrMapping/>
  </p:clrMapOvr>
  <mc:AlternateContent xmlns:mc="http://schemas.openxmlformats.org/markup-compatibility/2006" xmlns:p14="http://schemas.microsoft.com/office/powerpoint/2010/main">
    <mc:Choice Requires="p14">
      <p:transition spd="slow" p14:dur="1250" advTm="6202">
        <p14:flip dir="r"/>
      </p:transition>
    </mc:Choice>
    <mc:Fallback xmlns="">
      <p:transition spd="slow" advTm="620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スライド番号プレースホルダー 2"/>
          <p:cNvSpPr>
            <a:spLocks noGrp="1"/>
          </p:cNvSpPr>
          <p:nvPr>
            <p:ph type="sldNum" sz="quarter" idx="11"/>
          </p:nvPr>
        </p:nvSpPr>
        <p:spPr/>
        <p:txBody>
          <a:bodyPr/>
          <a:lstStyle/>
          <a:p>
            <a:fld id="{387164BF-D67A-46C0-81D2-5BAF67C00C80}" type="slidenum">
              <a:rPr lang="en-US" smtClean="0"/>
              <a:pPr/>
              <a:t>4</a:t>
            </a:fld>
            <a:endParaRPr lang="en-US" dirty="0"/>
          </a:p>
        </p:txBody>
      </p:sp>
      <p:sp>
        <p:nvSpPr>
          <p:cNvPr id="18" name="タイトル 17"/>
          <p:cNvSpPr>
            <a:spLocks noGrp="1"/>
          </p:cNvSpPr>
          <p:nvPr>
            <p:ph type="title"/>
          </p:nvPr>
        </p:nvSpPr>
        <p:spPr>
          <a:xfrm>
            <a:off x="592256" y="3073270"/>
            <a:ext cx="7470830" cy="3555394"/>
          </a:xfrm>
        </p:spPr>
        <p:txBody>
          <a:bodyPr/>
          <a:lstStyle/>
          <a:p>
            <a:r>
              <a:rPr kumimoji="1" lang="en-US" altLang="ja-JP" dirty="0"/>
              <a:t>About </a:t>
            </a:r>
            <a:br>
              <a:rPr kumimoji="1" lang="en-US" altLang="ja-JP" dirty="0"/>
            </a:br>
            <a:r>
              <a:rPr lang="en-US" dirty="0" err="1"/>
              <a:t>Yannis</a:t>
            </a:r>
            <a:r>
              <a:rPr lang="en-US" dirty="0"/>
              <a:t> Greek Cuisine</a:t>
            </a:r>
          </a:p>
        </p:txBody>
      </p:sp>
      <p:sp>
        <p:nvSpPr>
          <p:cNvPr id="19" name="テキスト プレースホルダー 18"/>
          <p:cNvSpPr>
            <a:spLocks noGrp="1"/>
          </p:cNvSpPr>
          <p:nvPr>
            <p:ph type="body" sz="quarter" idx="15"/>
          </p:nvPr>
        </p:nvSpPr>
        <p:spPr>
          <a:xfrm>
            <a:off x="8333116" y="2803240"/>
            <a:ext cx="8505945" cy="4545505"/>
          </a:xfrm>
        </p:spPr>
        <p:txBody>
          <a:bodyPr/>
          <a:lstStyle/>
          <a:p>
            <a:pPr algn="just"/>
            <a:r>
              <a:rPr lang="en-GB" sz="2000" dirty="0">
                <a:solidFill>
                  <a:srgbClr val="000000"/>
                </a:solidFill>
              </a:rPr>
              <a:t>We service a variety of hearty, delicious </a:t>
            </a:r>
            <a:r>
              <a:rPr lang="en-US" sz="2000" b="1" dirty="0">
                <a:solidFill>
                  <a:srgbClr val="000000"/>
                </a:solidFill>
              </a:rPr>
              <a:t>Greek and Mediterranean</a:t>
            </a:r>
            <a:endParaRPr lang="en-GB" sz="2000" b="1" dirty="0">
              <a:solidFill>
                <a:srgbClr val="000000"/>
              </a:solidFill>
            </a:endParaRPr>
          </a:p>
          <a:p>
            <a:pPr algn="just"/>
            <a:r>
              <a:rPr lang="en-GB" sz="2000" dirty="0">
                <a:solidFill>
                  <a:srgbClr val="000000"/>
                </a:solidFill>
              </a:rPr>
              <a:t>food, available for breakfast, lunch and dinner. We offer complete accommodation for sit down, takeout and catering, so you can enjoy our fine menu wherever you want! Just stop by </a:t>
            </a:r>
            <a:r>
              <a:rPr lang="en-US" sz="2000" dirty="0" err="1">
                <a:solidFill>
                  <a:srgbClr val="000000"/>
                </a:solidFill>
              </a:rPr>
              <a:t>Yannis</a:t>
            </a:r>
            <a:r>
              <a:rPr lang="en-US" sz="2000" dirty="0">
                <a:solidFill>
                  <a:srgbClr val="000000"/>
                </a:solidFill>
              </a:rPr>
              <a:t> Greek Cuisine</a:t>
            </a:r>
            <a:r>
              <a:rPr lang="en-GB" sz="2000" dirty="0">
                <a:solidFill>
                  <a:srgbClr val="000000"/>
                </a:solidFill>
              </a:rPr>
              <a:t>, where our staff are friendly, the environment is comfortable, and where our Greek food can't be beat. Come on down today: we look forward to serving you!</a:t>
            </a:r>
            <a:endParaRPr lang="ja-JP" altLang="en-US" sz="2000" dirty="0">
              <a:solidFill>
                <a:srgbClr val="000000"/>
              </a:solidFill>
            </a:endParaRPr>
          </a:p>
        </p:txBody>
      </p:sp>
    </p:spTree>
    <p:extLst>
      <p:ext uri="{BB962C8B-B14F-4D97-AF65-F5344CB8AC3E}">
        <p14:creationId xmlns:p14="http://schemas.microsoft.com/office/powerpoint/2010/main" val="1628972892"/>
      </p:ext>
    </p:extLst>
  </p:cSld>
  <p:clrMapOvr>
    <a:masterClrMapping/>
  </p:clrMapOvr>
  <p:transition spd="slow" advTm="2403">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01FF0F2-6BF5-43F0-B627-97A2967AF3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8286413" cy="10287000"/>
          </a:xfrm>
          <a:prstGeom prst="rect">
            <a:avLst/>
          </a:prstGeom>
        </p:spPr>
      </p:pic>
      <p:sp>
        <p:nvSpPr>
          <p:cNvPr id="2" name="テキスト プレースホルダー 1"/>
          <p:cNvSpPr>
            <a:spLocks noGrp="1"/>
          </p:cNvSpPr>
          <p:nvPr>
            <p:ph type="body" sz="quarter" idx="11"/>
          </p:nvPr>
        </p:nvSpPr>
        <p:spPr/>
        <p:txBody>
          <a:bodyPr/>
          <a:lstStyle/>
          <a:p>
            <a:endParaRPr kumimoji="1" lang="ja-JP" altLang="en-US" dirty="0"/>
          </a:p>
        </p:txBody>
      </p:sp>
      <p:sp>
        <p:nvSpPr>
          <p:cNvPr id="6" name="タイトル 5"/>
          <p:cNvSpPr>
            <a:spLocks noGrp="1"/>
          </p:cNvSpPr>
          <p:nvPr>
            <p:ph type="ctrTitle"/>
          </p:nvPr>
        </p:nvSpPr>
        <p:spPr>
          <a:xfrm>
            <a:off x="907291" y="6808685"/>
            <a:ext cx="5580620" cy="1800200"/>
          </a:xfrm>
        </p:spPr>
        <p:txBody>
          <a:bodyPr/>
          <a:lstStyle/>
          <a:p>
            <a:r>
              <a:rPr lang="en-GB" dirty="0"/>
              <a:t>Industry Analysis</a:t>
            </a:r>
            <a:endParaRPr kumimoji="1" lang="ja-JP" altLang="en-US" dirty="0">
              <a:solidFill>
                <a:srgbClr val="FFFFFF"/>
              </a:solidFill>
            </a:endParaRPr>
          </a:p>
        </p:txBody>
      </p:sp>
      <p:pic>
        <p:nvPicPr>
          <p:cNvPr id="9" name="図プレースホルダー 8"/>
          <p:cNvPicPr>
            <a:picLocks noGrp="1" noChangeAspect="1"/>
          </p:cNvPicPr>
          <p:nvPr>
            <p:ph type="pic" sz="quarter" idx="18"/>
          </p:nvPr>
        </p:nvPicPr>
        <p:blipFill>
          <a:blip r:embed="rId3" cstate="print">
            <a:extLst>
              <a:ext uri="{28A0092B-C50C-407E-A947-70E740481C1C}">
                <a14:useLocalDpi xmlns:a14="http://schemas.microsoft.com/office/drawing/2010/main" val="0"/>
              </a:ext>
            </a:extLst>
          </a:blip>
          <a:srcRect/>
          <a:stretch>
            <a:fillRect/>
          </a:stretch>
        </p:blipFill>
        <p:spPr/>
      </p:pic>
      <p:sp>
        <p:nvSpPr>
          <p:cNvPr id="3" name="Picture Placeholder 2"/>
          <p:cNvSpPr>
            <a:spLocks noGrp="1"/>
          </p:cNvSpPr>
          <p:nvPr>
            <p:ph type="pic" sz="quarter" idx="10"/>
          </p:nvPr>
        </p:nvSpPr>
        <p:spPr/>
      </p:sp>
    </p:spTree>
    <p:extLst>
      <p:ext uri="{BB962C8B-B14F-4D97-AF65-F5344CB8AC3E}">
        <p14:creationId xmlns:p14="http://schemas.microsoft.com/office/powerpoint/2010/main" val="41537413"/>
      </p:ext>
    </p:extLst>
  </p:cSld>
  <p:clrMapOvr>
    <a:masterClrMapping/>
  </p:clrMapOvr>
  <mc:AlternateContent xmlns:mc="http://schemas.openxmlformats.org/markup-compatibility/2006" xmlns:p14="http://schemas.microsoft.com/office/powerpoint/2010/main">
    <mc:Choice Requires="p14">
      <p:transition spd="slow" p14:dur="1250" advTm="3320">
        <p14:flip dir="r"/>
      </p:transition>
    </mc:Choice>
    <mc:Fallback xmlns="">
      <p:transition spd="slow" advTm="332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スライド番号プレースホルダー 2"/>
          <p:cNvSpPr>
            <a:spLocks noGrp="1"/>
          </p:cNvSpPr>
          <p:nvPr>
            <p:ph type="sldNum" sz="quarter" idx="11"/>
          </p:nvPr>
        </p:nvSpPr>
        <p:spPr/>
        <p:txBody>
          <a:bodyPr/>
          <a:lstStyle/>
          <a:p>
            <a:fld id="{387164BF-D67A-46C0-81D2-5BAF67C00C80}" type="slidenum">
              <a:rPr lang="en-US" smtClean="0"/>
              <a:pPr/>
              <a:t>6</a:t>
            </a:fld>
            <a:endParaRPr lang="en-US" dirty="0"/>
          </a:p>
        </p:txBody>
      </p:sp>
      <p:sp>
        <p:nvSpPr>
          <p:cNvPr id="4" name="テキスト プレースホルダー 3"/>
          <p:cNvSpPr>
            <a:spLocks noGrp="1"/>
          </p:cNvSpPr>
          <p:nvPr>
            <p:ph type="body" sz="quarter" idx="15"/>
          </p:nvPr>
        </p:nvSpPr>
        <p:spPr/>
        <p:txBody>
          <a:bodyPr/>
          <a:lstStyle/>
          <a:p>
            <a:pPr fontAlgn="base"/>
            <a:r>
              <a:rPr lang="en-US" b="1" dirty="0">
                <a:solidFill>
                  <a:srgbClr val="000000"/>
                </a:solidFill>
              </a:rPr>
              <a:t>Restaurant Industry</a:t>
            </a:r>
          </a:p>
          <a:p>
            <a:pPr algn="just" fontAlgn="base"/>
            <a:r>
              <a:rPr lang="en-GB" dirty="0">
                <a:solidFill>
                  <a:srgbClr val="000000"/>
                </a:solidFill>
              </a:rPr>
              <a:t>Marketing segmentation is a big part of the marketing strategies of firms in the restaurant industry.  For the most part, the restaurant market is segmented based on the speed of service and the amount of service offered to the customer.  </a:t>
            </a:r>
            <a:endParaRPr lang="en-US" b="1" dirty="0">
              <a:solidFill>
                <a:srgbClr val="000000"/>
              </a:solidFill>
            </a:endParaRPr>
          </a:p>
          <a:p>
            <a:pPr fontAlgn="base"/>
            <a:endParaRPr lang="en-US" b="1" dirty="0"/>
          </a:p>
        </p:txBody>
      </p:sp>
      <p:sp>
        <p:nvSpPr>
          <p:cNvPr id="5" name="タイトル 4"/>
          <p:cNvSpPr>
            <a:spLocks noGrp="1"/>
          </p:cNvSpPr>
          <p:nvPr>
            <p:ph type="title"/>
          </p:nvPr>
        </p:nvSpPr>
        <p:spPr/>
        <p:txBody>
          <a:bodyPr/>
          <a:lstStyle/>
          <a:p>
            <a:pPr fontAlgn="base"/>
            <a:r>
              <a:rPr lang="en-US" sz="4400" b="1" dirty="0"/>
              <a:t>Hospitality </a:t>
            </a:r>
            <a:br>
              <a:rPr lang="en-US" sz="4400" b="1" dirty="0"/>
            </a:br>
            <a:r>
              <a:rPr lang="en-US" sz="4400" b="1" dirty="0"/>
              <a:t>&amp; tourism </a:t>
            </a:r>
            <a:br>
              <a:rPr lang="en-US" sz="4400" b="1" dirty="0"/>
            </a:br>
            <a:r>
              <a:rPr lang="en-US" sz="4400" b="1" dirty="0"/>
              <a:t>Industry</a:t>
            </a:r>
          </a:p>
        </p:txBody>
      </p:sp>
    </p:spTree>
    <p:extLst>
      <p:ext uri="{BB962C8B-B14F-4D97-AF65-F5344CB8AC3E}">
        <p14:creationId xmlns:p14="http://schemas.microsoft.com/office/powerpoint/2010/main" val="3465318623"/>
      </p:ext>
    </p:extLst>
  </p:cSld>
  <p:clrMapOvr>
    <a:masterClrMapping/>
  </p:clrMapOvr>
  <p:transition spd="slow" advTm="3430">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SWOT Analysis </a:t>
            </a:r>
          </a:p>
        </p:txBody>
      </p:sp>
      <p:sp>
        <p:nvSpPr>
          <p:cNvPr id="3" name="Slide Number Placeholder 2"/>
          <p:cNvSpPr>
            <a:spLocks noGrp="1"/>
          </p:cNvSpPr>
          <p:nvPr>
            <p:ph type="sldNum" sz="quarter" idx="11"/>
          </p:nvPr>
        </p:nvSpPr>
        <p:spPr/>
        <p:txBody>
          <a:bodyPr/>
          <a:lstStyle/>
          <a:p>
            <a:fld id="{387164BF-D67A-46C0-81D2-5BAF67C00C80}" type="slidenum">
              <a:rPr lang="en-US" smtClean="0"/>
              <a:pPr/>
              <a:t>7</a:t>
            </a:fld>
            <a:endParaRPr lang="en-US" dirty="0"/>
          </a:p>
        </p:txBody>
      </p:sp>
      <p:sp>
        <p:nvSpPr>
          <p:cNvPr id="7" name="Text Placeholder 6"/>
          <p:cNvSpPr>
            <a:spLocks noGrp="1"/>
          </p:cNvSpPr>
          <p:nvPr>
            <p:ph type="body" sz="quarter" idx="14"/>
          </p:nvPr>
        </p:nvSpPr>
        <p:spPr/>
        <p:txBody>
          <a:bodyPr/>
          <a:lstStyle/>
          <a:p>
            <a:r>
              <a:rPr lang="en-US" dirty="0"/>
              <a:t>Strength</a:t>
            </a:r>
          </a:p>
        </p:txBody>
      </p:sp>
      <p:sp>
        <p:nvSpPr>
          <p:cNvPr id="8" name="Text Placeholder 7"/>
          <p:cNvSpPr>
            <a:spLocks noGrp="1"/>
          </p:cNvSpPr>
          <p:nvPr>
            <p:ph type="body" sz="quarter" idx="15"/>
          </p:nvPr>
        </p:nvSpPr>
        <p:spPr>
          <a:xfrm>
            <a:off x="1133383" y="3747959"/>
            <a:ext cx="7330996" cy="2385651"/>
          </a:xfrm>
        </p:spPr>
        <p:txBody>
          <a:bodyPr/>
          <a:lstStyle/>
          <a:p>
            <a:r>
              <a:rPr lang="en-US" dirty="0"/>
              <a:t>Wide business</a:t>
            </a:r>
          </a:p>
          <a:p>
            <a:r>
              <a:rPr lang="en-US" dirty="0"/>
              <a:t>Famous name</a:t>
            </a:r>
          </a:p>
          <a:p>
            <a:r>
              <a:rPr lang="en-US" dirty="0"/>
              <a:t>Good brand image</a:t>
            </a:r>
          </a:p>
          <a:p>
            <a:r>
              <a:rPr lang="en-US" dirty="0"/>
              <a:t>Trusted buyers</a:t>
            </a:r>
          </a:p>
        </p:txBody>
      </p:sp>
      <p:sp>
        <p:nvSpPr>
          <p:cNvPr id="9" name="Text Placeholder 8"/>
          <p:cNvSpPr>
            <a:spLocks noGrp="1"/>
          </p:cNvSpPr>
          <p:nvPr>
            <p:ph type="body" sz="quarter" idx="16"/>
          </p:nvPr>
        </p:nvSpPr>
        <p:spPr/>
        <p:txBody>
          <a:bodyPr/>
          <a:lstStyle/>
          <a:p>
            <a:r>
              <a:rPr lang="en-US" dirty="0"/>
              <a:t>Weakness</a:t>
            </a:r>
          </a:p>
        </p:txBody>
      </p:sp>
      <p:sp>
        <p:nvSpPr>
          <p:cNvPr id="10" name="Text Placeholder 9"/>
          <p:cNvSpPr>
            <a:spLocks noGrp="1"/>
          </p:cNvSpPr>
          <p:nvPr>
            <p:ph type="body" sz="quarter" idx="17"/>
          </p:nvPr>
        </p:nvSpPr>
        <p:spPr>
          <a:xfrm>
            <a:off x="9737804" y="3747960"/>
            <a:ext cx="7330996" cy="1350536"/>
          </a:xfrm>
        </p:spPr>
        <p:txBody>
          <a:bodyPr/>
          <a:lstStyle/>
          <a:p>
            <a:r>
              <a:rPr lang="en-US" dirty="0"/>
              <a:t>Limited Greek menu</a:t>
            </a:r>
          </a:p>
          <a:p>
            <a:r>
              <a:rPr lang="en-US" dirty="0"/>
              <a:t>Lack of online promotional campaign</a:t>
            </a:r>
          </a:p>
        </p:txBody>
      </p:sp>
      <p:sp>
        <p:nvSpPr>
          <p:cNvPr id="11" name="Rectangle 10"/>
          <p:cNvSpPr/>
          <p:nvPr/>
        </p:nvSpPr>
        <p:spPr>
          <a:xfrm>
            <a:off x="3247551" y="6538655"/>
            <a:ext cx="3676006" cy="769441"/>
          </a:xfrm>
          <a:prstGeom prst="rect">
            <a:avLst/>
          </a:prstGeom>
        </p:spPr>
        <p:txBody>
          <a:bodyPr wrap="none">
            <a:spAutoFit/>
          </a:bodyPr>
          <a:lstStyle/>
          <a:p>
            <a:r>
              <a:rPr lang="en-US" sz="4400" b="1" spc="300" dirty="0">
                <a:solidFill>
                  <a:schemeClr val="accent3">
                    <a:lumMod val="75000"/>
                  </a:schemeClr>
                </a:solidFill>
              </a:rPr>
              <a:t>Opportunity </a:t>
            </a:r>
          </a:p>
        </p:txBody>
      </p:sp>
      <p:sp>
        <p:nvSpPr>
          <p:cNvPr id="12" name="Rectangle 11"/>
          <p:cNvSpPr/>
          <p:nvPr/>
        </p:nvSpPr>
        <p:spPr>
          <a:xfrm>
            <a:off x="11753496" y="6520152"/>
            <a:ext cx="2204450" cy="769441"/>
          </a:xfrm>
          <a:prstGeom prst="rect">
            <a:avLst/>
          </a:prstGeom>
        </p:spPr>
        <p:txBody>
          <a:bodyPr wrap="none">
            <a:spAutoFit/>
          </a:bodyPr>
          <a:lstStyle/>
          <a:p>
            <a:r>
              <a:rPr lang="en-US" sz="4400" b="1" spc="300" dirty="0">
                <a:solidFill>
                  <a:schemeClr val="accent3">
                    <a:lumMod val="75000"/>
                  </a:schemeClr>
                </a:solidFill>
              </a:rPr>
              <a:t>Threat </a:t>
            </a:r>
          </a:p>
        </p:txBody>
      </p:sp>
      <p:sp>
        <p:nvSpPr>
          <p:cNvPr id="14" name="Text Placeholder 7"/>
          <p:cNvSpPr txBox="1">
            <a:spLocks/>
          </p:cNvSpPr>
          <p:nvPr/>
        </p:nvSpPr>
        <p:spPr>
          <a:xfrm>
            <a:off x="1275858" y="7259220"/>
            <a:ext cx="7330996" cy="2385651"/>
          </a:xfrm>
          <a:prstGeom prst="rect">
            <a:avLst/>
          </a:prstGeom>
        </p:spPr>
        <p:txBody>
          <a:bodyPr vert="horz" lIns="163275" tIns="81638" rIns="163275" bIns="81638" rtlCol="0" anchor="t">
            <a:noAutofit/>
          </a:bodyPr>
          <a:lstStyle>
            <a:lvl1pPr marL="342900" indent="-396000" algn="l" defTabSz="1632753" rtl="0" eaLnBrk="1" latinLnBrk="0" hangingPunct="1">
              <a:lnSpc>
                <a:spcPct val="120000"/>
              </a:lnSpc>
              <a:spcBef>
                <a:spcPts val="1200"/>
              </a:spcBef>
              <a:buClr>
                <a:schemeClr val="accent1"/>
              </a:buClr>
              <a:buFont typeface="Wingdings" panose="05000000000000000000" pitchFamily="2" charset="2"/>
              <a:buChar char="u"/>
              <a:defRPr sz="2400" kern="1200" baseline="0">
                <a:solidFill>
                  <a:schemeClr val="tx2"/>
                </a:solidFill>
                <a:latin typeface="+mn-lt"/>
                <a:ea typeface="+mn-ea"/>
                <a:cs typeface="+mn-cs"/>
              </a:defRPr>
            </a:lvl1pPr>
            <a:lvl2pPr marL="792000" indent="-396000" algn="l" defTabSz="1632753" rtl="0" eaLnBrk="1" latinLnBrk="0" hangingPunct="1">
              <a:spcBef>
                <a:spcPct val="20000"/>
              </a:spcBef>
              <a:buClr>
                <a:schemeClr val="accent1"/>
              </a:buClr>
              <a:buFont typeface="Wingdings" panose="05000000000000000000" pitchFamily="2" charset="2"/>
              <a:buChar char="l"/>
              <a:defRPr sz="2000" kern="1200" baseline="0">
                <a:solidFill>
                  <a:schemeClr val="tx1"/>
                </a:solidFill>
                <a:latin typeface="+mn-lt"/>
                <a:ea typeface="+mn-ea"/>
                <a:cs typeface="+mn-cs"/>
              </a:defRPr>
            </a:lvl2pPr>
            <a:lvl3pPr marL="1080000" indent="-288000" algn="l" defTabSz="1632753" rtl="0" eaLnBrk="1" latinLnBrk="0" hangingPunct="1">
              <a:spcBef>
                <a:spcPct val="20000"/>
              </a:spcBef>
              <a:buFont typeface="Arial" panose="020B0604020202020204" pitchFamily="34" charset="0"/>
              <a:buChar char="•"/>
              <a:defRPr sz="1800" kern="1200" baseline="0">
                <a:solidFill>
                  <a:schemeClr val="tx2">
                    <a:lumMod val="60000"/>
                    <a:lumOff val="40000"/>
                  </a:schemeClr>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9pPr>
          </a:lstStyle>
          <a:p>
            <a:r>
              <a:rPr lang="en-US" dirty="0"/>
              <a:t>Opportunity to make a good quality food brand </a:t>
            </a:r>
          </a:p>
          <a:p>
            <a:r>
              <a:rPr lang="en-US" dirty="0"/>
              <a:t>Rising trends of eating out</a:t>
            </a:r>
          </a:p>
        </p:txBody>
      </p:sp>
      <p:sp>
        <p:nvSpPr>
          <p:cNvPr id="15" name="Text Placeholder 7"/>
          <p:cNvSpPr txBox="1">
            <a:spLocks/>
          </p:cNvSpPr>
          <p:nvPr/>
        </p:nvSpPr>
        <p:spPr>
          <a:xfrm>
            <a:off x="9818281" y="7294846"/>
            <a:ext cx="7330996" cy="2385651"/>
          </a:xfrm>
          <a:prstGeom prst="rect">
            <a:avLst/>
          </a:prstGeom>
        </p:spPr>
        <p:txBody>
          <a:bodyPr vert="horz" lIns="163275" tIns="81638" rIns="163275" bIns="81638" rtlCol="0" anchor="t">
            <a:noAutofit/>
          </a:bodyPr>
          <a:lstStyle>
            <a:lvl1pPr marL="342900" indent="-396000" algn="l" defTabSz="1632753" rtl="0" eaLnBrk="1" latinLnBrk="0" hangingPunct="1">
              <a:lnSpc>
                <a:spcPct val="120000"/>
              </a:lnSpc>
              <a:spcBef>
                <a:spcPts val="1200"/>
              </a:spcBef>
              <a:buClr>
                <a:schemeClr val="accent1"/>
              </a:buClr>
              <a:buFont typeface="Wingdings" panose="05000000000000000000" pitchFamily="2" charset="2"/>
              <a:buChar char="u"/>
              <a:defRPr sz="2400" kern="1200" baseline="0">
                <a:solidFill>
                  <a:schemeClr val="tx2"/>
                </a:solidFill>
                <a:latin typeface="+mn-lt"/>
                <a:ea typeface="+mn-ea"/>
                <a:cs typeface="+mn-cs"/>
              </a:defRPr>
            </a:lvl1pPr>
            <a:lvl2pPr marL="792000" indent="-396000" algn="l" defTabSz="1632753" rtl="0" eaLnBrk="1" latinLnBrk="0" hangingPunct="1">
              <a:spcBef>
                <a:spcPct val="20000"/>
              </a:spcBef>
              <a:buClr>
                <a:schemeClr val="accent1"/>
              </a:buClr>
              <a:buFont typeface="Wingdings" panose="05000000000000000000" pitchFamily="2" charset="2"/>
              <a:buChar char="l"/>
              <a:defRPr sz="2000" kern="1200" baseline="0">
                <a:solidFill>
                  <a:schemeClr val="tx1"/>
                </a:solidFill>
                <a:latin typeface="+mn-lt"/>
                <a:ea typeface="+mn-ea"/>
                <a:cs typeface="+mn-cs"/>
              </a:defRPr>
            </a:lvl2pPr>
            <a:lvl3pPr marL="1080000" indent="-288000" algn="l" defTabSz="1632753" rtl="0" eaLnBrk="1" latinLnBrk="0" hangingPunct="1">
              <a:spcBef>
                <a:spcPct val="20000"/>
              </a:spcBef>
              <a:buFont typeface="Arial" panose="020B0604020202020204" pitchFamily="34" charset="0"/>
              <a:buChar char="•"/>
              <a:defRPr sz="1800" kern="1200" baseline="0">
                <a:solidFill>
                  <a:schemeClr val="tx2">
                    <a:lumMod val="60000"/>
                    <a:lumOff val="40000"/>
                  </a:schemeClr>
                </a:solidFill>
                <a:latin typeface="+mn-lt"/>
                <a:ea typeface="+mn-ea"/>
                <a:cs typeface="+mn-cs"/>
              </a:defRPr>
            </a:lvl3pPr>
            <a:lvl4pPr marL="2857317" indent="-408188" algn="l" defTabSz="163275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4pPr>
            <a:lvl5pPr marL="3673693" indent="-408188" algn="l" defTabSz="1632753"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5pPr>
            <a:lvl6pPr marL="4490070"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6pPr>
            <a:lvl7pPr marL="5306446"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7pPr>
            <a:lvl8pPr marL="6122822"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8pPr>
            <a:lvl9pPr marL="6939199" indent="-408188" algn="l" defTabSz="1632753" rtl="0" eaLnBrk="1" latinLnBrk="0" hangingPunct="1">
              <a:spcBef>
                <a:spcPct val="20000"/>
              </a:spcBef>
              <a:buFont typeface="Arial" panose="020B0604020202020204" pitchFamily="34" charset="0"/>
              <a:buChar char="•"/>
              <a:defRPr sz="3600" kern="1200">
                <a:solidFill>
                  <a:schemeClr val="tx1"/>
                </a:solidFill>
                <a:latin typeface="+mn-lt"/>
                <a:ea typeface="+mn-ea"/>
                <a:cs typeface="+mn-cs"/>
              </a:defRPr>
            </a:lvl9pPr>
          </a:lstStyle>
          <a:p>
            <a:r>
              <a:rPr lang="en-US" dirty="0"/>
              <a:t>Competitors offering cheaper prices</a:t>
            </a:r>
          </a:p>
          <a:p>
            <a:r>
              <a:rPr lang="en-US" dirty="0"/>
              <a:t>Competitors offering freebies and special offers. </a:t>
            </a:r>
          </a:p>
        </p:txBody>
      </p:sp>
    </p:spTree>
    <p:extLst>
      <p:ext uri="{BB962C8B-B14F-4D97-AF65-F5344CB8AC3E}">
        <p14:creationId xmlns:p14="http://schemas.microsoft.com/office/powerpoint/2010/main" val="40888966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PESTLE Analyses</a:t>
            </a:r>
          </a:p>
        </p:txBody>
      </p:sp>
      <p:sp>
        <p:nvSpPr>
          <p:cNvPr id="4" name="Slide Number Placeholder 3"/>
          <p:cNvSpPr>
            <a:spLocks noGrp="1"/>
          </p:cNvSpPr>
          <p:nvPr>
            <p:ph type="sldNum" sz="quarter" idx="11"/>
          </p:nvPr>
        </p:nvSpPr>
        <p:spPr/>
        <p:txBody>
          <a:bodyPr/>
          <a:lstStyle/>
          <a:p>
            <a:fld id="{387164BF-D67A-46C0-81D2-5BAF67C00C80}" type="slidenum">
              <a:rPr lang="en-US" smtClean="0"/>
              <a:pPr/>
              <a:t>8</a:t>
            </a:fld>
            <a:endParaRPr lang="en-US" dirty="0"/>
          </a:p>
        </p:txBody>
      </p:sp>
      <p:sp>
        <p:nvSpPr>
          <p:cNvPr id="5" name="Rectangle 4"/>
          <p:cNvSpPr/>
          <p:nvPr/>
        </p:nvSpPr>
        <p:spPr>
          <a:xfrm>
            <a:off x="637262" y="1650236"/>
            <a:ext cx="7785864" cy="7725192"/>
          </a:xfrm>
          <a:prstGeom prst="rect">
            <a:avLst/>
          </a:prstGeom>
        </p:spPr>
        <p:txBody>
          <a:bodyPr wrap="square">
            <a:spAutoFit/>
          </a:bodyPr>
          <a:lstStyle/>
          <a:p>
            <a:pPr algn="just"/>
            <a:r>
              <a:rPr lang="en-GB" sz="2400" b="1" dirty="0">
                <a:solidFill>
                  <a:srgbClr val="000000"/>
                </a:solidFill>
              </a:rPr>
              <a:t>Political Factors</a:t>
            </a:r>
          </a:p>
          <a:p>
            <a:pPr marL="342900" indent="-342900" algn="just">
              <a:buFont typeface="Arial" pitchFamily="34" charset="0"/>
              <a:buChar char="•"/>
            </a:pPr>
            <a:r>
              <a:rPr lang="en-GB" sz="2400" dirty="0">
                <a:solidFill>
                  <a:srgbClr val="000000"/>
                </a:solidFill>
              </a:rPr>
              <a:t>Tax policy</a:t>
            </a:r>
          </a:p>
          <a:p>
            <a:pPr marL="342900" indent="-342900" algn="just">
              <a:buFont typeface="Arial" pitchFamily="34" charset="0"/>
              <a:buChar char="•"/>
            </a:pPr>
            <a:r>
              <a:rPr lang="en-GB" sz="2400" dirty="0">
                <a:solidFill>
                  <a:srgbClr val="000000"/>
                </a:solidFill>
              </a:rPr>
              <a:t>Employment laws</a:t>
            </a:r>
          </a:p>
          <a:p>
            <a:pPr marL="342900" indent="-342900" algn="just">
              <a:buFont typeface="Arial" pitchFamily="34" charset="0"/>
              <a:buChar char="•"/>
            </a:pPr>
            <a:r>
              <a:rPr lang="en-GB" sz="2400" dirty="0">
                <a:solidFill>
                  <a:srgbClr val="000000"/>
                </a:solidFill>
              </a:rPr>
              <a:t>Environmental regulations</a:t>
            </a:r>
          </a:p>
          <a:p>
            <a:pPr marL="342900" indent="-342900" algn="just">
              <a:buFont typeface="Arial" pitchFamily="34" charset="0"/>
              <a:buChar char="•"/>
            </a:pPr>
            <a:r>
              <a:rPr lang="en-GB" sz="2400" dirty="0">
                <a:solidFill>
                  <a:srgbClr val="000000"/>
                </a:solidFill>
              </a:rPr>
              <a:t>Trade restrictions and tariffs</a:t>
            </a:r>
          </a:p>
          <a:p>
            <a:pPr marL="342900" indent="-342900" algn="just">
              <a:buFont typeface="Arial" pitchFamily="34" charset="0"/>
              <a:buChar char="•"/>
            </a:pPr>
            <a:r>
              <a:rPr lang="en-GB" sz="2400" dirty="0">
                <a:solidFill>
                  <a:srgbClr val="000000"/>
                </a:solidFill>
              </a:rPr>
              <a:t>Political stability</a:t>
            </a:r>
          </a:p>
          <a:p>
            <a:pPr algn="just"/>
            <a:r>
              <a:rPr lang="en-GB" sz="2400" b="1" dirty="0">
                <a:solidFill>
                  <a:srgbClr val="000000"/>
                </a:solidFill>
              </a:rPr>
              <a:t>Economic Factors</a:t>
            </a:r>
          </a:p>
          <a:p>
            <a:pPr marL="342900" indent="-342900" algn="just">
              <a:buFont typeface="Arial" pitchFamily="34" charset="0"/>
              <a:buChar char="•"/>
            </a:pPr>
            <a:r>
              <a:rPr lang="en-GB" sz="2400" dirty="0">
                <a:solidFill>
                  <a:srgbClr val="000000"/>
                </a:solidFill>
              </a:rPr>
              <a:t>Economic growth</a:t>
            </a:r>
          </a:p>
          <a:p>
            <a:pPr marL="342900" indent="-342900" algn="just">
              <a:buFont typeface="Arial" pitchFamily="34" charset="0"/>
              <a:buChar char="•"/>
            </a:pPr>
            <a:r>
              <a:rPr lang="en-GB" sz="2400" dirty="0">
                <a:solidFill>
                  <a:srgbClr val="000000"/>
                </a:solidFill>
              </a:rPr>
              <a:t>Interest rates</a:t>
            </a:r>
          </a:p>
          <a:p>
            <a:pPr marL="342900" indent="-342900" algn="just">
              <a:buFont typeface="Arial" pitchFamily="34" charset="0"/>
              <a:buChar char="•"/>
            </a:pPr>
            <a:r>
              <a:rPr lang="en-GB" sz="2400" dirty="0">
                <a:solidFill>
                  <a:srgbClr val="000000"/>
                </a:solidFill>
              </a:rPr>
              <a:t>Exchange rates</a:t>
            </a:r>
          </a:p>
          <a:p>
            <a:pPr marL="342900" indent="-342900" algn="just">
              <a:buFont typeface="Arial" pitchFamily="34" charset="0"/>
              <a:buChar char="•"/>
            </a:pPr>
            <a:r>
              <a:rPr lang="en-GB" sz="2400" dirty="0">
                <a:solidFill>
                  <a:srgbClr val="000000"/>
                </a:solidFill>
              </a:rPr>
              <a:t>Inflation rate</a:t>
            </a:r>
          </a:p>
          <a:p>
            <a:pPr algn="just"/>
            <a:r>
              <a:rPr lang="en-GB" sz="2400" b="1" dirty="0">
                <a:solidFill>
                  <a:srgbClr val="000000"/>
                </a:solidFill>
              </a:rPr>
              <a:t>Social Factors</a:t>
            </a:r>
          </a:p>
          <a:p>
            <a:pPr marL="342900" indent="-342900" algn="just">
              <a:buFont typeface="Arial" pitchFamily="34" charset="0"/>
              <a:buChar char="•"/>
            </a:pPr>
            <a:r>
              <a:rPr lang="en-GB" sz="2400" dirty="0">
                <a:solidFill>
                  <a:srgbClr val="000000"/>
                </a:solidFill>
              </a:rPr>
              <a:t>Health consciousness</a:t>
            </a:r>
          </a:p>
          <a:p>
            <a:pPr marL="342900" indent="-342900" algn="just">
              <a:buFont typeface="Arial" pitchFamily="34" charset="0"/>
              <a:buChar char="•"/>
            </a:pPr>
            <a:r>
              <a:rPr lang="en-GB" sz="2400" dirty="0">
                <a:solidFill>
                  <a:srgbClr val="000000"/>
                </a:solidFill>
              </a:rPr>
              <a:t>Population growth rate</a:t>
            </a:r>
          </a:p>
          <a:p>
            <a:r>
              <a:rPr lang="en-GB" sz="2400" b="1" dirty="0">
                <a:solidFill>
                  <a:srgbClr val="000000"/>
                </a:solidFill>
              </a:rPr>
              <a:t>Technological Factors</a:t>
            </a:r>
          </a:p>
          <a:p>
            <a:pPr marL="342900" indent="-342900">
              <a:buFont typeface="Arial" pitchFamily="34" charset="0"/>
              <a:buChar char="•"/>
            </a:pPr>
            <a:r>
              <a:rPr lang="en-GB" sz="2400" dirty="0">
                <a:solidFill>
                  <a:srgbClr val="000000"/>
                </a:solidFill>
              </a:rPr>
              <a:t>R&amp;D activity</a:t>
            </a:r>
          </a:p>
          <a:p>
            <a:pPr marL="342900" indent="-342900">
              <a:buFont typeface="Arial" pitchFamily="34" charset="0"/>
              <a:buChar char="•"/>
            </a:pPr>
            <a:r>
              <a:rPr lang="en-GB" sz="2400" dirty="0">
                <a:solidFill>
                  <a:srgbClr val="000000"/>
                </a:solidFill>
              </a:rPr>
              <a:t>Automation</a:t>
            </a:r>
          </a:p>
          <a:p>
            <a:pPr marL="342900" indent="-342900">
              <a:buFont typeface="Arial" pitchFamily="34" charset="0"/>
              <a:buChar char="•"/>
            </a:pPr>
            <a:r>
              <a:rPr lang="en-GB" sz="2400" dirty="0">
                <a:solidFill>
                  <a:srgbClr val="000000"/>
                </a:solidFill>
              </a:rPr>
              <a:t>Technology incentives</a:t>
            </a:r>
          </a:p>
          <a:p>
            <a:pPr marL="342900" indent="-342900">
              <a:buFont typeface="Arial" pitchFamily="34" charset="0"/>
              <a:buChar char="•"/>
            </a:pPr>
            <a:r>
              <a:rPr lang="en-GB" sz="2400" dirty="0">
                <a:solidFill>
                  <a:srgbClr val="000000"/>
                </a:solidFill>
              </a:rPr>
              <a:t>Rate of technological change</a:t>
            </a:r>
          </a:p>
          <a:p>
            <a:pPr algn="just"/>
            <a:endParaRPr lang="en-GB" sz="2400" dirty="0">
              <a:solidFill>
                <a:srgbClr val="000000"/>
              </a:solidFill>
            </a:endParaRPr>
          </a:p>
        </p:txBody>
      </p:sp>
      <p:sp>
        <p:nvSpPr>
          <p:cNvPr id="6" name="Rectangle 5"/>
          <p:cNvSpPr/>
          <p:nvPr/>
        </p:nvSpPr>
        <p:spPr>
          <a:xfrm>
            <a:off x="6873464" y="1650236"/>
            <a:ext cx="11060399" cy="3046988"/>
          </a:xfrm>
          <a:prstGeom prst="rect">
            <a:avLst/>
          </a:prstGeom>
        </p:spPr>
        <p:txBody>
          <a:bodyPr>
            <a:spAutoFit/>
          </a:bodyPr>
          <a:lstStyle/>
          <a:p>
            <a:pPr lvl="0"/>
            <a:r>
              <a:rPr lang="en-US" sz="2400" b="1" dirty="0">
                <a:solidFill>
                  <a:srgbClr val="000000"/>
                </a:solidFill>
              </a:rPr>
              <a:t>Legal:</a:t>
            </a:r>
            <a:r>
              <a:rPr lang="en-US" sz="2400" dirty="0">
                <a:solidFill>
                  <a:srgbClr val="000000"/>
                </a:solidFill>
              </a:rPr>
              <a:t> </a:t>
            </a:r>
          </a:p>
          <a:p>
            <a:pPr marL="342900" lvl="0" indent="-342900">
              <a:buFont typeface="Arial" pitchFamily="34" charset="0"/>
              <a:buChar char="•"/>
            </a:pPr>
            <a:r>
              <a:rPr lang="en-US" sz="2400" dirty="0">
                <a:solidFill>
                  <a:srgbClr val="000000"/>
                </a:solidFill>
              </a:rPr>
              <a:t>Legislation can sometimes have a great impact on the restaurant business. </a:t>
            </a:r>
          </a:p>
          <a:p>
            <a:pPr lvl="0"/>
            <a:r>
              <a:rPr lang="en-US" sz="2400" b="1" dirty="0">
                <a:solidFill>
                  <a:srgbClr val="000000"/>
                </a:solidFill>
              </a:rPr>
              <a:t>Environmental:</a:t>
            </a:r>
            <a:r>
              <a:rPr lang="en-US" sz="2400" dirty="0">
                <a:solidFill>
                  <a:srgbClr val="000000"/>
                </a:solidFill>
              </a:rPr>
              <a:t> </a:t>
            </a:r>
          </a:p>
          <a:p>
            <a:pPr marL="342900" lvl="0" indent="-342900">
              <a:buFont typeface="Arial" pitchFamily="34" charset="0"/>
              <a:buChar char="•"/>
            </a:pPr>
            <a:r>
              <a:rPr lang="en-US" sz="2400" dirty="0">
                <a:solidFill>
                  <a:srgbClr val="000000"/>
                </a:solidFill>
              </a:rPr>
              <a:t>The environment around your restaurant can affect your business in a variety of ways. New freeways can improve or discourage traffic flow near your building. Watching your restaurant's environment can be crucial for marketing decisions.</a:t>
            </a:r>
          </a:p>
        </p:txBody>
      </p:sp>
    </p:spTree>
    <p:extLst>
      <p:ext uri="{BB962C8B-B14F-4D97-AF65-F5344CB8AC3E}">
        <p14:creationId xmlns:p14="http://schemas.microsoft.com/office/powerpoint/2010/main" val="4156358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01FF0F2-6BF5-43F0-B627-97A2967AF3F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433" y="0"/>
            <a:ext cx="18286413" cy="10287000"/>
          </a:xfrm>
        </p:spPr>
      </p:pic>
      <p:sp>
        <p:nvSpPr>
          <p:cNvPr id="2" name="テキスト プレースホルダー 1"/>
          <p:cNvSpPr>
            <a:spLocks noGrp="1"/>
          </p:cNvSpPr>
          <p:nvPr>
            <p:ph type="body" sz="quarter" idx="11"/>
          </p:nvPr>
        </p:nvSpPr>
        <p:spPr/>
        <p:txBody>
          <a:bodyPr/>
          <a:lstStyle/>
          <a:p>
            <a:endParaRPr kumimoji="1" lang="ja-JP" altLang="en-US" dirty="0"/>
          </a:p>
        </p:txBody>
      </p:sp>
      <p:sp>
        <p:nvSpPr>
          <p:cNvPr id="6" name="タイトル 5"/>
          <p:cNvSpPr>
            <a:spLocks noGrp="1"/>
          </p:cNvSpPr>
          <p:nvPr>
            <p:ph type="ctrTitle"/>
          </p:nvPr>
        </p:nvSpPr>
        <p:spPr>
          <a:xfrm>
            <a:off x="907291" y="6808685"/>
            <a:ext cx="5580620" cy="1800200"/>
          </a:xfrm>
        </p:spPr>
        <p:txBody>
          <a:bodyPr/>
          <a:lstStyle/>
          <a:p>
            <a:r>
              <a:rPr lang="en-GB" dirty="0"/>
              <a:t>Target Market</a:t>
            </a:r>
            <a:endParaRPr kumimoji="1" lang="ja-JP" altLang="en-US" dirty="0">
              <a:solidFill>
                <a:srgbClr val="FFFFFF"/>
              </a:solidFill>
            </a:endParaRPr>
          </a:p>
        </p:txBody>
      </p:sp>
      <p:pic>
        <p:nvPicPr>
          <p:cNvPr id="9" name="図プレースホルダー 8"/>
          <p:cNvPicPr>
            <a:picLocks noGrp="1" noChangeAspect="1"/>
          </p:cNvPicPr>
          <p:nvPr>
            <p:ph type="pic" sz="quarter" idx="18"/>
          </p:nvPr>
        </p:nvPicPr>
        <p:blipFill>
          <a:blip r:embed="rId3" cstate="print">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3925518971"/>
      </p:ext>
    </p:extLst>
  </p:cSld>
  <p:clrMapOvr>
    <a:masterClrMapping/>
  </p:clrMapOvr>
  <mc:AlternateContent xmlns:mc="http://schemas.openxmlformats.org/markup-compatibility/2006" xmlns:p14="http://schemas.microsoft.com/office/powerpoint/2010/main">
    <mc:Choice Requires="p14">
      <p:transition spd="slow" p14:dur="1250" advTm="3320">
        <p14:flip dir="r"/>
      </p:transition>
    </mc:Choice>
    <mc:Fallback xmlns="">
      <p:transition spd="slow" advTm="332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37261" y="2263180"/>
            <a:ext cx="16741860" cy="1125125"/>
          </a:xfrm>
        </p:spPr>
        <p:txBody>
          <a:bodyPr/>
          <a:lstStyle/>
          <a:p>
            <a:r>
              <a:rPr lang="en-US" dirty="0"/>
              <a:t>Target Market</a:t>
            </a:r>
          </a:p>
        </p:txBody>
      </p:sp>
      <p:sp>
        <p:nvSpPr>
          <p:cNvPr id="7" name="Rectangle 6"/>
          <p:cNvSpPr/>
          <p:nvPr/>
        </p:nvSpPr>
        <p:spPr>
          <a:xfrm>
            <a:off x="772276" y="4873470"/>
            <a:ext cx="16966885" cy="1323439"/>
          </a:xfrm>
          <a:prstGeom prst="rect">
            <a:avLst/>
          </a:prstGeom>
        </p:spPr>
        <p:txBody>
          <a:bodyPr wrap="square">
            <a:spAutoFit/>
          </a:bodyPr>
          <a:lstStyle/>
          <a:p>
            <a:pPr algn="just"/>
            <a:r>
              <a:rPr lang="en-GB" sz="2000" dirty="0">
                <a:solidFill>
                  <a:srgbClr val="000000"/>
                </a:solidFill>
              </a:rPr>
              <a:t>We want the business man, happy couples, high-end singles, families, tourists with money, wealthy image seekers and compulsive spenders. We focus on these specific groups because these are the types of people who frequent other restaurants and bars in the area. They are the ones that are willing to spend their money on good dining and service at a value price. We generally know the characteristics of our clientele with the available demographics.</a:t>
            </a:r>
            <a:endParaRPr lang="en-US" sz="2000" dirty="0">
              <a:solidFill>
                <a:srgbClr val="000000"/>
              </a:solidFill>
            </a:endParaRPr>
          </a:p>
        </p:txBody>
      </p:sp>
    </p:spTree>
    <p:extLst>
      <p:ext uri="{BB962C8B-B14F-4D97-AF65-F5344CB8AC3E}">
        <p14:creationId xmlns:p14="http://schemas.microsoft.com/office/powerpoint/2010/main" val="934996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01FF0F2-6BF5-43F0-B627-97A2967AF3F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433" y="0"/>
            <a:ext cx="18286413" cy="10287000"/>
          </a:xfrm>
        </p:spPr>
      </p:pic>
      <p:sp>
        <p:nvSpPr>
          <p:cNvPr id="2" name="テキスト プレースホルダー 1"/>
          <p:cNvSpPr>
            <a:spLocks noGrp="1"/>
          </p:cNvSpPr>
          <p:nvPr>
            <p:ph type="body" sz="quarter" idx="11"/>
          </p:nvPr>
        </p:nvSpPr>
        <p:spPr/>
        <p:txBody>
          <a:bodyPr/>
          <a:lstStyle/>
          <a:p>
            <a:endParaRPr kumimoji="1" lang="ja-JP" altLang="en-US" dirty="0"/>
          </a:p>
        </p:txBody>
      </p:sp>
      <p:sp>
        <p:nvSpPr>
          <p:cNvPr id="6" name="タイトル 5"/>
          <p:cNvSpPr>
            <a:spLocks noGrp="1"/>
          </p:cNvSpPr>
          <p:nvPr>
            <p:ph type="ctrTitle"/>
          </p:nvPr>
        </p:nvSpPr>
        <p:spPr>
          <a:xfrm>
            <a:off x="907291" y="6808685"/>
            <a:ext cx="5580620" cy="1800200"/>
          </a:xfrm>
        </p:spPr>
        <p:txBody>
          <a:bodyPr/>
          <a:lstStyle/>
          <a:p>
            <a:r>
              <a:rPr lang="en-GB" dirty="0"/>
              <a:t>Segmentation Strategy</a:t>
            </a:r>
            <a:endParaRPr kumimoji="1" lang="ja-JP" altLang="en-US" dirty="0">
              <a:solidFill>
                <a:srgbClr val="FFFFFF"/>
              </a:solidFill>
            </a:endParaRPr>
          </a:p>
        </p:txBody>
      </p:sp>
      <p:pic>
        <p:nvPicPr>
          <p:cNvPr id="9" name="図プレースホルダー 8"/>
          <p:cNvPicPr>
            <a:picLocks noGrp="1" noChangeAspect="1"/>
          </p:cNvPicPr>
          <p:nvPr>
            <p:ph type="pic" sz="quarter" idx="18"/>
          </p:nvPr>
        </p:nvPicPr>
        <p:blipFill>
          <a:blip r:embed="rId3" cstate="print">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3417436735"/>
      </p:ext>
    </p:extLst>
  </p:cSld>
  <p:clrMapOvr>
    <a:masterClrMapping/>
  </p:clrMapOvr>
  <mc:AlternateContent xmlns:mc="http://schemas.openxmlformats.org/markup-compatibility/2006" xmlns:p14="http://schemas.microsoft.com/office/powerpoint/2010/main">
    <mc:Choice Requires="p14">
      <p:transition spd="slow" p14:dur="1250" advTm="3320">
        <p14:flip dir="r"/>
      </p:transition>
    </mc:Choice>
    <mc:Fallback xmlns="">
      <p:transition spd="slow" advTm="332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1BFB352-C7A2-43D7-9715-DB25DB01945E}"/>
              </a:ext>
            </a:extLst>
          </p:cNvPr>
          <p:cNvSpPr>
            <a:spLocks noGrp="1"/>
          </p:cNvSpPr>
          <p:nvPr>
            <p:ph type="sldNum" sz="quarter" idx="11"/>
          </p:nvPr>
        </p:nvSpPr>
        <p:spPr/>
        <p:txBody>
          <a:bodyPr/>
          <a:lstStyle/>
          <a:p>
            <a:fld id="{387164BF-D67A-46C0-81D2-5BAF67C00C80}" type="slidenum">
              <a:rPr lang="en-US" smtClean="0"/>
              <a:pPr/>
              <a:t>12</a:t>
            </a:fld>
            <a:endParaRPr lang="en-US" dirty="0"/>
          </a:p>
        </p:txBody>
      </p:sp>
      <p:sp>
        <p:nvSpPr>
          <p:cNvPr id="4" name="Text Placeholder 3">
            <a:extLst>
              <a:ext uri="{FF2B5EF4-FFF2-40B4-BE49-F238E27FC236}">
                <a16:creationId xmlns:a16="http://schemas.microsoft.com/office/drawing/2014/main" id="{31F44375-0097-4B93-80FD-D185FB05FFBD}"/>
              </a:ext>
            </a:extLst>
          </p:cNvPr>
          <p:cNvSpPr>
            <a:spLocks noGrp="1"/>
          </p:cNvSpPr>
          <p:nvPr>
            <p:ph type="body" sz="quarter" idx="14"/>
          </p:nvPr>
        </p:nvSpPr>
        <p:spPr/>
        <p:txBody>
          <a:bodyPr/>
          <a:lstStyle/>
          <a:p>
            <a:pPr fontAlgn="base"/>
            <a:r>
              <a:rPr lang="en-US" sz="3600" dirty="0" err="1">
                <a:solidFill>
                  <a:srgbClr val="0070C0"/>
                </a:solidFill>
              </a:rPr>
              <a:t>Yannis</a:t>
            </a:r>
            <a:r>
              <a:rPr lang="en-US" sz="3600" dirty="0">
                <a:solidFill>
                  <a:srgbClr val="0070C0"/>
                </a:solidFill>
              </a:rPr>
              <a:t> Greek Cuisine Segmentation</a:t>
            </a:r>
            <a:r>
              <a:rPr lang="en-US" sz="3600" spc="0" dirty="0">
                <a:solidFill>
                  <a:srgbClr val="0070C0"/>
                </a:solidFill>
              </a:rPr>
              <a:t> Strategy</a:t>
            </a:r>
            <a:endParaRPr lang="en-US" sz="3600" b="1" spc="0" dirty="0">
              <a:solidFill>
                <a:srgbClr val="0070C0"/>
              </a:solidFill>
            </a:endParaRPr>
          </a:p>
        </p:txBody>
      </p:sp>
      <p:sp>
        <p:nvSpPr>
          <p:cNvPr id="5" name="Text Placeholder 4">
            <a:extLst>
              <a:ext uri="{FF2B5EF4-FFF2-40B4-BE49-F238E27FC236}">
                <a16:creationId xmlns:a16="http://schemas.microsoft.com/office/drawing/2014/main" id="{DC9A60C8-5705-490D-8DF3-164E4196241F}"/>
              </a:ext>
            </a:extLst>
          </p:cNvPr>
          <p:cNvSpPr>
            <a:spLocks noGrp="1"/>
          </p:cNvSpPr>
          <p:nvPr>
            <p:ph type="body" sz="quarter" idx="15"/>
          </p:nvPr>
        </p:nvSpPr>
        <p:spPr>
          <a:xfrm>
            <a:off x="1096312" y="5098495"/>
            <a:ext cx="16057784" cy="2520280"/>
          </a:xfrm>
        </p:spPr>
        <p:txBody>
          <a:bodyPr/>
          <a:lstStyle/>
          <a:p>
            <a:pPr algn="just"/>
            <a:r>
              <a:rPr lang="en-US" dirty="0" err="1">
                <a:solidFill>
                  <a:srgbClr val="000000"/>
                </a:solidFill>
              </a:rPr>
              <a:t>Yannis</a:t>
            </a:r>
            <a:r>
              <a:rPr lang="en-US" dirty="0">
                <a:solidFill>
                  <a:srgbClr val="000000"/>
                </a:solidFill>
              </a:rPr>
              <a:t> Greek Cuisine  intends to provide to a wide group of people. We want everyone to feel welcome and relaxed in a cozy atmosphere with a wide and varied menu. It is our goal to have "something for everyone" everyday on our menu. In looking at our market analysis, we have defined the following groups as targeted segments. </a:t>
            </a:r>
          </a:p>
        </p:txBody>
      </p:sp>
    </p:spTree>
    <p:extLst>
      <p:ext uri="{BB962C8B-B14F-4D97-AF65-F5344CB8AC3E}">
        <p14:creationId xmlns:p14="http://schemas.microsoft.com/office/powerpoint/2010/main" val="10769909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スライド番号プレースホルダー 2"/>
          <p:cNvSpPr>
            <a:spLocks noGrp="1"/>
          </p:cNvSpPr>
          <p:nvPr>
            <p:ph type="sldNum" sz="quarter" idx="11"/>
          </p:nvPr>
        </p:nvSpPr>
        <p:spPr/>
        <p:txBody>
          <a:bodyPr/>
          <a:lstStyle/>
          <a:p>
            <a:fld id="{387164BF-D67A-46C0-81D2-5BAF67C00C80}" type="slidenum">
              <a:rPr lang="en-US" smtClean="0"/>
              <a:pPr/>
              <a:t>13</a:t>
            </a:fld>
            <a:endParaRPr lang="en-US" dirty="0"/>
          </a:p>
        </p:txBody>
      </p:sp>
      <p:sp>
        <p:nvSpPr>
          <p:cNvPr id="7" name="テキスト プレースホルダー 6"/>
          <p:cNvSpPr>
            <a:spLocks noGrp="1"/>
          </p:cNvSpPr>
          <p:nvPr>
            <p:ph type="body" sz="quarter" idx="18"/>
          </p:nvPr>
        </p:nvSpPr>
        <p:spPr>
          <a:xfrm>
            <a:off x="465694" y="5413530"/>
            <a:ext cx="4807081" cy="765085"/>
          </a:xfrm>
        </p:spPr>
        <p:txBody>
          <a:bodyPr/>
          <a:lstStyle/>
          <a:p>
            <a:pPr fontAlgn="b"/>
            <a:r>
              <a:rPr lang="en-GB" sz="2000" b="1" dirty="0">
                <a:solidFill>
                  <a:srgbClr val="000000"/>
                </a:solidFill>
              </a:rPr>
              <a:t>Business Men</a:t>
            </a:r>
            <a:endParaRPr lang="en-US" sz="2000" dirty="0"/>
          </a:p>
        </p:txBody>
      </p:sp>
      <p:sp>
        <p:nvSpPr>
          <p:cNvPr id="9" name="テキスト プレースホルダー 8"/>
          <p:cNvSpPr>
            <a:spLocks noGrp="1"/>
          </p:cNvSpPr>
          <p:nvPr>
            <p:ph type="body" sz="quarter" idx="20"/>
          </p:nvPr>
        </p:nvSpPr>
        <p:spPr>
          <a:xfrm>
            <a:off x="7838061" y="7110311"/>
            <a:ext cx="4807081" cy="1625815"/>
          </a:xfrm>
        </p:spPr>
        <p:txBody>
          <a:bodyPr/>
          <a:lstStyle/>
          <a:p>
            <a:pPr fontAlgn="b"/>
            <a:r>
              <a:rPr lang="en-US" b="1" dirty="0">
                <a:solidFill>
                  <a:srgbClr val="000000"/>
                </a:solidFill>
              </a:rPr>
              <a:t>The Family</a:t>
            </a:r>
          </a:p>
          <a:p>
            <a:pPr fontAlgn="b"/>
            <a:endParaRPr lang="en-US" b="1" dirty="0">
              <a:solidFill>
                <a:srgbClr val="000000"/>
              </a:solidFill>
            </a:endParaRPr>
          </a:p>
        </p:txBody>
      </p:sp>
      <p:sp>
        <p:nvSpPr>
          <p:cNvPr id="11" name="テキスト プレースホルダー 10"/>
          <p:cNvSpPr>
            <a:spLocks noGrp="1"/>
          </p:cNvSpPr>
          <p:nvPr>
            <p:ph type="body" sz="quarter" idx="22"/>
          </p:nvPr>
        </p:nvSpPr>
        <p:spPr>
          <a:xfrm>
            <a:off x="9233215" y="3134745"/>
            <a:ext cx="3726961" cy="343569"/>
          </a:xfrm>
        </p:spPr>
        <p:txBody>
          <a:bodyPr/>
          <a:lstStyle/>
          <a:p>
            <a:pPr fontAlgn="b"/>
            <a:r>
              <a:rPr lang="en-US" b="1" dirty="0">
                <a:solidFill>
                  <a:srgbClr val="000000"/>
                </a:solidFill>
              </a:rPr>
              <a:t>Tourists</a:t>
            </a:r>
          </a:p>
        </p:txBody>
      </p:sp>
      <p:sp>
        <p:nvSpPr>
          <p:cNvPr id="13" name="テキスト プレースホルダー 12"/>
          <p:cNvSpPr>
            <a:spLocks noGrp="1"/>
          </p:cNvSpPr>
          <p:nvPr>
            <p:ph type="body" sz="quarter" idx="24"/>
          </p:nvPr>
        </p:nvSpPr>
        <p:spPr>
          <a:xfrm>
            <a:off x="13517145" y="4423420"/>
            <a:ext cx="4312026" cy="2790654"/>
          </a:xfrm>
        </p:spPr>
        <p:txBody>
          <a:bodyPr/>
          <a:lstStyle/>
          <a:p>
            <a:pPr fontAlgn="b"/>
            <a:r>
              <a:rPr lang="en-US" b="1" dirty="0">
                <a:solidFill>
                  <a:srgbClr val="000000"/>
                </a:solidFill>
              </a:rPr>
              <a:t>Cultures</a:t>
            </a:r>
          </a:p>
        </p:txBody>
      </p:sp>
      <p:sp>
        <p:nvSpPr>
          <p:cNvPr id="6" name="テキスト プレースホルダー 5"/>
          <p:cNvSpPr>
            <a:spLocks noGrp="1"/>
          </p:cNvSpPr>
          <p:nvPr>
            <p:ph type="body" sz="quarter" idx="14"/>
          </p:nvPr>
        </p:nvSpPr>
        <p:spPr>
          <a:xfrm>
            <a:off x="322226" y="578034"/>
            <a:ext cx="8325925" cy="2213144"/>
          </a:xfrm>
        </p:spPr>
        <p:txBody>
          <a:bodyPr/>
          <a:lstStyle/>
          <a:p>
            <a:pPr>
              <a:lnSpc>
                <a:spcPct val="150000"/>
              </a:lnSpc>
            </a:pPr>
            <a:r>
              <a:rPr lang="en-US" sz="4800" dirty="0"/>
              <a:t>Targeted segments</a:t>
            </a:r>
            <a:endParaRPr kumimoji="1" lang="ja-JP" altLang="en-US" sz="4800" b="1" dirty="0"/>
          </a:p>
        </p:txBody>
      </p:sp>
    </p:spTree>
    <p:extLst>
      <p:ext uri="{BB962C8B-B14F-4D97-AF65-F5344CB8AC3E}">
        <p14:creationId xmlns:p14="http://schemas.microsoft.com/office/powerpoint/2010/main" val="729724670"/>
      </p:ext>
    </p:extLst>
  </p:cSld>
  <p:clrMapOvr>
    <a:masterClrMapping/>
  </p:clrMapOvr>
  <p:transition spd="slow" advTm="8629">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1BFB352-C7A2-43D7-9715-DB25DB01945E}"/>
              </a:ext>
            </a:extLst>
          </p:cNvPr>
          <p:cNvSpPr>
            <a:spLocks noGrp="1"/>
          </p:cNvSpPr>
          <p:nvPr>
            <p:ph type="sldNum" sz="quarter" idx="11"/>
          </p:nvPr>
        </p:nvSpPr>
        <p:spPr/>
        <p:txBody>
          <a:bodyPr/>
          <a:lstStyle/>
          <a:p>
            <a:fld id="{387164BF-D67A-46C0-81D2-5BAF67C00C80}" type="slidenum">
              <a:rPr lang="en-US" smtClean="0"/>
              <a:pPr/>
              <a:t>14</a:t>
            </a:fld>
            <a:endParaRPr lang="en-US" dirty="0"/>
          </a:p>
        </p:txBody>
      </p:sp>
      <p:sp>
        <p:nvSpPr>
          <p:cNvPr id="4" name="Text Placeholder 3">
            <a:extLst>
              <a:ext uri="{FF2B5EF4-FFF2-40B4-BE49-F238E27FC236}">
                <a16:creationId xmlns:a16="http://schemas.microsoft.com/office/drawing/2014/main" id="{31F44375-0097-4B93-80FD-D185FB05FFBD}"/>
              </a:ext>
            </a:extLst>
          </p:cNvPr>
          <p:cNvSpPr>
            <a:spLocks noGrp="1"/>
          </p:cNvSpPr>
          <p:nvPr>
            <p:ph type="body" sz="quarter" idx="14"/>
          </p:nvPr>
        </p:nvSpPr>
        <p:spPr/>
        <p:txBody>
          <a:bodyPr/>
          <a:lstStyle/>
          <a:p>
            <a:pPr fontAlgn="base"/>
            <a:r>
              <a:rPr lang="en-US" b="1" dirty="0"/>
              <a:t>Segment: Business Men</a:t>
            </a:r>
          </a:p>
        </p:txBody>
      </p:sp>
      <p:sp>
        <p:nvSpPr>
          <p:cNvPr id="5" name="Text Placeholder 4">
            <a:extLst>
              <a:ext uri="{FF2B5EF4-FFF2-40B4-BE49-F238E27FC236}">
                <a16:creationId xmlns:a16="http://schemas.microsoft.com/office/drawing/2014/main" id="{DC9A60C8-5705-490D-8DF3-164E4196241F}"/>
              </a:ext>
            </a:extLst>
          </p:cNvPr>
          <p:cNvSpPr>
            <a:spLocks noGrp="1"/>
          </p:cNvSpPr>
          <p:nvPr>
            <p:ph type="body" sz="quarter" idx="15"/>
          </p:nvPr>
        </p:nvSpPr>
        <p:spPr>
          <a:xfrm>
            <a:off x="1096312" y="4378415"/>
            <a:ext cx="16057784" cy="3240360"/>
          </a:xfrm>
        </p:spPr>
        <p:txBody>
          <a:bodyPr/>
          <a:lstStyle/>
          <a:p>
            <a:pPr algn="just"/>
            <a:r>
              <a:rPr lang="en-US" dirty="0">
                <a:solidFill>
                  <a:srgbClr val="000000"/>
                </a:solidFill>
              </a:rPr>
              <a:t>They work hard all day and often stay overnight in a strange city. They need a competent establishment that helps impress their clients and prospects. Afterward, they want to relax and use the money they are making. They are the people that spend the most on drinks, food and tips.</a:t>
            </a:r>
          </a:p>
        </p:txBody>
      </p:sp>
    </p:spTree>
    <p:extLst>
      <p:ext uri="{BB962C8B-B14F-4D97-AF65-F5344CB8AC3E}">
        <p14:creationId xmlns:p14="http://schemas.microsoft.com/office/powerpoint/2010/main" val="16543310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1BFB352-C7A2-43D7-9715-DB25DB01945E}"/>
              </a:ext>
            </a:extLst>
          </p:cNvPr>
          <p:cNvSpPr>
            <a:spLocks noGrp="1"/>
          </p:cNvSpPr>
          <p:nvPr>
            <p:ph type="sldNum" sz="quarter" idx="11"/>
          </p:nvPr>
        </p:nvSpPr>
        <p:spPr/>
        <p:txBody>
          <a:bodyPr/>
          <a:lstStyle/>
          <a:p>
            <a:fld id="{387164BF-D67A-46C0-81D2-5BAF67C00C80}" type="slidenum">
              <a:rPr lang="en-US" smtClean="0"/>
              <a:pPr/>
              <a:t>15</a:t>
            </a:fld>
            <a:endParaRPr lang="en-US" dirty="0"/>
          </a:p>
        </p:txBody>
      </p:sp>
      <p:sp>
        <p:nvSpPr>
          <p:cNvPr id="4" name="Text Placeholder 3">
            <a:extLst>
              <a:ext uri="{FF2B5EF4-FFF2-40B4-BE49-F238E27FC236}">
                <a16:creationId xmlns:a16="http://schemas.microsoft.com/office/drawing/2014/main" id="{31F44375-0097-4B93-80FD-D185FB05FFBD}"/>
              </a:ext>
            </a:extLst>
          </p:cNvPr>
          <p:cNvSpPr>
            <a:spLocks noGrp="1"/>
          </p:cNvSpPr>
          <p:nvPr>
            <p:ph type="body" sz="quarter" idx="14"/>
          </p:nvPr>
        </p:nvSpPr>
        <p:spPr/>
        <p:txBody>
          <a:bodyPr/>
          <a:lstStyle/>
          <a:p>
            <a:pPr fontAlgn="base"/>
            <a:r>
              <a:rPr lang="en-US" b="1" dirty="0"/>
              <a:t>Segment: Family</a:t>
            </a:r>
          </a:p>
        </p:txBody>
      </p:sp>
      <p:sp>
        <p:nvSpPr>
          <p:cNvPr id="5" name="Text Placeholder 4">
            <a:extLst>
              <a:ext uri="{FF2B5EF4-FFF2-40B4-BE49-F238E27FC236}">
                <a16:creationId xmlns:a16="http://schemas.microsoft.com/office/drawing/2014/main" id="{DC9A60C8-5705-490D-8DF3-164E4196241F}"/>
              </a:ext>
            </a:extLst>
          </p:cNvPr>
          <p:cNvSpPr>
            <a:spLocks noGrp="1"/>
          </p:cNvSpPr>
          <p:nvPr>
            <p:ph type="body" sz="quarter" idx="15"/>
          </p:nvPr>
        </p:nvSpPr>
        <p:spPr>
          <a:xfrm>
            <a:off x="1096312" y="4648445"/>
            <a:ext cx="16057784" cy="2970330"/>
          </a:xfrm>
        </p:spPr>
        <p:txBody>
          <a:bodyPr/>
          <a:lstStyle/>
          <a:p>
            <a:pPr algn="just"/>
            <a:r>
              <a:rPr lang="en-US" dirty="0">
                <a:solidFill>
                  <a:srgbClr val="000000"/>
                </a:solidFill>
              </a:rPr>
              <a:t>The perfect place for a family dinner. Families will come for the accommodative menu and friendly service. The excellent value in their meals will keep </a:t>
            </a:r>
            <a:r>
              <a:rPr lang="en-US" dirty="0" err="1">
                <a:solidFill>
                  <a:srgbClr val="000000"/>
                </a:solidFill>
              </a:rPr>
              <a:t>Yannis</a:t>
            </a:r>
            <a:r>
              <a:rPr lang="en-US" dirty="0">
                <a:solidFill>
                  <a:srgbClr val="000000"/>
                </a:solidFill>
              </a:rPr>
              <a:t> Greek Cuisine in favor with the parents. </a:t>
            </a:r>
          </a:p>
        </p:txBody>
      </p:sp>
    </p:spTree>
    <p:extLst>
      <p:ext uri="{BB962C8B-B14F-4D97-AF65-F5344CB8AC3E}">
        <p14:creationId xmlns:p14="http://schemas.microsoft.com/office/powerpoint/2010/main" val="2298265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1BFB352-C7A2-43D7-9715-DB25DB01945E}"/>
              </a:ext>
            </a:extLst>
          </p:cNvPr>
          <p:cNvSpPr>
            <a:spLocks noGrp="1"/>
          </p:cNvSpPr>
          <p:nvPr>
            <p:ph type="sldNum" sz="quarter" idx="11"/>
          </p:nvPr>
        </p:nvSpPr>
        <p:spPr/>
        <p:txBody>
          <a:bodyPr/>
          <a:lstStyle/>
          <a:p>
            <a:fld id="{387164BF-D67A-46C0-81D2-5BAF67C00C80}" type="slidenum">
              <a:rPr lang="en-US" smtClean="0"/>
              <a:pPr/>
              <a:t>16</a:t>
            </a:fld>
            <a:endParaRPr lang="en-US" dirty="0"/>
          </a:p>
        </p:txBody>
      </p:sp>
      <p:sp>
        <p:nvSpPr>
          <p:cNvPr id="4" name="Text Placeholder 3">
            <a:extLst>
              <a:ext uri="{FF2B5EF4-FFF2-40B4-BE49-F238E27FC236}">
                <a16:creationId xmlns:a16="http://schemas.microsoft.com/office/drawing/2014/main" id="{31F44375-0097-4B93-80FD-D185FB05FFBD}"/>
              </a:ext>
            </a:extLst>
          </p:cNvPr>
          <p:cNvSpPr>
            <a:spLocks noGrp="1"/>
          </p:cNvSpPr>
          <p:nvPr>
            <p:ph type="body" sz="quarter" idx="14"/>
          </p:nvPr>
        </p:nvSpPr>
        <p:spPr/>
        <p:txBody>
          <a:bodyPr/>
          <a:lstStyle/>
          <a:p>
            <a:pPr fontAlgn="base"/>
            <a:r>
              <a:rPr lang="en-US" b="1" dirty="0"/>
              <a:t>Segment: Tourists</a:t>
            </a:r>
          </a:p>
        </p:txBody>
      </p:sp>
      <p:sp>
        <p:nvSpPr>
          <p:cNvPr id="5" name="Text Placeholder 4">
            <a:extLst>
              <a:ext uri="{FF2B5EF4-FFF2-40B4-BE49-F238E27FC236}">
                <a16:creationId xmlns:a16="http://schemas.microsoft.com/office/drawing/2014/main" id="{DC9A60C8-5705-490D-8DF3-164E4196241F}"/>
              </a:ext>
            </a:extLst>
          </p:cNvPr>
          <p:cNvSpPr>
            <a:spLocks noGrp="1"/>
          </p:cNvSpPr>
          <p:nvPr>
            <p:ph type="body" sz="quarter" idx="15"/>
          </p:nvPr>
        </p:nvSpPr>
        <p:spPr>
          <a:xfrm>
            <a:off x="1096312" y="4963479"/>
            <a:ext cx="16057784" cy="2655295"/>
          </a:xfrm>
        </p:spPr>
        <p:txBody>
          <a:bodyPr/>
          <a:lstStyle/>
          <a:p>
            <a:r>
              <a:rPr lang="en-US" dirty="0">
                <a:solidFill>
                  <a:srgbClr val="000000"/>
                </a:solidFill>
              </a:rPr>
              <a:t>WA is a city that attracts many vacationers during the summer months of May through September. </a:t>
            </a:r>
            <a:r>
              <a:rPr lang="en-US" dirty="0" err="1">
                <a:solidFill>
                  <a:srgbClr val="000000"/>
                </a:solidFill>
              </a:rPr>
              <a:t>Yannis</a:t>
            </a:r>
            <a:r>
              <a:rPr lang="en-US" dirty="0">
                <a:solidFill>
                  <a:srgbClr val="000000"/>
                </a:solidFill>
              </a:rPr>
              <a:t> Greek Cuisine will be a destination with its attractive atmosphere, international menu, and outdoor patio.</a:t>
            </a:r>
          </a:p>
        </p:txBody>
      </p:sp>
    </p:spTree>
    <p:extLst>
      <p:ext uri="{BB962C8B-B14F-4D97-AF65-F5344CB8AC3E}">
        <p14:creationId xmlns:p14="http://schemas.microsoft.com/office/powerpoint/2010/main" val="34262481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1BFB352-C7A2-43D7-9715-DB25DB01945E}"/>
              </a:ext>
            </a:extLst>
          </p:cNvPr>
          <p:cNvSpPr>
            <a:spLocks noGrp="1"/>
          </p:cNvSpPr>
          <p:nvPr>
            <p:ph type="sldNum" sz="quarter" idx="11"/>
          </p:nvPr>
        </p:nvSpPr>
        <p:spPr/>
        <p:txBody>
          <a:bodyPr/>
          <a:lstStyle/>
          <a:p>
            <a:fld id="{387164BF-D67A-46C0-81D2-5BAF67C00C80}" type="slidenum">
              <a:rPr lang="en-US" smtClean="0"/>
              <a:pPr/>
              <a:t>17</a:t>
            </a:fld>
            <a:endParaRPr lang="en-US" dirty="0"/>
          </a:p>
        </p:txBody>
      </p:sp>
      <p:sp>
        <p:nvSpPr>
          <p:cNvPr id="4" name="Text Placeholder 3">
            <a:extLst>
              <a:ext uri="{FF2B5EF4-FFF2-40B4-BE49-F238E27FC236}">
                <a16:creationId xmlns:a16="http://schemas.microsoft.com/office/drawing/2014/main" id="{31F44375-0097-4B93-80FD-D185FB05FFBD}"/>
              </a:ext>
            </a:extLst>
          </p:cNvPr>
          <p:cNvSpPr>
            <a:spLocks noGrp="1"/>
          </p:cNvSpPr>
          <p:nvPr>
            <p:ph type="body" sz="quarter" idx="14"/>
          </p:nvPr>
        </p:nvSpPr>
        <p:spPr/>
        <p:txBody>
          <a:bodyPr/>
          <a:lstStyle/>
          <a:p>
            <a:pPr fontAlgn="base"/>
            <a:r>
              <a:rPr lang="en-US" b="1" dirty="0"/>
              <a:t>Segment: Cultures</a:t>
            </a:r>
          </a:p>
        </p:txBody>
      </p:sp>
      <p:sp>
        <p:nvSpPr>
          <p:cNvPr id="5" name="Text Placeholder 4">
            <a:extLst>
              <a:ext uri="{FF2B5EF4-FFF2-40B4-BE49-F238E27FC236}">
                <a16:creationId xmlns:a16="http://schemas.microsoft.com/office/drawing/2014/main" id="{DC9A60C8-5705-490D-8DF3-164E4196241F}"/>
              </a:ext>
            </a:extLst>
          </p:cNvPr>
          <p:cNvSpPr>
            <a:spLocks noGrp="1"/>
          </p:cNvSpPr>
          <p:nvPr>
            <p:ph type="body" sz="quarter" idx="15"/>
          </p:nvPr>
        </p:nvSpPr>
        <p:spPr>
          <a:xfrm>
            <a:off x="1096312" y="4963479"/>
            <a:ext cx="16057784" cy="2655295"/>
          </a:xfrm>
        </p:spPr>
        <p:txBody>
          <a:bodyPr/>
          <a:lstStyle/>
          <a:p>
            <a:r>
              <a:rPr lang="en-US" dirty="0" err="1">
                <a:solidFill>
                  <a:srgbClr val="000000"/>
                </a:solidFill>
              </a:rPr>
              <a:t>Yannis</a:t>
            </a:r>
            <a:r>
              <a:rPr lang="en-US" dirty="0">
                <a:solidFill>
                  <a:srgbClr val="000000"/>
                </a:solidFill>
              </a:rPr>
              <a:t> Greek Cuisine want to attract its customers by providing a culture wide environment in their restaurant. They want to serve a menu that is equally delightful for all of the cultures in the areas of WA and surroundings. </a:t>
            </a:r>
          </a:p>
        </p:txBody>
      </p:sp>
    </p:spTree>
    <p:extLst>
      <p:ext uri="{BB962C8B-B14F-4D97-AF65-F5344CB8AC3E}">
        <p14:creationId xmlns:p14="http://schemas.microsoft.com/office/powerpoint/2010/main" val="13067449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7956" b="7956"/>
          <a:stretch>
            <a:fillRect/>
          </a:stretch>
        </p:blipFill>
        <p:spPr/>
      </p:pic>
      <p:sp>
        <p:nvSpPr>
          <p:cNvPr id="2" name="テキスト プレースホルダー 1"/>
          <p:cNvSpPr>
            <a:spLocks noGrp="1"/>
          </p:cNvSpPr>
          <p:nvPr>
            <p:ph type="body" sz="quarter" idx="11"/>
          </p:nvPr>
        </p:nvSpPr>
        <p:spPr/>
        <p:txBody>
          <a:bodyPr/>
          <a:lstStyle/>
          <a:p>
            <a:endParaRPr kumimoji="1" lang="ja-JP" altLang="en-US" dirty="0"/>
          </a:p>
        </p:txBody>
      </p:sp>
      <p:sp>
        <p:nvSpPr>
          <p:cNvPr id="6" name="タイトル 5"/>
          <p:cNvSpPr>
            <a:spLocks noGrp="1"/>
          </p:cNvSpPr>
          <p:nvPr>
            <p:ph type="ctrTitle"/>
          </p:nvPr>
        </p:nvSpPr>
        <p:spPr>
          <a:xfrm>
            <a:off x="907291" y="6808685"/>
            <a:ext cx="5580620" cy="1800200"/>
          </a:xfrm>
        </p:spPr>
        <p:txBody>
          <a:bodyPr/>
          <a:lstStyle/>
          <a:p>
            <a:r>
              <a:rPr lang="en-GB" dirty="0"/>
              <a:t>Segmentation </a:t>
            </a:r>
            <a:br>
              <a:rPr lang="en-GB" dirty="0"/>
            </a:br>
            <a:r>
              <a:rPr lang="en-GB" dirty="0"/>
              <a:t>&amp; Communication Mix</a:t>
            </a:r>
            <a:endParaRPr kumimoji="1" lang="ja-JP" altLang="en-US" dirty="0">
              <a:solidFill>
                <a:srgbClr val="FFFFFF"/>
              </a:solidFill>
            </a:endParaRPr>
          </a:p>
        </p:txBody>
      </p:sp>
      <p:pic>
        <p:nvPicPr>
          <p:cNvPr id="9" name="図プレースホルダー 8"/>
          <p:cNvPicPr>
            <a:picLocks noGrp="1" noChangeAspect="1"/>
          </p:cNvPicPr>
          <p:nvPr>
            <p:ph type="pic" sz="quarter" idx="18"/>
          </p:nvPr>
        </p:nvPicPr>
        <p:blipFill>
          <a:blip r:embed="rId3" cstate="print">
            <a:extLst>
              <a:ext uri="{28A0092B-C50C-407E-A947-70E740481C1C}">
                <a14:useLocalDpi xmlns:a14="http://schemas.microsoft.com/office/drawing/2010/main" val="0"/>
              </a:ext>
            </a:extLst>
          </a:blip>
          <a:srcRect/>
          <a:stretch>
            <a:fillRect/>
          </a:stretch>
        </p:blipFill>
        <p:spPr/>
      </p:pic>
    </p:spTree>
    <p:extLst>
      <p:ext uri="{BB962C8B-B14F-4D97-AF65-F5344CB8AC3E}">
        <p14:creationId xmlns:p14="http://schemas.microsoft.com/office/powerpoint/2010/main" val="321985713"/>
      </p:ext>
    </p:extLst>
  </p:cSld>
  <p:clrMapOvr>
    <a:masterClrMapping/>
  </p:clrMapOvr>
  <mc:AlternateContent xmlns:mc="http://schemas.openxmlformats.org/markup-compatibility/2006" xmlns:p14="http://schemas.microsoft.com/office/powerpoint/2010/main">
    <mc:Choice Requires="p14">
      <p:transition spd="slow" p14:dur="1250" advTm="3320">
        <p14:flip dir="r"/>
      </p:transition>
    </mc:Choice>
    <mc:Fallback xmlns="">
      <p:transition spd="slow" advTm="332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387164BF-D67A-46C0-81D2-5BAF67C00C80}" type="slidenum">
              <a:rPr lang="en-US" smtClean="0"/>
              <a:pPr/>
              <a:t>19</a:t>
            </a:fld>
            <a:endParaRPr lang="en-US" dirty="0"/>
          </a:p>
        </p:txBody>
      </p:sp>
      <p:sp>
        <p:nvSpPr>
          <p:cNvPr id="4" name="Text Placeholder 3"/>
          <p:cNvSpPr>
            <a:spLocks noGrp="1"/>
          </p:cNvSpPr>
          <p:nvPr>
            <p:ph type="body" sz="quarter" idx="14"/>
          </p:nvPr>
        </p:nvSpPr>
        <p:spPr>
          <a:xfrm>
            <a:off x="1096312" y="823020"/>
            <a:ext cx="16057784" cy="1170130"/>
          </a:xfrm>
        </p:spPr>
        <p:txBody>
          <a:bodyPr/>
          <a:lstStyle/>
          <a:p>
            <a:r>
              <a:rPr lang="en-US" spc="0" dirty="0"/>
              <a:t>Targeted Segment and Communication mix</a:t>
            </a:r>
          </a:p>
        </p:txBody>
      </p:sp>
      <p:sp>
        <p:nvSpPr>
          <p:cNvPr id="5" name="Text Placeholder 4"/>
          <p:cNvSpPr>
            <a:spLocks noGrp="1"/>
          </p:cNvSpPr>
          <p:nvPr>
            <p:ph type="body" sz="quarter" idx="15"/>
          </p:nvPr>
        </p:nvSpPr>
        <p:spPr>
          <a:xfrm>
            <a:off x="1096312" y="2893250"/>
            <a:ext cx="16057784" cy="6293071"/>
          </a:xfrm>
        </p:spPr>
        <p:txBody>
          <a:bodyPr/>
          <a:lstStyle/>
          <a:p>
            <a:pPr algn="just"/>
            <a:r>
              <a:rPr lang="en-US" dirty="0">
                <a:solidFill>
                  <a:srgbClr val="000000"/>
                </a:solidFill>
              </a:rPr>
              <a:t>We want the business man, happy couples, high-end singles, families, tourists with money, wealthy image seekers and compulsive spenders. We focus on these specific groups because these are the types of people who frequent other restaurants and bars in the area. They are the ones that are willing to spend their money on good dining and service at a value price. We generally know the characteristics of our clientele with the available demographics.</a:t>
            </a:r>
          </a:p>
          <a:p>
            <a:pPr algn="just"/>
            <a:r>
              <a:rPr lang="en-US" dirty="0">
                <a:solidFill>
                  <a:srgbClr val="000000"/>
                </a:solidFill>
              </a:rPr>
              <a:t>Our geographic include people from the local Long Branch area, restaurant patrons from neighboring cities, and tourists from other cities and states. The characteristics of our clientele will be people who are creative, entertaining and sophisticated diners.</a:t>
            </a:r>
          </a:p>
          <a:p>
            <a:pPr algn="just"/>
            <a:r>
              <a:rPr lang="en-US" dirty="0">
                <a:solidFill>
                  <a:srgbClr val="000000"/>
                </a:solidFill>
              </a:rPr>
              <a:t>In this regard, a communication mix strategy must be along. We need to invest for our business growth and customers’ satisfaction. </a:t>
            </a:r>
            <a:r>
              <a:rPr lang="en-GB" dirty="0">
                <a:solidFill>
                  <a:srgbClr val="000000"/>
                </a:solidFill>
              </a:rPr>
              <a:t>The communication mix refers to specific methods used to promote the company or its products to targeted customers. </a:t>
            </a:r>
            <a:endParaRPr lang="en-US" dirty="0">
              <a:solidFill>
                <a:srgbClr val="000000"/>
              </a:solidFill>
            </a:endParaRPr>
          </a:p>
          <a:p>
            <a:pPr algn="just"/>
            <a:endParaRPr lang="en-US" dirty="0">
              <a:solidFill>
                <a:srgbClr val="000000"/>
              </a:solidFill>
            </a:endParaRPr>
          </a:p>
        </p:txBody>
      </p:sp>
    </p:spTree>
    <p:extLst>
      <p:ext uri="{BB962C8B-B14F-4D97-AF65-F5344CB8AC3E}">
        <p14:creationId xmlns:p14="http://schemas.microsoft.com/office/powerpoint/2010/main" val="35540867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テキスト プレースホルダー 12"/>
          <p:cNvSpPr>
            <a:spLocks noGrp="1"/>
          </p:cNvSpPr>
          <p:nvPr>
            <p:ph type="body" sz="quarter" idx="15"/>
          </p:nvPr>
        </p:nvSpPr>
        <p:spPr>
          <a:xfrm>
            <a:off x="2302446" y="6268625"/>
            <a:ext cx="14041559" cy="1710190"/>
          </a:xfrm>
        </p:spPr>
        <p:txBody>
          <a:bodyPr/>
          <a:lstStyle/>
          <a:p>
            <a:r>
              <a:rPr kumimoji="1" lang="en-US" altLang="ja-JP" sz="5400" dirty="0"/>
              <a:t>Communication Mix</a:t>
            </a:r>
            <a:endParaRPr kumimoji="1" lang="ja-JP" altLang="en-US" sz="5400" dirty="0"/>
          </a:p>
        </p:txBody>
      </p:sp>
      <p:sp>
        <p:nvSpPr>
          <p:cNvPr id="3" name="スライド番号プレースホルダー 2"/>
          <p:cNvSpPr>
            <a:spLocks noGrp="1"/>
          </p:cNvSpPr>
          <p:nvPr>
            <p:ph type="sldNum" sz="quarter" idx="4294967295"/>
          </p:nvPr>
        </p:nvSpPr>
        <p:spPr>
          <a:xfrm>
            <a:off x="17379950" y="9591675"/>
            <a:ext cx="906463" cy="547688"/>
          </a:xfrm>
          <a:prstGeom prst="rect">
            <a:avLst/>
          </a:prstGeom>
        </p:spPr>
        <p:txBody>
          <a:bodyPr/>
          <a:lstStyle/>
          <a:p>
            <a:fld id="{387164BF-D67A-46C0-81D2-5BAF67C00C80}" type="slidenum">
              <a:rPr lang="en-US" smtClean="0"/>
              <a:pPr/>
              <a:t>20</a:t>
            </a:fld>
            <a:endParaRPr lang="en-US" dirty="0"/>
          </a:p>
        </p:txBody>
      </p:sp>
    </p:spTree>
    <p:extLst>
      <p:ext uri="{BB962C8B-B14F-4D97-AF65-F5344CB8AC3E}">
        <p14:creationId xmlns:p14="http://schemas.microsoft.com/office/powerpoint/2010/main" val="652096198"/>
      </p:ext>
    </p:extLst>
  </p:cSld>
  <p:clrMapOvr>
    <a:masterClrMapping/>
  </p:clrMapOvr>
  <p:transition spd="slow" advTm="4032">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387164BF-D67A-46C0-81D2-5BAF67C00C80}" type="slidenum">
              <a:rPr lang="en-US" smtClean="0"/>
              <a:pPr/>
              <a:t>21</a:t>
            </a:fld>
            <a:endParaRPr lang="en-US" dirty="0"/>
          </a:p>
        </p:txBody>
      </p:sp>
      <p:sp>
        <p:nvSpPr>
          <p:cNvPr id="4" name="Text Placeholder 3"/>
          <p:cNvSpPr>
            <a:spLocks noGrp="1"/>
          </p:cNvSpPr>
          <p:nvPr>
            <p:ph type="body" sz="quarter" idx="14"/>
          </p:nvPr>
        </p:nvSpPr>
        <p:spPr>
          <a:xfrm>
            <a:off x="1096312" y="2803240"/>
            <a:ext cx="16057784" cy="1125124"/>
          </a:xfrm>
        </p:spPr>
        <p:txBody>
          <a:bodyPr/>
          <a:lstStyle/>
          <a:p>
            <a:r>
              <a:rPr lang="en-US" dirty="0"/>
              <a:t>Communication Objectives</a:t>
            </a:r>
          </a:p>
        </p:txBody>
      </p:sp>
      <p:sp>
        <p:nvSpPr>
          <p:cNvPr id="5" name="Text Placeholder 4"/>
          <p:cNvSpPr>
            <a:spLocks noGrp="1"/>
          </p:cNvSpPr>
          <p:nvPr>
            <p:ph type="body" sz="quarter" idx="15"/>
          </p:nvPr>
        </p:nvSpPr>
        <p:spPr>
          <a:xfrm>
            <a:off x="1096312" y="4153390"/>
            <a:ext cx="16057784" cy="5032931"/>
          </a:xfrm>
        </p:spPr>
        <p:txBody>
          <a:bodyPr/>
          <a:lstStyle/>
          <a:p>
            <a:pPr algn="just"/>
            <a:r>
              <a:rPr lang="en-GB" sz="2000" dirty="0">
                <a:solidFill>
                  <a:srgbClr val="000000"/>
                </a:solidFill>
              </a:rPr>
              <a:t>Let’s say you’re a cultural wide and family restaurant; your objective, then, is to educate the public about these unique offerings and entice them to choose your spot for their next meal.</a:t>
            </a:r>
          </a:p>
          <a:p>
            <a:pPr algn="just"/>
            <a:r>
              <a:rPr lang="en-GB" sz="2000" dirty="0">
                <a:solidFill>
                  <a:srgbClr val="000000"/>
                </a:solidFill>
              </a:rPr>
              <a:t>No matter whether your goal is to inform, persuade, or clarify, a best practice is to write your objectives from your audience’s point of view. If you are communicating a new organizational structure, for example, you’ll want to consider what information you’d like each group to know, what (if anything) you’d like them to do, and how they’re likely to feel after receiving your news.</a:t>
            </a:r>
          </a:p>
          <a:p>
            <a:pPr algn="just"/>
            <a:r>
              <a:rPr lang="en-GB" sz="2000" dirty="0">
                <a:solidFill>
                  <a:srgbClr val="000000"/>
                </a:solidFill>
              </a:rPr>
              <a:t>Social media, blogging, digital advertising, media relations, e-mail, video, and staff meetings are all viable modes of communicating… but that doesn’t mean they’re right for you. Only invest in initiatives that are a good fit for your business, that you’re sure you’ll actually use, and that resonate with those on the receiving end of your message.</a:t>
            </a:r>
          </a:p>
        </p:txBody>
      </p:sp>
    </p:spTree>
    <p:extLst>
      <p:ext uri="{BB962C8B-B14F-4D97-AF65-F5344CB8AC3E}">
        <p14:creationId xmlns:p14="http://schemas.microsoft.com/office/powerpoint/2010/main" val="25452515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387164BF-D67A-46C0-81D2-5BAF67C00C80}" type="slidenum">
              <a:rPr lang="en-US" smtClean="0"/>
              <a:pPr/>
              <a:t>22</a:t>
            </a:fld>
            <a:endParaRPr lang="en-US" dirty="0"/>
          </a:p>
        </p:txBody>
      </p:sp>
      <p:sp>
        <p:nvSpPr>
          <p:cNvPr id="4" name="Text Placeholder 3"/>
          <p:cNvSpPr>
            <a:spLocks noGrp="1"/>
          </p:cNvSpPr>
          <p:nvPr>
            <p:ph type="body" sz="quarter" idx="14"/>
          </p:nvPr>
        </p:nvSpPr>
        <p:spPr>
          <a:xfrm>
            <a:off x="1096312" y="2803240"/>
            <a:ext cx="16057784" cy="1125124"/>
          </a:xfrm>
        </p:spPr>
        <p:txBody>
          <a:bodyPr/>
          <a:lstStyle/>
          <a:p>
            <a:r>
              <a:rPr lang="en-US" sz="4800" spc="0" dirty="0"/>
              <a:t>Communication Mix Strategy for Business Men (Segment)</a:t>
            </a:r>
          </a:p>
        </p:txBody>
      </p:sp>
      <p:sp>
        <p:nvSpPr>
          <p:cNvPr id="5" name="Text Placeholder 4"/>
          <p:cNvSpPr>
            <a:spLocks noGrp="1"/>
          </p:cNvSpPr>
          <p:nvPr>
            <p:ph type="body" sz="quarter" idx="15"/>
          </p:nvPr>
        </p:nvSpPr>
        <p:spPr>
          <a:xfrm>
            <a:off x="1096312" y="4693450"/>
            <a:ext cx="16057784" cy="4492871"/>
          </a:xfrm>
        </p:spPr>
        <p:txBody>
          <a:bodyPr/>
          <a:lstStyle/>
          <a:p>
            <a:pPr algn="just"/>
            <a:r>
              <a:rPr lang="en-GB" sz="2000" dirty="0">
                <a:solidFill>
                  <a:srgbClr val="000000"/>
                </a:solidFill>
              </a:rPr>
              <a:t>To target the segment of Business Man, the restaurant don’t need to promote its business by providing special deals and freebies. But they need to show the class, style and rich food culture providing by the restaurant. So in case of our segment of Business Man, we need to use the strategies of online/digital shorts videos advertisements that show the class of the food and restaurant. </a:t>
            </a:r>
          </a:p>
        </p:txBody>
      </p:sp>
    </p:spTree>
    <p:extLst>
      <p:ext uri="{BB962C8B-B14F-4D97-AF65-F5344CB8AC3E}">
        <p14:creationId xmlns:p14="http://schemas.microsoft.com/office/powerpoint/2010/main" val="42027174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387164BF-D67A-46C0-81D2-5BAF67C00C80}" type="slidenum">
              <a:rPr lang="en-US" smtClean="0"/>
              <a:pPr/>
              <a:t>23</a:t>
            </a:fld>
            <a:endParaRPr lang="en-US" dirty="0"/>
          </a:p>
        </p:txBody>
      </p:sp>
      <p:sp>
        <p:nvSpPr>
          <p:cNvPr id="4" name="Text Placeholder 3"/>
          <p:cNvSpPr>
            <a:spLocks noGrp="1"/>
          </p:cNvSpPr>
          <p:nvPr>
            <p:ph type="body" sz="quarter" idx="14"/>
          </p:nvPr>
        </p:nvSpPr>
        <p:spPr>
          <a:xfrm>
            <a:off x="1096312" y="2803240"/>
            <a:ext cx="16057784" cy="1125124"/>
          </a:xfrm>
        </p:spPr>
        <p:txBody>
          <a:bodyPr/>
          <a:lstStyle/>
          <a:p>
            <a:r>
              <a:rPr lang="en-US" sz="4800" spc="0" dirty="0"/>
              <a:t>Communication Mix Strategy for Family (Segment)</a:t>
            </a:r>
          </a:p>
        </p:txBody>
      </p:sp>
      <p:sp>
        <p:nvSpPr>
          <p:cNvPr id="5" name="Text Placeholder 4"/>
          <p:cNvSpPr>
            <a:spLocks noGrp="1"/>
          </p:cNvSpPr>
          <p:nvPr>
            <p:ph type="body" sz="quarter" idx="15"/>
          </p:nvPr>
        </p:nvSpPr>
        <p:spPr>
          <a:xfrm>
            <a:off x="1096312" y="4693450"/>
            <a:ext cx="16057784" cy="4492871"/>
          </a:xfrm>
        </p:spPr>
        <p:txBody>
          <a:bodyPr/>
          <a:lstStyle/>
          <a:p>
            <a:r>
              <a:rPr lang="en-GB" sz="2000" b="1" dirty="0">
                <a:solidFill>
                  <a:srgbClr val="000000"/>
                </a:solidFill>
              </a:rPr>
              <a:t>What Makes Us Proud</a:t>
            </a:r>
          </a:p>
          <a:p>
            <a:r>
              <a:rPr lang="en-GB" sz="2000" b="1" dirty="0">
                <a:solidFill>
                  <a:srgbClr val="000000"/>
                </a:solidFill>
              </a:rPr>
              <a:t>~Family-Oriented</a:t>
            </a:r>
          </a:p>
          <a:p>
            <a:pPr algn="just"/>
            <a:r>
              <a:rPr lang="en-GB" sz="2000" dirty="0">
                <a:solidFill>
                  <a:srgbClr val="000000"/>
                </a:solidFill>
              </a:rPr>
              <a:t>This is the message that </a:t>
            </a:r>
            <a:r>
              <a:rPr lang="en-US" sz="2000" dirty="0" err="1">
                <a:solidFill>
                  <a:srgbClr val="000000"/>
                </a:solidFill>
              </a:rPr>
              <a:t>Yanis</a:t>
            </a:r>
            <a:r>
              <a:rPr lang="en-US" sz="2000" dirty="0">
                <a:solidFill>
                  <a:srgbClr val="000000"/>
                </a:solidFill>
              </a:rPr>
              <a:t> Greek Cuisine is showing as their slogan on their websites and social media pages. To attract the segment of Family, the company need to use social media, and mass media promotional tactics. For example, a add that is highlighting a family dinner need on weekends and Friday nights on social media and magazines. </a:t>
            </a:r>
          </a:p>
          <a:p>
            <a:pPr algn="just"/>
            <a:endParaRPr lang="en-GB" sz="2000" b="1" dirty="0">
              <a:solidFill>
                <a:srgbClr val="000000"/>
              </a:solidFill>
            </a:endParaRPr>
          </a:p>
        </p:txBody>
      </p:sp>
    </p:spTree>
    <p:extLst>
      <p:ext uri="{BB962C8B-B14F-4D97-AF65-F5344CB8AC3E}">
        <p14:creationId xmlns:p14="http://schemas.microsoft.com/office/powerpoint/2010/main" val="10601650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387164BF-D67A-46C0-81D2-5BAF67C00C80}" type="slidenum">
              <a:rPr lang="en-US" smtClean="0"/>
              <a:pPr/>
              <a:t>24</a:t>
            </a:fld>
            <a:endParaRPr lang="en-US" dirty="0"/>
          </a:p>
        </p:txBody>
      </p:sp>
      <p:sp>
        <p:nvSpPr>
          <p:cNvPr id="4" name="Text Placeholder 3"/>
          <p:cNvSpPr>
            <a:spLocks noGrp="1"/>
          </p:cNvSpPr>
          <p:nvPr>
            <p:ph type="body" sz="quarter" idx="14"/>
          </p:nvPr>
        </p:nvSpPr>
        <p:spPr>
          <a:xfrm>
            <a:off x="1096312" y="2803240"/>
            <a:ext cx="16057784" cy="1125124"/>
          </a:xfrm>
        </p:spPr>
        <p:txBody>
          <a:bodyPr/>
          <a:lstStyle/>
          <a:p>
            <a:r>
              <a:rPr lang="en-US" sz="4000" spc="0" dirty="0"/>
              <a:t>Communication Mix Strategy for Tourist and Cultures (Segment)</a:t>
            </a:r>
          </a:p>
        </p:txBody>
      </p:sp>
      <p:sp>
        <p:nvSpPr>
          <p:cNvPr id="5" name="Text Placeholder 4"/>
          <p:cNvSpPr>
            <a:spLocks noGrp="1"/>
          </p:cNvSpPr>
          <p:nvPr>
            <p:ph type="body" sz="quarter" idx="15"/>
          </p:nvPr>
        </p:nvSpPr>
        <p:spPr>
          <a:xfrm>
            <a:off x="1096312" y="4693450"/>
            <a:ext cx="16057784" cy="4492871"/>
          </a:xfrm>
        </p:spPr>
        <p:txBody>
          <a:bodyPr/>
          <a:lstStyle/>
          <a:p>
            <a:r>
              <a:rPr lang="en-GB" sz="2000" b="1" dirty="0">
                <a:solidFill>
                  <a:srgbClr val="000000"/>
                </a:solidFill>
              </a:rPr>
              <a:t>What Makes Us Proud</a:t>
            </a:r>
          </a:p>
          <a:p>
            <a:r>
              <a:rPr lang="en-GB" sz="2000" b="1" dirty="0">
                <a:solidFill>
                  <a:srgbClr val="000000"/>
                </a:solidFill>
              </a:rPr>
              <a:t>~</a:t>
            </a:r>
            <a:r>
              <a:rPr lang="en-US" sz="2000" dirty="0"/>
              <a:t> </a:t>
            </a:r>
            <a:r>
              <a:rPr lang="en-US" sz="2000" b="1" dirty="0">
                <a:solidFill>
                  <a:srgbClr val="000000"/>
                </a:solidFill>
              </a:rPr>
              <a:t>Greek and Mediterranean</a:t>
            </a:r>
            <a:endParaRPr lang="en-GB" sz="2000" b="1" dirty="0">
              <a:solidFill>
                <a:srgbClr val="000000"/>
              </a:solidFill>
            </a:endParaRPr>
          </a:p>
          <a:p>
            <a:r>
              <a:rPr lang="en-GB" sz="2000" dirty="0">
                <a:solidFill>
                  <a:srgbClr val="000000"/>
                </a:solidFill>
              </a:rPr>
              <a:t>We bring you the freshest ingredients, from our gardens and select vendors. Food preparation is paramount at </a:t>
            </a:r>
            <a:r>
              <a:rPr lang="en-GB" sz="2000" dirty="0" err="1">
                <a:solidFill>
                  <a:srgbClr val="000000"/>
                </a:solidFill>
              </a:rPr>
              <a:t>Yannis</a:t>
            </a:r>
            <a:r>
              <a:rPr lang="en-GB" sz="2000" dirty="0">
                <a:solidFill>
                  <a:srgbClr val="000000"/>
                </a:solidFill>
              </a:rPr>
              <a:t>, great Greek food takes time and expertise that is rarely found outside of traditional Greek homes.</a:t>
            </a:r>
            <a:br>
              <a:rPr lang="en-GB" sz="2000" dirty="0">
                <a:solidFill>
                  <a:srgbClr val="000000"/>
                </a:solidFill>
              </a:rPr>
            </a:br>
            <a:r>
              <a:rPr lang="en-GB" sz="2000" dirty="0">
                <a:solidFill>
                  <a:srgbClr val="000000"/>
                </a:solidFill>
              </a:rPr>
              <a:t> We use imported Greek and local seasonal products in our dishes, our meats and chickens are antibiotic and hormone free, our oils are trans fat free. We hope you enjoy our hospitality and our tasteful Greek cuisine. </a:t>
            </a:r>
            <a:endParaRPr lang="en-US" sz="2000" dirty="0">
              <a:solidFill>
                <a:srgbClr val="000000"/>
              </a:solidFill>
            </a:endParaRPr>
          </a:p>
          <a:p>
            <a:pPr algn="just"/>
            <a:endParaRPr lang="en-GB" sz="2000" b="1" dirty="0">
              <a:solidFill>
                <a:srgbClr val="000000"/>
              </a:solidFill>
            </a:endParaRPr>
          </a:p>
        </p:txBody>
      </p:sp>
    </p:spTree>
    <p:extLst>
      <p:ext uri="{BB962C8B-B14F-4D97-AF65-F5344CB8AC3E}">
        <p14:creationId xmlns:p14="http://schemas.microsoft.com/office/powerpoint/2010/main" val="8016330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387164BF-D67A-46C0-81D2-5BAF67C00C80}" type="slidenum">
              <a:rPr lang="en-US" smtClean="0"/>
              <a:pPr/>
              <a:t>25</a:t>
            </a:fld>
            <a:endParaRPr lang="en-US" dirty="0"/>
          </a:p>
        </p:txBody>
      </p:sp>
      <p:sp>
        <p:nvSpPr>
          <p:cNvPr id="4" name="Text Placeholder 3"/>
          <p:cNvSpPr>
            <a:spLocks noGrp="1"/>
          </p:cNvSpPr>
          <p:nvPr>
            <p:ph type="body" sz="quarter" idx="14"/>
          </p:nvPr>
        </p:nvSpPr>
        <p:spPr>
          <a:xfrm>
            <a:off x="1096312" y="597995"/>
            <a:ext cx="16057784" cy="1980219"/>
          </a:xfrm>
        </p:spPr>
        <p:txBody>
          <a:bodyPr/>
          <a:lstStyle/>
          <a:p>
            <a:r>
              <a:rPr kumimoji="1" lang="en-US" altLang="ja-JP" sz="4400" dirty="0"/>
              <a:t>References</a:t>
            </a:r>
            <a:endParaRPr lang="en-US" sz="4400" spc="0" dirty="0"/>
          </a:p>
        </p:txBody>
      </p:sp>
      <p:sp>
        <p:nvSpPr>
          <p:cNvPr id="5" name="Text Placeholder 4"/>
          <p:cNvSpPr>
            <a:spLocks noGrp="1"/>
          </p:cNvSpPr>
          <p:nvPr>
            <p:ph type="body" sz="quarter" idx="15"/>
          </p:nvPr>
        </p:nvSpPr>
        <p:spPr>
          <a:xfrm>
            <a:off x="1096312" y="2938255"/>
            <a:ext cx="16057784" cy="6653111"/>
          </a:xfrm>
        </p:spPr>
        <p:txBody>
          <a:bodyPr/>
          <a:lstStyle/>
          <a:p>
            <a:pPr marL="342900" indent="-342900" algn="l">
              <a:buFont typeface="Arial" panose="020B0604020202020204" pitchFamily="34" charset="0"/>
              <a:buChar char="•"/>
            </a:pPr>
            <a:r>
              <a:rPr lang="en-GB" dirty="0"/>
              <a:t>Mullet, G. M. (1993). Segmenting business markets. </a:t>
            </a:r>
            <a:r>
              <a:rPr lang="en-GB" i="1" dirty="0"/>
              <a:t>Marketing Research</a:t>
            </a:r>
            <a:r>
              <a:rPr lang="en-GB" dirty="0"/>
              <a:t>, </a:t>
            </a:r>
            <a:r>
              <a:rPr lang="en-GB" i="1" dirty="0"/>
              <a:t>5</a:t>
            </a:r>
            <a:r>
              <a:rPr lang="en-GB" dirty="0"/>
              <a:t>(1), 54. Retrieved from </a:t>
            </a:r>
            <a:r>
              <a:rPr lang="en-GB" dirty="0">
                <a:hlinkClick r:id="rId2"/>
              </a:rPr>
              <a:t>http://search.ebscohost.com/login.aspx?direct=true&amp;db=buh&amp;AN=9602193052&amp;site=ehost-live</a:t>
            </a:r>
            <a:endParaRPr lang="en-GB" dirty="0"/>
          </a:p>
          <a:p>
            <a:pPr marL="342900" indent="-342900" algn="l">
              <a:buFont typeface="Arial" panose="020B0604020202020204" pitchFamily="34" charset="0"/>
              <a:buChar char="•"/>
            </a:pPr>
            <a:r>
              <a:rPr lang="en-GB" dirty="0"/>
              <a:t>Lord, K. R., &amp; </a:t>
            </a:r>
            <a:r>
              <a:rPr lang="en-GB" dirty="0" err="1"/>
              <a:t>Putrevu</a:t>
            </a:r>
            <a:r>
              <a:rPr lang="en-GB" dirty="0"/>
              <a:t>, S. (1997). Be in tune with communications mix. </a:t>
            </a:r>
            <a:r>
              <a:rPr lang="en-GB" i="1" dirty="0"/>
              <a:t>Marketing News</a:t>
            </a:r>
            <a:r>
              <a:rPr lang="en-GB" dirty="0"/>
              <a:t>, </a:t>
            </a:r>
            <a:r>
              <a:rPr lang="en-GB" i="1" dirty="0"/>
              <a:t>31</a:t>
            </a:r>
            <a:r>
              <a:rPr lang="en-GB" dirty="0"/>
              <a:t>(11), 10. Retrieved from </a:t>
            </a:r>
            <a:r>
              <a:rPr lang="en-GB" dirty="0">
                <a:hlinkClick r:id="rId3"/>
              </a:rPr>
              <a:t>http://search.ebscohost.com/login.aspx?direct=true&amp;db=buh&amp;AN=9706055171&amp;site=ehost-live</a:t>
            </a:r>
            <a:endParaRPr lang="en-GB" dirty="0"/>
          </a:p>
          <a:p>
            <a:pPr marL="342900" indent="-342900" algn="l">
              <a:buFont typeface="Arial" panose="020B0604020202020204" pitchFamily="34" charset="0"/>
              <a:buChar char="•"/>
            </a:pPr>
            <a:r>
              <a:rPr lang="en-GB" dirty="0"/>
              <a:t>White, H. (2011). Inventive Appetites. </a:t>
            </a:r>
            <a:r>
              <a:rPr lang="en-GB" i="1" dirty="0"/>
              <a:t>Central Penn Business Journal</a:t>
            </a:r>
            <a:r>
              <a:rPr lang="en-GB" dirty="0"/>
              <a:t>, </a:t>
            </a:r>
            <a:r>
              <a:rPr lang="en-GB" i="1" dirty="0"/>
              <a:t>27</a:t>
            </a:r>
            <a:r>
              <a:rPr lang="en-GB" dirty="0"/>
              <a:t>(41), 21. Retrieved from </a:t>
            </a:r>
            <a:r>
              <a:rPr lang="en-GB" dirty="0">
                <a:hlinkClick r:id="rId4"/>
              </a:rPr>
              <a:t>http://search.ebscohost.com/login.aspx?direct=true&amp;db=bwh&amp;AN=66626650&amp;site=ehost-live</a:t>
            </a:r>
            <a:endParaRPr lang="en-GB" dirty="0"/>
          </a:p>
          <a:p>
            <a:pPr marL="342900" indent="-342900" algn="l">
              <a:buFont typeface="Arial" panose="020B0604020202020204" pitchFamily="34" charset="0"/>
              <a:buChar char="•"/>
            </a:pPr>
            <a:r>
              <a:rPr lang="en-GB" dirty="0" err="1"/>
              <a:t>Muirragui</a:t>
            </a:r>
            <a:r>
              <a:rPr lang="en-GB" dirty="0"/>
              <a:t> Davis, A. (2014). Family recipe. </a:t>
            </a:r>
            <a:r>
              <a:rPr lang="en-GB" i="1" dirty="0"/>
              <a:t>Indianapolis Business Journal</a:t>
            </a:r>
            <a:r>
              <a:rPr lang="en-GB" dirty="0"/>
              <a:t>, </a:t>
            </a:r>
            <a:r>
              <a:rPr lang="en-GB" i="1" dirty="0"/>
              <a:t>35</a:t>
            </a:r>
            <a:r>
              <a:rPr lang="en-GB" dirty="0"/>
              <a:t>(24), 1. Retrieved from </a:t>
            </a:r>
            <a:r>
              <a:rPr lang="en-GB" dirty="0">
                <a:hlinkClick r:id="rId5"/>
              </a:rPr>
              <a:t>http://search.ebscohost.com/login.aspx?direct=true&amp;db=bwh&amp;AN=97499840&amp;site=ehost-live</a:t>
            </a:r>
            <a:endParaRPr lang="en-GB" dirty="0"/>
          </a:p>
          <a:p>
            <a:pPr algn="l"/>
            <a:endParaRPr lang="en-US" dirty="0">
              <a:solidFill>
                <a:srgbClr val="000000"/>
              </a:solidFill>
            </a:endParaRPr>
          </a:p>
        </p:txBody>
      </p:sp>
    </p:spTree>
    <p:extLst>
      <p:ext uri="{BB962C8B-B14F-4D97-AF65-F5344CB8AC3E}">
        <p14:creationId xmlns:p14="http://schemas.microsoft.com/office/powerpoint/2010/main" val="22660479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テキスト プレースホルダー 4"/>
          <p:cNvSpPr>
            <a:spLocks noGrp="1"/>
          </p:cNvSpPr>
          <p:nvPr>
            <p:ph type="body" sz="quarter" idx="15"/>
          </p:nvPr>
        </p:nvSpPr>
        <p:spPr/>
        <p:txBody>
          <a:bodyPr/>
          <a:lstStyle/>
          <a:p>
            <a:r>
              <a:rPr kumimoji="1" lang="en-US" altLang="ja-JP" dirty="0"/>
              <a:t>THANK </a:t>
            </a:r>
            <a:r>
              <a:rPr kumimoji="1" lang="en-US" altLang="ja-JP" dirty="0">
                <a:solidFill>
                  <a:schemeClr val="accent1"/>
                </a:solidFill>
              </a:rPr>
              <a:t>Y</a:t>
            </a:r>
            <a:r>
              <a:rPr kumimoji="1" lang="en-US" altLang="ja-JP" dirty="0"/>
              <a:t>OU!</a:t>
            </a:r>
            <a:endParaRPr kumimoji="1" lang="ja-JP" altLang="en-US" dirty="0"/>
          </a:p>
        </p:txBody>
      </p:sp>
      <p:sp>
        <p:nvSpPr>
          <p:cNvPr id="6" name="テキスト プレースホルダー 5"/>
          <p:cNvSpPr>
            <a:spLocks noGrp="1"/>
          </p:cNvSpPr>
          <p:nvPr>
            <p:ph type="body" sz="quarter" idx="16"/>
          </p:nvPr>
        </p:nvSpPr>
        <p:spPr/>
        <p:txBody>
          <a:bodyPr/>
          <a:lstStyle/>
          <a:p>
            <a:r>
              <a:rPr kumimoji="1" lang="en-US" altLang="ja-JP" dirty="0"/>
              <a:t>ANY QUESTIONS?</a:t>
            </a:r>
            <a:endParaRPr kumimoji="1" lang="ja-JP" altLang="en-US" dirty="0"/>
          </a:p>
        </p:txBody>
      </p:sp>
      <p:sp>
        <p:nvSpPr>
          <p:cNvPr id="7" name="テキスト プレースホルダー 6"/>
          <p:cNvSpPr>
            <a:spLocks noGrp="1"/>
          </p:cNvSpPr>
          <p:nvPr>
            <p:ph type="body" sz="quarter" idx="23"/>
          </p:nvPr>
        </p:nvSpPr>
        <p:spPr/>
        <p:txBody>
          <a:bodyPr/>
          <a:lstStyle/>
          <a:p>
            <a:pPr fontAlgn="base"/>
            <a:r>
              <a:rPr kumimoji="1" lang="en-US" altLang="ja-JP" b="1" dirty="0">
                <a:solidFill>
                  <a:schemeClr val="bg2">
                    <a:lumMod val="10000"/>
                  </a:schemeClr>
                </a:solidFill>
              </a:rPr>
              <a:t>Team </a:t>
            </a:r>
            <a:r>
              <a:rPr lang="en-US" altLang="ja-JP" sz="2000" b="1" dirty="0" err="1">
                <a:solidFill>
                  <a:srgbClr val="000000"/>
                </a:solidFill>
              </a:rPr>
              <a:t>D</a:t>
            </a:r>
            <a:r>
              <a:rPr lang="en-US" sz="2000" b="1" dirty="0" err="1">
                <a:solidFill>
                  <a:srgbClr val="000000"/>
                </a:solidFill>
              </a:rPr>
              <a:t>ragoiionut</a:t>
            </a:r>
            <a:endParaRPr lang="en-US" sz="2000" b="1" dirty="0">
              <a:solidFill>
                <a:srgbClr val="000000"/>
              </a:solidFill>
            </a:endParaRPr>
          </a:p>
          <a:p>
            <a:br>
              <a:rPr lang="en-US" dirty="0"/>
            </a:br>
            <a:endParaRPr kumimoji="1" lang="en-US" altLang="ja-JP" dirty="0"/>
          </a:p>
        </p:txBody>
      </p:sp>
    </p:spTree>
    <p:extLst>
      <p:ext uri="{BB962C8B-B14F-4D97-AF65-F5344CB8AC3E}">
        <p14:creationId xmlns:p14="http://schemas.microsoft.com/office/powerpoint/2010/main" val="3852853418"/>
      </p:ext>
    </p:extLst>
  </p:cSld>
  <p:clrMapOvr>
    <a:masterClrMapping/>
  </p:clrMapOvr>
  <p:transition spd="slow" advTm="15720">
    <p:fade/>
  </p:transition>
</p:sld>
</file>

<file path=ppt/tags/tag1.xml><?xml version="1.0" encoding="utf-8"?>
<p:tagLst xmlns:a="http://schemas.openxmlformats.org/drawingml/2006/main" xmlns:r="http://schemas.openxmlformats.org/officeDocument/2006/relationships" xmlns:p="http://schemas.openxmlformats.org/presentationml/2006/main">
  <p:tag name="MAY_IGNORE_UCW" val="true"/>
  <p:tag name="PPT/SLIDES/SLIDE2.XML" val="4198919562"/>
  <p:tag name="PPT/SLIDES/SLIDE3.XML" val="1907954728"/>
  <p:tag name="PPT/SLIDES/SLIDE11.XML" val="4061162907"/>
  <p:tag name="PPT/SLIDES/SLIDE12.XML" val="2361973224"/>
  <p:tag name="PPT/SLIDES/SLIDE13.XML" val="158023481"/>
  <p:tag name="PPT/SLIDES/SLIDE14.XML" val="745781440"/>
  <p:tag name="PPT/SLIDES/SLIDE10.XML" val="3327165926"/>
  <p:tag name="PPT/SLIDES/SLIDE9.XML" val="1937387478"/>
  <p:tag name="PPT/SLIDES/SLIDE8.XML" val="2343738529"/>
  <p:tag name="PPT/SLIDES/SLIDE4.XML" val="1889696440"/>
  <p:tag name="PPT/SLIDES/SLIDE5.XML" val="1879765194"/>
  <p:tag name="PPT/SLIDES/SLIDE6.XML" val="661639596"/>
  <p:tag name="PPT/SLIDES/SLIDE7.XML" val="1223820300"/>
  <p:tag name="PPT/SLIDES/SLIDE15.XML" val="3183672133"/>
  <p:tag name="PPT/SLIDES/SLIDE16.XML" val="3146670369"/>
  <p:tag name="PPT/SLIDES/SLIDE17.XML" val="2453584341"/>
  <p:tag name="PPT/SLIDES/SLIDE24.XML" val="3031554808"/>
  <p:tag name="PPT/SLIDES/SLIDE1.XML" val="2040060926"/>
  <p:tag name="PPT/SLIDES/SLIDE26.XML" val="4233427398"/>
  <p:tag name="PPT/SLIDES/SLIDE25.XML" val="1954463001"/>
  <p:tag name="PPT/SLIDES/SLIDE23.XML" val="1374427348"/>
  <p:tag name="PPT/SLIDES/SLIDE21.XML" val="3756928401"/>
  <p:tag name="PPT/SLIDES/SLIDE18.XML" val="2179916139"/>
  <p:tag name="PPT/SLIDES/SLIDE22.XML" val="4074417005"/>
  <p:tag name="PPT/SLIDES/SLIDE19.XML" val="2077020627"/>
  <p:tag name="PPT/SLIDES/SLIDE20.XML" val="287687271"/>
  <p:tag name="PPT/SLIDEMASTERS/SLIDEMASTER2.XML" val="3833656549"/>
  <p:tag name="PPT/SLIDEMASTERS/SLIDEMASTER3.XML" val="1944145947"/>
  <p:tag name="PPT/SLIDEMASTERS/SLIDEMASTER1.XML" val="1984625418"/>
  <p:tag name="PPT/SLIDELAYOUTS/SLIDELAYOUT17.XML" val="2454775179"/>
  <p:tag name="PPT/SLIDELAYOUTS/SLIDELAYOUT55.XML" val="830495132"/>
  <p:tag name="PPT/SLIDELAYOUTS/SLIDELAYOUT56.XML" val="429590676"/>
  <p:tag name="PPT/SLIDELAYOUTS/SLIDELAYOUT57.XML" val="1584227707"/>
  <p:tag name="PPT/SLIDELAYOUTS/SLIDELAYOUT58.XML" val="2533032706"/>
  <p:tag name="PPT/SLIDELAYOUTS/SLIDELAYOUT59.XML" val="390893191"/>
  <p:tag name="PPT/SLIDELAYOUTS/SLIDELAYOUT54.XML" val="852096026"/>
  <p:tag name="PPT/SLIDELAYOUTS/SLIDELAYOUT53.XML" val="3991359986"/>
  <p:tag name="PPT/SLIDELAYOUTS/SLIDELAYOUT52.XML" val="1858673707"/>
  <p:tag name="PPT/SLIDELAYOUTS/SLIDELAYOUT48.XML" val="2681160423"/>
  <p:tag name="PPT/SLIDELAYOUTS/SLIDELAYOUT49.XML" val="4196290103"/>
  <p:tag name="PPT/SLIDELAYOUTS/SLIDELAYOUT50.XML" val="2905667746"/>
  <p:tag name="PPT/SLIDELAYOUTS/SLIDELAYOUT51.XML" val="1558885123"/>
  <p:tag name="PPT/SLIDELAYOUTS/SLIDELAYOUT60.XML" val="829205514"/>
  <p:tag name="PPT/SLIDELAYOUTS/SLIDELAYOUT61.XML" val="66182369"/>
  <p:tag name="PPT/SLIDELAYOUTS/SLIDELAYOUT62.XML" val="1912275979"/>
  <p:tag name="PPT/SLIDELAYOUTS/SLIDELAYOUT69.XML" val="3313231628"/>
  <p:tag name="PPT/SLIDELAYOUTS/SLIDELAYOUT70.XML" val="4253105986"/>
  <p:tag name="PPT/SLIDELAYOUTS/SLIDELAYOUT71.XML" val="1248881831"/>
  <p:tag name="PPT/SLIDELAYOUTS/SLIDELAYOUT72.XML" val="3637871534"/>
  <p:tag name="PPT/SLIDELAYOUTS/SLIDELAYOUT73.XML" val="4068333310"/>
  <p:tag name="PPT/SLIDELAYOUTS/SLIDELAYOUT68.XML" val="4269536370"/>
  <p:tag name="PPT/SLIDELAYOUTS/SLIDELAYOUT67.XML" val="347465306"/>
  <p:tag name="PPT/SLIDELAYOUTS/SLIDELAYOUT66.XML" val="1460442729"/>
  <p:tag name="PPT/SLIDELAYOUTS/SLIDELAYOUT63.XML" val="1833994409"/>
  <p:tag name="PPT/SLIDELAYOUTS/SLIDELAYOUT64.XML" val="793816807"/>
  <p:tag name="PPT/SLIDELAYOUTS/SLIDELAYOUT16.XML" val="204880097"/>
  <p:tag name="PPT/SLIDELAYOUTS/SLIDELAYOUT65.XML" val="315611533"/>
  <p:tag name="PPT/SLIDELAYOUTS/SLIDELAYOUT47.XML" val="3414756205"/>
  <p:tag name="PPT/SLIDELAYOUTS/SLIDELAYOUT46.XML" val="656832356"/>
  <p:tag name="PPT/SLIDELAYOUTS/SLIDELAYOUT45.XML" val="228139416"/>
  <p:tag name="PPT/SLIDELAYOUTS/SLIDELAYOUT26.XML" val="2559274351"/>
  <p:tag name="PPT/SLIDELAYOUTS/SLIDELAYOUT27.XML" val="473748316"/>
  <p:tag name="PPT/SLIDELAYOUTS/SLIDELAYOUT28.XML" val="3325039597"/>
  <p:tag name="PPT/SLIDELAYOUTS/SLIDELAYOUT29.XML" val="4083712222"/>
  <p:tag name="PPT/SLIDELAYOUTS/SLIDELAYOUT30.XML" val="583082827"/>
  <p:tag name="PPT/SLIDELAYOUTS/SLIDELAYOUT25.XML" val="4057236427"/>
  <p:tag name="PPT/SLIDELAYOUTS/SLIDELAYOUT24.XML" val="1660151302"/>
  <p:tag name="PPT/SLIDELAYOUTS/SLIDELAYOUT23.XML" val="1173933826"/>
  <p:tag name="PPT/SLIDELAYOUTS/SLIDELAYOUT19.XML" val="4050080649"/>
  <p:tag name="PPT/SLIDELAYOUTS/SLIDELAYOUT20.XML" val="3165122966"/>
  <p:tag name="PPT/SLIDELAYOUTS/SLIDELAYOUT21.XML" val="3849117996"/>
  <p:tag name="PPT/SLIDELAYOUTS/SLIDELAYOUT22.XML" val="1227861192"/>
  <p:tag name="PPT/SLIDELAYOUTS/SLIDELAYOUT31.XML" val="698989319"/>
  <p:tag name="PPT/SLIDELAYOUTS/SLIDELAYOUT32.XML" val="3679598141"/>
  <p:tag name="PPT/SLIDELAYOUTS/SLIDELAYOUT33.XML" val="1978902013"/>
  <p:tag name="PPT/SLIDELAYOUTS/SLIDELAYOUT41.XML" val="220649035"/>
  <p:tag name="PPT/SLIDELAYOUTS/SLIDELAYOUT42.XML" val="1269380936"/>
  <p:tag name="PPT/SLIDELAYOUTS/SLIDELAYOUT43.XML" val="1883197159"/>
  <p:tag name="PPT/SLIDELAYOUTS/SLIDELAYOUT44.XML" val="3622432163"/>
  <p:tag name="PPT/SLIDELAYOUTS/SLIDELAYOUT40.XML" val="2641857716"/>
  <p:tag name="PPT/SLIDELAYOUTS/SLIDELAYOUT39.XML" val="1261830881"/>
  <p:tag name="PPT/SLIDELAYOUTS/SLIDELAYOUT38.XML" val="843499967"/>
  <p:tag name="PPT/SLIDELAYOUTS/SLIDELAYOUT34.XML" val="590573233"/>
  <p:tag name="PPT/SLIDELAYOUTS/SLIDELAYOUT35.XML" val="128052681"/>
  <p:tag name="PPT/SLIDELAYOUTS/SLIDELAYOUT36.XML" val="777152834"/>
  <p:tag name="PPT/SLIDELAYOUTS/SLIDELAYOUT37.XML" val="3232633849"/>
  <p:tag name="PPT/SLIDELAYOUTS/SLIDELAYOUT74.XML" val="1300252901"/>
  <p:tag name="PPT/SLIDELAYOUTS/SLIDELAYOUT75.XML" val="4218453468"/>
  <p:tag name="PPT/SLIDELAYOUTS/SLIDELAYOUT76.XML" val="2956178242"/>
  <p:tag name="PPT/SLIDELAYOUTS/SLIDELAYOUT109.XML" val="3120061632"/>
  <p:tag name="PPT/SLIDELAYOUTS/SLIDELAYOUT110.XML" val="884829031"/>
  <p:tag name="PPT/SLIDELAYOUTS/SLIDELAYOUT111.XML" val="417970652"/>
  <p:tag name="PPT/SLIDELAYOUTS/SLIDELAYOUT112.XML" val="876088245"/>
  <p:tag name="PPT/SLIDELAYOUTS/SLIDELAYOUT15.XML" val="359738313"/>
  <p:tag name="PPT/SLIDELAYOUTS/SLIDELAYOUT108.XML" val="2462735321"/>
  <p:tag name="PPT/SLIDELAYOUTS/SLIDELAYOUT107.XML" val="3773192299"/>
  <p:tag name="PPT/SLIDELAYOUTS/SLIDELAYOUT106.XML" val="2718026834"/>
  <p:tag name="PPT/SLIDELAYOUTS/SLIDELAYOUT18.XML" val="1011772139"/>
  <p:tag name="PPT/SLIDELAYOUTS/SLIDELAYOUT103.XML" val="1896880574"/>
  <p:tag name="PPT/SLIDELAYOUTS/SLIDELAYOUT104.XML" val="4161177151"/>
  <p:tag name="PPT/SLIDELAYOUTS/SLIDELAYOUT105.XML" val="2121526534"/>
  <p:tag name="PPT/SLIDELAYOUTS/SLIDELAYOUT14.XML" val="4207887926"/>
  <p:tag name="PPT/SLIDELAYOUTS/SLIDELAYOUT13.XML" val="3338347259"/>
  <p:tag name="PPT/SLIDELAYOUTS/SLIDELAYOUT12.XML" val="4265817363"/>
  <p:tag name="PPT/SLIDELAYOUTS/SLIDELAYOUT4.XML" val="3941597465"/>
  <p:tag name="PPT/SLIDELAYOUTS/SLIDELAYOUT3.XML" val="1269249728"/>
  <p:tag name="PPT/SLIDELAYOUTS/SLIDELAYOUT2.XML" val="2001334644"/>
  <p:tag name="PPT/SLIDELAYOUTS/SLIDELAYOUT1.XML" val="1020697668"/>
  <p:tag name="PPT/SLIDELAYOUTS/SLIDELAYOUT5.XML" val="2895627688"/>
  <p:tag name="PPT/SLIDELAYOUTS/SLIDELAYOUT6.XML" val="773829294"/>
  <p:tag name="PPT/SLIDELAYOUTS/SLIDELAYOUT7.XML" val="1656874880"/>
  <p:tag name="PPT/SLIDELAYOUTS/SLIDELAYOUT11.XML" val="4262710071"/>
  <p:tag name="PPT/SLIDELAYOUTS/SLIDELAYOUT10.XML" val="546790833"/>
  <p:tag name="PPT/SLIDELAYOUTS/SLIDELAYOUT9.XML" val="4009859698"/>
  <p:tag name="PPT/SLIDELAYOUTS/SLIDELAYOUT8.XML" val="2543173309"/>
  <p:tag name="PPT/SLIDELAYOUTS/SLIDELAYOUT101.XML" val="3672903942"/>
  <p:tag name="PPT/SLIDELAYOUTS/SLIDELAYOUT102.XML" val="1559714735"/>
  <p:tag name="PPT/SLIDELAYOUTS/SLIDELAYOUT77.XML" val="608851680"/>
  <p:tag name="PPT/SLIDELAYOUTS/SLIDELAYOUT85.XML" val="4101497049"/>
  <p:tag name="PPT/SLIDELAYOUTS/SLIDELAYOUT86.XML" val="3327350224"/>
  <p:tag name="PPT/SLIDELAYOUTS/SLIDELAYOUT87.XML" val="4197912472"/>
  <p:tag name="PPT/SLIDELAYOUTS/SLIDELAYOUT88.XML" val="1606751418"/>
  <p:tag name="PPT/SLIDELAYOUTS/SLIDELAYOUT84.XML" val="2821074581"/>
  <p:tag name="PPT/SLIDELAYOUTS/SLIDELAYOUT83.XML" val="807038020"/>
  <p:tag name="PPT/SLIDELAYOUTS/SLIDELAYOUT82.XML" val="2852962336"/>
  <p:tag name="PPT/SLIDELAYOUTS/SLIDELAYOUT78.XML" val="246184705"/>
  <p:tag name="PPT/SLIDELAYOUTS/SLIDELAYOUT79.XML" val="2323481581"/>
  <p:tag name="PPT/SLIDELAYOUTS/SLIDELAYOUT80.XML" val="1070392199"/>
  <p:tag name="PPT/SLIDELAYOUTS/SLIDELAYOUT81.XML" val="2436468204"/>
  <p:tag name="PPT/SLIDELAYOUTS/SLIDELAYOUT100.XML" val="3898789384"/>
  <p:tag name="PPT/SLIDELAYOUTS/SLIDELAYOUT89.XML" val="2850227525"/>
  <p:tag name="PPT/SLIDELAYOUTS/SLIDELAYOUT99.XML" val="3719574387"/>
  <p:tag name="PPT/SLIDELAYOUTS/SLIDELAYOUT90.XML" val="769010298"/>
  <p:tag name="PPT/SLIDELAYOUTS/SLIDELAYOUT96.XML" val="3799286261"/>
  <p:tag name="PPT/SLIDELAYOUTS/SLIDELAYOUT97.XML" val="1074118404"/>
  <p:tag name="PPT/SLIDELAYOUTS/SLIDELAYOUT98.XML" val="3480177388"/>
  <p:tag name="PPT/SLIDELAYOUTS/SLIDELAYOUT94.XML" val="346682622"/>
  <p:tag name="PPT/SLIDELAYOUTS/SLIDELAYOUT95.XML" val="1739917313"/>
  <p:tag name="PPT/SLIDELAYOUTS/SLIDELAYOUT92.XML" val="2534515009"/>
  <p:tag name="PPT/SLIDELAYOUTS/SLIDELAYOUT91.XML" val="379671968"/>
  <p:tag name="PPT/SLIDELAYOUTS/SLIDELAYOUT93.XML" val="945241017"/>
  <p:tag name="PPT/MEDIA/IMAGE5.PNG" val="2036198117"/>
  <p:tag name="PPT/MEDIA/IMAGE3.PNG" val="4180440046"/>
  <p:tag name="PPT/THEME/THEME1.XML" val="1901003608"/>
  <p:tag name="PPT/MEDIA/IMAGE1.PNG" val="451760014"/>
  <p:tag name="PPT/MEDIA/IMAGE2.PNG" val="2441696899"/>
  <p:tag name="PPT/MEDIA/IMAGE4.PNG" val="1729013039"/>
  <p:tag name="PPT/NOTESMASTERS/NOTESMASTER1.XML" val="1753753275"/>
  <p:tag name="PPT/THEME/THEME2.XML" val="376959983"/>
  <p:tag name="PPT/MEDIA/IMAGE14.JPG" val="3376559697"/>
  <p:tag name="PPT/MEDIA/IMAGE15.JPEG" val="1551122658"/>
  <p:tag name="PPT/MEDIA/IMAGE16.PNG" val="1195377862"/>
  <p:tag name="PPT/MEDIA/IMAGE17.JPG" val="1410390024"/>
  <p:tag name="PPT/MEDIA/IMAGE18.PNG" val="104707082"/>
  <p:tag name="PPT/MEDIA/IMAGE19.JPEG" val="749101211"/>
  <p:tag name="PPT/MEDIA/IMAGE20.JPG" val="1001792925"/>
  <p:tag name="PPT/MEDIA/IMAGE13.PNG" val="1699232424"/>
  <p:tag name="PPT/THEME/THEME4.XML" val="269423552"/>
  <p:tag name="PPT/MEDIA/IMAGE6.PNG" val="447824143"/>
  <p:tag name="PPT/MEDIA/IMAGE12.PNG" val="1171943190"/>
  <p:tag name="PPT/MEDIA/IMAGE7.PNG" val="2444288771"/>
  <p:tag name="PPT/THEME/THEME3.XML" val="2244436450"/>
  <p:tag name="PPT/MEDIA/IMAGE9.PNG" val="925668255"/>
  <p:tag name="PPT/MEDIA/IMAGE11.PNG" val="4047429192"/>
  <p:tag name="PPT/MEDIA/IMAGE8.PNG" val="1516103751"/>
  <p:tag name="PPT/MEDIA/IMAGE10.PNG" val="32303102"/>
</p:tagLst>
</file>

<file path=ppt/theme/theme1.xml><?xml version="1.0" encoding="utf-8"?>
<a:theme xmlns:a="http://schemas.openxmlformats.org/drawingml/2006/main" name="No Decoration">
  <a:themeElements>
    <a:clrScheme name="Sirius 2">
      <a:dk1>
        <a:srgbClr val="595959"/>
      </a:dk1>
      <a:lt1>
        <a:srgbClr val="FFFFFF"/>
      </a:lt1>
      <a:dk2>
        <a:srgbClr val="3F3F3F"/>
      </a:dk2>
      <a:lt2>
        <a:srgbClr val="D8D8D8"/>
      </a:lt2>
      <a:accent1>
        <a:srgbClr val="0098BF"/>
      </a:accent1>
      <a:accent2>
        <a:srgbClr val="F9617A"/>
      </a:accent2>
      <a:accent3>
        <a:srgbClr val="00CCFF"/>
      </a:accent3>
      <a:accent4>
        <a:srgbClr val="FF99FF"/>
      </a:accent4>
      <a:accent5>
        <a:srgbClr val="4BACC6"/>
      </a:accent5>
      <a:accent6>
        <a:srgbClr val="F79646"/>
      </a:accent6>
      <a:hlink>
        <a:srgbClr val="0098BF"/>
      </a:hlink>
      <a:folHlink>
        <a:srgbClr val="00718F"/>
      </a:folHlink>
    </a:clrScheme>
    <a:fontScheme name="Roboto Cn">
      <a:majorFont>
        <a:latin typeface="Roboto Condensed Light"/>
        <a:ea typeface="Spica Neue"/>
        <a:cs typeface=""/>
      </a:majorFont>
      <a:minorFont>
        <a:latin typeface="Roboto Light"/>
        <a:ea typeface="Spica Neue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kumimoji="1">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1_Contents">
  <a:themeElements>
    <a:clrScheme name="Sirius 2">
      <a:dk1>
        <a:srgbClr val="595959"/>
      </a:dk1>
      <a:lt1>
        <a:srgbClr val="FFFFFF"/>
      </a:lt1>
      <a:dk2>
        <a:srgbClr val="3F3F3F"/>
      </a:dk2>
      <a:lt2>
        <a:srgbClr val="D8D8D8"/>
      </a:lt2>
      <a:accent1>
        <a:srgbClr val="0098BF"/>
      </a:accent1>
      <a:accent2>
        <a:srgbClr val="F9617A"/>
      </a:accent2>
      <a:accent3>
        <a:srgbClr val="00CCFF"/>
      </a:accent3>
      <a:accent4>
        <a:srgbClr val="FF99FF"/>
      </a:accent4>
      <a:accent5>
        <a:srgbClr val="4BACC6"/>
      </a:accent5>
      <a:accent6>
        <a:srgbClr val="F79646"/>
      </a:accent6>
      <a:hlink>
        <a:srgbClr val="0098BF"/>
      </a:hlink>
      <a:folHlink>
        <a:srgbClr val="00718F"/>
      </a:folHlink>
    </a:clrScheme>
    <a:fontScheme name="Roboto Cn">
      <a:majorFont>
        <a:latin typeface="Roboto Condensed Light"/>
        <a:ea typeface="Spica Neue"/>
        <a:cs typeface=""/>
      </a:majorFont>
      <a:minorFont>
        <a:latin typeface="Roboto Light"/>
        <a:ea typeface="Spica Neue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76200" cmpd="sng">
          <a:no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kumimoji="1"/>
        </a:defPPr>
      </a:lstStyle>
      <a:style>
        <a:lnRef idx="2">
          <a:schemeClr val="accent1">
            <a:shade val="50000"/>
          </a:schemeClr>
        </a:lnRef>
        <a:fillRef idx="1">
          <a:schemeClr val="accent1"/>
        </a:fillRef>
        <a:effectRef idx="0">
          <a:schemeClr val="accent1"/>
        </a:effectRef>
        <a:fontRef idx="minor">
          <a:schemeClr val="lt1"/>
        </a:fontRef>
      </a:style>
    </a:spDef>
    <a:lnDef>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3.xml><?xml version="1.0" encoding="utf-8"?>
<a:theme xmlns:a="http://schemas.openxmlformats.org/drawingml/2006/main" name="Contents">
  <a:themeElements>
    <a:clrScheme name="Sirius 2">
      <a:dk1>
        <a:srgbClr val="595959"/>
      </a:dk1>
      <a:lt1>
        <a:srgbClr val="FFFFFF"/>
      </a:lt1>
      <a:dk2>
        <a:srgbClr val="3F3F3F"/>
      </a:dk2>
      <a:lt2>
        <a:srgbClr val="D8D8D8"/>
      </a:lt2>
      <a:accent1>
        <a:srgbClr val="0098BF"/>
      </a:accent1>
      <a:accent2>
        <a:srgbClr val="F9617A"/>
      </a:accent2>
      <a:accent3>
        <a:srgbClr val="00CCFF"/>
      </a:accent3>
      <a:accent4>
        <a:srgbClr val="FF99FF"/>
      </a:accent4>
      <a:accent5>
        <a:srgbClr val="4BACC6"/>
      </a:accent5>
      <a:accent6>
        <a:srgbClr val="F79646"/>
      </a:accent6>
      <a:hlink>
        <a:srgbClr val="0098BF"/>
      </a:hlink>
      <a:folHlink>
        <a:srgbClr val="00718F"/>
      </a:folHlink>
    </a:clrScheme>
    <a:fontScheme name="Roboto Cn">
      <a:majorFont>
        <a:latin typeface="Roboto Condensed Light"/>
        <a:ea typeface="Spica Neue"/>
        <a:cs typeface=""/>
      </a:majorFont>
      <a:minorFont>
        <a:latin typeface="Roboto Light"/>
        <a:ea typeface="Spica Neue Light"/>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mpd="thinThick">
          <a:noFill/>
          <a:tailEnd type="triangle" w="lg" len="lg"/>
        </a:ln>
      </a:spPr>
      <a:bodyPr rtlCol="0" anchor="ctr"/>
      <a:lstStyle>
        <a:defPPr algn="ctr">
          <a:defRPr kumimoji="1"/>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accent1"/>
          </a:solidFill>
          <a:prstDash val="solid"/>
          <a:tailEnd type="arrow"/>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4.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854</Words>
  <Application>Microsoft Office PowerPoint</Application>
  <PresentationFormat>Custom</PresentationFormat>
  <Paragraphs>127</Paragraphs>
  <Slides>26</Slides>
  <Notes>0</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26</vt:i4>
      </vt:variant>
    </vt:vector>
  </HeadingPairs>
  <TitlesOfParts>
    <vt:vector size="34" baseType="lpstr">
      <vt:lpstr>Arial</vt:lpstr>
      <vt:lpstr>Calibri</vt:lpstr>
      <vt:lpstr>Roboto Condensed Light</vt:lpstr>
      <vt:lpstr>Roboto Light</vt:lpstr>
      <vt:lpstr>Wingdings</vt:lpstr>
      <vt:lpstr>No Decoration</vt:lpstr>
      <vt:lpstr>1_Contents</vt:lpstr>
      <vt:lpstr>Contents</vt:lpstr>
      <vt:lpstr>PowerPoint Presentation</vt:lpstr>
      <vt:lpstr>PowerPoint Presentation</vt:lpstr>
      <vt:lpstr>PowerPoint Presentation</vt:lpstr>
      <vt:lpstr>About  Yannis Greek Cuisine</vt:lpstr>
      <vt:lpstr>Industry Analysis</vt:lpstr>
      <vt:lpstr>Hospitality  &amp; tourism  Industry</vt:lpstr>
      <vt:lpstr>SWOT Analysis </vt:lpstr>
      <vt:lpstr>PESTLE Analyses</vt:lpstr>
      <vt:lpstr>Target Market</vt:lpstr>
      <vt:lpstr>Target Market</vt:lpstr>
      <vt:lpstr>Segmentation Strategy</vt:lpstr>
      <vt:lpstr>PowerPoint Presentation</vt:lpstr>
      <vt:lpstr>PowerPoint Presentation</vt:lpstr>
      <vt:lpstr>PowerPoint Presentation</vt:lpstr>
      <vt:lpstr>PowerPoint Presentation</vt:lpstr>
      <vt:lpstr>PowerPoint Presentation</vt:lpstr>
      <vt:lpstr>PowerPoint Presentation</vt:lpstr>
      <vt:lpstr>Segmentation  &amp; Communication Mix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radugrecu1974@outlook.com</cp:lastModifiedBy>
  <cp:revision>1</cp:revision>
  <dcterms:modified xsi:type="dcterms:W3CDTF">2019-06-26T19:32:05Z</dcterms:modified>
</cp:coreProperties>
</file>