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8" r:id="rId4"/>
  </p:sldMasterIdLst>
  <p:notesMasterIdLst>
    <p:notesMasterId r:id="rId32"/>
  </p:notesMasterIdLst>
  <p:handoutMasterIdLst>
    <p:handoutMasterId r:id="rId33"/>
  </p:handoutMasterIdLst>
  <p:sldIdLst>
    <p:sldId id="286" r:id="rId5"/>
    <p:sldId id="257" r:id="rId6"/>
    <p:sldId id="258" r:id="rId7"/>
    <p:sldId id="298" r:id="rId8"/>
    <p:sldId id="299" r:id="rId9"/>
    <p:sldId id="314" r:id="rId10"/>
    <p:sldId id="270" r:id="rId11"/>
    <p:sldId id="304" r:id="rId12"/>
    <p:sldId id="296" r:id="rId13"/>
    <p:sldId id="309" r:id="rId14"/>
    <p:sldId id="305" r:id="rId15"/>
    <p:sldId id="306" r:id="rId16"/>
    <p:sldId id="310" r:id="rId17"/>
    <p:sldId id="312" r:id="rId18"/>
    <p:sldId id="316" r:id="rId19"/>
    <p:sldId id="301" r:id="rId20"/>
    <p:sldId id="303" r:id="rId21"/>
    <p:sldId id="263" r:id="rId22"/>
    <p:sldId id="300" r:id="rId23"/>
    <p:sldId id="293" r:id="rId24"/>
    <p:sldId id="315" r:id="rId25"/>
    <p:sldId id="294" r:id="rId26"/>
    <p:sldId id="275" r:id="rId27"/>
    <p:sldId id="302" r:id="rId28"/>
    <p:sldId id="311" r:id="rId29"/>
    <p:sldId id="264" r:id="rId30"/>
    <p:sldId id="295" r:id="rId31"/>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6A6BD-ED94-096D-0CFF-2CD1E988951F}" v="519" dt="2022-07-22T17:28:51.189"/>
    <p1510:client id="{0A64715C-5E7D-C8A8-34DB-4AF682EF8D41}" v="15" dt="2022-07-24T12:59:25.662"/>
    <p1510:client id="{1C806DCB-D835-D099-6F05-87F69B5AAFC7}" v="274" dt="2022-07-23T17:18:08.867"/>
    <p1510:client id="{2334069E-959F-C70F-069A-56AFA5C2B05E}" v="325" dt="2022-07-20T19:58:02.379"/>
    <p1510:client id="{278B2FD5-D6B6-8011-C4D5-A13EAD5E9A9A}" v="1364" dt="2022-07-23T23:02:52.053"/>
    <p1510:client id="{449891A9-0BC0-575E-BB9E-CA53E625EE9E}" v="221" dt="2022-07-22T00:45:27.470"/>
    <p1510:client id="{6E39FF05-FC58-2818-7E10-A074625940A4}" v="629" dt="2022-07-13T19:31:53.240"/>
    <p1510:client id="{8109588D-5A0C-B1EA-68B4-62966A2763E9}" v="93" dt="2022-07-24T06:33:23.376"/>
    <p1510:client id="{827D88BC-6B0B-E978-3A8F-2BA317EA50E9}" v="12" dt="2022-07-24T12:22:52.234"/>
    <p1510:client id="{8E03A593-40B5-C343-71B9-2F60A3B9F53B}" v="740" dt="2022-07-24T12:43:08.794"/>
    <p1510:client id="{939605B8-C889-F279-64B8-E71AC9183A47}" v="1201" dt="2022-07-23T23:22:08.496"/>
    <p1510:client id="{B205473F-E218-1CCB-79A9-182E1952496D}" v="22" dt="2022-07-24T12:18:55.183"/>
    <p1510:client id="{D1B7BF53-0A41-C393-D088-29CD36E2359A}" v="550" dt="2022-07-21T16:32:23.665"/>
    <p1510:client id="{DCBF33B9-4034-0514-DBAD-F2DCFECE7CDF}" v="790" dt="2022-07-11T22:01:19.04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400" y="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oleObject" Target="Book%202.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[Book 2.xlsx]Recommendation1!PivotTable1</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'Field1' by 'Field1'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solidFill>
            <a:schemeClr val="accent1"/>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Recommendation1!$B$2</c:f>
              <c:strCache>
                <c:ptCount val="1"/>
                <c:pt idx="0">
                  <c:v>Total</c:v>
                </c:pt>
              </c:strCache>
            </c:strRef>
          </c:tx>
          <c:spPr>
            <a:solidFill>
              <a:schemeClr val="accent1"/>
            </a:solidFill>
            <a:ln>
              <a:noFill/>
            </a:ln>
            <a:effectLst/>
          </c:spPr>
          <c:invertIfNegative val="0"/>
          <c:cat>
            <c:strRef>
              <c:f>Recommendation1!$A$3:$A$7</c:f>
              <c:strCache>
                <c:ptCount val="4"/>
                <c:pt idx="0">
                  <c:v>4</c:v>
                </c:pt>
                <c:pt idx="1">
                  <c:v>5</c:v>
                </c:pt>
                <c:pt idx="2">
                  <c:v>3</c:v>
                </c:pt>
                <c:pt idx="3">
                  <c:v>2</c:v>
                </c:pt>
              </c:strCache>
            </c:strRef>
          </c:cat>
          <c:val>
            <c:numRef>
              <c:f>Recommendation1!$B$3:$B$7</c:f>
              <c:numCache>
                <c:formatCode>General</c:formatCode>
                <c:ptCount val="4"/>
                <c:pt idx="0">
                  <c:v>44</c:v>
                </c:pt>
                <c:pt idx="1">
                  <c:v>29</c:v>
                </c:pt>
                <c:pt idx="2">
                  <c:v>23</c:v>
                </c:pt>
                <c:pt idx="3">
                  <c:v>4</c:v>
                </c:pt>
              </c:numCache>
            </c:numRef>
          </c:val>
          <c:extLst>
            <c:ext xmlns:c16="http://schemas.microsoft.com/office/drawing/2014/chart" uri="{C3380CC4-5D6E-409C-BE32-E72D297353CC}">
              <c16:uniqueId val="{00000000-0533-4BA7-AB6D-F51B8953D93A}"/>
            </c:ext>
          </c:extLst>
        </c:ser>
        <c:dLbls>
          <c:showLegendKey val="0"/>
          <c:showVal val="0"/>
          <c:showCatName val="0"/>
          <c:showSerName val="0"/>
          <c:showPercent val="0"/>
          <c:showBubbleSize val="0"/>
        </c:dLbls>
        <c:gapWidth val="33"/>
        <c:overlap val="-30"/>
        <c:axId val="263436167"/>
        <c:axId val="1756449319"/>
      </c:barChart>
      <c:catAx>
        <c:axId val="263436167"/>
        <c:scaling>
          <c:orientation val="maxMin"/>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56449319"/>
        <c:crosses val="autoZero"/>
        <c:auto val="1"/>
        <c:lblAlgn val="ctr"/>
        <c:lblOffset val="100"/>
        <c:noMultiLvlLbl val="0"/>
      </c:catAx>
      <c:valAx>
        <c:axId val="175644931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Field1</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63436167"/>
        <c:crosses val="max"/>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40ACC-089D-402F-97D5-7E06D477FDDB}"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5FF0F77B-8712-41DB-BA41-2A75E405C7E6}">
      <dgm:prSet/>
      <dgm:spPr/>
      <dgm:t>
        <a:bodyPr/>
        <a:lstStyle/>
        <a:p>
          <a:pPr>
            <a:lnSpc>
              <a:spcPct val="100000"/>
            </a:lnSpc>
          </a:pPr>
          <a:r>
            <a:rPr lang="en-GB"/>
            <a:t>Company name: Refresh</a:t>
          </a:r>
          <a:endParaRPr lang="en-US"/>
        </a:p>
      </dgm:t>
    </dgm:pt>
    <dgm:pt modelId="{2AF91F74-77E6-40D7-917F-FD6061209B2F}" type="parTrans" cxnId="{530B36E2-49B0-4672-8F90-2FDF097998D1}">
      <dgm:prSet/>
      <dgm:spPr/>
      <dgm:t>
        <a:bodyPr/>
        <a:lstStyle/>
        <a:p>
          <a:endParaRPr lang="en-US"/>
        </a:p>
      </dgm:t>
    </dgm:pt>
    <dgm:pt modelId="{1D2B35A8-CC46-4E86-B195-FB9D4A9F8412}" type="sibTrans" cxnId="{530B36E2-49B0-4672-8F90-2FDF097998D1}">
      <dgm:prSet/>
      <dgm:spPr/>
      <dgm:t>
        <a:bodyPr/>
        <a:lstStyle/>
        <a:p>
          <a:pPr>
            <a:lnSpc>
              <a:spcPct val="100000"/>
            </a:lnSpc>
          </a:pPr>
          <a:endParaRPr lang="en-US"/>
        </a:p>
      </dgm:t>
    </dgm:pt>
    <dgm:pt modelId="{75FB16C8-8BC8-4307-976C-6EEADCE6B12D}">
      <dgm:prSet/>
      <dgm:spPr/>
      <dgm:t>
        <a:bodyPr/>
        <a:lstStyle/>
        <a:p>
          <a:pPr rtl="0">
            <a:lnSpc>
              <a:spcPct val="100000"/>
            </a:lnSpc>
          </a:pPr>
          <a:r>
            <a:rPr lang="en-GB"/>
            <a:t>Location:</a:t>
          </a:r>
          <a:r>
            <a:rPr lang="en-GB">
              <a:latin typeface="Calibri Light" panose="020F0302020204030204"/>
            </a:rPr>
            <a:t> Clydesdale Tower, 155, Birmingham B1 1UH</a:t>
          </a:r>
          <a:endParaRPr lang="en-US">
            <a:latin typeface="Calibri Light" panose="020F0302020204030204"/>
          </a:endParaRPr>
        </a:p>
      </dgm:t>
    </dgm:pt>
    <dgm:pt modelId="{D12E3460-55C2-4060-8521-8D654348A5AE}" type="parTrans" cxnId="{159D4F68-27E7-443F-BB70-7539358C973C}">
      <dgm:prSet/>
      <dgm:spPr/>
      <dgm:t>
        <a:bodyPr/>
        <a:lstStyle/>
        <a:p>
          <a:endParaRPr lang="en-US"/>
        </a:p>
      </dgm:t>
    </dgm:pt>
    <dgm:pt modelId="{AE212A7D-45E7-4C71-AEF6-821D435D9CE1}" type="sibTrans" cxnId="{159D4F68-27E7-443F-BB70-7539358C973C}">
      <dgm:prSet/>
      <dgm:spPr/>
      <dgm:t>
        <a:bodyPr/>
        <a:lstStyle/>
        <a:p>
          <a:pPr>
            <a:lnSpc>
              <a:spcPct val="100000"/>
            </a:lnSpc>
          </a:pPr>
          <a:endParaRPr lang="en-US"/>
        </a:p>
      </dgm:t>
    </dgm:pt>
    <dgm:pt modelId="{C4878AA5-078B-4ADB-8323-22C7213D1E60}">
      <dgm:prSet/>
      <dgm:spPr/>
      <dgm:t>
        <a:bodyPr/>
        <a:lstStyle/>
        <a:p>
          <a:pPr>
            <a:lnSpc>
              <a:spcPct val="100000"/>
            </a:lnSpc>
          </a:pPr>
          <a:r>
            <a:rPr lang="en-GB"/>
            <a:t>Sales history:</a:t>
          </a:r>
          <a:endParaRPr lang="en-US"/>
        </a:p>
      </dgm:t>
    </dgm:pt>
    <dgm:pt modelId="{1E4768DD-67DC-4410-91FC-46D61D275591}" type="parTrans" cxnId="{5A6BB6C3-DABD-4DEB-ADA0-A1ADB2E4EB14}">
      <dgm:prSet/>
      <dgm:spPr/>
      <dgm:t>
        <a:bodyPr/>
        <a:lstStyle/>
        <a:p>
          <a:endParaRPr lang="en-US"/>
        </a:p>
      </dgm:t>
    </dgm:pt>
    <dgm:pt modelId="{9B6B4726-E04F-44C1-8430-1F773C1E1C24}" type="sibTrans" cxnId="{5A6BB6C3-DABD-4DEB-ADA0-A1ADB2E4EB14}">
      <dgm:prSet/>
      <dgm:spPr/>
      <dgm:t>
        <a:bodyPr/>
        <a:lstStyle/>
        <a:p>
          <a:pPr>
            <a:lnSpc>
              <a:spcPct val="100000"/>
            </a:lnSpc>
          </a:pPr>
          <a:endParaRPr lang="en-US"/>
        </a:p>
      </dgm:t>
    </dgm:pt>
    <dgm:pt modelId="{BCA1363C-BAA1-48D4-87FB-A3A5219003A4}">
      <dgm:prSet/>
      <dgm:spPr/>
      <dgm:t>
        <a:bodyPr/>
        <a:lstStyle/>
        <a:p>
          <a:pPr>
            <a:lnSpc>
              <a:spcPct val="100000"/>
            </a:lnSpc>
          </a:pPr>
          <a:r>
            <a:rPr lang="en-GB"/>
            <a:t>Number of employees</a:t>
          </a:r>
          <a:r>
            <a:rPr lang="en-GB">
              <a:latin typeface="Calibri Light" panose="020F0302020204030204"/>
            </a:rPr>
            <a:t>: 3-5</a:t>
          </a:r>
          <a:endParaRPr lang="en-US"/>
        </a:p>
      </dgm:t>
    </dgm:pt>
    <dgm:pt modelId="{60386528-6B92-46A6-8A2A-C9DC1E4DA951}" type="parTrans" cxnId="{AB61D4DB-35D5-4010-925D-C85CFF818665}">
      <dgm:prSet/>
      <dgm:spPr/>
      <dgm:t>
        <a:bodyPr/>
        <a:lstStyle/>
        <a:p>
          <a:endParaRPr lang="en-US"/>
        </a:p>
      </dgm:t>
    </dgm:pt>
    <dgm:pt modelId="{B8D57ECA-858A-410A-B371-BF5AC09DB675}" type="sibTrans" cxnId="{AB61D4DB-35D5-4010-925D-C85CFF818665}">
      <dgm:prSet/>
      <dgm:spPr/>
      <dgm:t>
        <a:bodyPr/>
        <a:lstStyle/>
        <a:p>
          <a:pPr>
            <a:lnSpc>
              <a:spcPct val="100000"/>
            </a:lnSpc>
          </a:pPr>
          <a:endParaRPr lang="en-US"/>
        </a:p>
      </dgm:t>
    </dgm:pt>
    <dgm:pt modelId="{2CAB621E-A739-4FB9-B516-9A26AC0BB47C}">
      <dgm:prSet/>
      <dgm:spPr/>
      <dgm:t>
        <a:bodyPr/>
        <a:lstStyle/>
        <a:p>
          <a:pPr>
            <a:lnSpc>
              <a:spcPct val="100000"/>
            </a:lnSpc>
          </a:pPr>
          <a:r>
            <a:rPr lang="en-GB"/>
            <a:t>Key personal:</a:t>
          </a:r>
          <a:r>
            <a:rPr lang="en-GB">
              <a:latin typeface="Calibri Light" panose="020F0302020204030204"/>
            </a:rPr>
            <a:t> Tyrell Graver, head of marketing, Eseosa accountancy and company statistics manager, Ionela managing and enterprise  </a:t>
          </a:r>
          <a:endParaRPr lang="en-US">
            <a:latin typeface="Calibri Light" panose="020F0302020204030204"/>
          </a:endParaRPr>
        </a:p>
      </dgm:t>
    </dgm:pt>
    <dgm:pt modelId="{FE733BD9-0057-4CF1-9BCA-26A948255B58}" type="parTrans" cxnId="{4C5318CB-9F74-4878-986C-04FCD24019CB}">
      <dgm:prSet/>
      <dgm:spPr/>
      <dgm:t>
        <a:bodyPr/>
        <a:lstStyle/>
        <a:p>
          <a:endParaRPr lang="en-US"/>
        </a:p>
      </dgm:t>
    </dgm:pt>
    <dgm:pt modelId="{B41CA019-A185-440E-9023-D86FADE75C36}" type="sibTrans" cxnId="{4C5318CB-9F74-4878-986C-04FCD24019CB}">
      <dgm:prSet/>
      <dgm:spPr/>
      <dgm:t>
        <a:bodyPr/>
        <a:lstStyle/>
        <a:p>
          <a:pPr>
            <a:lnSpc>
              <a:spcPct val="100000"/>
            </a:lnSpc>
          </a:pPr>
          <a:endParaRPr lang="en-US"/>
        </a:p>
      </dgm:t>
    </dgm:pt>
    <dgm:pt modelId="{E2280C73-6D60-44E4-B9EF-30FAAB34EA4C}">
      <dgm:prSet/>
      <dgm:spPr/>
      <dgm:t>
        <a:bodyPr/>
        <a:lstStyle/>
        <a:p>
          <a:pPr>
            <a:lnSpc>
              <a:spcPct val="100000"/>
            </a:lnSpc>
          </a:pPr>
          <a:r>
            <a:rPr lang="en-GB"/>
            <a:t>An estimation of the current awareness level of the company</a:t>
          </a:r>
          <a:endParaRPr lang="en-US"/>
        </a:p>
      </dgm:t>
    </dgm:pt>
    <dgm:pt modelId="{2D87AD97-098C-45CA-BCE0-A8E60EFD2E52}" type="parTrans" cxnId="{D0F49DC0-0FED-4ACD-9695-08068805D9DD}">
      <dgm:prSet/>
      <dgm:spPr/>
      <dgm:t>
        <a:bodyPr/>
        <a:lstStyle/>
        <a:p>
          <a:endParaRPr lang="en-US"/>
        </a:p>
      </dgm:t>
    </dgm:pt>
    <dgm:pt modelId="{A13D4046-29FA-47B7-95E9-48497061CADE}" type="sibTrans" cxnId="{D0F49DC0-0FED-4ACD-9695-08068805D9DD}">
      <dgm:prSet/>
      <dgm:spPr/>
      <dgm:t>
        <a:bodyPr/>
        <a:lstStyle/>
        <a:p>
          <a:pPr>
            <a:lnSpc>
              <a:spcPct val="100000"/>
            </a:lnSpc>
          </a:pPr>
          <a:endParaRPr lang="en-US"/>
        </a:p>
      </dgm:t>
    </dgm:pt>
    <dgm:pt modelId="{5B2D3361-EF3E-4014-B3C4-2CEAB4B01136}">
      <dgm:prSet phldr="0"/>
      <dgm:spPr/>
      <dgm:t>
        <a:bodyPr/>
        <a:lstStyle/>
        <a:p>
          <a:pPr>
            <a:lnSpc>
              <a:spcPct val="100000"/>
            </a:lnSpc>
          </a:pPr>
          <a:r>
            <a:rPr lang="en-GB">
              <a:latin typeface="Calibri Light" panose="020F0302020204030204"/>
            </a:rPr>
            <a:t>Our company is a PLC.</a:t>
          </a:r>
        </a:p>
      </dgm:t>
    </dgm:pt>
    <dgm:pt modelId="{C053F382-420E-4D90-8042-F6069E78F53C}" type="parTrans" cxnId="{AA94687C-7E47-4758-B915-9C8DAB30F046}">
      <dgm:prSet/>
      <dgm:spPr/>
    </dgm:pt>
    <dgm:pt modelId="{69E505F0-B1CF-4F3E-A3F6-385950690FF0}" type="sibTrans" cxnId="{AA94687C-7E47-4758-B915-9C8DAB30F046}">
      <dgm:prSet/>
      <dgm:spPr/>
    </dgm:pt>
    <dgm:pt modelId="{C9D8D019-EB3E-40C8-B921-B774B0AADF87}">
      <dgm:prSet phldr="0"/>
      <dgm:spPr/>
      <dgm:t>
        <a:bodyPr/>
        <a:lstStyle/>
        <a:p>
          <a:pPr>
            <a:lnSpc>
              <a:spcPct val="100000"/>
            </a:lnSpc>
          </a:pPr>
          <a:r>
            <a:rPr lang="en-GB">
              <a:latin typeface="Calibri Light" panose="020F0302020204030204"/>
            </a:rPr>
            <a:t> Date</a:t>
          </a:r>
          <a:r>
            <a:rPr lang="en-GB"/>
            <a:t> established:</a:t>
          </a:r>
          <a:r>
            <a:rPr lang="en-GB">
              <a:latin typeface="Calibri Light" panose="020F0302020204030204"/>
            </a:rPr>
            <a:t> 1st July</a:t>
          </a:r>
          <a:endParaRPr lang="en-GB"/>
        </a:p>
      </dgm:t>
    </dgm:pt>
    <dgm:pt modelId="{D75662B5-CE91-467D-A0BF-9495BDF702C3}" type="parTrans" cxnId="{27DDADA9-122E-4F98-B422-3A2F7B40DB1B}">
      <dgm:prSet/>
      <dgm:spPr/>
    </dgm:pt>
    <dgm:pt modelId="{4F831E61-75EB-4875-A8C5-5A605EBE5CFA}" type="sibTrans" cxnId="{27DDADA9-122E-4F98-B422-3A2F7B40DB1B}">
      <dgm:prSet/>
      <dgm:spPr/>
      <dgm:t>
        <a:bodyPr/>
        <a:lstStyle/>
        <a:p>
          <a:pPr>
            <a:lnSpc>
              <a:spcPct val="100000"/>
            </a:lnSpc>
          </a:pPr>
          <a:endParaRPr lang="en-GB"/>
        </a:p>
      </dgm:t>
    </dgm:pt>
    <dgm:pt modelId="{6C36B8DA-8835-414B-AB8D-446D49A5C5AB}" type="pres">
      <dgm:prSet presAssocID="{50640ACC-089D-402F-97D5-7E06D477FDDB}" presName="root" presStyleCnt="0">
        <dgm:presLayoutVars>
          <dgm:dir/>
          <dgm:resizeHandles val="exact"/>
        </dgm:presLayoutVars>
      </dgm:prSet>
      <dgm:spPr/>
    </dgm:pt>
    <dgm:pt modelId="{CFC51F8E-AB0B-4604-AAEE-B4E625B9AC8C}" type="pres">
      <dgm:prSet presAssocID="{50640ACC-089D-402F-97D5-7E06D477FDDB}" presName="container" presStyleCnt="0">
        <dgm:presLayoutVars>
          <dgm:dir/>
          <dgm:resizeHandles val="exact"/>
        </dgm:presLayoutVars>
      </dgm:prSet>
      <dgm:spPr/>
    </dgm:pt>
    <dgm:pt modelId="{D0F3EAD1-C05A-43D9-8F8E-FA51D552F10F}" type="pres">
      <dgm:prSet presAssocID="{5FF0F77B-8712-41DB-BA41-2A75E405C7E6}" presName="compNode" presStyleCnt="0"/>
      <dgm:spPr/>
    </dgm:pt>
    <dgm:pt modelId="{1DD415F6-A5AF-43BC-98C5-BA4347250064}" type="pres">
      <dgm:prSet presAssocID="{5FF0F77B-8712-41DB-BA41-2A75E405C7E6}" presName="iconBgRect" presStyleLbl="bgShp" presStyleIdx="0" presStyleCnt="8"/>
      <dgm:spPr/>
    </dgm:pt>
    <dgm:pt modelId="{97395CC3-6B5A-4445-AD08-6DF2B1DF9BDF}" type="pres">
      <dgm:prSet presAssocID="{5FF0F77B-8712-41DB-BA41-2A75E405C7E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fresh"/>
        </a:ext>
      </dgm:extLst>
    </dgm:pt>
    <dgm:pt modelId="{D33D0B3B-0E2B-4D6B-9625-C0F5CAEB9326}" type="pres">
      <dgm:prSet presAssocID="{5FF0F77B-8712-41DB-BA41-2A75E405C7E6}" presName="spaceRect" presStyleCnt="0"/>
      <dgm:spPr/>
    </dgm:pt>
    <dgm:pt modelId="{D2435F22-8D9E-4723-9E06-C1D743AF2E7F}" type="pres">
      <dgm:prSet presAssocID="{5FF0F77B-8712-41DB-BA41-2A75E405C7E6}" presName="textRect" presStyleLbl="revTx" presStyleIdx="0" presStyleCnt="8">
        <dgm:presLayoutVars>
          <dgm:chMax val="1"/>
          <dgm:chPref val="1"/>
        </dgm:presLayoutVars>
      </dgm:prSet>
      <dgm:spPr/>
    </dgm:pt>
    <dgm:pt modelId="{EED10B82-4241-438B-89A9-968EAFE4E4FB}" type="pres">
      <dgm:prSet presAssocID="{1D2B35A8-CC46-4E86-B195-FB9D4A9F8412}" presName="sibTrans" presStyleLbl="sibTrans2D1" presStyleIdx="0" presStyleCnt="0"/>
      <dgm:spPr/>
    </dgm:pt>
    <dgm:pt modelId="{E64519A2-2FB5-424C-BF01-880D6C87D924}" type="pres">
      <dgm:prSet presAssocID="{75FB16C8-8BC8-4307-976C-6EEADCE6B12D}" presName="compNode" presStyleCnt="0"/>
      <dgm:spPr/>
    </dgm:pt>
    <dgm:pt modelId="{133FEB30-1E0E-4789-9566-ED021AE8A667}" type="pres">
      <dgm:prSet presAssocID="{75FB16C8-8BC8-4307-976C-6EEADCE6B12D}" presName="iconBgRect" presStyleLbl="bgShp" presStyleIdx="1" presStyleCnt="8"/>
      <dgm:spPr/>
    </dgm:pt>
    <dgm:pt modelId="{8977DBF0-1FAB-4C7E-BC15-F8A6F0F0C792}" type="pres">
      <dgm:prSet presAssocID="{75FB16C8-8BC8-4307-976C-6EEADCE6B12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0A9200DF-C288-4C86-B025-ED0986520B75}" type="pres">
      <dgm:prSet presAssocID="{75FB16C8-8BC8-4307-976C-6EEADCE6B12D}" presName="spaceRect" presStyleCnt="0"/>
      <dgm:spPr/>
    </dgm:pt>
    <dgm:pt modelId="{0CD0B22C-8615-457D-BA92-14089603FDB9}" type="pres">
      <dgm:prSet presAssocID="{75FB16C8-8BC8-4307-976C-6EEADCE6B12D}" presName="textRect" presStyleLbl="revTx" presStyleIdx="1" presStyleCnt="8">
        <dgm:presLayoutVars>
          <dgm:chMax val="1"/>
          <dgm:chPref val="1"/>
        </dgm:presLayoutVars>
      </dgm:prSet>
      <dgm:spPr/>
    </dgm:pt>
    <dgm:pt modelId="{C5E4B1F2-FAAE-440F-B129-E0A8E63B8990}" type="pres">
      <dgm:prSet presAssocID="{AE212A7D-45E7-4C71-AEF6-821D435D9CE1}" presName="sibTrans" presStyleLbl="sibTrans2D1" presStyleIdx="0" presStyleCnt="0"/>
      <dgm:spPr/>
    </dgm:pt>
    <dgm:pt modelId="{3764852D-5201-43A1-A27C-FC970B8AE5F2}" type="pres">
      <dgm:prSet presAssocID="{C9D8D019-EB3E-40C8-B921-B774B0AADF87}" presName="compNode" presStyleCnt="0"/>
      <dgm:spPr/>
    </dgm:pt>
    <dgm:pt modelId="{E6274755-9680-4136-8C71-3278F511364B}" type="pres">
      <dgm:prSet presAssocID="{C9D8D019-EB3E-40C8-B921-B774B0AADF87}" presName="iconBgRect" presStyleLbl="bgShp" presStyleIdx="2" presStyleCnt="8"/>
      <dgm:spPr/>
    </dgm:pt>
    <dgm:pt modelId="{C891EFA1-4DCF-49CD-92CA-031495D0047E}" type="pres">
      <dgm:prSet presAssocID="{C9D8D019-EB3E-40C8-B921-B774B0AADF87}" presName="iconRect" presStyleLbl="node1" presStyleIdx="2" presStyleCnt="8"/>
      <dgm:spPr/>
    </dgm:pt>
    <dgm:pt modelId="{C73BCA4D-5DCE-450C-988A-81D953AC7FF5}" type="pres">
      <dgm:prSet presAssocID="{C9D8D019-EB3E-40C8-B921-B774B0AADF87}" presName="spaceRect" presStyleCnt="0"/>
      <dgm:spPr/>
    </dgm:pt>
    <dgm:pt modelId="{63752CED-9BD9-4838-8F12-4ED8C3E622C6}" type="pres">
      <dgm:prSet presAssocID="{C9D8D019-EB3E-40C8-B921-B774B0AADF87}" presName="textRect" presStyleLbl="revTx" presStyleIdx="2" presStyleCnt="8">
        <dgm:presLayoutVars>
          <dgm:chMax val="1"/>
          <dgm:chPref val="1"/>
        </dgm:presLayoutVars>
      </dgm:prSet>
      <dgm:spPr/>
    </dgm:pt>
    <dgm:pt modelId="{30E437B2-5AB7-47CE-B13E-7E91387010EB}" type="pres">
      <dgm:prSet presAssocID="{4F831E61-75EB-4875-A8C5-5A605EBE5CFA}" presName="sibTrans" presStyleLbl="sibTrans2D1" presStyleIdx="0" presStyleCnt="0"/>
      <dgm:spPr/>
    </dgm:pt>
    <dgm:pt modelId="{2B1CD6A0-4D36-4455-AD91-E5AFAB466556}" type="pres">
      <dgm:prSet presAssocID="{C4878AA5-078B-4ADB-8323-22C7213D1E60}" presName="compNode" presStyleCnt="0"/>
      <dgm:spPr/>
    </dgm:pt>
    <dgm:pt modelId="{81FFDD4F-C15D-411A-A0BC-C95AE42F93A4}" type="pres">
      <dgm:prSet presAssocID="{C4878AA5-078B-4ADB-8323-22C7213D1E60}" presName="iconBgRect" presStyleLbl="bgShp" presStyleIdx="3" presStyleCnt="8"/>
      <dgm:spPr/>
    </dgm:pt>
    <dgm:pt modelId="{E7DDBD2A-2C68-4BFF-A9A8-B10CCD91639F}" type="pres">
      <dgm:prSet presAssocID="{C4878AA5-078B-4ADB-8323-22C7213D1E60}" presName="iconRect" presStyleLbl="node1" presStyleIdx="3"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1C3D19BD-D24E-4045-B8E5-940E46C2756D}" type="pres">
      <dgm:prSet presAssocID="{C4878AA5-078B-4ADB-8323-22C7213D1E60}" presName="spaceRect" presStyleCnt="0"/>
      <dgm:spPr/>
    </dgm:pt>
    <dgm:pt modelId="{D443F036-CB85-4258-91D3-2A290C061620}" type="pres">
      <dgm:prSet presAssocID="{C4878AA5-078B-4ADB-8323-22C7213D1E60}" presName="textRect" presStyleLbl="revTx" presStyleIdx="3" presStyleCnt="8">
        <dgm:presLayoutVars>
          <dgm:chMax val="1"/>
          <dgm:chPref val="1"/>
        </dgm:presLayoutVars>
      </dgm:prSet>
      <dgm:spPr/>
    </dgm:pt>
    <dgm:pt modelId="{AFACE075-A94E-4F16-A016-4D80CF597FA2}" type="pres">
      <dgm:prSet presAssocID="{9B6B4726-E04F-44C1-8430-1F773C1E1C24}" presName="sibTrans" presStyleLbl="sibTrans2D1" presStyleIdx="0" presStyleCnt="0"/>
      <dgm:spPr/>
    </dgm:pt>
    <dgm:pt modelId="{3EE0766F-5FC8-41AE-8242-2F6BDCC97E69}" type="pres">
      <dgm:prSet presAssocID="{BCA1363C-BAA1-48D4-87FB-A3A5219003A4}" presName="compNode" presStyleCnt="0"/>
      <dgm:spPr/>
    </dgm:pt>
    <dgm:pt modelId="{00AA7A3F-987B-454F-AADC-366499F0B3FC}" type="pres">
      <dgm:prSet presAssocID="{BCA1363C-BAA1-48D4-87FB-A3A5219003A4}" presName="iconBgRect" presStyleLbl="bgShp" presStyleIdx="4" presStyleCnt="8"/>
      <dgm:spPr/>
    </dgm:pt>
    <dgm:pt modelId="{122334B0-DF82-4B23-8C38-FACB72C855D1}" type="pres">
      <dgm:prSet presAssocID="{BCA1363C-BAA1-48D4-87FB-A3A5219003A4}" presName="iconRect" presStyleLbl="node1" presStyleIdx="4"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BD1E1CBA-BC82-44AB-B993-81DA9C7C42C3}" type="pres">
      <dgm:prSet presAssocID="{BCA1363C-BAA1-48D4-87FB-A3A5219003A4}" presName="spaceRect" presStyleCnt="0"/>
      <dgm:spPr/>
    </dgm:pt>
    <dgm:pt modelId="{E778BBB8-F0FE-4845-8739-F75EB4968033}" type="pres">
      <dgm:prSet presAssocID="{BCA1363C-BAA1-48D4-87FB-A3A5219003A4}" presName="textRect" presStyleLbl="revTx" presStyleIdx="4" presStyleCnt="8">
        <dgm:presLayoutVars>
          <dgm:chMax val="1"/>
          <dgm:chPref val="1"/>
        </dgm:presLayoutVars>
      </dgm:prSet>
      <dgm:spPr/>
    </dgm:pt>
    <dgm:pt modelId="{08BEE3BD-7031-4817-AF88-C5FE344BFBAB}" type="pres">
      <dgm:prSet presAssocID="{B8D57ECA-858A-410A-B371-BF5AC09DB675}" presName="sibTrans" presStyleLbl="sibTrans2D1" presStyleIdx="0" presStyleCnt="0"/>
      <dgm:spPr/>
    </dgm:pt>
    <dgm:pt modelId="{87079B8A-F480-4B4B-9F3E-C2391E9D0EF2}" type="pres">
      <dgm:prSet presAssocID="{2CAB621E-A739-4FB9-B516-9A26AC0BB47C}" presName="compNode" presStyleCnt="0"/>
      <dgm:spPr/>
    </dgm:pt>
    <dgm:pt modelId="{B7A8DEB9-A9D3-4616-B673-47AF5F1E5F16}" type="pres">
      <dgm:prSet presAssocID="{2CAB621E-A739-4FB9-B516-9A26AC0BB47C}" presName="iconBgRect" presStyleLbl="bgShp" presStyleIdx="5" presStyleCnt="8"/>
      <dgm:spPr/>
    </dgm:pt>
    <dgm:pt modelId="{3EC89ABA-30C7-4C19-9C2F-9F49660AFA69}" type="pres">
      <dgm:prSet presAssocID="{2CAB621E-A739-4FB9-B516-9A26AC0BB47C}" presName="iconRect" presStyleLbl="node1" presStyleIdx="5"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ey"/>
        </a:ext>
      </dgm:extLst>
    </dgm:pt>
    <dgm:pt modelId="{6360020F-6732-490D-BF57-ECE02391E7D7}" type="pres">
      <dgm:prSet presAssocID="{2CAB621E-A739-4FB9-B516-9A26AC0BB47C}" presName="spaceRect" presStyleCnt="0"/>
      <dgm:spPr/>
    </dgm:pt>
    <dgm:pt modelId="{416FE442-CC74-4CB1-A8CE-05C1C4102346}" type="pres">
      <dgm:prSet presAssocID="{2CAB621E-A739-4FB9-B516-9A26AC0BB47C}" presName="textRect" presStyleLbl="revTx" presStyleIdx="5" presStyleCnt="8">
        <dgm:presLayoutVars>
          <dgm:chMax val="1"/>
          <dgm:chPref val="1"/>
        </dgm:presLayoutVars>
      </dgm:prSet>
      <dgm:spPr/>
    </dgm:pt>
    <dgm:pt modelId="{DA67129F-144B-4D7B-8805-217C6DD3C482}" type="pres">
      <dgm:prSet presAssocID="{B41CA019-A185-440E-9023-D86FADE75C36}" presName="sibTrans" presStyleLbl="sibTrans2D1" presStyleIdx="0" presStyleCnt="0"/>
      <dgm:spPr/>
    </dgm:pt>
    <dgm:pt modelId="{DAC80994-5AF5-419B-A571-DAE518D5C646}" type="pres">
      <dgm:prSet presAssocID="{E2280C73-6D60-44E4-B9EF-30FAAB34EA4C}" presName="compNode" presStyleCnt="0"/>
      <dgm:spPr/>
    </dgm:pt>
    <dgm:pt modelId="{FE16450E-D606-459D-9292-A03A1D78E8C2}" type="pres">
      <dgm:prSet presAssocID="{E2280C73-6D60-44E4-B9EF-30FAAB34EA4C}" presName="iconBgRect" presStyleLbl="bgShp" presStyleIdx="6" presStyleCnt="8"/>
      <dgm:spPr/>
    </dgm:pt>
    <dgm:pt modelId="{3FEFFA11-82D8-47F1-AE65-C3D8AE10701C}" type="pres">
      <dgm:prSet presAssocID="{E2280C73-6D60-44E4-B9EF-30FAAB34EA4C}" presName="iconRect" presStyleLbl="node1" presStyleIdx="6"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
        </a:ext>
      </dgm:extLst>
    </dgm:pt>
    <dgm:pt modelId="{AF8D324D-5BA1-4345-B697-25048F936ADB}" type="pres">
      <dgm:prSet presAssocID="{E2280C73-6D60-44E4-B9EF-30FAAB34EA4C}" presName="spaceRect" presStyleCnt="0"/>
      <dgm:spPr/>
    </dgm:pt>
    <dgm:pt modelId="{D98663CE-847E-4C54-AC59-91634D6237E8}" type="pres">
      <dgm:prSet presAssocID="{E2280C73-6D60-44E4-B9EF-30FAAB34EA4C}" presName="textRect" presStyleLbl="revTx" presStyleIdx="6" presStyleCnt="8">
        <dgm:presLayoutVars>
          <dgm:chMax val="1"/>
          <dgm:chPref val="1"/>
        </dgm:presLayoutVars>
      </dgm:prSet>
      <dgm:spPr/>
    </dgm:pt>
    <dgm:pt modelId="{29DF2146-A4C4-4080-9385-A216C8AE9F57}" type="pres">
      <dgm:prSet presAssocID="{A13D4046-29FA-47B7-95E9-48497061CADE}" presName="sibTrans" presStyleLbl="sibTrans2D1" presStyleIdx="0" presStyleCnt="0"/>
      <dgm:spPr/>
    </dgm:pt>
    <dgm:pt modelId="{0F76F694-8152-479F-BF95-1B5979B12462}" type="pres">
      <dgm:prSet presAssocID="{5B2D3361-EF3E-4014-B3C4-2CEAB4B01136}" presName="compNode" presStyleCnt="0"/>
      <dgm:spPr/>
    </dgm:pt>
    <dgm:pt modelId="{0DC148DE-4D52-49A3-A085-B64356330EE2}" type="pres">
      <dgm:prSet presAssocID="{5B2D3361-EF3E-4014-B3C4-2CEAB4B01136}" presName="iconBgRect" presStyleLbl="bgShp" presStyleIdx="7" presStyleCnt="8"/>
      <dgm:spPr/>
    </dgm:pt>
    <dgm:pt modelId="{4F8D164B-7978-436E-B1E6-9FEF7CBE235B}" type="pres">
      <dgm:prSet presAssocID="{5B2D3361-EF3E-4014-B3C4-2CEAB4B01136}" presName="iconRect" presStyleLbl="node1" presStyleIdx="7" presStyleCnt="8"/>
      <dgm:spPr/>
    </dgm:pt>
    <dgm:pt modelId="{B05C426E-B0DE-4297-8163-A024BADA412D}" type="pres">
      <dgm:prSet presAssocID="{5B2D3361-EF3E-4014-B3C4-2CEAB4B01136}" presName="spaceRect" presStyleCnt="0"/>
      <dgm:spPr/>
    </dgm:pt>
    <dgm:pt modelId="{11FD2AE4-E9F4-49C3-813E-C5FD2DD75D58}" type="pres">
      <dgm:prSet presAssocID="{5B2D3361-EF3E-4014-B3C4-2CEAB4B01136}" presName="textRect" presStyleLbl="revTx" presStyleIdx="7" presStyleCnt="8">
        <dgm:presLayoutVars>
          <dgm:chMax val="1"/>
          <dgm:chPref val="1"/>
        </dgm:presLayoutVars>
      </dgm:prSet>
      <dgm:spPr/>
    </dgm:pt>
  </dgm:ptLst>
  <dgm:cxnLst>
    <dgm:cxn modelId="{BD015B1A-3348-4F12-BEBB-45DA16294D74}" type="presOf" srcId="{B41CA019-A185-440E-9023-D86FADE75C36}" destId="{DA67129F-144B-4D7B-8805-217C6DD3C482}" srcOrd="0" destOrd="0" presId="urn:microsoft.com/office/officeart/2018/2/layout/IconCircleList"/>
    <dgm:cxn modelId="{C9DB961B-8043-41C7-9374-5958CB5700DC}" type="presOf" srcId="{5B2D3361-EF3E-4014-B3C4-2CEAB4B01136}" destId="{11FD2AE4-E9F4-49C3-813E-C5FD2DD75D58}" srcOrd="0" destOrd="0" presId="urn:microsoft.com/office/officeart/2018/2/layout/IconCircleList"/>
    <dgm:cxn modelId="{D6BB081C-5A42-415D-912B-A1F3E81B3EA8}" type="presOf" srcId="{75FB16C8-8BC8-4307-976C-6EEADCE6B12D}" destId="{0CD0B22C-8615-457D-BA92-14089603FDB9}" srcOrd="0" destOrd="0" presId="urn:microsoft.com/office/officeart/2018/2/layout/IconCircleList"/>
    <dgm:cxn modelId="{5C6FE420-DBEE-49B5-A4F2-392C4E8A00B4}" type="presOf" srcId="{A13D4046-29FA-47B7-95E9-48497061CADE}" destId="{29DF2146-A4C4-4080-9385-A216C8AE9F57}" srcOrd="0" destOrd="0" presId="urn:microsoft.com/office/officeart/2018/2/layout/IconCircleList"/>
    <dgm:cxn modelId="{6A76E322-E6EC-460A-9594-F146F704EABF}" type="presOf" srcId="{C4878AA5-078B-4ADB-8323-22C7213D1E60}" destId="{D443F036-CB85-4258-91D3-2A290C061620}" srcOrd="0" destOrd="0" presId="urn:microsoft.com/office/officeart/2018/2/layout/IconCircleList"/>
    <dgm:cxn modelId="{4F43A624-82F6-4251-9EB1-210241768E00}" type="presOf" srcId="{4F831E61-75EB-4875-A8C5-5A605EBE5CFA}" destId="{30E437B2-5AB7-47CE-B13E-7E91387010EB}" srcOrd="0" destOrd="0" presId="urn:microsoft.com/office/officeart/2018/2/layout/IconCircleList"/>
    <dgm:cxn modelId="{30DE7F64-FC6E-44EC-A33E-8271964A6571}" type="presOf" srcId="{5FF0F77B-8712-41DB-BA41-2A75E405C7E6}" destId="{D2435F22-8D9E-4723-9E06-C1D743AF2E7F}" srcOrd="0" destOrd="0" presId="urn:microsoft.com/office/officeart/2018/2/layout/IconCircleList"/>
    <dgm:cxn modelId="{159D4F68-27E7-443F-BB70-7539358C973C}" srcId="{50640ACC-089D-402F-97D5-7E06D477FDDB}" destId="{75FB16C8-8BC8-4307-976C-6EEADCE6B12D}" srcOrd="1" destOrd="0" parTransId="{D12E3460-55C2-4060-8521-8D654348A5AE}" sibTransId="{AE212A7D-45E7-4C71-AEF6-821D435D9CE1}"/>
    <dgm:cxn modelId="{20CF626A-19A1-4ADC-B09C-C353886D23DC}" type="presOf" srcId="{BCA1363C-BAA1-48D4-87FB-A3A5219003A4}" destId="{E778BBB8-F0FE-4845-8739-F75EB4968033}" srcOrd="0" destOrd="0" presId="urn:microsoft.com/office/officeart/2018/2/layout/IconCircleList"/>
    <dgm:cxn modelId="{AA94687C-7E47-4758-B915-9C8DAB30F046}" srcId="{50640ACC-089D-402F-97D5-7E06D477FDDB}" destId="{5B2D3361-EF3E-4014-B3C4-2CEAB4B01136}" srcOrd="7" destOrd="0" parTransId="{C053F382-420E-4D90-8042-F6069E78F53C}" sibTransId="{69E505F0-B1CF-4F3E-A3F6-385950690FF0}"/>
    <dgm:cxn modelId="{9282288C-351F-4DFB-8441-E72FD691ECA6}" type="presOf" srcId="{9B6B4726-E04F-44C1-8430-1F773C1E1C24}" destId="{AFACE075-A94E-4F16-A016-4D80CF597FA2}" srcOrd="0" destOrd="0" presId="urn:microsoft.com/office/officeart/2018/2/layout/IconCircleList"/>
    <dgm:cxn modelId="{27DDADA9-122E-4F98-B422-3A2F7B40DB1B}" srcId="{50640ACC-089D-402F-97D5-7E06D477FDDB}" destId="{C9D8D019-EB3E-40C8-B921-B774B0AADF87}" srcOrd="2" destOrd="0" parTransId="{D75662B5-CE91-467D-A0BF-9495BDF702C3}" sibTransId="{4F831E61-75EB-4875-A8C5-5A605EBE5CFA}"/>
    <dgm:cxn modelId="{EEB560B8-CC69-4244-8ED9-257EEFFC9DF7}" type="presOf" srcId="{AE212A7D-45E7-4C71-AEF6-821D435D9CE1}" destId="{C5E4B1F2-FAAE-440F-B129-E0A8E63B8990}" srcOrd="0" destOrd="0" presId="urn:microsoft.com/office/officeart/2018/2/layout/IconCircleList"/>
    <dgm:cxn modelId="{DAFCCFBD-9EF0-45DB-87E9-3C8C38C6DA67}" type="presOf" srcId="{C9D8D019-EB3E-40C8-B921-B774B0AADF87}" destId="{63752CED-9BD9-4838-8F12-4ED8C3E622C6}" srcOrd="0" destOrd="0" presId="urn:microsoft.com/office/officeart/2018/2/layout/IconCircleList"/>
    <dgm:cxn modelId="{D0F49DC0-0FED-4ACD-9695-08068805D9DD}" srcId="{50640ACC-089D-402F-97D5-7E06D477FDDB}" destId="{E2280C73-6D60-44E4-B9EF-30FAAB34EA4C}" srcOrd="6" destOrd="0" parTransId="{2D87AD97-098C-45CA-BCE0-A8E60EFD2E52}" sibTransId="{A13D4046-29FA-47B7-95E9-48497061CADE}"/>
    <dgm:cxn modelId="{5A6BB6C3-DABD-4DEB-ADA0-A1ADB2E4EB14}" srcId="{50640ACC-089D-402F-97D5-7E06D477FDDB}" destId="{C4878AA5-078B-4ADB-8323-22C7213D1E60}" srcOrd="3" destOrd="0" parTransId="{1E4768DD-67DC-4410-91FC-46D61D275591}" sibTransId="{9B6B4726-E04F-44C1-8430-1F773C1E1C24}"/>
    <dgm:cxn modelId="{4C5318CB-9F74-4878-986C-04FCD24019CB}" srcId="{50640ACC-089D-402F-97D5-7E06D477FDDB}" destId="{2CAB621E-A739-4FB9-B516-9A26AC0BB47C}" srcOrd="5" destOrd="0" parTransId="{FE733BD9-0057-4CF1-9BCA-26A948255B58}" sibTransId="{B41CA019-A185-440E-9023-D86FADE75C36}"/>
    <dgm:cxn modelId="{CE43D1CB-6EAC-426B-B46E-AA14B3A0A3CD}" type="presOf" srcId="{B8D57ECA-858A-410A-B371-BF5AC09DB675}" destId="{08BEE3BD-7031-4817-AF88-C5FE344BFBAB}" srcOrd="0" destOrd="0" presId="urn:microsoft.com/office/officeart/2018/2/layout/IconCircleList"/>
    <dgm:cxn modelId="{7CC9BBCD-A797-4024-86FD-82BC35887F33}" type="presOf" srcId="{50640ACC-089D-402F-97D5-7E06D477FDDB}" destId="{6C36B8DA-8835-414B-AB8D-446D49A5C5AB}" srcOrd="0" destOrd="0" presId="urn:microsoft.com/office/officeart/2018/2/layout/IconCircleList"/>
    <dgm:cxn modelId="{18E484DA-ED81-43A1-8045-FA662C18A772}" type="presOf" srcId="{2CAB621E-A739-4FB9-B516-9A26AC0BB47C}" destId="{416FE442-CC74-4CB1-A8CE-05C1C4102346}" srcOrd="0" destOrd="0" presId="urn:microsoft.com/office/officeart/2018/2/layout/IconCircleList"/>
    <dgm:cxn modelId="{38E931DB-69AE-4864-A4C3-7294DB63D706}" type="presOf" srcId="{1D2B35A8-CC46-4E86-B195-FB9D4A9F8412}" destId="{EED10B82-4241-438B-89A9-968EAFE4E4FB}" srcOrd="0" destOrd="0" presId="urn:microsoft.com/office/officeart/2018/2/layout/IconCircleList"/>
    <dgm:cxn modelId="{AB61D4DB-35D5-4010-925D-C85CFF818665}" srcId="{50640ACC-089D-402F-97D5-7E06D477FDDB}" destId="{BCA1363C-BAA1-48D4-87FB-A3A5219003A4}" srcOrd="4" destOrd="0" parTransId="{60386528-6B92-46A6-8A2A-C9DC1E4DA951}" sibTransId="{B8D57ECA-858A-410A-B371-BF5AC09DB675}"/>
    <dgm:cxn modelId="{530B36E2-49B0-4672-8F90-2FDF097998D1}" srcId="{50640ACC-089D-402F-97D5-7E06D477FDDB}" destId="{5FF0F77B-8712-41DB-BA41-2A75E405C7E6}" srcOrd="0" destOrd="0" parTransId="{2AF91F74-77E6-40D7-917F-FD6061209B2F}" sibTransId="{1D2B35A8-CC46-4E86-B195-FB9D4A9F8412}"/>
    <dgm:cxn modelId="{9C51ADFB-801B-45BF-B183-40452A54628A}" type="presOf" srcId="{E2280C73-6D60-44E4-B9EF-30FAAB34EA4C}" destId="{D98663CE-847E-4C54-AC59-91634D6237E8}" srcOrd="0" destOrd="0" presId="urn:microsoft.com/office/officeart/2018/2/layout/IconCircleList"/>
    <dgm:cxn modelId="{D057BC46-7135-422D-8D92-87C1D8851DFC}" type="presParOf" srcId="{6C36B8DA-8835-414B-AB8D-446D49A5C5AB}" destId="{CFC51F8E-AB0B-4604-AAEE-B4E625B9AC8C}" srcOrd="0" destOrd="0" presId="urn:microsoft.com/office/officeart/2018/2/layout/IconCircleList"/>
    <dgm:cxn modelId="{0CF8B3E3-207C-4C31-B270-93B5E2CE179E}" type="presParOf" srcId="{CFC51F8E-AB0B-4604-AAEE-B4E625B9AC8C}" destId="{D0F3EAD1-C05A-43D9-8F8E-FA51D552F10F}" srcOrd="0" destOrd="0" presId="urn:microsoft.com/office/officeart/2018/2/layout/IconCircleList"/>
    <dgm:cxn modelId="{D50CB8E7-6971-491D-94D2-39C13248FBBE}" type="presParOf" srcId="{D0F3EAD1-C05A-43D9-8F8E-FA51D552F10F}" destId="{1DD415F6-A5AF-43BC-98C5-BA4347250064}" srcOrd="0" destOrd="0" presId="urn:microsoft.com/office/officeart/2018/2/layout/IconCircleList"/>
    <dgm:cxn modelId="{C20488DD-4717-429E-8F8B-5C7C38BA702F}" type="presParOf" srcId="{D0F3EAD1-C05A-43D9-8F8E-FA51D552F10F}" destId="{97395CC3-6B5A-4445-AD08-6DF2B1DF9BDF}" srcOrd="1" destOrd="0" presId="urn:microsoft.com/office/officeart/2018/2/layout/IconCircleList"/>
    <dgm:cxn modelId="{E79CBDCE-092C-4B48-A079-D1A67DA804E2}" type="presParOf" srcId="{D0F3EAD1-C05A-43D9-8F8E-FA51D552F10F}" destId="{D33D0B3B-0E2B-4D6B-9625-C0F5CAEB9326}" srcOrd="2" destOrd="0" presId="urn:microsoft.com/office/officeart/2018/2/layout/IconCircleList"/>
    <dgm:cxn modelId="{C492D7FC-7313-4179-9375-4217610DBF90}" type="presParOf" srcId="{D0F3EAD1-C05A-43D9-8F8E-FA51D552F10F}" destId="{D2435F22-8D9E-4723-9E06-C1D743AF2E7F}" srcOrd="3" destOrd="0" presId="urn:microsoft.com/office/officeart/2018/2/layout/IconCircleList"/>
    <dgm:cxn modelId="{66F08DA4-AD68-472B-B1E9-C4829DD4E3CA}" type="presParOf" srcId="{CFC51F8E-AB0B-4604-AAEE-B4E625B9AC8C}" destId="{EED10B82-4241-438B-89A9-968EAFE4E4FB}" srcOrd="1" destOrd="0" presId="urn:microsoft.com/office/officeart/2018/2/layout/IconCircleList"/>
    <dgm:cxn modelId="{045A71F8-1FA3-488F-BFDA-6A65703FCBEC}" type="presParOf" srcId="{CFC51F8E-AB0B-4604-AAEE-B4E625B9AC8C}" destId="{E64519A2-2FB5-424C-BF01-880D6C87D924}" srcOrd="2" destOrd="0" presId="urn:microsoft.com/office/officeart/2018/2/layout/IconCircleList"/>
    <dgm:cxn modelId="{80FFE6E6-B3C4-4CF0-B0CD-5B6869C6B556}" type="presParOf" srcId="{E64519A2-2FB5-424C-BF01-880D6C87D924}" destId="{133FEB30-1E0E-4789-9566-ED021AE8A667}" srcOrd="0" destOrd="0" presId="urn:microsoft.com/office/officeart/2018/2/layout/IconCircleList"/>
    <dgm:cxn modelId="{2D987917-B813-4231-B814-4B26C0638387}" type="presParOf" srcId="{E64519A2-2FB5-424C-BF01-880D6C87D924}" destId="{8977DBF0-1FAB-4C7E-BC15-F8A6F0F0C792}" srcOrd="1" destOrd="0" presId="urn:microsoft.com/office/officeart/2018/2/layout/IconCircleList"/>
    <dgm:cxn modelId="{7871F0E5-5F87-43DD-AEF7-CB78A998935C}" type="presParOf" srcId="{E64519A2-2FB5-424C-BF01-880D6C87D924}" destId="{0A9200DF-C288-4C86-B025-ED0986520B75}" srcOrd="2" destOrd="0" presId="urn:microsoft.com/office/officeart/2018/2/layout/IconCircleList"/>
    <dgm:cxn modelId="{25F93561-A622-48B3-92FD-43087C55A1AA}" type="presParOf" srcId="{E64519A2-2FB5-424C-BF01-880D6C87D924}" destId="{0CD0B22C-8615-457D-BA92-14089603FDB9}" srcOrd="3" destOrd="0" presId="urn:microsoft.com/office/officeart/2018/2/layout/IconCircleList"/>
    <dgm:cxn modelId="{30B1732A-7AAD-4DC9-8589-63C982F1C5D4}" type="presParOf" srcId="{CFC51F8E-AB0B-4604-AAEE-B4E625B9AC8C}" destId="{C5E4B1F2-FAAE-440F-B129-E0A8E63B8990}" srcOrd="3" destOrd="0" presId="urn:microsoft.com/office/officeart/2018/2/layout/IconCircleList"/>
    <dgm:cxn modelId="{D0FB18BE-F3D4-4A5A-9D55-68F997CC5B5D}" type="presParOf" srcId="{CFC51F8E-AB0B-4604-AAEE-B4E625B9AC8C}" destId="{3764852D-5201-43A1-A27C-FC970B8AE5F2}" srcOrd="4" destOrd="0" presId="urn:microsoft.com/office/officeart/2018/2/layout/IconCircleList"/>
    <dgm:cxn modelId="{B6E24FBD-92A1-4AB2-BF14-91E2802AE8A4}" type="presParOf" srcId="{3764852D-5201-43A1-A27C-FC970B8AE5F2}" destId="{E6274755-9680-4136-8C71-3278F511364B}" srcOrd="0" destOrd="0" presId="urn:microsoft.com/office/officeart/2018/2/layout/IconCircleList"/>
    <dgm:cxn modelId="{0FF5B975-4EC2-4520-8C5D-044AB29D5721}" type="presParOf" srcId="{3764852D-5201-43A1-A27C-FC970B8AE5F2}" destId="{C891EFA1-4DCF-49CD-92CA-031495D0047E}" srcOrd="1" destOrd="0" presId="urn:microsoft.com/office/officeart/2018/2/layout/IconCircleList"/>
    <dgm:cxn modelId="{FA07524F-FDE8-4271-A6DD-BDC264359046}" type="presParOf" srcId="{3764852D-5201-43A1-A27C-FC970B8AE5F2}" destId="{C73BCA4D-5DCE-450C-988A-81D953AC7FF5}" srcOrd="2" destOrd="0" presId="urn:microsoft.com/office/officeart/2018/2/layout/IconCircleList"/>
    <dgm:cxn modelId="{83057CFE-CC61-40A5-AD4C-F31A8C79FEEF}" type="presParOf" srcId="{3764852D-5201-43A1-A27C-FC970B8AE5F2}" destId="{63752CED-9BD9-4838-8F12-4ED8C3E622C6}" srcOrd="3" destOrd="0" presId="urn:microsoft.com/office/officeart/2018/2/layout/IconCircleList"/>
    <dgm:cxn modelId="{2119E76B-1DE5-4DCB-BED4-9A6D38F74FB4}" type="presParOf" srcId="{CFC51F8E-AB0B-4604-AAEE-B4E625B9AC8C}" destId="{30E437B2-5AB7-47CE-B13E-7E91387010EB}" srcOrd="5" destOrd="0" presId="urn:microsoft.com/office/officeart/2018/2/layout/IconCircleList"/>
    <dgm:cxn modelId="{ECF024F7-3555-4DDE-9BDB-924010E9DD1C}" type="presParOf" srcId="{CFC51F8E-AB0B-4604-AAEE-B4E625B9AC8C}" destId="{2B1CD6A0-4D36-4455-AD91-E5AFAB466556}" srcOrd="6" destOrd="0" presId="urn:microsoft.com/office/officeart/2018/2/layout/IconCircleList"/>
    <dgm:cxn modelId="{0E776F68-B77A-4ECA-B167-FD5388E56F3F}" type="presParOf" srcId="{2B1CD6A0-4D36-4455-AD91-E5AFAB466556}" destId="{81FFDD4F-C15D-411A-A0BC-C95AE42F93A4}" srcOrd="0" destOrd="0" presId="urn:microsoft.com/office/officeart/2018/2/layout/IconCircleList"/>
    <dgm:cxn modelId="{C57F68BD-8B58-4F7D-953C-18BBD87372F1}" type="presParOf" srcId="{2B1CD6A0-4D36-4455-AD91-E5AFAB466556}" destId="{E7DDBD2A-2C68-4BFF-A9A8-B10CCD91639F}" srcOrd="1" destOrd="0" presId="urn:microsoft.com/office/officeart/2018/2/layout/IconCircleList"/>
    <dgm:cxn modelId="{0A9C9A26-9824-4174-8E1A-C89326DF4D3D}" type="presParOf" srcId="{2B1CD6A0-4D36-4455-AD91-E5AFAB466556}" destId="{1C3D19BD-D24E-4045-B8E5-940E46C2756D}" srcOrd="2" destOrd="0" presId="urn:microsoft.com/office/officeart/2018/2/layout/IconCircleList"/>
    <dgm:cxn modelId="{EAB0210E-3378-4562-A1CC-23C31DB1238B}" type="presParOf" srcId="{2B1CD6A0-4D36-4455-AD91-E5AFAB466556}" destId="{D443F036-CB85-4258-91D3-2A290C061620}" srcOrd="3" destOrd="0" presId="urn:microsoft.com/office/officeart/2018/2/layout/IconCircleList"/>
    <dgm:cxn modelId="{BD162515-451C-4B1A-B023-ECC709E6F3B4}" type="presParOf" srcId="{CFC51F8E-AB0B-4604-AAEE-B4E625B9AC8C}" destId="{AFACE075-A94E-4F16-A016-4D80CF597FA2}" srcOrd="7" destOrd="0" presId="urn:microsoft.com/office/officeart/2018/2/layout/IconCircleList"/>
    <dgm:cxn modelId="{7D4DDD9C-D8B4-4B83-BA72-C999F9BD04DF}" type="presParOf" srcId="{CFC51F8E-AB0B-4604-AAEE-B4E625B9AC8C}" destId="{3EE0766F-5FC8-41AE-8242-2F6BDCC97E69}" srcOrd="8" destOrd="0" presId="urn:microsoft.com/office/officeart/2018/2/layout/IconCircleList"/>
    <dgm:cxn modelId="{B0C7FEDB-8A1E-4B89-901C-58F6CA9BF7FB}" type="presParOf" srcId="{3EE0766F-5FC8-41AE-8242-2F6BDCC97E69}" destId="{00AA7A3F-987B-454F-AADC-366499F0B3FC}" srcOrd="0" destOrd="0" presId="urn:microsoft.com/office/officeart/2018/2/layout/IconCircleList"/>
    <dgm:cxn modelId="{2697E24A-6BA4-4C86-8AA3-8BBB73B7C20A}" type="presParOf" srcId="{3EE0766F-5FC8-41AE-8242-2F6BDCC97E69}" destId="{122334B0-DF82-4B23-8C38-FACB72C855D1}" srcOrd="1" destOrd="0" presId="urn:microsoft.com/office/officeart/2018/2/layout/IconCircleList"/>
    <dgm:cxn modelId="{42C86E03-DF58-4428-AC88-E73084858FAC}" type="presParOf" srcId="{3EE0766F-5FC8-41AE-8242-2F6BDCC97E69}" destId="{BD1E1CBA-BC82-44AB-B993-81DA9C7C42C3}" srcOrd="2" destOrd="0" presId="urn:microsoft.com/office/officeart/2018/2/layout/IconCircleList"/>
    <dgm:cxn modelId="{D41DF26D-DD05-4E7E-88CB-88A0E22A0367}" type="presParOf" srcId="{3EE0766F-5FC8-41AE-8242-2F6BDCC97E69}" destId="{E778BBB8-F0FE-4845-8739-F75EB4968033}" srcOrd="3" destOrd="0" presId="urn:microsoft.com/office/officeart/2018/2/layout/IconCircleList"/>
    <dgm:cxn modelId="{0B9B8FBF-B93F-4F7C-B3A5-D2EFDA285FD4}" type="presParOf" srcId="{CFC51F8E-AB0B-4604-AAEE-B4E625B9AC8C}" destId="{08BEE3BD-7031-4817-AF88-C5FE344BFBAB}" srcOrd="9" destOrd="0" presId="urn:microsoft.com/office/officeart/2018/2/layout/IconCircleList"/>
    <dgm:cxn modelId="{23399C50-52D6-4B4F-A279-28DF73FE5368}" type="presParOf" srcId="{CFC51F8E-AB0B-4604-AAEE-B4E625B9AC8C}" destId="{87079B8A-F480-4B4B-9F3E-C2391E9D0EF2}" srcOrd="10" destOrd="0" presId="urn:microsoft.com/office/officeart/2018/2/layout/IconCircleList"/>
    <dgm:cxn modelId="{FC745B35-A753-4987-AD17-2054CB5363AA}" type="presParOf" srcId="{87079B8A-F480-4B4B-9F3E-C2391E9D0EF2}" destId="{B7A8DEB9-A9D3-4616-B673-47AF5F1E5F16}" srcOrd="0" destOrd="0" presId="urn:microsoft.com/office/officeart/2018/2/layout/IconCircleList"/>
    <dgm:cxn modelId="{A01D27EC-54B8-4965-9DB7-E0C3277DE2F1}" type="presParOf" srcId="{87079B8A-F480-4B4B-9F3E-C2391E9D0EF2}" destId="{3EC89ABA-30C7-4C19-9C2F-9F49660AFA69}" srcOrd="1" destOrd="0" presId="urn:microsoft.com/office/officeart/2018/2/layout/IconCircleList"/>
    <dgm:cxn modelId="{AB034929-828E-449B-900C-96EB342BAB32}" type="presParOf" srcId="{87079B8A-F480-4B4B-9F3E-C2391E9D0EF2}" destId="{6360020F-6732-490D-BF57-ECE02391E7D7}" srcOrd="2" destOrd="0" presId="urn:microsoft.com/office/officeart/2018/2/layout/IconCircleList"/>
    <dgm:cxn modelId="{EBC7B769-CBF6-45DF-BB5E-6D39B441813E}" type="presParOf" srcId="{87079B8A-F480-4B4B-9F3E-C2391E9D0EF2}" destId="{416FE442-CC74-4CB1-A8CE-05C1C4102346}" srcOrd="3" destOrd="0" presId="urn:microsoft.com/office/officeart/2018/2/layout/IconCircleList"/>
    <dgm:cxn modelId="{29C0E794-4588-44D3-A8E7-108E72FBC09D}" type="presParOf" srcId="{CFC51F8E-AB0B-4604-AAEE-B4E625B9AC8C}" destId="{DA67129F-144B-4D7B-8805-217C6DD3C482}" srcOrd="11" destOrd="0" presId="urn:microsoft.com/office/officeart/2018/2/layout/IconCircleList"/>
    <dgm:cxn modelId="{95847A78-A83B-48EB-9E0C-90BECCAB8C66}" type="presParOf" srcId="{CFC51F8E-AB0B-4604-AAEE-B4E625B9AC8C}" destId="{DAC80994-5AF5-419B-A571-DAE518D5C646}" srcOrd="12" destOrd="0" presId="urn:microsoft.com/office/officeart/2018/2/layout/IconCircleList"/>
    <dgm:cxn modelId="{BD83A294-E51B-497F-BAAB-42471906AA0C}" type="presParOf" srcId="{DAC80994-5AF5-419B-A571-DAE518D5C646}" destId="{FE16450E-D606-459D-9292-A03A1D78E8C2}" srcOrd="0" destOrd="0" presId="urn:microsoft.com/office/officeart/2018/2/layout/IconCircleList"/>
    <dgm:cxn modelId="{BDA0F89F-D540-47B8-AF4F-FB704F5CD718}" type="presParOf" srcId="{DAC80994-5AF5-419B-A571-DAE518D5C646}" destId="{3FEFFA11-82D8-47F1-AE65-C3D8AE10701C}" srcOrd="1" destOrd="0" presId="urn:microsoft.com/office/officeart/2018/2/layout/IconCircleList"/>
    <dgm:cxn modelId="{595A5F74-EB5D-4901-B769-29C22B082DD4}" type="presParOf" srcId="{DAC80994-5AF5-419B-A571-DAE518D5C646}" destId="{AF8D324D-5BA1-4345-B697-25048F936ADB}" srcOrd="2" destOrd="0" presId="urn:microsoft.com/office/officeart/2018/2/layout/IconCircleList"/>
    <dgm:cxn modelId="{8EAF19E3-7F03-49C2-AB3D-FA0D18361505}" type="presParOf" srcId="{DAC80994-5AF5-419B-A571-DAE518D5C646}" destId="{D98663CE-847E-4C54-AC59-91634D6237E8}" srcOrd="3" destOrd="0" presId="urn:microsoft.com/office/officeart/2018/2/layout/IconCircleList"/>
    <dgm:cxn modelId="{D27D25F1-38EF-473D-8ED3-34687A95EBC0}" type="presParOf" srcId="{CFC51F8E-AB0B-4604-AAEE-B4E625B9AC8C}" destId="{29DF2146-A4C4-4080-9385-A216C8AE9F57}" srcOrd="13" destOrd="0" presId="urn:microsoft.com/office/officeart/2018/2/layout/IconCircleList"/>
    <dgm:cxn modelId="{E66DF053-EAD5-49AF-8C03-ED3235C9DF7B}" type="presParOf" srcId="{CFC51F8E-AB0B-4604-AAEE-B4E625B9AC8C}" destId="{0F76F694-8152-479F-BF95-1B5979B12462}" srcOrd="14" destOrd="0" presId="urn:microsoft.com/office/officeart/2018/2/layout/IconCircleList"/>
    <dgm:cxn modelId="{93D9A67A-A14D-4E60-967C-C1F42F34BDED}" type="presParOf" srcId="{0F76F694-8152-479F-BF95-1B5979B12462}" destId="{0DC148DE-4D52-49A3-A085-B64356330EE2}" srcOrd="0" destOrd="0" presId="urn:microsoft.com/office/officeart/2018/2/layout/IconCircleList"/>
    <dgm:cxn modelId="{D8BCB8EA-B23A-42D8-884A-AF65BD73E84E}" type="presParOf" srcId="{0F76F694-8152-479F-BF95-1B5979B12462}" destId="{4F8D164B-7978-436E-B1E6-9FEF7CBE235B}" srcOrd="1" destOrd="0" presId="urn:microsoft.com/office/officeart/2018/2/layout/IconCircleList"/>
    <dgm:cxn modelId="{7E474753-CD91-4481-B249-6DEA1D489CB4}" type="presParOf" srcId="{0F76F694-8152-479F-BF95-1B5979B12462}" destId="{B05C426E-B0DE-4297-8163-A024BADA412D}" srcOrd="2" destOrd="0" presId="urn:microsoft.com/office/officeart/2018/2/layout/IconCircleList"/>
    <dgm:cxn modelId="{D1653E6B-E269-4EAD-9619-ECCA59A2FEFE}" type="presParOf" srcId="{0F76F694-8152-479F-BF95-1B5979B12462}" destId="{11FD2AE4-E9F4-49C3-813E-C5FD2DD75D5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AE982492-D9A9-4885-B308-0951FF9BB237}">
      <dgm:prSet phldr="0"/>
      <dgm:spPr/>
      <dgm:t>
        <a:bodyPr/>
        <a:lstStyle/>
        <a:p>
          <a:pPr>
            <a:lnSpc>
              <a:spcPct val="100000"/>
            </a:lnSpc>
          </a:pPr>
          <a:r>
            <a:rPr lang="en-US">
              <a:latin typeface="Arial"/>
              <a:cs typeface="Arial"/>
            </a:rPr>
            <a:t>broaden the audience</a:t>
          </a:r>
        </a:p>
      </dgm:t>
    </dgm:pt>
    <dgm:pt modelId="{E52BB9CB-DDB6-42F8-A2FE-97622F2D15C5}" type="parTrans" cxnId="{4EC05042-FB88-4BEC-8595-DEE3E2021410}">
      <dgm:prSet/>
      <dgm:spPr/>
    </dgm:pt>
    <dgm:pt modelId="{197B9091-077A-4E7B-A2BA-C597D9AFD32B}" type="sibTrans" cxnId="{4EC05042-FB88-4BEC-8595-DEE3E2021410}">
      <dgm:prSet/>
      <dgm:spPr/>
    </dgm:pt>
    <dgm:pt modelId="{00151B0A-426D-46B2-8853-88D9CEB5FBE7}">
      <dgm:prSet phldr="0"/>
      <dgm:spPr/>
      <dgm:t>
        <a:bodyPr/>
        <a:lstStyle/>
        <a:p>
          <a:pPr>
            <a:lnSpc>
              <a:spcPct val="100000"/>
            </a:lnSpc>
          </a:pPr>
          <a:r>
            <a:rPr lang="en-US">
              <a:latin typeface="Arial"/>
              <a:cs typeface="Arial"/>
            </a:rPr>
            <a:t>expand or keep market share</a:t>
          </a:r>
        </a:p>
      </dgm:t>
    </dgm:pt>
    <dgm:pt modelId="{22D81CEF-7F3F-4253-86AD-DEB4E6423831}" type="parTrans" cxnId="{239C8A31-E4D7-4B03-B8B0-E9B7AAB1D7C3}">
      <dgm:prSet/>
      <dgm:spPr/>
    </dgm:pt>
    <dgm:pt modelId="{E56951C6-B8BA-43F4-AA6E-97C1B76BC756}" type="sibTrans" cxnId="{239C8A31-E4D7-4B03-B8B0-E9B7AAB1D7C3}">
      <dgm:prSet/>
      <dgm:spPr/>
    </dgm:pt>
    <dgm:pt modelId="{C557805C-1C7E-49D1-824C-4AF73330339D}">
      <dgm:prSet phldr="0"/>
      <dgm:spPr/>
      <dgm:t>
        <a:bodyPr/>
        <a:lstStyle/>
        <a:p>
          <a:pPr>
            <a:lnSpc>
              <a:spcPct val="100000"/>
            </a:lnSpc>
          </a:pPr>
          <a:r>
            <a:rPr lang="en-US">
              <a:latin typeface="Arial"/>
              <a:cs typeface="Arial"/>
            </a:rPr>
            <a:t>produce quality sales leads, or</a:t>
          </a:r>
        </a:p>
      </dgm:t>
    </dgm:pt>
    <dgm:pt modelId="{437595B4-C378-484C-8317-220515F7FC41}" type="parTrans" cxnId="{530428F8-ECD9-4C04-BA07-A4C76C3665D4}">
      <dgm:prSet/>
      <dgm:spPr/>
    </dgm:pt>
    <dgm:pt modelId="{7530D258-3683-49BF-A325-3A0604B60F71}" type="sibTrans" cxnId="{530428F8-ECD9-4C04-BA07-A4C76C3665D4}">
      <dgm:prSet/>
      <dgm:spPr/>
    </dgm:pt>
    <dgm:pt modelId="{ECDC8577-84FD-4B9B-97BD-D640E01BBC4F}">
      <dgm:prSet phldr="0"/>
      <dgm:spPr/>
      <dgm:t>
        <a:bodyPr/>
        <a:lstStyle/>
        <a:p>
          <a:pPr>
            <a:lnSpc>
              <a:spcPct val="100000"/>
            </a:lnSpc>
          </a:pPr>
          <a:r>
            <a:rPr lang="en-US">
              <a:latin typeface="Arial"/>
              <a:cs typeface="Arial"/>
            </a:rPr>
            <a:t>Boost utilisation among current clients</a:t>
          </a:r>
        </a:p>
      </dgm:t>
    </dgm:pt>
    <dgm:pt modelId="{0B4F10C2-2DBC-4181-9375-6BCF1FF3052C}" type="parTrans" cxnId="{43DE4D1F-3604-4D0B-97FD-980058F9F56D}">
      <dgm:prSet/>
      <dgm:spPr/>
    </dgm:pt>
    <dgm:pt modelId="{2861AA60-654C-44BC-B9AA-DF41F290131F}" type="sibTrans" cxnId="{43DE4D1F-3604-4D0B-97FD-980058F9F56D}">
      <dgm:prSet/>
      <dgm:spPr/>
    </dgm:pt>
    <dgm:pt modelId="{FF1BF4C7-8C9B-4B67-B804-C38DCA20A2B9}" type="pres">
      <dgm:prSet presAssocID="{DA332EA2-DC63-4BA0-A953-1C9FFAAAF731}" presName="root" presStyleCnt="0">
        <dgm:presLayoutVars>
          <dgm:dir/>
          <dgm:resizeHandles val="exact"/>
        </dgm:presLayoutVars>
      </dgm:prSet>
      <dgm:spPr/>
    </dgm:pt>
    <dgm:pt modelId="{0023E0EC-94B8-4E35-AC8D-078A9661F33C}" type="pres">
      <dgm:prSet presAssocID="{AE982492-D9A9-4885-B308-0951FF9BB237}" presName="compNode" presStyleCnt="0"/>
      <dgm:spPr/>
    </dgm:pt>
    <dgm:pt modelId="{1FD316D3-8BDB-44E2-B415-D31A18A0F2FC}" type="pres">
      <dgm:prSet presAssocID="{AE982492-D9A9-4885-B308-0951FF9BB237}" presName="bgRect" presStyleLbl="bgShp" presStyleIdx="0" presStyleCnt="4"/>
      <dgm:spPr/>
    </dgm:pt>
    <dgm:pt modelId="{B58084F6-0E30-45C9-91A6-09125F488126}" type="pres">
      <dgm:prSet presAssocID="{AE982492-D9A9-4885-B308-0951FF9BB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ximise"/>
        </a:ext>
      </dgm:extLst>
    </dgm:pt>
    <dgm:pt modelId="{343236E2-7380-4E2C-B264-62764E581F15}" type="pres">
      <dgm:prSet presAssocID="{AE982492-D9A9-4885-B308-0951FF9BB237}" presName="spaceRect" presStyleCnt="0"/>
      <dgm:spPr/>
    </dgm:pt>
    <dgm:pt modelId="{0763C0DC-E0FD-44D5-AFA5-A9888311AD60}" type="pres">
      <dgm:prSet presAssocID="{AE982492-D9A9-4885-B308-0951FF9BB237}" presName="parTx" presStyleLbl="revTx" presStyleIdx="0" presStyleCnt="4">
        <dgm:presLayoutVars>
          <dgm:chMax val="0"/>
          <dgm:chPref val="0"/>
        </dgm:presLayoutVars>
      </dgm:prSet>
      <dgm:spPr/>
    </dgm:pt>
    <dgm:pt modelId="{80A136F7-9D2E-4C0C-9ED1-00F0AF7BD159}" type="pres">
      <dgm:prSet presAssocID="{197B9091-077A-4E7B-A2BA-C597D9AFD32B}" presName="sibTrans" presStyleCnt="0"/>
      <dgm:spPr/>
    </dgm:pt>
    <dgm:pt modelId="{4C572259-1B95-4A54-8750-B5449CFD005C}" type="pres">
      <dgm:prSet presAssocID="{00151B0A-426D-46B2-8853-88D9CEB5FBE7}" presName="compNode" presStyleCnt="0"/>
      <dgm:spPr/>
    </dgm:pt>
    <dgm:pt modelId="{00BA62A1-0CF9-4ED7-825D-16E1FD4E3FDD}" type="pres">
      <dgm:prSet presAssocID="{00151B0A-426D-46B2-8853-88D9CEB5FBE7}" presName="bgRect" presStyleLbl="bgShp" presStyleIdx="1" presStyleCnt="4"/>
      <dgm:spPr/>
    </dgm:pt>
    <dgm:pt modelId="{5E6CDB3F-5339-4747-9510-13F6D890B5B3}" type="pres">
      <dgm:prSet presAssocID="{00151B0A-426D-46B2-8853-88D9CEB5FB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76643C14-7201-4E6E-A5C2-79B8FBD0B3D2}" type="pres">
      <dgm:prSet presAssocID="{00151B0A-426D-46B2-8853-88D9CEB5FBE7}" presName="spaceRect" presStyleCnt="0"/>
      <dgm:spPr/>
    </dgm:pt>
    <dgm:pt modelId="{3B641DAE-2121-46F9-A76E-05628E3E24AB}" type="pres">
      <dgm:prSet presAssocID="{00151B0A-426D-46B2-8853-88D9CEB5FBE7}" presName="parTx" presStyleLbl="revTx" presStyleIdx="1" presStyleCnt="4">
        <dgm:presLayoutVars>
          <dgm:chMax val="0"/>
          <dgm:chPref val="0"/>
        </dgm:presLayoutVars>
      </dgm:prSet>
      <dgm:spPr/>
    </dgm:pt>
    <dgm:pt modelId="{8143E9A5-DF57-4C0E-AEBE-FF1FA6DB2177}" type="pres">
      <dgm:prSet presAssocID="{E56951C6-B8BA-43F4-AA6E-97C1B76BC756}" presName="sibTrans" presStyleCnt="0"/>
      <dgm:spPr/>
    </dgm:pt>
    <dgm:pt modelId="{ABF7BD65-BB4D-4DF0-A834-5E9354A69A2C}" type="pres">
      <dgm:prSet presAssocID="{C557805C-1C7E-49D1-824C-4AF73330339D}" presName="compNode" presStyleCnt="0"/>
      <dgm:spPr/>
    </dgm:pt>
    <dgm:pt modelId="{FA11A3D3-2489-4928-8E32-6223E5C4324A}" type="pres">
      <dgm:prSet presAssocID="{C557805C-1C7E-49D1-824C-4AF73330339D}" presName="bgRect" presStyleLbl="bgShp" presStyleIdx="2" presStyleCnt="4"/>
      <dgm:spPr/>
    </dgm:pt>
    <dgm:pt modelId="{9A258D2E-B697-49BB-8EF1-E6679190E3EA}" type="pres">
      <dgm:prSet presAssocID="{C557805C-1C7E-49D1-824C-4AF7333033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C502C5BE-371A-4121-B5E0-D8BCFD1E7FD4}" type="pres">
      <dgm:prSet presAssocID="{C557805C-1C7E-49D1-824C-4AF73330339D}" presName="spaceRect" presStyleCnt="0"/>
      <dgm:spPr/>
    </dgm:pt>
    <dgm:pt modelId="{B6DD28AD-9ED3-40C3-825E-D516E36EB749}" type="pres">
      <dgm:prSet presAssocID="{C557805C-1C7E-49D1-824C-4AF73330339D}" presName="parTx" presStyleLbl="revTx" presStyleIdx="2" presStyleCnt="4">
        <dgm:presLayoutVars>
          <dgm:chMax val="0"/>
          <dgm:chPref val="0"/>
        </dgm:presLayoutVars>
      </dgm:prSet>
      <dgm:spPr/>
    </dgm:pt>
    <dgm:pt modelId="{D08FBDC8-0C1A-4D27-BBE8-9A543D4701C9}" type="pres">
      <dgm:prSet presAssocID="{7530D258-3683-49BF-A325-3A0604B60F71}" presName="sibTrans" presStyleCnt="0"/>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3" presStyleCnt="4"/>
      <dgm:spPr/>
    </dgm:pt>
    <dgm:pt modelId="{318E7883-7442-459B-94F4-B91976EDE9FD}" type="pres">
      <dgm:prSet presAssocID="{ECDC8577-84FD-4B9B-97BD-D640E01BBC4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3" presStyleCnt="4">
        <dgm:presLayoutVars>
          <dgm:chMax val="0"/>
          <dgm:chPref val="0"/>
        </dgm:presLayoutVars>
      </dgm:prSet>
      <dgm:spPr/>
    </dgm:pt>
  </dgm:ptLst>
  <dgm:cxnLst>
    <dgm:cxn modelId="{C83B060A-1571-41EA-B0B3-F34B6667EB30}" type="presOf" srcId="{ECDC8577-84FD-4B9B-97BD-D640E01BBC4F}" destId="{0B35C58B-6D1E-4345-8AE1-0B55A9C2E9C7}" srcOrd="0" destOrd="0" presId="urn:microsoft.com/office/officeart/2018/2/layout/IconVerticalSolidList"/>
    <dgm:cxn modelId="{43DE4D1F-3604-4D0B-97FD-980058F9F56D}" srcId="{DA332EA2-DC63-4BA0-A953-1C9FFAAAF731}" destId="{ECDC8577-84FD-4B9B-97BD-D640E01BBC4F}" srcOrd="3" destOrd="0" parTransId="{0B4F10C2-2DBC-4181-9375-6BCF1FF3052C}" sibTransId="{2861AA60-654C-44BC-B9AA-DF41F290131F}"/>
    <dgm:cxn modelId="{239C8A31-E4D7-4B03-B8B0-E9B7AAB1D7C3}" srcId="{DA332EA2-DC63-4BA0-A953-1C9FFAAAF731}" destId="{00151B0A-426D-46B2-8853-88D9CEB5FBE7}" srcOrd="1" destOrd="0" parTransId="{22D81CEF-7F3F-4253-86AD-DEB4E6423831}" sibTransId="{E56951C6-B8BA-43F4-AA6E-97C1B76BC756}"/>
    <dgm:cxn modelId="{4EC05042-FB88-4BEC-8595-DEE3E2021410}" srcId="{DA332EA2-DC63-4BA0-A953-1C9FFAAAF731}" destId="{AE982492-D9A9-4885-B308-0951FF9BB237}" srcOrd="0" destOrd="0" parTransId="{E52BB9CB-DDB6-42F8-A2FE-97622F2D15C5}" sibTransId="{197B9091-077A-4E7B-A2BA-C597D9AFD32B}"/>
    <dgm:cxn modelId="{FB609B48-3C33-4C97-95D4-E6F735300F8B}" type="presOf" srcId="{00151B0A-426D-46B2-8853-88D9CEB5FBE7}" destId="{3B641DAE-2121-46F9-A76E-05628E3E24AB}" srcOrd="0" destOrd="0" presId="urn:microsoft.com/office/officeart/2018/2/layout/IconVerticalSolidList"/>
    <dgm:cxn modelId="{75F9157B-3731-40CB-9365-8E620EEB000A}" type="presOf" srcId="{AE982492-D9A9-4885-B308-0951FF9BB237}" destId="{0763C0DC-E0FD-44D5-AFA5-A9888311AD60}"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30428F8-ECD9-4C04-BA07-A4C76C3665D4}" srcId="{DA332EA2-DC63-4BA0-A953-1C9FFAAAF731}" destId="{C557805C-1C7E-49D1-824C-4AF73330339D}" srcOrd="2" destOrd="0" parTransId="{437595B4-C378-484C-8317-220515F7FC41}" sibTransId="{7530D258-3683-49BF-A325-3A0604B60F71}"/>
    <dgm:cxn modelId="{96C6A0FC-CA17-4200-8547-897AC14D5B7F}" type="presOf" srcId="{C557805C-1C7E-49D1-824C-4AF73330339D}" destId="{B6DD28AD-9ED3-40C3-825E-D516E36EB749}" srcOrd="0" destOrd="0" presId="urn:microsoft.com/office/officeart/2018/2/layout/IconVerticalSolidList"/>
    <dgm:cxn modelId="{2FF5F013-0303-4605-8FB3-7A28484522C0}" type="presParOf" srcId="{FF1BF4C7-8C9B-4B67-B804-C38DCA20A2B9}" destId="{0023E0EC-94B8-4E35-AC8D-078A9661F33C}" srcOrd="0" destOrd="0" presId="urn:microsoft.com/office/officeart/2018/2/layout/IconVerticalSolidList"/>
    <dgm:cxn modelId="{89440A3B-EDAB-4163-B02B-54A6691D76B4}" type="presParOf" srcId="{0023E0EC-94B8-4E35-AC8D-078A9661F33C}" destId="{1FD316D3-8BDB-44E2-B415-D31A18A0F2FC}" srcOrd="0" destOrd="0" presId="urn:microsoft.com/office/officeart/2018/2/layout/IconVerticalSolidList"/>
    <dgm:cxn modelId="{A8AE8519-64F7-4AAC-9210-C8409B045BC2}" type="presParOf" srcId="{0023E0EC-94B8-4E35-AC8D-078A9661F33C}" destId="{B58084F6-0E30-45C9-91A6-09125F488126}" srcOrd="1" destOrd="0" presId="urn:microsoft.com/office/officeart/2018/2/layout/IconVerticalSolidList"/>
    <dgm:cxn modelId="{FF714301-4E24-4DC8-AA1B-699DBF9EAFC1}" type="presParOf" srcId="{0023E0EC-94B8-4E35-AC8D-078A9661F33C}" destId="{343236E2-7380-4E2C-B264-62764E581F15}" srcOrd="2" destOrd="0" presId="urn:microsoft.com/office/officeart/2018/2/layout/IconVerticalSolidList"/>
    <dgm:cxn modelId="{90DC354E-AC53-43BA-B914-DFB5F9050CD8}" type="presParOf" srcId="{0023E0EC-94B8-4E35-AC8D-078A9661F33C}" destId="{0763C0DC-E0FD-44D5-AFA5-A9888311AD60}" srcOrd="3" destOrd="0" presId="urn:microsoft.com/office/officeart/2018/2/layout/IconVerticalSolidList"/>
    <dgm:cxn modelId="{76A51EE1-9B5B-4C15-8E8A-9D488C7DC4B6}" type="presParOf" srcId="{FF1BF4C7-8C9B-4B67-B804-C38DCA20A2B9}" destId="{80A136F7-9D2E-4C0C-9ED1-00F0AF7BD159}" srcOrd="1" destOrd="0" presId="urn:microsoft.com/office/officeart/2018/2/layout/IconVerticalSolidList"/>
    <dgm:cxn modelId="{A0711C12-8D0E-4AFF-B079-50C16A16DE97}" type="presParOf" srcId="{FF1BF4C7-8C9B-4B67-B804-C38DCA20A2B9}" destId="{4C572259-1B95-4A54-8750-B5449CFD005C}" srcOrd="2" destOrd="0" presId="urn:microsoft.com/office/officeart/2018/2/layout/IconVerticalSolidList"/>
    <dgm:cxn modelId="{A4E516B9-2C86-40CB-BF7F-FB98BF66CA34}" type="presParOf" srcId="{4C572259-1B95-4A54-8750-B5449CFD005C}" destId="{00BA62A1-0CF9-4ED7-825D-16E1FD4E3FDD}" srcOrd="0" destOrd="0" presId="urn:microsoft.com/office/officeart/2018/2/layout/IconVerticalSolidList"/>
    <dgm:cxn modelId="{4B38C016-CF6F-4576-A698-B15CD0821465}" type="presParOf" srcId="{4C572259-1B95-4A54-8750-B5449CFD005C}" destId="{5E6CDB3F-5339-4747-9510-13F6D890B5B3}" srcOrd="1" destOrd="0" presId="urn:microsoft.com/office/officeart/2018/2/layout/IconVerticalSolidList"/>
    <dgm:cxn modelId="{0328C403-FB5B-4C1D-8354-79FF02E0F4AE}" type="presParOf" srcId="{4C572259-1B95-4A54-8750-B5449CFD005C}" destId="{76643C14-7201-4E6E-A5C2-79B8FBD0B3D2}" srcOrd="2" destOrd="0" presId="urn:microsoft.com/office/officeart/2018/2/layout/IconVerticalSolidList"/>
    <dgm:cxn modelId="{B160BD53-CFE0-402C-AAB5-1D4D12506887}" type="presParOf" srcId="{4C572259-1B95-4A54-8750-B5449CFD005C}" destId="{3B641DAE-2121-46F9-A76E-05628E3E24AB}" srcOrd="3" destOrd="0" presId="urn:microsoft.com/office/officeart/2018/2/layout/IconVerticalSolidList"/>
    <dgm:cxn modelId="{78D6C615-66D1-4E00-8ED8-76A44A3C4019}" type="presParOf" srcId="{FF1BF4C7-8C9B-4B67-B804-C38DCA20A2B9}" destId="{8143E9A5-DF57-4C0E-AEBE-FF1FA6DB2177}" srcOrd="3" destOrd="0" presId="urn:microsoft.com/office/officeart/2018/2/layout/IconVerticalSolidList"/>
    <dgm:cxn modelId="{D8EF29A5-039A-4F65-98EA-A07438672674}" type="presParOf" srcId="{FF1BF4C7-8C9B-4B67-B804-C38DCA20A2B9}" destId="{ABF7BD65-BB4D-4DF0-A834-5E9354A69A2C}" srcOrd="4" destOrd="0" presId="urn:microsoft.com/office/officeart/2018/2/layout/IconVerticalSolidList"/>
    <dgm:cxn modelId="{0C9A2B9B-C3C8-49A3-B0C7-46678B12E8AB}" type="presParOf" srcId="{ABF7BD65-BB4D-4DF0-A834-5E9354A69A2C}" destId="{FA11A3D3-2489-4928-8E32-6223E5C4324A}" srcOrd="0" destOrd="0" presId="urn:microsoft.com/office/officeart/2018/2/layout/IconVerticalSolidList"/>
    <dgm:cxn modelId="{53358086-A356-4874-B0E3-C2897E265E1F}" type="presParOf" srcId="{ABF7BD65-BB4D-4DF0-A834-5E9354A69A2C}" destId="{9A258D2E-B697-49BB-8EF1-E6679190E3EA}" srcOrd="1" destOrd="0" presId="urn:microsoft.com/office/officeart/2018/2/layout/IconVerticalSolidList"/>
    <dgm:cxn modelId="{D4D30598-81F3-4CD8-8648-610DB4E86273}" type="presParOf" srcId="{ABF7BD65-BB4D-4DF0-A834-5E9354A69A2C}" destId="{C502C5BE-371A-4121-B5E0-D8BCFD1E7FD4}" srcOrd="2" destOrd="0" presId="urn:microsoft.com/office/officeart/2018/2/layout/IconVerticalSolidList"/>
    <dgm:cxn modelId="{749B2B5A-C688-4711-B9A3-474E1E3DE566}" type="presParOf" srcId="{ABF7BD65-BB4D-4DF0-A834-5E9354A69A2C}" destId="{B6DD28AD-9ED3-40C3-825E-D516E36EB749}" srcOrd="3" destOrd="0" presId="urn:microsoft.com/office/officeart/2018/2/layout/IconVerticalSolidList"/>
    <dgm:cxn modelId="{D208EE3C-2C2E-4B58-9057-E2D558172F70}" type="presParOf" srcId="{FF1BF4C7-8C9B-4B67-B804-C38DCA20A2B9}" destId="{D08FBDC8-0C1A-4D27-BBE8-9A543D4701C9}" srcOrd="5" destOrd="0" presId="urn:microsoft.com/office/officeart/2018/2/layout/IconVerticalSolidList"/>
    <dgm:cxn modelId="{C6D175E7-9DC4-47BA-9FB0-2786BACF1512}" type="presParOf" srcId="{FF1BF4C7-8C9B-4B67-B804-C38DCA20A2B9}" destId="{9C140179-0061-4DBA-BE58-9AE136B59E4B}" srcOrd="6" destOrd="0" presId="urn:microsoft.com/office/officeart/2018/2/layout/IconVerticalSolidList"/>
    <dgm:cxn modelId="{6968E14C-2410-4657-A639-10CFC0C46A33}" type="presParOf" srcId="{9C140179-0061-4DBA-BE58-9AE136B59E4B}" destId="{259F1A33-1270-4AFE-8675-9431C614F4F5}" srcOrd="0" destOrd="0" presId="urn:microsoft.com/office/officeart/2018/2/layout/IconVerticalSolidList"/>
    <dgm:cxn modelId="{4697D499-30FE-433C-A3C9-2909D0F27827}" type="presParOf" srcId="{9C140179-0061-4DBA-BE58-9AE136B59E4B}" destId="{318E7883-7442-459B-94F4-B91976EDE9FD}" srcOrd="1" destOrd="0" presId="urn:microsoft.com/office/officeart/2018/2/layout/IconVerticalSolidList"/>
    <dgm:cxn modelId="{6DD916DD-B7E2-4FCA-96A1-ABD64FFB0B23}" type="presParOf" srcId="{9C140179-0061-4DBA-BE58-9AE136B59E4B}" destId="{06206146-79BA-4181-8846-A0C1C2F353F8}" srcOrd="2" destOrd="0" presId="urn:microsoft.com/office/officeart/2018/2/layout/IconVerticalSolidList"/>
    <dgm:cxn modelId="{3850CB3B-C330-46FF-AABF-A55A78ED3CA4}" type="presParOf" srcId="{9C140179-0061-4DBA-BE58-9AE136B59E4B}" destId="{0B35C58B-6D1E-4345-8AE1-0B55A9C2E9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5" qsCatId="simple" csTypeId="urn:microsoft.com/office/officeart/2005/8/colors/colorful5" csCatId="colorful" phldr="1"/>
      <dgm:spPr/>
      <dgm:t>
        <a:bodyPr/>
        <a:lstStyle/>
        <a:p>
          <a:endParaRPr lang="en-US"/>
        </a:p>
      </dgm:t>
    </dgm:pt>
    <dgm:pt modelId="{ECDC8577-84FD-4B9B-97BD-D640E01BBC4F}">
      <dgm:prSet phldr="0"/>
      <dgm:spPr/>
      <dgm:t>
        <a:bodyPr/>
        <a:lstStyle/>
        <a:p>
          <a:pPr>
            <a:lnSpc>
              <a:spcPct val="100000"/>
            </a:lnSpc>
          </a:pPr>
          <a:r>
            <a:rPr lang="en-US">
              <a:latin typeface="Calibri Light" panose="020F0302020204030204"/>
            </a:rPr>
            <a:t>To have 500 loyal customers by the 4th year</a:t>
          </a:r>
          <a:endParaRPr lang="en-US"/>
        </a:p>
      </dgm:t>
    </dgm:pt>
    <dgm:pt modelId="{0B4F10C2-2DBC-4181-9375-6BCF1FF3052C}" type="parTrans" cxnId="{43DE4D1F-3604-4D0B-97FD-980058F9F56D}">
      <dgm:prSet/>
      <dgm:spPr/>
    </dgm:pt>
    <dgm:pt modelId="{2861AA60-654C-44BC-B9AA-DF41F290131F}" type="sibTrans" cxnId="{43DE4D1F-3604-4D0B-97FD-980058F9F56D}">
      <dgm:prSet/>
      <dgm:spPr/>
    </dgm:pt>
    <dgm:pt modelId="{B74EB1D6-BF41-4B0A-AAEA-912E61ACD773}">
      <dgm:prSet phldr="0"/>
      <dgm:spPr/>
      <dgm:t>
        <a:bodyPr/>
        <a:lstStyle/>
        <a:p>
          <a:pPr rtl="0">
            <a:lnSpc>
              <a:spcPct val="100000"/>
            </a:lnSpc>
          </a:pPr>
          <a:r>
            <a:rPr lang="en-US">
              <a:latin typeface="Calibri Light" panose="020F0302020204030204"/>
            </a:rPr>
            <a:t>Give out 500 loyalty cards </a:t>
          </a:r>
        </a:p>
      </dgm:t>
    </dgm:pt>
    <dgm:pt modelId="{5EDE9148-D1F1-4D4D-B6B3-CB878D493CAB}" type="parTrans" cxnId="{FA67F0C6-FE42-48C5-8B11-C5E24BDC6AC0}">
      <dgm:prSet/>
      <dgm:spPr/>
    </dgm:pt>
    <dgm:pt modelId="{1440141B-33EB-45FB-8AD5-79D851D4ADDB}" type="sibTrans" cxnId="{FA67F0C6-FE42-48C5-8B11-C5E24BDC6AC0}">
      <dgm:prSet/>
      <dgm:spPr/>
    </dgm:pt>
    <dgm:pt modelId="{FF1BF4C7-8C9B-4B67-B804-C38DCA20A2B9}" type="pres">
      <dgm:prSet presAssocID="{DA332EA2-DC63-4BA0-A953-1C9FFAAAF731}" presName="root" presStyleCnt="0">
        <dgm:presLayoutVars>
          <dgm:dir/>
          <dgm:resizeHandles val="exact"/>
        </dgm:presLayoutVars>
      </dgm:prSet>
      <dgm:spPr/>
    </dgm:pt>
    <dgm:pt modelId="{9C140179-0061-4DBA-BE58-9AE136B59E4B}" type="pres">
      <dgm:prSet presAssocID="{ECDC8577-84FD-4B9B-97BD-D640E01BBC4F}" presName="compNode" presStyleCnt="0"/>
      <dgm:spPr/>
    </dgm:pt>
    <dgm:pt modelId="{259F1A33-1270-4AFE-8675-9431C614F4F5}" type="pres">
      <dgm:prSet presAssocID="{ECDC8577-84FD-4B9B-97BD-D640E01BBC4F}" presName="bgRect" presStyleLbl="bgShp" presStyleIdx="0" presStyleCnt="2"/>
      <dgm:spPr/>
    </dgm:pt>
    <dgm:pt modelId="{318E7883-7442-459B-94F4-B91976EDE9FD}" type="pres">
      <dgm:prSet presAssocID="{ECDC8577-84FD-4B9B-97BD-D640E01BBC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06206146-79BA-4181-8846-A0C1C2F353F8}" type="pres">
      <dgm:prSet presAssocID="{ECDC8577-84FD-4B9B-97BD-D640E01BBC4F}" presName="spaceRect" presStyleCnt="0"/>
      <dgm:spPr/>
    </dgm:pt>
    <dgm:pt modelId="{0B35C58B-6D1E-4345-8AE1-0B55A9C2E9C7}" type="pres">
      <dgm:prSet presAssocID="{ECDC8577-84FD-4B9B-97BD-D640E01BBC4F}" presName="parTx" presStyleLbl="revTx" presStyleIdx="0" presStyleCnt="2">
        <dgm:presLayoutVars>
          <dgm:chMax val="0"/>
          <dgm:chPref val="0"/>
        </dgm:presLayoutVars>
      </dgm:prSet>
      <dgm:spPr/>
    </dgm:pt>
    <dgm:pt modelId="{09D741A8-F8C7-474E-BA37-7DD494F6BD84}" type="pres">
      <dgm:prSet presAssocID="{2861AA60-654C-44BC-B9AA-DF41F290131F}" presName="sibTrans" presStyleCnt="0"/>
      <dgm:spPr/>
    </dgm:pt>
    <dgm:pt modelId="{6B3ABF2B-2559-4692-8BDE-E2FE51A82971}" type="pres">
      <dgm:prSet presAssocID="{B74EB1D6-BF41-4B0A-AAEA-912E61ACD773}" presName="compNode" presStyleCnt="0"/>
      <dgm:spPr/>
    </dgm:pt>
    <dgm:pt modelId="{204B17B4-0355-4AC9-B761-996E7831D837}" type="pres">
      <dgm:prSet presAssocID="{B74EB1D6-BF41-4B0A-AAEA-912E61ACD773}" presName="bgRect" presStyleLbl="bgShp" presStyleIdx="1" presStyleCnt="2"/>
      <dgm:spPr/>
    </dgm:pt>
    <dgm:pt modelId="{4B1A833E-AE05-47E7-9EF2-230F0F728ECD}" type="pres">
      <dgm:prSet presAssocID="{B74EB1D6-BF41-4B0A-AAEA-912E61ACD773}" presName="iconRect" presStyleLbl="node1" presStyleIdx="1" presStyleCnt="2"/>
      <dgm:spPr/>
    </dgm:pt>
    <dgm:pt modelId="{6EC0A66E-062B-4705-882F-70507E62FD97}" type="pres">
      <dgm:prSet presAssocID="{B74EB1D6-BF41-4B0A-AAEA-912E61ACD773}" presName="spaceRect" presStyleCnt="0"/>
      <dgm:spPr/>
    </dgm:pt>
    <dgm:pt modelId="{39D33504-7D94-4479-B93C-0C4E8AE48F28}" type="pres">
      <dgm:prSet presAssocID="{B74EB1D6-BF41-4B0A-AAEA-912E61ACD773}" presName="parTx" presStyleLbl="revTx" presStyleIdx="1" presStyleCnt="2">
        <dgm:presLayoutVars>
          <dgm:chMax val="0"/>
          <dgm:chPref val="0"/>
        </dgm:presLayoutVars>
      </dgm:prSet>
      <dgm:spPr/>
    </dgm:pt>
  </dgm:ptLst>
  <dgm:cxnLst>
    <dgm:cxn modelId="{43DE4D1F-3604-4D0B-97FD-980058F9F56D}" srcId="{DA332EA2-DC63-4BA0-A953-1C9FFAAAF731}" destId="{ECDC8577-84FD-4B9B-97BD-D640E01BBC4F}" srcOrd="0" destOrd="0" parTransId="{0B4F10C2-2DBC-4181-9375-6BCF1FF3052C}" sibTransId="{2861AA60-654C-44BC-B9AA-DF41F290131F}"/>
    <dgm:cxn modelId="{1350C557-0142-45EC-8285-62CC97045FD2}" type="presOf" srcId="{ECDC8577-84FD-4B9B-97BD-D640E01BBC4F}" destId="{0B35C58B-6D1E-4345-8AE1-0B55A9C2E9C7}" srcOrd="0" destOrd="0" presId="urn:microsoft.com/office/officeart/2018/2/layout/IconVerticalSolidList"/>
    <dgm:cxn modelId="{FA67F0C6-FE42-48C5-8B11-C5E24BDC6AC0}" srcId="{DA332EA2-DC63-4BA0-A953-1C9FFAAAF731}" destId="{B74EB1D6-BF41-4B0A-AAEA-912E61ACD773}" srcOrd="1" destOrd="0" parTransId="{5EDE9148-D1F1-4D4D-B6B3-CB878D493CAB}" sibTransId="{1440141B-33EB-45FB-8AD5-79D851D4ADDB}"/>
    <dgm:cxn modelId="{ABA582D1-0A50-470E-909E-D41E02EAD78E}" type="presOf" srcId="{B74EB1D6-BF41-4B0A-AAEA-912E61ACD773}" destId="{39D33504-7D94-4479-B93C-0C4E8AE48F28}" srcOrd="0" destOrd="0" presId="urn:microsoft.com/office/officeart/2018/2/layout/IconVerticalSolidList"/>
    <dgm:cxn modelId="{74010CD8-18B8-4D67-A53C-5998C79DF9A7}" type="presOf" srcId="{DA332EA2-DC63-4BA0-A953-1C9FFAAAF731}" destId="{FF1BF4C7-8C9B-4B67-B804-C38DCA20A2B9}" srcOrd="0" destOrd="0" presId="urn:microsoft.com/office/officeart/2018/2/layout/IconVerticalSolidList"/>
    <dgm:cxn modelId="{58A00B1A-DB5D-4C94-8395-F7680681459C}" type="presParOf" srcId="{FF1BF4C7-8C9B-4B67-B804-C38DCA20A2B9}" destId="{9C140179-0061-4DBA-BE58-9AE136B59E4B}" srcOrd="0" destOrd="0" presId="urn:microsoft.com/office/officeart/2018/2/layout/IconVerticalSolidList"/>
    <dgm:cxn modelId="{CBB7E2D6-A635-4305-BAF2-892748AFF2D6}" type="presParOf" srcId="{9C140179-0061-4DBA-BE58-9AE136B59E4B}" destId="{259F1A33-1270-4AFE-8675-9431C614F4F5}" srcOrd="0" destOrd="0" presId="urn:microsoft.com/office/officeart/2018/2/layout/IconVerticalSolidList"/>
    <dgm:cxn modelId="{0C03DBCF-4F32-42DB-9DB5-A180F1F0641B}" type="presParOf" srcId="{9C140179-0061-4DBA-BE58-9AE136B59E4B}" destId="{318E7883-7442-459B-94F4-B91976EDE9FD}" srcOrd="1" destOrd="0" presId="urn:microsoft.com/office/officeart/2018/2/layout/IconVerticalSolidList"/>
    <dgm:cxn modelId="{8138DB6B-CB2E-44EE-BD8B-6A1FA14CF86F}" type="presParOf" srcId="{9C140179-0061-4DBA-BE58-9AE136B59E4B}" destId="{06206146-79BA-4181-8846-A0C1C2F353F8}" srcOrd="2" destOrd="0" presId="urn:microsoft.com/office/officeart/2018/2/layout/IconVerticalSolidList"/>
    <dgm:cxn modelId="{8E0EEBA2-4664-498C-B52B-F3AF52CB4077}" type="presParOf" srcId="{9C140179-0061-4DBA-BE58-9AE136B59E4B}" destId="{0B35C58B-6D1E-4345-8AE1-0B55A9C2E9C7}" srcOrd="3" destOrd="0" presId="urn:microsoft.com/office/officeart/2018/2/layout/IconVerticalSolidList"/>
    <dgm:cxn modelId="{11D95FFE-C52D-43E1-ADDC-9E8B873E657A}" type="presParOf" srcId="{FF1BF4C7-8C9B-4B67-B804-C38DCA20A2B9}" destId="{09D741A8-F8C7-474E-BA37-7DD494F6BD84}" srcOrd="1" destOrd="0" presId="urn:microsoft.com/office/officeart/2018/2/layout/IconVerticalSolidList"/>
    <dgm:cxn modelId="{BD4FFA35-2981-4CF9-B35D-88C0EC19913C}" type="presParOf" srcId="{FF1BF4C7-8C9B-4B67-B804-C38DCA20A2B9}" destId="{6B3ABF2B-2559-4692-8BDE-E2FE51A82971}" srcOrd="2" destOrd="0" presId="urn:microsoft.com/office/officeart/2018/2/layout/IconVerticalSolidList"/>
    <dgm:cxn modelId="{D78B1AF4-4790-4E37-B24F-220656C713A2}" type="presParOf" srcId="{6B3ABF2B-2559-4692-8BDE-E2FE51A82971}" destId="{204B17B4-0355-4AC9-B761-996E7831D837}" srcOrd="0" destOrd="0" presId="urn:microsoft.com/office/officeart/2018/2/layout/IconVerticalSolidList"/>
    <dgm:cxn modelId="{28C4798B-53E2-41F7-B617-26C3F73D1662}" type="presParOf" srcId="{6B3ABF2B-2559-4692-8BDE-E2FE51A82971}" destId="{4B1A833E-AE05-47E7-9EF2-230F0F728ECD}" srcOrd="1" destOrd="0" presId="urn:microsoft.com/office/officeart/2018/2/layout/IconVerticalSolidList"/>
    <dgm:cxn modelId="{0D305D43-2D34-4458-A8B6-1C569460243C}" type="presParOf" srcId="{6B3ABF2B-2559-4692-8BDE-E2FE51A82971}" destId="{6EC0A66E-062B-4705-882F-70507E62FD97}" srcOrd="2" destOrd="0" presId="urn:microsoft.com/office/officeart/2018/2/layout/IconVerticalSolidList"/>
    <dgm:cxn modelId="{4D3BC902-FE1C-47C1-B1AD-201B335C1273}" type="presParOf" srcId="{6B3ABF2B-2559-4692-8BDE-E2FE51A82971}" destId="{39D33504-7D94-4479-B93C-0C4E8AE48F28}"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332EA2-DC63-4BA0-A953-1C9FFAAAF73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BF65EB-3F8E-4C88-BA74-4DD238AC6157}">
      <dgm:prSet phldr="0"/>
      <dgm:spPr/>
      <dgm:t>
        <a:bodyPr/>
        <a:lstStyle/>
        <a:p>
          <a:pPr>
            <a:lnSpc>
              <a:spcPct val="100000"/>
            </a:lnSpc>
          </a:pPr>
          <a:r>
            <a:rPr lang="en-US" b="1" u="sng">
              <a:latin typeface="Arial"/>
              <a:cs typeface="Arial"/>
            </a:rPr>
            <a:t>Short term goals </a:t>
          </a:r>
        </a:p>
      </dgm:t>
    </dgm:pt>
    <dgm:pt modelId="{7DCC272A-6B7C-4711-AF35-CB269EBBAA3F}" type="parTrans" cxnId="{FA76015F-BD94-4095-9B6F-1F6EFC57E70A}">
      <dgm:prSet/>
      <dgm:spPr/>
      <dgm:t>
        <a:bodyPr/>
        <a:lstStyle/>
        <a:p>
          <a:endParaRPr lang="en-US"/>
        </a:p>
      </dgm:t>
    </dgm:pt>
    <dgm:pt modelId="{FCFB407A-7328-4226-9B8C-712250130F88}" type="sibTrans" cxnId="{FA76015F-BD94-4095-9B6F-1F6EFC57E70A}">
      <dgm:prSet/>
      <dgm:spPr/>
      <dgm:t>
        <a:bodyPr/>
        <a:lstStyle/>
        <a:p>
          <a:endParaRPr lang="en-US"/>
        </a:p>
      </dgm:t>
    </dgm:pt>
    <dgm:pt modelId="{EF6E51E6-F593-4D7A-A0B9-FDDEB51EE60A}">
      <dgm:prSet phldr="0"/>
      <dgm:spPr/>
      <dgm:t>
        <a:bodyPr/>
        <a:lstStyle/>
        <a:p>
          <a:pPr>
            <a:lnSpc>
              <a:spcPct val="100000"/>
            </a:lnSpc>
          </a:pPr>
          <a:r>
            <a:rPr lang="en-US"/>
            <a:t>Create distinctions from the competitors</a:t>
          </a:r>
          <a:endParaRPr lang="en-US">
            <a:latin typeface="Calibri Light" panose="020F0302020204030204"/>
          </a:endParaRPr>
        </a:p>
      </dgm:t>
    </dgm:pt>
    <dgm:pt modelId="{CEBE4388-9ABA-4025-8C16-D906A374DE84}" type="parTrans" cxnId="{AC05AE2B-F4E1-4EF4-95C6-B933FF0A43B3}">
      <dgm:prSet/>
      <dgm:spPr/>
    </dgm:pt>
    <dgm:pt modelId="{4DCC0B62-1A05-4443-B5B4-15E4B7E218CD}" type="sibTrans" cxnId="{AC05AE2B-F4E1-4EF4-95C6-B933FF0A43B3}">
      <dgm:prSet/>
      <dgm:spPr/>
      <dgm:t>
        <a:bodyPr/>
        <a:lstStyle/>
        <a:p>
          <a:endParaRPr lang="en-US"/>
        </a:p>
      </dgm:t>
    </dgm:pt>
    <dgm:pt modelId="{7E440215-345E-45DA-99C7-2B29896621B1}">
      <dgm:prSet phldr="0"/>
      <dgm:spPr/>
      <dgm:t>
        <a:bodyPr/>
        <a:lstStyle/>
        <a:p>
          <a:pPr rtl="0">
            <a:lnSpc>
              <a:spcPct val="100000"/>
            </a:lnSpc>
          </a:pPr>
          <a:r>
            <a:rPr lang="en-US">
              <a:latin typeface="Calibri Light" panose="020F0302020204030204"/>
            </a:rPr>
            <a:t>Within the first 3 months bring the company to break even profit by the 5th month achieve a turn other of £500</a:t>
          </a:r>
          <a:endParaRPr lang="en-US"/>
        </a:p>
      </dgm:t>
    </dgm:pt>
    <dgm:pt modelId="{BA99C7BE-B850-426E-AADA-CCB221573457}" type="parTrans" cxnId="{21AD8451-DFAF-406A-A0B4-980DC233C337}">
      <dgm:prSet/>
      <dgm:spPr/>
    </dgm:pt>
    <dgm:pt modelId="{85C2EA74-4F0F-48DB-A3F9-2E3479D5C8C5}" type="sibTrans" cxnId="{21AD8451-DFAF-406A-A0B4-980DC233C337}">
      <dgm:prSet/>
      <dgm:spPr/>
    </dgm:pt>
    <dgm:pt modelId="{28E7112C-45B6-47F8-8E91-EE19E5BE344F}">
      <dgm:prSet phldr="0"/>
      <dgm:spPr/>
      <dgm:t>
        <a:bodyPr/>
        <a:lstStyle/>
        <a:p>
          <a:pPr>
            <a:lnSpc>
              <a:spcPct val="100000"/>
            </a:lnSpc>
          </a:pPr>
          <a:r>
            <a:rPr lang="en-US"/>
            <a:t>Boost business exposure</a:t>
          </a:r>
        </a:p>
      </dgm:t>
    </dgm:pt>
    <dgm:pt modelId="{FA87A080-5A1F-4E00-9A45-765191FC8504}" type="parTrans" cxnId="{32AC8465-01B0-4BAC-8E10-ABAAB37AC78E}">
      <dgm:prSet/>
      <dgm:spPr/>
    </dgm:pt>
    <dgm:pt modelId="{49D0A4F1-5AA0-4B8E-9827-B100CAC984F0}" type="sibTrans" cxnId="{32AC8465-01B0-4BAC-8E10-ABAAB37AC78E}">
      <dgm:prSet/>
      <dgm:spPr/>
    </dgm:pt>
    <dgm:pt modelId="{9F82021F-ECCA-4877-B764-F5C760A58348}" type="pres">
      <dgm:prSet presAssocID="{DA332EA2-DC63-4BA0-A953-1C9FFAAAF731}" presName="root" presStyleCnt="0">
        <dgm:presLayoutVars>
          <dgm:dir/>
          <dgm:resizeHandles val="exact"/>
        </dgm:presLayoutVars>
      </dgm:prSet>
      <dgm:spPr/>
    </dgm:pt>
    <dgm:pt modelId="{852857C8-67A3-4D27-B4F1-E16EA97EAB23}" type="pres">
      <dgm:prSet presAssocID="{80BF65EB-3F8E-4C88-BA74-4DD238AC6157}" presName="compNode" presStyleCnt="0"/>
      <dgm:spPr/>
    </dgm:pt>
    <dgm:pt modelId="{74DB446D-F465-4D9E-9EBD-CAC291C5F24D}" type="pres">
      <dgm:prSet presAssocID="{80BF65EB-3F8E-4C88-BA74-4DD238AC6157}" presName="bgRect" presStyleLbl="bgShp" presStyleIdx="0" presStyleCnt="4"/>
      <dgm:spPr/>
    </dgm:pt>
    <dgm:pt modelId="{64A5D441-D2CA-4E03-91A8-CC172839BAD3}" type="pres">
      <dgm:prSet presAssocID="{80BF65EB-3F8E-4C88-BA74-4DD238AC61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8CDB70C-CC16-4FD0-BA9A-BDED5FFF4769}" type="pres">
      <dgm:prSet presAssocID="{80BF65EB-3F8E-4C88-BA74-4DD238AC6157}" presName="spaceRect" presStyleCnt="0"/>
      <dgm:spPr/>
    </dgm:pt>
    <dgm:pt modelId="{162A4475-B7B1-4BC5-9F91-F5D3C7A36AB5}" type="pres">
      <dgm:prSet presAssocID="{80BF65EB-3F8E-4C88-BA74-4DD238AC6157}" presName="parTx" presStyleLbl="revTx" presStyleIdx="0" presStyleCnt="4">
        <dgm:presLayoutVars>
          <dgm:chMax val="0"/>
          <dgm:chPref val="0"/>
        </dgm:presLayoutVars>
      </dgm:prSet>
      <dgm:spPr/>
    </dgm:pt>
    <dgm:pt modelId="{21E9533E-ECCD-4173-AB8E-0A9730C613B4}" type="pres">
      <dgm:prSet presAssocID="{FCFB407A-7328-4226-9B8C-712250130F88}" presName="sibTrans" presStyleCnt="0"/>
      <dgm:spPr/>
    </dgm:pt>
    <dgm:pt modelId="{F678CFC0-662F-4FF9-9430-0473F9CA7E59}" type="pres">
      <dgm:prSet presAssocID="{EF6E51E6-F593-4D7A-A0B9-FDDEB51EE60A}" presName="compNode" presStyleCnt="0"/>
      <dgm:spPr/>
    </dgm:pt>
    <dgm:pt modelId="{78C50D2B-5054-42A5-A927-321CEFE8B4B5}" type="pres">
      <dgm:prSet presAssocID="{EF6E51E6-F593-4D7A-A0B9-FDDEB51EE60A}" presName="bgRect" presStyleLbl="bgShp" presStyleIdx="1" presStyleCnt="4"/>
      <dgm:spPr/>
    </dgm:pt>
    <dgm:pt modelId="{C4AD60F7-7793-448A-9CD0-17A60D27E847}" type="pres">
      <dgm:prSet presAssocID="{EF6E51E6-F593-4D7A-A0B9-FDDEB51EE6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630A33FA-AB34-4DED-BAED-A81A7B1DE2DD}" type="pres">
      <dgm:prSet presAssocID="{EF6E51E6-F593-4D7A-A0B9-FDDEB51EE60A}" presName="spaceRect" presStyleCnt="0"/>
      <dgm:spPr/>
    </dgm:pt>
    <dgm:pt modelId="{C2094C47-8FD9-4486-AFAC-CFBEDCA17B8E}" type="pres">
      <dgm:prSet presAssocID="{EF6E51E6-F593-4D7A-A0B9-FDDEB51EE60A}" presName="parTx" presStyleLbl="revTx" presStyleIdx="1" presStyleCnt="4">
        <dgm:presLayoutVars>
          <dgm:chMax val="0"/>
          <dgm:chPref val="0"/>
        </dgm:presLayoutVars>
      </dgm:prSet>
      <dgm:spPr/>
    </dgm:pt>
    <dgm:pt modelId="{2A9611C1-9EF0-4A54-AB0E-3EB2A834002F}" type="pres">
      <dgm:prSet presAssocID="{4DCC0B62-1A05-4443-B5B4-15E4B7E218CD}" presName="sibTrans" presStyleCnt="0"/>
      <dgm:spPr/>
    </dgm:pt>
    <dgm:pt modelId="{A373AC15-5A55-43EE-8A3F-2E9EA6AE441A}" type="pres">
      <dgm:prSet presAssocID="{28E7112C-45B6-47F8-8E91-EE19E5BE344F}" presName="compNode" presStyleCnt="0"/>
      <dgm:spPr/>
    </dgm:pt>
    <dgm:pt modelId="{7668ECEF-D1A7-48D7-A06B-08D132483692}" type="pres">
      <dgm:prSet presAssocID="{28E7112C-45B6-47F8-8E91-EE19E5BE344F}" presName="bgRect" presStyleLbl="bgShp" presStyleIdx="2" presStyleCnt="4"/>
      <dgm:spPr/>
    </dgm:pt>
    <dgm:pt modelId="{85AF4877-50EF-4770-AC04-747BA9AFEE9C}" type="pres">
      <dgm:prSet presAssocID="{28E7112C-45B6-47F8-8E91-EE19E5BE344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3309013-C413-4901-BAB5-4ACDD5C2305B}" type="pres">
      <dgm:prSet presAssocID="{28E7112C-45B6-47F8-8E91-EE19E5BE344F}" presName="spaceRect" presStyleCnt="0"/>
      <dgm:spPr/>
    </dgm:pt>
    <dgm:pt modelId="{7D4AA9BF-80D5-40A5-B236-85580020CCFB}" type="pres">
      <dgm:prSet presAssocID="{28E7112C-45B6-47F8-8E91-EE19E5BE344F}" presName="parTx" presStyleLbl="revTx" presStyleIdx="2" presStyleCnt="4">
        <dgm:presLayoutVars>
          <dgm:chMax val="0"/>
          <dgm:chPref val="0"/>
        </dgm:presLayoutVars>
      </dgm:prSet>
      <dgm:spPr/>
    </dgm:pt>
    <dgm:pt modelId="{595AC36C-D8CB-48F1-838E-9B4B347BA643}" type="pres">
      <dgm:prSet presAssocID="{49D0A4F1-5AA0-4B8E-9827-B100CAC984F0}" presName="sibTrans" presStyleCnt="0"/>
      <dgm:spPr/>
    </dgm:pt>
    <dgm:pt modelId="{9FAB03C1-AD7F-4304-9C79-0D0535D179B4}" type="pres">
      <dgm:prSet presAssocID="{7E440215-345E-45DA-99C7-2B29896621B1}" presName="compNode" presStyleCnt="0"/>
      <dgm:spPr/>
    </dgm:pt>
    <dgm:pt modelId="{E50518B8-568A-4F27-8B27-A8249A0BC447}" type="pres">
      <dgm:prSet presAssocID="{7E440215-345E-45DA-99C7-2B29896621B1}" presName="bgRect" presStyleLbl="bgShp" presStyleIdx="3" presStyleCnt="4"/>
      <dgm:spPr/>
    </dgm:pt>
    <dgm:pt modelId="{6C4B9DE2-1F8C-4981-8AD1-6BA186EFD919}" type="pres">
      <dgm:prSet presAssocID="{7E440215-345E-45DA-99C7-2B29896621B1}" presName="iconRect" presStyleLbl="node1" presStyleIdx="3" presStyleCnt="4"/>
      <dgm:spPr>
        <a:ln>
          <a:noFill/>
        </a:ln>
      </dgm:spPr>
    </dgm:pt>
    <dgm:pt modelId="{C77B3D74-240D-4F80-A12B-FC245DD79CBF}" type="pres">
      <dgm:prSet presAssocID="{7E440215-345E-45DA-99C7-2B29896621B1}" presName="spaceRect" presStyleCnt="0"/>
      <dgm:spPr/>
    </dgm:pt>
    <dgm:pt modelId="{A0BBBDD9-B5D1-4E46-8BA2-C974A54E63F1}" type="pres">
      <dgm:prSet presAssocID="{7E440215-345E-45DA-99C7-2B29896621B1}" presName="parTx" presStyleLbl="revTx" presStyleIdx="3" presStyleCnt="4">
        <dgm:presLayoutVars>
          <dgm:chMax val="0"/>
          <dgm:chPref val="0"/>
        </dgm:presLayoutVars>
      </dgm:prSet>
      <dgm:spPr/>
    </dgm:pt>
  </dgm:ptLst>
  <dgm:cxnLst>
    <dgm:cxn modelId="{E2774E23-CADD-4D6E-951E-4FEC5DE55139}" type="presOf" srcId="{7E440215-345E-45DA-99C7-2B29896621B1}" destId="{A0BBBDD9-B5D1-4E46-8BA2-C974A54E63F1}" srcOrd="0" destOrd="0" presId="urn:microsoft.com/office/officeart/2018/2/layout/IconVerticalSolidList"/>
    <dgm:cxn modelId="{AC05AE2B-F4E1-4EF4-95C6-B933FF0A43B3}" srcId="{DA332EA2-DC63-4BA0-A953-1C9FFAAAF731}" destId="{EF6E51E6-F593-4D7A-A0B9-FDDEB51EE60A}" srcOrd="1" destOrd="0" parTransId="{CEBE4388-9ABA-4025-8C16-D906A374DE84}" sibTransId="{4DCC0B62-1A05-4443-B5B4-15E4B7E218CD}"/>
    <dgm:cxn modelId="{FA76015F-BD94-4095-9B6F-1F6EFC57E70A}" srcId="{DA332EA2-DC63-4BA0-A953-1C9FFAAAF731}" destId="{80BF65EB-3F8E-4C88-BA74-4DD238AC6157}" srcOrd="0" destOrd="0" parTransId="{7DCC272A-6B7C-4711-AF35-CB269EBBAA3F}" sibTransId="{FCFB407A-7328-4226-9B8C-712250130F88}"/>
    <dgm:cxn modelId="{32AC8465-01B0-4BAC-8E10-ABAAB37AC78E}" srcId="{DA332EA2-DC63-4BA0-A953-1C9FFAAAF731}" destId="{28E7112C-45B6-47F8-8E91-EE19E5BE344F}" srcOrd="2" destOrd="0" parTransId="{FA87A080-5A1F-4E00-9A45-765191FC8504}" sibTransId="{49D0A4F1-5AA0-4B8E-9827-B100CAC984F0}"/>
    <dgm:cxn modelId="{70DFC86A-1449-4FEC-A935-E8F33080069A}" type="presOf" srcId="{80BF65EB-3F8E-4C88-BA74-4DD238AC6157}" destId="{162A4475-B7B1-4BC5-9F91-F5D3C7A36AB5}" srcOrd="0" destOrd="0" presId="urn:microsoft.com/office/officeart/2018/2/layout/IconVerticalSolidList"/>
    <dgm:cxn modelId="{21AD8451-DFAF-406A-A0B4-980DC233C337}" srcId="{DA332EA2-DC63-4BA0-A953-1C9FFAAAF731}" destId="{7E440215-345E-45DA-99C7-2B29896621B1}" srcOrd="3" destOrd="0" parTransId="{BA99C7BE-B850-426E-AADA-CCB221573457}" sibTransId="{85C2EA74-4F0F-48DB-A3F9-2E3479D5C8C5}"/>
    <dgm:cxn modelId="{90F1F97B-9DD4-44A1-A918-76A4C609C270}" type="presOf" srcId="{28E7112C-45B6-47F8-8E91-EE19E5BE344F}" destId="{7D4AA9BF-80D5-40A5-B236-85580020CCFB}" srcOrd="0" destOrd="0" presId="urn:microsoft.com/office/officeart/2018/2/layout/IconVerticalSolidList"/>
    <dgm:cxn modelId="{D5D80DE6-7339-40C8-B0E2-C7C1E215EC48}" type="presOf" srcId="{EF6E51E6-F593-4D7A-A0B9-FDDEB51EE60A}" destId="{C2094C47-8FD9-4486-AFAC-CFBEDCA17B8E}" srcOrd="0" destOrd="0" presId="urn:microsoft.com/office/officeart/2018/2/layout/IconVerticalSolidList"/>
    <dgm:cxn modelId="{CB222FFA-AD96-42A2-A872-17787D7D61E6}" type="presOf" srcId="{DA332EA2-DC63-4BA0-A953-1C9FFAAAF731}" destId="{9F82021F-ECCA-4877-B764-F5C760A58348}" srcOrd="0" destOrd="0" presId="urn:microsoft.com/office/officeart/2018/2/layout/IconVerticalSolidList"/>
    <dgm:cxn modelId="{E2D510F3-F8D0-47E7-AE6B-2FE0AE452B60}" type="presParOf" srcId="{9F82021F-ECCA-4877-B764-F5C760A58348}" destId="{852857C8-67A3-4D27-B4F1-E16EA97EAB23}" srcOrd="0" destOrd="0" presId="urn:microsoft.com/office/officeart/2018/2/layout/IconVerticalSolidList"/>
    <dgm:cxn modelId="{802524E9-F488-4083-8DB2-A96B6ACEFB82}" type="presParOf" srcId="{852857C8-67A3-4D27-B4F1-E16EA97EAB23}" destId="{74DB446D-F465-4D9E-9EBD-CAC291C5F24D}" srcOrd="0" destOrd="0" presId="urn:microsoft.com/office/officeart/2018/2/layout/IconVerticalSolidList"/>
    <dgm:cxn modelId="{D6A31F9C-755B-46D8-81ED-925352FB7094}" type="presParOf" srcId="{852857C8-67A3-4D27-B4F1-E16EA97EAB23}" destId="{64A5D441-D2CA-4E03-91A8-CC172839BAD3}" srcOrd="1" destOrd="0" presId="urn:microsoft.com/office/officeart/2018/2/layout/IconVerticalSolidList"/>
    <dgm:cxn modelId="{76C008EC-2440-478E-A198-E11FC278F627}" type="presParOf" srcId="{852857C8-67A3-4D27-B4F1-E16EA97EAB23}" destId="{C8CDB70C-CC16-4FD0-BA9A-BDED5FFF4769}" srcOrd="2" destOrd="0" presId="urn:microsoft.com/office/officeart/2018/2/layout/IconVerticalSolidList"/>
    <dgm:cxn modelId="{E1BAB175-9175-4E9B-AC34-8A8CA92D6F1F}" type="presParOf" srcId="{852857C8-67A3-4D27-B4F1-E16EA97EAB23}" destId="{162A4475-B7B1-4BC5-9F91-F5D3C7A36AB5}" srcOrd="3" destOrd="0" presId="urn:microsoft.com/office/officeart/2018/2/layout/IconVerticalSolidList"/>
    <dgm:cxn modelId="{86DEF94C-9411-42AB-A9BD-C35A42F8784C}" type="presParOf" srcId="{9F82021F-ECCA-4877-B764-F5C760A58348}" destId="{21E9533E-ECCD-4173-AB8E-0A9730C613B4}" srcOrd="1" destOrd="0" presId="urn:microsoft.com/office/officeart/2018/2/layout/IconVerticalSolidList"/>
    <dgm:cxn modelId="{72C72905-F3CB-4390-831A-76DC808630E2}" type="presParOf" srcId="{9F82021F-ECCA-4877-B764-F5C760A58348}" destId="{F678CFC0-662F-4FF9-9430-0473F9CA7E59}" srcOrd="2" destOrd="0" presId="urn:microsoft.com/office/officeart/2018/2/layout/IconVerticalSolidList"/>
    <dgm:cxn modelId="{FE318A68-9281-47FB-BC7E-43888A338860}" type="presParOf" srcId="{F678CFC0-662F-4FF9-9430-0473F9CA7E59}" destId="{78C50D2B-5054-42A5-A927-321CEFE8B4B5}" srcOrd="0" destOrd="0" presId="urn:microsoft.com/office/officeart/2018/2/layout/IconVerticalSolidList"/>
    <dgm:cxn modelId="{97FB1F87-5CE5-4D26-BD23-8996063523A6}" type="presParOf" srcId="{F678CFC0-662F-4FF9-9430-0473F9CA7E59}" destId="{C4AD60F7-7793-448A-9CD0-17A60D27E847}" srcOrd="1" destOrd="0" presId="urn:microsoft.com/office/officeart/2018/2/layout/IconVerticalSolidList"/>
    <dgm:cxn modelId="{20A43C43-7DA5-4393-B59B-F91D09D2DFF5}" type="presParOf" srcId="{F678CFC0-662F-4FF9-9430-0473F9CA7E59}" destId="{630A33FA-AB34-4DED-BAED-A81A7B1DE2DD}" srcOrd="2" destOrd="0" presId="urn:microsoft.com/office/officeart/2018/2/layout/IconVerticalSolidList"/>
    <dgm:cxn modelId="{8003A5A1-43CA-43D8-86D4-2E6BC50B0EBB}" type="presParOf" srcId="{F678CFC0-662F-4FF9-9430-0473F9CA7E59}" destId="{C2094C47-8FD9-4486-AFAC-CFBEDCA17B8E}" srcOrd="3" destOrd="0" presId="urn:microsoft.com/office/officeart/2018/2/layout/IconVerticalSolidList"/>
    <dgm:cxn modelId="{2DA8EF06-3123-4529-9D2B-C65859BF0E87}" type="presParOf" srcId="{9F82021F-ECCA-4877-B764-F5C760A58348}" destId="{2A9611C1-9EF0-4A54-AB0E-3EB2A834002F}" srcOrd="3" destOrd="0" presId="urn:microsoft.com/office/officeart/2018/2/layout/IconVerticalSolidList"/>
    <dgm:cxn modelId="{9419B0F4-09BC-4C34-AB4A-2048A7614C75}" type="presParOf" srcId="{9F82021F-ECCA-4877-B764-F5C760A58348}" destId="{A373AC15-5A55-43EE-8A3F-2E9EA6AE441A}" srcOrd="4" destOrd="0" presId="urn:microsoft.com/office/officeart/2018/2/layout/IconVerticalSolidList"/>
    <dgm:cxn modelId="{46B20D0E-92DA-49A9-9BA9-AF86971BD7D5}" type="presParOf" srcId="{A373AC15-5A55-43EE-8A3F-2E9EA6AE441A}" destId="{7668ECEF-D1A7-48D7-A06B-08D132483692}" srcOrd="0" destOrd="0" presId="urn:microsoft.com/office/officeart/2018/2/layout/IconVerticalSolidList"/>
    <dgm:cxn modelId="{29935DDB-B24D-47EE-BC1E-03A9EECD3BCE}" type="presParOf" srcId="{A373AC15-5A55-43EE-8A3F-2E9EA6AE441A}" destId="{85AF4877-50EF-4770-AC04-747BA9AFEE9C}" srcOrd="1" destOrd="0" presId="urn:microsoft.com/office/officeart/2018/2/layout/IconVerticalSolidList"/>
    <dgm:cxn modelId="{0B7DCC1B-F51F-4089-B9D5-C368D7CC793A}" type="presParOf" srcId="{A373AC15-5A55-43EE-8A3F-2E9EA6AE441A}" destId="{A3309013-C413-4901-BAB5-4ACDD5C2305B}" srcOrd="2" destOrd="0" presId="urn:microsoft.com/office/officeart/2018/2/layout/IconVerticalSolidList"/>
    <dgm:cxn modelId="{3735B164-53E0-471E-A45D-D782F2994808}" type="presParOf" srcId="{A373AC15-5A55-43EE-8A3F-2E9EA6AE441A}" destId="{7D4AA9BF-80D5-40A5-B236-85580020CCFB}" srcOrd="3" destOrd="0" presId="urn:microsoft.com/office/officeart/2018/2/layout/IconVerticalSolidList"/>
    <dgm:cxn modelId="{1FC5C3C5-0F96-46B1-BBF5-5CBB59157B6C}" type="presParOf" srcId="{9F82021F-ECCA-4877-B764-F5C760A58348}" destId="{595AC36C-D8CB-48F1-838E-9B4B347BA643}" srcOrd="5" destOrd="0" presId="urn:microsoft.com/office/officeart/2018/2/layout/IconVerticalSolidList"/>
    <dgm:cxn modelId="{99D8BF46-4556-4221-8F0A-7F8C7A6C7EB1}" type="presParOf" srcId="{9F82021F-ECCA-4877-B764-F5C760A58348}" destId="{9FAB03C1-AD7F-4304-9C79-0D0535D179B4}" srcOrd="6" destOrd="0" presId="urn:microsoft.com/office/officeart/2018/2/layout/IconVerticalSolidList"/>
    <dgm:cxn modelId="{533D7A48-0796-4D52-BA29-0B652CEF86EB}" type="presParOf" srcId="{9FAB03C1-AD7F-4304-9C79-0D0535D179B4}" destId="{E50518B8-568A-4F27-8B27-A8249A0BC447}" srcOrd="0" destOrd="0" presId="urn:microsoft.com/office/officeart/2018/2/layout/IconVerticalSolidList"/>
    <dgm:cxn modelId="{12D24D6A-7689-42A0-8086-97288534781B}" type="presParOf" srcId="{9FAB03C1-AD7F-4304-9C79-0D0535D179B4}" destId="{6C4B9DE2-1F8C-4981-8AD1-6BA186EFD919}" srcOrd="1" destOrd="0" presId="urn:microsoft.com/office/officeart/2018/2/layout/IconVerticalSolidList"/>
    <dgm:cxn modelId="{25CF0851-9E84-4700-B96C-58F09442FB28}" type="presParOf" srcId="{9FAB03C1-AD7F-4304-9C79-0D0535D179B4}" destId="{C77B3D74-240D-4F80-A12B-FC245DD79CBF}" srcOrd="2" destOrd="0" presId="urn:microsoft.com/office/officeart/2018/2/layout/IconVerticalSolidList"/>
    <dgm:cxn modelId="{774EB501-5DC4-460C-9A45-95FC2B80449A}" type="presParOf" srcId="{9FAB03C1-AD7F-4304-9C79-0D0535D179B4}" destId="{A0BBBDD9-B5D1-4E46-8BA2-C974A54E63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9FA30A-D92B-43E7-805B-6ECCDAF9C39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BA75521-024C-4948-811D-F52B24799B5F}">
      <dgm:prSet/>
      <dgm:spPr/>
      <dgm:t>
        <a:bodyPr/>
        <a:lstStyle/>
        <a:p>
          <a:r>
            <a:rPr lang="en-GB"/>
            <a:t>Power: 900 / 1.800 W</a:t>
          </a:r>
          <a:endParaRPr lang="en-US"/>
        </a:p>
      </dgm:t>
    </dgm:pt>
    <dgm:pt modelId="{B8F95273-152D-4E09-87F2-389C061D1D7C}" type="parTrans" cxnId="{1AFAFAA2-FDEC-4BB4-85B6-A929084B1D26}">
      <dgm:prSet/>
      <dgm:spPr/>
      <dgm:t>
        <a:bodyPr/>
        <a:lstStyle/>
        <a:p>
          <a:endParaRPr lang="en-US"/>
        </a:p>
      </dgm:t>
    </dgm:pt>
    <dgm:pt modelId="{6B50BEA8-64FD-43A5-A32C-F92AA22791CB}" type="sibTrans" cxnId="{1AFAFAA2-FDEC-4BB4-85B6-A929084B1D26}">
      <dgm:prSet/>
      <dgm:spPr/>
      <dgm:t>
        <a:bodyPr/>
        <a:lstStyle/>
        <a:p>
          <a:endParaRPr lang="en-US"/>
        </a:p>
      </dgm:t>
    </dgm:pt>
    <dgm:pt modelId="{05E8F96B-149C-4BC8-BF16-13FACCE8F5FA}">
      <dgm:prSet/>
      <dgm:spPr/>
      <dgm:t>
        <a:bodyPr/>
        <a:lstStyle/>
        <a:p>
          <a:r>
            <a:rPr lang="en-GB"/>
            <a:t>55 min continuous operation</a:t>
          </a:r>
          <a:endParaRPr lang="en-US"/>
        </a:p>
      </dgm:t>
    </dgm:pt>
    <dgm:pt modelId="{85CD9666-77EE-4400-AC64-34872C6AFE3F}" type="parTrans" cxnId="{1FE3FB06-C231-4774-BDAA-0723B079F24E}">
      <dgm:prSet/>
      <dgm:spPr/>
      <dgm:t>
        <a:bodyPr/>
        <a:lstStyle/>
        <a:p>
          <a:endParaRPr lang="en-US"/>
        </a:p>
      </dgm:t>
    </dgm:pt>
    <dgm:pt modelId="{266A0245-E74B-46FB-B5D8-69DBC997E679}" type="sibTrans" cxnId="{1FE3FB06-C231-4774-BDAA-0723B079F24E}">
      <dgm:prSet/>
      <dgm:spPr/>
      <dgm:t>
        <a:bodyPr/>
        <a:lstStyle/>
        <a:p>
          <a:endParaRPr lang="en-US"/>
        </a:p>
      </dgm:t>
    </dgm:pt>
    <dgm:pt modelId="{7D8F5BA1-4B11-4A90-B33B-6A0D83801A49}">
      <dgm:prSet/>
      <dgm:spPr/>
      <dgm:t>
        <a:bodyPr/>
        <a:lstStyle/>
        <a:p>
          <a:r>
            <a:rPr lang="en-GB"/>
            <a:t>Water tank: 2 l</a:t>
          </a:r>
          <a:endParaRPr lang="en-US"/>
        </a:p>
      </dgm:t>
    </dgm:pt>
    <dgm:pt modelId="{E7D283F8-99AB-43CE-BEF9-15EA56C65C6E}" type="parTrans" cxnId="{FF0D5AFA-438E-45B0-852F-CE79BC911B96}">
      <dgm:prSet/>
      <dgm:spPr/>
      <dgm:t>
        <a:bodyPr/>
        <a:lstStyle/>
        <a:p>
          <a:endParaRPr lang="en-US"/>
        </a:p>
      </dgm:t>
    </dgm:pt>
    <dgm:pt modelId="{B08C7811-4149-4745-971F-EF637BC03A60}" type="sibTrans" cxnId="{FF0D5AFA-438E-45B0-852F-CE79BC911B96}">
      <dgm:prSet/>
      <dgm:spPr/>
      <dgm:t>
        <a:bodyPr/>
        <a:lstStyle/>
        <a:p>
          <a:endParaRPr lang="en-US"/>
        </a:p>
      </dgm:t>
    </dgm:pt>
    <dgm:pt modelId="{24EF87C1-E9D4-4F87-88F4-7DA48C8AB10F}">
      <dgm:prSet/>
      <dgm:spPr/>
      <dgm:t>
        <a:bodyPr/>
        <a:lstStyle/>
        <a:p>
          <a:r>
            <a:rPr lang="en-GB"/>
            <a:t>Max length, telescopic rod: 120 cm</a:t>
          </a:r>
          <a:endParaRPr lang="en-US"/>
        </a:p>
      </dgm:t>
    </dgm:pt>
    <dgm:pt modelId="{AE639292-640F-4CB6-89CA-E9D72FD51AF0}" type="parTrans" cxnId="{09181814-F814-4B69-8F18-204AAA01F1F7}">
      <dgm:prSet/>
      <dgm:spPr/>
      <dgm:t>
        <a:bodyPr/>
        <a:lstStyle/>
        <a:p>
          <a:endParaRPr lang="en-US"/>
        </a:p>
      </dgm:t>
    </dgm:pt>
    <dgm:pt modelId="{B774FDAF-6E05-4DF4-8320-B180E71C6ACC}" type="sibTrans" cxnId="{09181814-F814-4B69-8F18-204AAA01F1F7}">
      <dgm:prSet/>
      <dgm:spPr/>
      <dgm:t>
        <a:bodyPr/>
        <a:lstStyle/>
        <a:p>
          <a:endParaRPr lang="en-US"/>
        </a:p>
      </dgm:t>
    </dgm:pt>
    <dgm:pt modelId="{57014E7D-00B8-43BD-9B23-95B4CD0DA1EB}">
      <dgm:prSet/>
      <dgm:spPr/>
      <dgm:t>
        <a:bodyPr/>
        <a:lstStyle/>
        <a:p>
          <a:r>
            <a:rPr lang="en-GB"/>
            <a:t>Length, steam hose: 145 cm</a:t>
          </a:r>
          <a:endParaRPr lang="en-US"/>
        </a:p>
      </dgm:t>
    </dgm:pt>
    <dgm:pt modelId="{9B4227AD-1632-4A63-B57C-7658E483CA3F}" type="parTrans" cxnId="{91609156-AD38-4DB1-9CF8-549D30579E6C}">
      <dgm:prSet/>
      <dgm:spPr/>
      <dgm:t>
        <a:bodyPr/>
        <a:lstStyle/>
        <a:p>
          <a:endParaRPr lang="en-US"/>
        </a:p>
      </dgm:t>
    </dgm:pt>
    <dgm:pt modelId="{F9A43E29-FFC3-4343-8059-FF5ED21FF48F}" type="sibTrans" cxnId="{91609156-AD38-4DB1-9CF8-549D30579E6C}">
      <dgm:prSet/>
      <dgm:spPr/>
      <dgm:t>
        <a:bodyPr/>
        <a:lstStyle/>
        <a:p>
          <a:endParaRPr lang="en-US"/>
        </a:p>
      </dgm:t>
    </dgm:pt>
    <dgm:pt modelId="{31186117-2BC8-4771-87EC-C1365536E879}" type="pres">
      <dgm:prSet presAssocID="{5C9FA30A-D92B-43E7-805B-6ECCDAF9C398}" presName="linear" presStyleCnt="0">
        <dgm:presLayoutVars>
          <dgm:animLvl val="lvl"/>
          <dgm:resizeHandles val="exact"/>
        </dgm:presLayoutVars>
      </dgm:prSet>
      <dgm:spPr/>
    </dgm:pt>
    <dgm:pt modelId="{AC4B5845-8BFA-41B2-8B30-1BB2F5DC4623}" type="pres">
      <dgm:prSet presAssocID="{CBA75521-024C-4948-811D-F52B24799B5F}" presName="parentText" presStyleLbl="node1" presStyleIdx="0" presStyleCnt="5">
        <dgm:presLayoutVars>
          <dgm:chMax val="0"/>
          <dgm:bulletEnabled val="1"/>
        </dgm:presLayoutVars>
      </dgm:prSet>
      <dgm:spPr/>
    </dgm:pt>
    <dgm:pt modelId="{C4FF2AD7-95A3-44BF-8C08-13E92374B677}" type="pres">
      <dgm:prSet presAssocID="{6B50BEA8-64FD-43A5-A32C-F92AA22791CB}" presName="spacer" presStyleCnt="0"/>
      <dgm:spPr/>
    </dgm:pt>
    <dgm:pt modelId="{D84B2A85-D785-4A88-A44C-4878F6B70188}" type="pres">
      <dgm:prSet presAssocID="{05E8F96B-149C-4BC8-BF16-13FACCE8F5FA}" presName="parentText" presStyleLbl="node1" presStyleIdx="1" presStyleCnt="5">
        <dgm:presLayoutVars>
          <dgm:chMax val="0"/>
          <dgm:bulletEnabled val="1"/>
        </dgm:presLayoutVars>
      </dgm:prSet>
      <dgm:spPr/>
    </dgm:pt>
    <dgm:pt modelId="{1A57C7E1-8BD5-453D-B58D-00D7A4526C87}" type="pres">
      <dgm:prSet presAssocID="{266A0245-E74B-46FB-B5D8-69DBC997E679}" presName="spacer" presStyleCnt="0"/>
      <dgm:spPr/>
    </dgm:pt>
    <dgm:pt modelId="{D9FFC8BC-3369-4FC9-B530-8FCE109BA0C7}" type="pres">
      <dgm:prSet presAssocID="{7D8F5BA1-4B11-4A90-B33B-6A0D83801A49}" presName="parentText" presStyleLbl="node1" presStyleIdx="2" presStyleCnt="5">
        <dgm:presLayoutVars>
          <dgm:chMax val="0"/>
          <dgm:bulletEnabled val="1"/>
        </dgm:presLayoutVars>
      </dgm:prSet>
      <dgm:spPr/>
    </dgm:pt>
    <dgm:pt modelId="{C72B4993-906E-4B63-AB68-1AC4CEDA6CD0}" type="pres">
      <dgm:prSet presAssocID="{B08C7811-4149-4745-971F-EF637BC03A60}" presName="spacer" presStyleCnt="0"/>
      <dgm:spPr/>
    </dgm:pt>
    <dgm:pt modelId="{C4DE2960-A03D-4265-A17E-01DD269EAE4D}" type="pres">
      <dgm:prSet presAssocID="{24EF87C1-E9D4-4F87-88F4-7DA48C8AB10F}" presName="parentText" presStyleLbl="node1" presStyleIdx="3" presStyleCnt="5">
        <dgm:presLayoutVars>
          <dgm:chMax val="0"/>
          <dgm:bulletEnabled val="1"/>
        </dgm:presLayoutVars>
      </dgm:prSet>
      <dgm:spPr/>
    </dgm:pt>
    <dgm:pt modelId="{53877396-0FC3-4207-9957-22CF20B48A43}" type="pres">
      <dgm:prSet presAssocID="{B774FDAF-6E05-4DF4-8320-B180E71C6ACC}" presName="spacer" presStyleCnt="0"/>
      <dgm:spPr/>
    </dgm:pt>
    <dgm:pt modelId="{19141A7F-69DD-40A6-9A39-557C932CC361}" type="pres">
      <dgm:prSet presAssocID="{57014E7D-00B8-43BD-9B23-95B4CD0DA1EB}" presName="parentText" presStyleLbl="node1" presStyleIdx="4" presStyleCnt="5">
        <dgm:presLayoutVars>
          <dgm:chMax val="0"/>
          <dgm:bulletEnabled val="1"/>
        </dgm:presLayoutVars>
      </dgm:prSet>
      <dgm:spPr/>
    </dgm:pt>
  </dgm:ptLst>
  <dgm:cxnLst>
    <dgm:cxn modelId="{1FE3FB06-C231-4774-BDAA-0723B079F24E}" srcId="{5C9FA30A-D92B-43E7-805B-6ECCDAF9C398}" destId="{05E8F96B-149C-4BC8-BF16-13FACCE8F5FA}" srcOrd="1" destOrd="0" parTransId="{85CD9666-77EE-4400-AC64-34872C6AFE3F}" sibTransId="{266A0245-E74B-46FB-B5D8-69DBC997E679}"/>
    <dgm:cxn modelId="{27AC8F11-7C5B-42EC-BC5B-E6609727270F}" type="presOf" srcId="{CBA75521-024C-4948-811D-F52B24799B5F}" destId="{AC4B5845-8BFA-41B2-8B30-1BB2F5DC4623}" srcOrd="0" destOrd="0" presId="urn:microsoft.com/office/officeart/2005/8/layout/vList2"/>
    <dgm:cxn modelId="{09181814-F814-4B69-8F18-204AAA01F1F7}" srcId="{5C9FA30A-D92B-43E7-805B-6ECCDAF9C398}" destId="{24EF87C1-E9D4-4F87-88F4-7DA48C8AB10F}" srcOrd="3" destOrd="0" parTransId="{AE639292-640F-4CB6-89CA-E9D72FD51AF0}" sibTransId="{B774FDAF-6E05-4DF4-8320-B180E71C6ACC}"/>
    <dgm:cxn modelId="{F0E1CE1C-54EF-4BCF-9EF0-F1A31218A1E3}" type="presOf" srcId="{24EF87C1-E9D4-4F87-88F4-7DA48C8AB10F}" destId="{C4DE2960-A03D-4265-A17E-01DD269EAE4D}" srcOrd="0" destOrd="0" presId="urn:microsoft.com/office/officeart/2005/8/layout/vList2"/>
    <dgm:cxn modelId="{EDE1D726-8269-4398-8CBD-54E867260485}" type="presOf" srcId="{7D8F5BA1-4B11-4A90-B33B-6A0D83801A49}" destId="{D9FFC8BC-3369-4FC9-B530-8FCE109BA0C7}" srcOrd="0" destOrd="0" presId="urn:microsoft.com/office/officeart/2005/8/layout/vList2"/>
    <dgm:cxn modelId="{95CFF05E-2BC7-4F49-BF3E-9510239EABBA}" type="presOf" srcId="{57014E7D-00B8-43BD-9B23-95B4CD0DA1EB}" destId="{19141A7F-69DD-40A6-9A39-557C932CC361}" srcOrd="0" destOrd="0" presId="urn:microsoft.com/office/officeart/2005/8/layout/vList2"/>
    <dgm:cxn modelId="{91609156-AD38-4DB1-9CF8-549D30579E6C}" srcId="{5C9FA30A-D92B-43E7-805B-6ECCDAF9C398}" destId="{57014E7D-00B8-43BD-9B23-95B4CD0DA1EB}" srcOrd="4" destOrd="0" parTransId="{9B4227AD-1632-4A63-B57C-7658E483CA3F}" sibTransId="{F9A43E29-FFC3-4343-8059-FF5ED21FF48F}"/>
    <dgm:cxn modelId="{F05B6786-E863-46A4-AC0E-06AA391F394B}" type="presOf" srcId="{05E8F96B-149C-4BC8-BF16-13FACCE8F5FA}" destId="{D84B2A85-D785-4A88-A44C-4878F6B70188}" srcOrd="0" destOrd="0" presId="urn:microsoft.com/office/officeart/2005/8/layout/vList2"/>
    <dgm:cxn modelId="{1AFAFAA2-FDEC-4BB4-85B6-A929084B1D26}" srcId="{5C9FA30A-D92B-43E7-805B-6ECCDAF9C398}" destId="{CBA75521-024C-4948-811D-F52B24799B5F}" srcOrd="0" destOrd="0" parTransId="{B8F95273-152D-4E09-87F2-389C061D1D7C}" sibTransId="{6B50BEA8-64FD-43A5-A32C-F92AA22791CB}"/>
    <dgm:cxn modelId="{587821AC-EFBD-468C-B813-615234F1767B}" type="presOf" srcId="{5C9FA30A-D92B-43E7-805B-6ECCDAF9C398}" destId="{31186117-2BC8-4771-87EC-C1365536E879}" srcOrd="0" destOrd="0" presId="urn:microsoft.com/office/officeart/2005/8/layout/vList2"/>
    <dgm:cxn modelId="{FF0D5AFA-438E-45B0-852F-CE79BC911B96}" srcId="{5C9FA30A-D92B-43E7-805B-6ECCDAF9C398}" destId="{7D8F5BA1-4B11-4A90-B33B-6A0D83801A49}" srcOrd="2" destOrd="0" parTransId="{E7D283F8-99AB-43CE-BEF9-15EA56C65C6E}" sibTransId="{B08C7811-4149-4745-971F-EF637BC03A60}"/>
    <dgm:cxn modelId="{63BE3B02-60BF-4843-8DAD-8C3893D4937B}" type="presParOf" srcId="{31186117-2BC8-4771-87EC-C1365536E879}" destId="{AC4B5845-8BFA-41B2-8B30-1BB2F5DC4623}" srcOrd="0" destOrd="0" presId="urn:microsoft.com/office/officeart/2005/8/layout/vList2"/>
    <dgm:cxn modelId="{9F8A4000-BA97-48F8-B2C6-F3A844FB2254}" type="presParOf" srcId="{31186117-2BC8-4771-87EC-C1365536E879}" destId="{C4FF2AD7-95A3-44BF-8C08-13E92374B677}" srcOrd="1" destOrd="0" presId="urn:microsoft.com/office/officeart/2005/8/layout/vList2"/>
    <dgm:cxn modelId="{9213ED8E-98BA-4664-A43A-AE2D1BD0E37D}" type="presParOf" srcId="{31186117-2BC8-4771-87EC-C1365536E879}" destId="{D84B2A85-D785-4A88-A44C-4878F6B70188}" srcOrd="2" destOrd="0" presId="urn:microsoft.com/office/officeart/2005/8/layout/vList2"/>
    <dgm:cxn modelId="{588022C9-82F6-46E0-855F-D3218960C918}" type="presParOf" srcId="{31186117-2BC8-4771-87EC-C1365536E879}" destId="{1A57C7E1-8BD5-453D-B58D-00D7A4526C87}" srcOrd="3" destOrd="0" presId="urn:microsoft.com/office/officeart/2005/8/layout/vList2"/>
    <dgm:cxn modelId="{EF16A4C2-9097-416C-BC22-676662969BEA}" type="presParOf" srcId="{31186117-2BC8-4771-87EC-C1365536E879}" destId="{D9FFC8BC-3369-4FC9-B530-8FCE109BA0C7}" srcOrd="4" destOrd="0" presId="urn:microsoft.com/office/officeart/2005/8/layout/vList2"/>
    <dgm:cxn modelId="{988B370A-DC13-440B-A02E-B25C607EE47C}" type="presParOf" srcId="{31186117-2BC8-4771-87EC-C1365536E879}" destId="{C72B4993-906E-4B63-AB68-1AC4CEDA6CD0}" srcOrd="5" destOrd="0" presId="urn:microsoft.com/office/officeart/2005/8/layout/vList2"/>
    <dgm:cxn modelId="{5BD58221-B488-489D-87DA-FC1268737081}" type="presParOf" srcId="{31186117-2BC8-4771-87EC-C1365536E879}" destId="{C4DE2960-A03D-4265-A17E-01DD269EAE4D}" srcOrd="6" destOrd="0" presId="urn:microsoft.com/office/officeart/2005/8/layout/vList2"/>
    <dgm:cxn modelId="{73227B6B-D69D-4605-8D48-A95745B9AE6B}" type="presParOf" srcId="{31186117-2BC8-4771-87EC-C1365536E879}" destId="{53877396-0FC3-4207-9957-22CF20B48A43}" srcOrd="7" destOrd="0" presId="urn:microsoft.com/office/officeart/2005/8/layout/vList2"/>
    <dgm:cxn modelId="{71657CDA-7010-4F4C-9610-3330D273A448}" type="presParOf" srcId="{31186117-2BC8-4771-87EC-C1365536E879}" destId="{19141A7F-69DD-40A6-9A39-557C932CC36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9FD516-2E7B-4582-8068-C3E7682C5C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6C6CA33-8698-4F25-B87E-7802DB711FFD}">
      <dgm:prSet/>
      <dgm:spPr/>
      <dgm:t>
        <a:bodyPr/>
        <a:lstStyle/>
        <a:p>
          <a:r>
            <a:rPr lang="en-GB" b="1"/>
            <a:t>Dimensions (cm)</a:t>
          </a:r>
          <a:r>
            <a:rPr lang="en-GB"/>
            <a:t>(H)17.0 x (W)33.0 x (D)12.2</a:t>
          </a:r>
          <a:endParaRPr lang="en-US"/>
        </a:p>
      </dgm:t>
    </dgm:pt>
    <dgm:pt modelId="{A638827F-EA64-4ECC-A22D-3F51D77D2AC7}" type="parTrans" cxnId="{49F9B497-AF1E-4F3C-99EA-ECBB8823D7BE}">
      <dgm:prSet/>
      <dgm:spPr/>
      <dgm:t>
        <a:bodyPr/>
        <a:lstStyle/>
        <a:p>
          <a:endParaRPr lang="en-US"/>
        </a:p>
      </dgm:t>
    </dgm:pt>
    <dgm:pt modelId="{7044D983-6DE2-40A3-B514-B1270CC39027}" type="sibTrans" cxnId="{49F9B497-AF1E-4F3C-99EA-ECBB8823D7BE}">
      <dgm:prSet/>
      <dgm:spPr/>
      <dgm:t>
        <a:bodyPr/>
        <a:lstStyle/>
        <a:p>
          <a:endParaRPr lang="en-US"/>
        </a:p>
      </dgm:t>
    </dgm:pt>
    <dgm:pt modelId="{36917D1F-22AB-4A28-8EB8-DBBB02A2F7F6}">
      <dgm:prSet/>
      <dgm:spPr/>
      <dgm:t>
        <a:bodyPr/>
        <a:lstStyle/>
        <a:p>
          <a:r>
            <a:rPr lang="en-GB" b="1"/>
            <a:t>Power</a:t>
          </a:r>
          <a:r>
            <a:rPr lang="en-GB"/>
            <a:t>3100 Watt</a:t>
          </a:r>
          <a:endParaRPr lang="en-US"/>
        </a:p>
      </dgm:t>
    </dgm:pt>
    <dgm:pt modelId="{4A93D0F3-69BA-4B61-98C8-938656AC952E}" type="parTrans" cxnId="{4459C9BE-22F0-48A1-851C-E797FA56BE7C}">
      <dgm:prSet/>
      <dgm:spPr/>
      <dgm:t>
        <a:bodyPr/>
        <a:lstStyle/>
        <a:p>
          <a:endParaRPr lang="en-US"/>
        </a:p>
      </dgm:t>
    </dgm:pt>
    <dgm:pt modelId="{75FBDA9A-6839-4384-BEBA-B2AA3CCA9916}" type="sibTrans" cxnId="{4459C9BE-22F0-48A1-851C-E797FA56BE7C}">
      <dgm:prSet/>
      <dgm:spPr/>
      <dgm:t>
        <a:bodyPr/>
        <a:lstStyle/>
        <a:p>
          <a:endParaRPr lang="en-US"/>
        </a:p>
      </dgm:t>
    </dgm:pt>
    <dgm:pt modelId="{A876238D-9AC5-4478-8861-5C0EB3E937D9}">
      <dgm:prSet/>
      <dgm:spPr/>
      <dgm:t>
        <a:bodyPr/>
        <a:lstStyle/>
        <a:p>
          <a:r>
            <a:rPr lang="en-GB" b="1"/>
            <a:t>Water Tank Capacity</a:t>
          </a:r>
          <a:r>
            <a:rPr lang="en-GB"/>
            <a:t>0.35 Litres</a:t>
          </a:r>
          <a:endParaRPr lang="en-US"/>
        </a:p>
      </dgm:t>
    </dgm:pt>
    <dgm:pt modelId="{30A70293-F4E3-4840-BFFA-39A87B638AE9}" type="parTrans" cxnId="{735E02F0-F0F2-42F8-8EF1-2DA3CB9F539E}">
      <dgm:prSet/>
      <dgm:spPr/>
      <dgm:t>
        <a:bodyPr/>
        <a:lstStyle/>
        <a:p>
          <a:endParaRPr lang="en-US"/>
        </a:p>
      </dgm:t>
    </dgm:pt>
    <dgm:pt modelId="{11DBF1EF-D61B-492D-98EC-A453C07F26B2}" type="sibTrans" cxnId="{735E02F0-F0F2-42F8-8EF1-2DA3CB9F539E}">
      <dgm:prSet/>
      <dgm:spPr/>
      <dgm:t>
        <a:bodyPr/>
        <a:lstStyle/>
        <a:p>
          <a:endParaRPr lang="en-US"/>
        </a:p>
      </dgm:t>
    </dgm:pt>
    <dgm:pt modelId="{E5D22B21-19FA-42FD-AE01-9ABFEE17DF24}">
      <dgm:prSet/>
      <dgm:spPr/>
      <dgm:t>
        <a:bodyPr/>
        <a:lstStyle/>
        <a:p>
          <a:r>
            <a:rPr lang="en-GB" b="1"/>
            <a:t>Steam Rate</a:t>
          </a:r>
          <a:r>
            <a:rPr lang="en-GB"/>
            <a:t>45 Grams/Minute</a:t>
          </a:r>
          <a:endParaRPr lang="en-US"/>
        </a:p>
      </dgm:t>
    </dgm:pt>
    <dgm:pt modelId="{C6D62BF1-2762-43A0-8835-606EE8CA9F59}" type="parTrans" cxnId="{6739AB0B-2A9C-4401-A184-866517F1CD2E}">
      <dgm:prSet/>
      <dgm:spPr/>
      <dgm:t>
        <a:bodyPr/>
        <a:lstStyle/>
        <a:p>
          <a:endParaRPr lang="en-US"/>
        </a:p>
      </dgm:t>
    </dgm:pt>
    <dgm:pt modelId="{6BFA4523-D894-49CF-95C1-2F3549223CDF}" type="sibTrans" cxnId="{6739AB0B-2A9C-4401-A184-866517F1CD2E}">
      <dgm:prSet/>
      <dgm:spPr/>
      <dgm:t>
        <a:bodyPr/>
        <a:lstStyle/>
        <a:p>
          <a:endParaRPr lang="en-US"/>
        </a:p>
      </dgm:t>
    </dgm:pt>
    <dgm:pt modelId="{43BA8680-E775-4472-A101-A57095C3D158}">
      <dgm:prSet/>
      <dgm:spPr/>
      <dgm:t>
        <a:bodyPr/>
        <a:lstStyle/>
        <a:p>
          <a:r>
            <a:rPr lang="en-GB" b="1"/>
            <a:t>Steam Shot</a:t>
          </a:r>
          <a:r>
            <a:rPr lang="en-GB"/>
            <a:t>210 Grams/Minute</a:t>
          </a:r>
          <a:endParaRPr lang="en-US"/>
        </a:p>
      </dgm:t>
    </dgm:pt>
    <dgm:pt modelId="{39B254D7-FE3B-4F1D-B9B3-B4978706C9A1}" type="parTrans" cxnId="{F9B26256-3F88-4148-9488-6F2D273B2C6E}">
      <dgm:prSet/>
      <dgm:spPr/>
      <dgm:t>
        <a:bodyPr/>
        <a:lstStyle/>
        <a:p>
          <a:endParaRPr lang="en-US"/>
        </a:p>
      </dgm:t>
    </dgm:pt>
    <dgm:pt modelId="{2755636F-A712-4E90-9E36-1B5BE67C7E92}" type="sibTrans" cxnId="{F9B26256-3F88-4148-9488-6F2D273B2C6E}">
      <dgm:prSet/>
      <dgm:spPr/>
      <dgm:t>
        <a:bodyPr/>
        <a:lstStyle/>
        <a:p>
          <a:endParaRPr lang="en-US"/>
        </a:p>
      </dgm:t>
    </dgm:pt>
    <dgm:pt modelId="{973F307A-43E0-4CAB-8E8A-19DA7F2F0550}">
      <dgm:prSet/>
      <dgm:spPr/>
      <dgm:t>
        <a:bodyPr/>
        <a:lstStyle/>
        <a:p>
          <a:r>
            <a:rPr lang="en-GB" b="1"/>
            <a:t>Anti-Scale </a:t>
          </a:r>
          <a:r>
            <a:rPr lang="en-GB"/>
            <a:t>Yes</a:t>
          </a:r>
          <a:endParaRPr lang="en-US"/>
        </a:p>
      </dgm:t>
    </dgm:pt>
    <dgm:pt modelId="{D4D097EC-C924-4F2E-BFF3-73ECF428853E}" type="parTrans" cxnId="{B66FCCFE-731F-478A-825C-68BE0BFC9670}">
      <dgm:prSet/>
      <dgm:spPr/>
      <dgm:t>
        <a:bodyPr/>
        <a:lstStyle/>
        <a:p>
          <a:endParaRPr lang="en-US"/>
        </a:p>
      </dgm:t>
    </dgm:pt>
    <dgm:pt modelId="{94D9928B-758D-4689-A6EE-39C08A658CA8}" type="sibTrans" cxnId="{B66FCCFE-731F-478A-825C-68BE0BFC9670}">
      <dgm:prSet/>
      <dgm:spPr/>
      <dgm:t>
        <a:bodyPr/>
        <a:lstStyle/>
        <a:p>
          <a:endParaRPr lang="en-US"/>
        </a:p>
      </dgm:t>
    </dgm:pt>
    <dgm:pt modelId="{5E722651-23C8-409C-AD4A-1E3211582829}">
      <dgm:prSet/>
      <dgm:spPr/>
      <dgm:t>
        <a:bodyPr/>
        <a:lstStyle/>
        <a:p>
          <a:r>
            <a:rPr lang="en-GB" b="1"/>
            <a:t>Auto Shut Off </a:t>
          </a:r>
          <a:r>
            <a:rPr lang="en-GB"/>
            <a:t>Yes</a:t>
          </a:r>
          <a:endParaRPr lang="en-US"/>
        </a:p>
      </dgm:t>
    </dgm:pt>
    <dgm:pt modelId="{07B2A206-A7D1-4DFD-ADE1-26E42751CF42}" type="parTrans" cxnId="{D455ADB9-42D5-4992-B443-6EBD0AF89512}">
      <dgm:prSet/>
      <dgm:spPr/>
      <dgm:t>
        <a:bodyPr/>
        <a:lstStyle/>
        <a:p>
          <a:endParaRPr lang="en-US"/>
        </a:p>
      </dgm:t>
    </dgm:pt>
    <dgm:pt modelId="{CE7ACD21-3741-4418-86CF-C9375B6B2899}" type="sibTrans" cxnId="{D455ADB9-42D5-4992-B443-6EBD0AF89512}">
      <dgm:prSet/>
      <dgm:spPr/>
      <dgm:t>
        <a:bodyPr/>
        <a:lstStyle/>
        <a:p>
          <a:endParaRPr lang="en-US"/>
        </a:p>
      </dgm:t>
    </dgm:pt>
    <dgm:pt modelId="{A301643B-90B8-40DC-A1E1-E6A4DE128446}">
      <dgm:prSet/>
      <dgm:spPr/>
      <dgm:t>
        <a:bodyPr/>
        <a:lstStyle/>
        <a:p>
          <a:r>
            <a:rPr lang="en-GB" b="1"/>
            <a:t>Manufacturer Warranty</a:t>
          </a:r>
          <a:r>
            <a:rPr lang="en-GB"/>
            <a:t>2 Year</a:t>
          </a:r>
          <a:endParaRPr lang="en-US"/>
        </a:p>
      </dgm:t>
    </dgm:pt>
    <dgm:pt modelId="{FD70499D-C1B6-4708-844A-13CC7956CEC7}" type="parTrans" cxnId="{55B3438D-B31A-4F22-A644-6750A4EFA0D5}">
      <dgm:prSet/>
      <dgm:spPr/>
      <dgm:t>
        <a:bodyPr/>
        <a:lstStyle/>
        <a:p>
          <a:endParaRPr lang="en-US"/>
        </a:p>
      </dgm:t>
    </dgm:pt>
    <dgm:pt modelId="{2C2796F7-2494-4BA9-B509-A348D6AA336D}" type="sibTrans" cxnId="{55B3438D-B31A-4F22-A644-6750A4EFA0D5}">
      <dgm:prSet/>
      <dgm:spPr/>
      <dgm:t>
        <a:bodyPr/>
        <a:lstStyle/>
        <a:p>
          <a:endParaRPr lang="en-US"/>
        </a:p>
      </dgm:t>
    </dgm:pt>
    <dgm:pt modelId="{5D73AFE8-A674-4044-AC60-FB15936DCC57}" type="pres">
      <dgm:prSet presAssocID="{FB9FD516-2E7B-4582-8068-C3E7682C5CA2}" presName="linear" presStyleCnt="0">
        <dgm:presLayoutVars>
          <dgm:animLvl val="lvl"/>
          <dgm:resizeHandles val="exact"/>
        </dgm:presLayoutVars>
      </dgm:prSet>
      <dgm:spPr/>
    </dgm:pt>
    <dgm:pt modelId="{4A615648-FCC5-4173-9B9C-A34112517893}" type="pres">
      <dgm:prSet presAssocID="{C6C6CA33-8698-4F25-B87E-7802DB711FFD}" presName="parentText" presStyleLbl="node1" presStyleIdx="0" presStyleCnt="8">
        <dgm:presLayoutVars>
          <dgm:chMax val="0"/>
          <dgm:bulletEnabled val="1"/>
        </dgm:presLayoutVars>
      </dgm:prSet>
      <dgm:spPr/>
    </dgm:pt>
    <dgm:pt modelId="{01632E34-3625-4601-8C9F-261ED849B6A9}" type="pres">
      <dgm:prSet presAssocID="{7044D983-6DE2-40A3-B514-B1270CC39027}" presName="spacer" presStyleCnt="0"/>
      <dgm:spPr/>
    </dgm:pt>
    <dgm:pt modelId="{AAFC902C-63C5-4682-8830-4F6DA6C7AF9D}" type="pres">
      <dgm:prSet presAssocID="{36917D1F-22AB-4A28-8EB8-DBBB02A2F7F6}" presName="parentText" presStyleLbl="node1" presStyleIdx="1" presStyleCnt="8">
        <dgm:presLayoutVars>
          <dgm:chMax val="0"/>
          <dgm:bulletEnabled val="1"/>
        </dgm:presLayoutVars>
      </dgm:prSet>
      <dgm:spPr/>
    </dgm:pt>
    <dgm:pt modelId="{E55AAA4E-54E9-48BB-8FA8-30270FA5DE30}" type="pres">
      <dgm:prSet presAssocID="{75FBDA9A-6839-4384-BEBA-B2AA3CCA9916}" presName="spacer" presStyleCnt="0"/>
      <dgm:spPr/>
    </dgm:pt>
    <dgm:pt modelId="{B4C31923-A6AF-4E81-B388-4DF9131F2283}" type="pres">
      <dgm:prSet presAssocID="{A876238D-9AC5-4478-8861-5C0EB3E937D9}" presName="parentText" presStyleLbl="node1" presStyleIdx="2" presStyleCnt="8">
        <dgm:presLayoutVars>
          <dgm:chMax val="0"/>
          <dgm:bulletEnabled val="1"/>
        </dgm:presLayoutVars>
      </dgm:prSet>
      <dgm:spPr/>
    </dgm:pt>
    <dgm:pt modelId="{C0C04B45-3B5E-4E32-BDCA-E4072CDB91B9}" type="pres">
      <dgm:prSet presAssocID="{11DBF1EF-D61B-492D-98EC-A453C07F26B2}" presName="spacer" presStyleCnt="0"/>
      <dgm:spPr/>
    </dgm:pt>
    <dgm:pt modelId="{4B885925-ADE2-4D7B-AF0E-AD7721E6F8B3}" type="pres">
      <dgm:prSet presAssocID="{E5D22B21-19FA-42FD-AE01-9ABFEE17DF24}" presName="parentText" presStyleLbl="node1" presStyleIdx="3" presStyleCnt="8">
        <dgm:presLayoutVars>
          <dgm:chMax val="0"/>
          <dgm:bulletEnabled val="1"/>
        </dgm:presLayoutVars>
      </dgm:prSet>
      <dgm:spPr/>
    </dgm:pt>
    <dgm:pt modelId="{FF456E65-BEC6-4973-B442-0464D70E8EF9}" type="pres">
      <dgm:prSet presAssocID="{6BFA4523-D894-49CF-95C1-2F3549223CDF}" presName="spacer" presStyleCnt="0"/>
      <dgm:spPr/>
    </dgm:pt>
    <dgm:pt modelId="{0765CDE6-52D3-4893-905F-066860437A7F}" type="pres">
      <dgm:prSet presAssocID="{43BA8680-E775-4472-A101-A57095C3D158}" presName="parentText" presStyleLbl="node1" presStyleIdx="4" presStyleCnt="8">
        <dgm:presLayoutVars>
          <dgm:chMax val="0"/>
          <dgm:bulletEnabled val="1"/>
        </dgm:presLayoutVars>
      </dgm:prSet>
      <dgm:spPr/>
    </dgm:pt>
    <dgm:pt modelId="{D4C7CCE8-CAE0-4C20-BBFA-15CEADA4B071}" type="pres">
      <dgm:prSet presAssocID="{2755636F-A712-4E90-9E36-1B5BE67C7E92}" presName="spacer" presStyleCnt="0"/>
      <dgm:spPr/>
    </dgm:pt>
    <dgm:pt modelId="{9018020E-EE56-4FDA-9417-3FE1FAF9FAD6}" type="pres">
      <dgm:prSet presAssocID="{973F307A-43E0-4CAB-8E8A-19DA7F2F0550}" presName="parentText" presStyleLbl="node1" presStyleIdx="5" presStyleCnt="8">
        <dgm:presLayoutVars>
          <dgm:chMax val="0"/>
          <dgm:bulletEnabled val="1"/>
        </dgm:presLayoutVars>
      </dgm:prSet>
      <dgm:spPr/>
    </dgm:pt>
    <dgm:pt modelId="{AD570CD6-87B6-4EAF-9F5A-2F95CF88CE50}" type="pres">
      <dgm:prSet presAssocID="{94D9928B-758D-4689-A6EE-39C08A658CA8}" presName="spacer" presStyleCnt="0"/>
      <dgm:spPr/>
    </dgm:pt>
    <dgm:pt modelId="{BFE26733-E763-4FF8-981C-EA2172E302F0}" type="pres">
      <dgm:prSet presAssocID="{5E722651-23C8-409C-AD4A-1E3211582829}" presName="parentText" presStyleLbl="node1" presStyleIdx="6" presStyleCnt="8">
        <dgm:presLayoutVars>
          <dgm:chMax val="0"/>
          <dgm:bulletEnabled val="1"/>
        </dgm:presLayoutVars>
      </dgm:prSet>
      <dgm:spPr/>
    </dgm:pt>
    <dgm:pt modelId="{386ADA36-88C6-4C15-8673-EA8F867A1455}" type="pres">
      <dgm:prSet presAssocID="{CE7ACD21-3741-4418-86CF-C9375B6B2899}" presName="spacer" presStyleCnt="0"/>
      <dgm:spPr/>
    </dgm:pt>
    <dgm:pt modelId="{84BEFEAB-2B61-4F36-8D83-A3F0AB04EEAE}" type="pres">
      <dgm:prSet presAssocID="{A301643B-90B8-40DC-A1E1-E6A4DE128446}" presName="parentText" presStyleLbl="node1" presStyleIdx="7" presStyleCnt="8">
        <dgm:presLayoutVars>
          <dgm:chMax val="0"/>
          <dgm:bulletEnabled val="1"/>
        </dgm:presLayoutVars>
      </dgm:prSet>
      <dgm:spPr/>
    </dgm:pt>
  </dgm:ptLst>
  <dgm:cxnLst>
    <dgm:cxn modelId="{6739AB0B-2A9C-4401-A184-866517F1CD2E}" srcId="{FB9FD516-2E7B-4582-8068-C3E7682C5CA2}" destId="{E5D22B21-19FA-42FD-AE01-9ABFEE17DF24}" srcOrd="3" destOrd="0" parTransId="{C6D62BF1-2762-43A0-8835-606EE8CA9F59}" sibTransId="{6BFA4523-D894-49CF-95C1-2F3549223CDF}"/>
    <dgm:cxn modelId="{5FEE1120-C665-46E9-96B1-F5983FD178A3}" type="presOf" srcId="{A876238D-9AC5-4478-8861-5C0EB3E937D9}" destId="{B4C31923-A6AF-4E81-B388-4DF9131F2283}" srcOrd="0" destOrd="0" presId="urn:microsoft.com/office/officeart/2005/8/layout/vList2"/>
    <dgm:cxn modelId="{0A17B023-3928-45B4-AEE4-DC4247CABFEC}" type="presOf" srcId="{FB9FD516-2E7B-4582-8068-C3E7682C5CA2}" destId="{5D73AFE8-A674-4044-AC60-FB15936DCC57}" srcOrd="0" destOrd="0" presId="urn:microsoft.com/office/officeart/2005/8/layout/vList2"/>
    <dgm:cxn modelId="{B5471956-59EC-43D4-BCDE-46A5B42BC4A8}" type="presOf" srcId="{5E722651-23C8-409C-AD4A-1E3211582829}" destId="{BFE26733-E763-4FF8-981C-EA2172E302F0}" srcOrd="0" destOrd="0" presId="urn:microsoft.com/office/officeart/2005/8/layout/vList2"/>
    <dgm:cxn modelId="{F9B26256-3F88-4148-9488-6F2D273B2C6E}" srcId="{FB9FD516-2E7B-4582-8068-C3E7682C5CA2}" destId="{43BA8680-E775-4472-A101-A57095C3D158}" srcOrd="4" destOrd="0" parTransId="{39B254D7-FE3B-4F1D-B9B3-B4978706C9A1}" sibTransId="{2755636F-A712-4E90-9E36-1B5BE67C7E92}"/>
    <dgm:cxn modelId="{774B717B-7D53-4424-9F4D-5BB8D256E225}" type="presOf" srcId="{E5D22B21-19FA-42FD-AE01-9ABFEE17DF24}" destId="{4B885925-ADE2-4D7B-AF0E-AD7721E6F8B3}" srcOrd="0" destOrd="0" presId="urn:microsoft.com/office/officeart/2005/8/layout/vList2"/>
    <dgm:cxn modelId="{EA4A3281-713F-4043-B885-32F458732D64}" type="presOf" srcId="{A301643B-90B8-40DC-A1E1-E6A4DE128446}" destId="{84BEFEAB-2B61-4F36-8D83-A3F0AB04EEAE}" srcOrd="0" destOrd="0" presId="urn:microsoft.com/office/officeart/2005/8/layout/vList2"/>
    <dgm:cxn modelId="{55B3438D-B31A-4F22-A644-6750A4EFA0D5}" srcId="{FB9FD516-2E7B-4582-8068-C3E7682C5CA2}" destId="{A301643B-90B8-40DC-A1E1-E6A4DE128446}" srcOrd="7" destOrd="0" parTransId="{FD70499D-C1B6-4708-844A-13CC7956CEC7}" sibTransId="{2C2796F7-2494-4BA9-B509-A348D6AA336D}"/>
    <dgm:cxn modelId="{5B704090-65E3-4A46-BDE0-FE56210E0AE7}" type="presOf" srcId="{43BA8680-E775-4472-A101-A57095C3D158}" destId="{0765CDE6-52D3-4893-905F-066860437A7F}" srcOrd="0" destOrd="0" presId="urn:microsoft.com/office/officeart/2005/8/layout/vList2"/>
    <dgm:cxn modelId="{49F9B497-AF1E-4F3C-99EA-ECBB8823D7BE}" srcId="{FB9FD516-2E7B-4582-8068-C3E7682C5CA2}" destId="{C6C6CA33-8698-4F25-B87E-7802DB711FFD}" srcOrd="0" destOrd="0" parTransId="{A638827F-EA64-4ECC-A22D-3F51D77D2AC7}" sibTransId="{7044D983-6DE2-40A3-B514-B1270CC39027}"/>
    <dgm:cxn modelId="{5DFEBDA8-5770-423E-80EA-A81718678052}" type="presOf" srcId="{36917D1F-22AB-4A28-8EB8-DBBB02A2F7F6}" destId="{AAFC902C-63C5-4682-8830-4F6DA6C7AF9D}" srcOrd="0" destOrd="0" presId="urn:microsoft.com/office/officeart/2005/8/layout/vList2"/>
    <dgm:cxn modelId="{D455ADB9-42D5-4992-B443-6EBD0AF89512}" srcId="{FB9FD516-2E7B-4582-8068-C3E7682C5CA2}" destId="{5E722651-23C8-409C-AD4A-1E3211582829}" srcOrd="6" destOrd="0" parTransId="{07B2A206-A7D1-4DFD-ADE1-26E42751CF42}" sibTransId="{CE7ACD21-3741-4418-86CF-C9375B6B2899}"/>
    <dgm:cxn modelId="{F562F6BA-84E4-4D9A-BC59-7CBE5079D012}" type="presOf" srcId="{973F307A-43E0-4CAB-8E8A-19DA7F2F0550}" destId="{9018020E-EE56-4FDA-9417-3FE1FAF9FAD6}" srcOrd="0" destOrd="0" presId="urn:microsoft.com/office/officeart/2005/8/layout/vList2"/>
    <dgm:cxn modelId="{4459C9BE-22F0-48A1-851C-E797FA56BE7C}" srcId="{FB9FD516-2E7B-4582-8068-C3E7682C5CA2}" destId="{36917D1F-22AB-4A28-8EB8-DBBB02A2F7F6}" srcOrd="1" destOrd="0" parTransId="{4A93D0F3-69BA-4B61-98C8-938656AC952E}" sibTransId="{75FBDA9A-6839-4384-BEBA-B2AA3CCA9916}"/>
    <dgm:cxn modelId="{0A5C77C1-B51F-4D12-AF63-457E3BA792A5}" type="presOf" srcId="{C6C6CA33-8698-4F25-B87E-7802DB711FFD}" destId="{4A615648-FCC5-4173-9B9C-A34112517893}" srcOrd="0" destOrd="0" presId="urn:microsoft.com/office/officeart/2005/8/layout/vList2"/>
    <dgm:cxn modelId="{735E02F0-F0F2-42F8-8EF1-2DA3CB9F539E}" srcId="{FB9FD516-2E7B-4582-8068-C3E7682C5CA2}" destId="{A876238D-9AC5-4478-8861-5C0EB3E937D9}" srcOrd="2" destOrd="0" parTransId="{30A70293-F4E3-4840-BFFA-39A87B638AE9}" sibTransId="{11DBF1EF-D61B-492D-98EC-A453C07F26B2}"/>
    <dgm:cxn modelId="{B66FCCFE-731F-478A-825C-68BE0BFC9670}" srcId="{FB9FD516-2E7B-4582-8068-C3E7682C5CA2}" destId="{973F307A-43E0-4CAB-8E8A-19DA7F2F0550}" srcOrd="5" destOrd="0" parTransId="{D4D097EC-C924-4F2E-BFF3-73ECF428853E}" sibTransId="{94D9928B-758D-4689-A6EE-39C08A658CA8}"/>
    <dgm:cxn modelId="{A087D916-E2C4-4A36-8480-EE81238E740B}" type="presParOf" srcId="{5D73AFE8-A674-4044-AC60-FB15936DCC57}" destId="{4A615648-FCC5-4173-9B9C-A34112517893}" srcOrd="0" destOrd="0" presId="urn:microsoft.com/office/officeart/2005/8/layout/vList2"/>
    <dgm:cxn modelId="{0637F011-3F54-4D00-B1F6-B91A88E85C86}" type="presParOf" srcId="{5D73AFE8-A674-4044-AC60-FB15936DCC57}" destId="{01632E34-3625-4601-8C9F-261ED849B6A9}" srcOrd="1" destOrd="0" presId="urn:microsoft.com/office/officeart/2005/8/layout/vList2"/>
    <dgm:cxn modelId="{10D2228E-9AA9-4031-84A3-91286AF6ACFA}" type="presParOf" srcId="{5D73AFE8-A674-4044-AC60-FB15936DCC57}" destId="{AAFC902C-63C5-4682-8830-4F6DA6C7AF9D}" srcOrd="2" destOrd="0" presId="urn:microsoft.com/office/officeart/2005/8/layout/vList2"/>
    <dgm:cxn modelId="{87B96F2B-E26B-4998-8E10-FABE357039CE}" type="presParOf" srcId="{5D73AFE8-A674-4044-AC60-FB15936DCC57}" destId="{E55AAA4E-54E9-48BB-8FA8-30270FA5DE30}" srcOrd="3" destOrd="0" presId="urn:microsoft.com/office/officeart/2005/8/layout/vList2"/>
    <dgm:cxn modelId="{34062249-5037-4028-A20A-8D4EFD5125A1}" type="presParOf" srcId="{5D73AFE8-A674-4044-AC60-FB15936DCC57}" destId="{B4C31923-A6AF-4E81-B388-4DF9131F2283}" srcOrd="4" destOrd="0" presId="urn:microsoft.com/office/officeart/2005/8/layout/vList2"/>
    <dgm:cxn modelId="{D91F5FF5-16EC-4879-916E-597FB58277BF}" type="presParOf" srcId="{5D73AFE8-A674-4044-AC60-FB15936DCC57}" destId="{C0C04B45-3B5E-4E32-BDCA-E4072CDB91B9}" srcOrd="5" destOrd="0" presId="urn:microsoft.com/office/officeart/2005/8/layout/vList2"/>
    <dgm:cxn modelId="{97422682-9000-48EC-8205-57CAD8CC0F25}" type="presParOf" srcId="{5D73AFE8-A674-4044-AC60-FB15936DCC57}" destId="{4B885925-ADE2-4D7B-AF0E-AD7721E6F8B3}" srcOrd="6" destOrd="0" presId="urn:microsoft.com/office/officeart/2005/8/layout/vList2"/>
    <dgm:cxn modelId="{19D3E969-9F9A-42C3-9A5D-8C91FC519A52}" type="presParOf" srcId="{5D73AFE8-A674-4044-AC60-FB15936DCC57}" destId="{FF456E65-BEC6-4973-B442-0464D70E8EF9}" srcOrd="7" destOrd="0" presId="urn:microsoft.com/office/officeart/2005/8/layout/vList2"/>
    <dgm:cxn modelId="{137BE0DA-7A0A-46CF-9760-C4A02BF9145E}" type="presParOf" srcId="{5D73AFE8-A674-4044-AC60-FB15936DCC57}" destId="{0765CDE6-52D3-4893-905F-066860437A7F}" srcOrd="8" destOrd="0" presId="urn:microsoft.com/office/officeart/2005/8/layout/vList2"/>
    <dgm:cxn modelId="{74EFDB61-8434-46C6-8759-4A71B4208364}" type="presParOf" srcId="{5D73AFE8-A674-4044-AC60-FB15936DCC57}" destId="{D4C7CCE8-CAE0-4C20-BBFA-15CEADA4B071}" srcOrd="9" destOrd="0" presId="urn:microsoft.com/office/officeart/2005/8/layout/vList2"/>
    <dgm:cxn modelId="{25842EE4-E642-4394-8DDA-05AF6FB11FF6}" type="presParOf" srcId="{5D73AFE8-A674-4044-AC60-FB15936DCC57}" destId="{9018020E-EE56-4FDA-9417-3FE1FAF9FAD6}" srcOrd="10" destOrd="0" presId="urn:microsoft.com/office/officeart/2005/8/layout/vList2"/>
    <dgm:cxn modelId="{F989E2AC-6CDB-4F2B-AC9B-3CB8929909C8}" type="presParOf" srcId="{5D73AFE8-A674-4044-AC60-FB15936DCC57}" destId="{AD570CD6-87B6-4EAF-9F5A-2F95CF88CE50}" srcOrd="11" destOrd="0" presId="urn:microsoft.com/office/officeart/2005/8/layout/vList2"/>
    <dgm:cxn modelId="{407FC406-2F4B-4A95-8BA6-87507394F2EB}" type="presParOf" srcId="{5D73AFE8-A674-4044-AC60-FB15936DCC57}" destId="{BFE26733-E763-4FF8-981C-EA2172E302F0}" srcOrd="12" destOrd="0" presId="urn:microsoft.com/office/officeart/2005/8/layout/vList2"/>
    <dgm:cxn modelId="{B937DDA5-6695-4F46-8637-254FBA4C6C8A}" type="presParOf" srcId="{5D73AFE8-A674-4044-AC60-FB15936DCC57}" destId="{386ADA36-88C6-4C15-8673-EA8F867A1455}" srcOrd="13" destOrd="0" presId="urn:microsoft.com/office/officeart/2005/8/layout/vList2"/>
    <dgm:cxn modelId="{EFAB59C9-6848-4AE9-B36B-75681BC29ECE}" type="presParOf" srcId="{5D73AFE8-A674-4044-AC60-FB15936DCC57}" destId="{84BEFEAB-2B61-4F36-8D83-A3F0AB04EEAE}"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128A9B-CFCF-4F63-8971-8780E0E679A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C46E169-E2E8-4494-B559-36E5A1B2CCC0}">
      <dgm:prSet/>
      <dgm:spPr/>
      <dgm:t>
        <a:bodyPr/>
        <a:lstStyle/>
        <a:p>
          <a:r>
            <a:rPr lang="en-GB"/>
            <a:t>Size: 32*25*50cm</a:t>
          </a:r>
          <a:endParaRPr lang="en-US"/>
        </a:p>
      </dgm:t>
    </dgm:pt>
    <dgm:pt modelId="{43F41803-FCD6-4756-B2AF-65283ED36987}" type="parTrans" cxnId="{FF7CEEA4-AEE7-4636-928E-A6375C17FA38}">
      <dgm:prSet/>
      <dgm:spPr/>
      <dgm:t>
        <a:bodyPr/>
        <a:lstStyle/>
        <a:p>
          <a:endParaRPr lang="en-US"/>
        </a:p>
      </dgm:t>
    </dgm:pt>
    <dgm:pt modelId="{C55AA1B4-FB27-428F-B466-A178F01DD0DF}" type="sibTrans" cxnId="{FF7CEEA4-AEE7-4636-928E-A6375C17FA38}">
      <dgm:prSet/>
      <dgm:spPr/>
      <dgm:t>
        <a:bodyPr/>
        <a:lstStyle/>
        <a:p>
          <a:endParaRPr lang="en-US"/>
        </a:p>
      </dgm:t>
    </dgm:pt>
    <dgm:pt modelId="{1FEA4F29-2F16-4117-A10C-585C39273680}">
      <dgm:prSet/>
      <dgm:spPr/>
      <dgm:t>
        <a:bodyPr/>
        <a:lstStyle/>
        <a:p>
          <a:r>
            <a:rPr lang="en-GB"/>
            <a:t>Cotton and machine washable</a:t>
          </a:r>
          <a:endParaRPr lang="en-US"/>
        </a:p>
      </dgm:t>
    </dgm:pt>
    <dgm:pt modelId="{63D8C9F0-2043-4FE0-9CE9-79BDBBBA9C7D}" type="parTrans" cxnId="{18B6D6F8-D313-42B1-9D79-426F1BD2DA7D}">
      <dgm:prSet/>
      <dgm:spPr/>
      <dgm:t>
        <a:bodyPr/>
        <a:lstStyle/>
        <a:p>
          <a:endParaRPr lang="en-US"/>
        </a:p>
      </dgm:t>
    </dgm:pt>
    <dgm:pt modelId="{1C4D5A59-0EB1-4734-85F8-EA2A67D7C43C}" type="sibTrans" cxnId="{18B6D6F8-D313-42B1-9D79-426F1BD2DA7D}">
      <dgm:prSet/>
      <dgm:spPr/>
      <dgm:t>
        <a:bodyPr/>
        <a:lstStyle/>
        <a:p>
          <a:endParaRPr lang="en-US"/>
        </a:p>
      </dgm:t>
    </dgm:pt>
    <dgm:pt modelId="{922E54F8-9C96-4AA1-BF9B-3F21535BE5EB}" type="pres">
      <dgm:prSet presAssocID="{69128A9B-CFCF-4F63-8971-8780E0E679A5}" presName="hierChild1" presStyleCnt="0">
        <dgm:presLayoutVars>
          <dgm:chPref val="1"/>
          <dgm:dir/>
          <dgm:animOne val="branch"/>
          <dgm:animLvl val="lvl"/>
          <dgm:resizeHandles/>
        </dgm:presLayoutVars>
      </dgm:prSet>
      <dgm:spPr/>
    </dgm:pt>
    <dgm:pt modelId="{3902EAB1-D2FE-4CDC-843E-ABE5A924461E}" type="pres">
      <dgm:prSet presAssocID="{1C46E169-E2E8-4494-B559-36E5A1B2CCC0}" presName="hierRoot1" presStyleCnt="0"/>
      <dgm:spPr/>
    </dgm:pt>
    <dgm:pt modelId="{FD38531F-2855-4373-B9F8-39A8E0F322AC}" type="pres">
      <dgm:prSet presAssocID="{1C46E169-E2E8-4494-B559-36E5A1B2CCC0}" presName="composite" presStyleCnt="0"/>
      <dgm:spPr/>
    </dgm:pt>
    <dgm:pt modelId="{019A208F-C39D-41EF-BA08-37D18AB0D333}" type="pres">
      <dgm:prSet presAssocID="{1C46E169-E2E8-4494-B559-36E5A1B2CCC0}" presName="background" presStyleLbl="node0" presStyleIdx="0" presStyleCnt="2"/>
      <dgm:spPr/>
    </dgm:pt>
    <dgm:pt modelId="{1847C765-EED1-4F0E-A32E-DC83A43508BB}" type="pres">
      <dgm:prSet presAssocID="{1C46E169-E2E8-4494-B559-36E5A1B2CCC0}" presName="text" presStyleLbl="fgAcc0" presStyleIdx="0" presStyleCnt="2">
        <dgm:presLayoutVars>
          <dgm:chPref val="3"/>
        </dgm:presLayoutVars>
      </dgm:prSet>
      <dgm:spPr/>
    </dgm:pt>
    <dgm:pt modelId="{49D3B105-A583-4F4A-A3A5-50994E132A4F}" type="pres">
      <dgm:prSet presAssocID="{1C46E169-E2E8-4494-B559-36E5A1B2CCC0}" presName="hierChild2" presStyleCnt="0"/>
      <dgm:spPr/>
    </dgm:pt>
    <dgm:pt modelId="{52C4509C-4965-49A1-9DE3-ABEBE8A1DB4E}" type="pres">
      <dgm:prSet presAssocID="{1FEA4F29-2F16-4117-A10C-585C39273680}" presName="hierRoot1" presStyleCnt="0"/>
      <dgm:spPr/>
    </dgm:pt>
    <dgm:pt modelId="{E15AA156-7BAA-4740-9C08-2781E65AE7F2}" type="pres">
      <dgm:prSet presAssocID="{1FEA4F29-2F16-4117-A10C-585C39273680}" presName="composite" presStyleCnt="0"/>
      <dgm:spPr/>
    </dgm:pt>
    <dgm:pt modelId="{26453C49-DD6F-400F-BA15-B54960878DCD}" type="pres">
      <dgm:prSet presAssocID="{1FEA4F29-2F16-4117-A10C-585C39273680}" presName="background" presStyleLbl="node0" presStyleIdx="1" presStyleCnt="2"/>
      <dgm:spPr/>
    </dgm:pt>
    <dgm:pt modelId="{42C1A1A6-E3F6-4D5D-9A3D-428704B64361}" type="pres">
      <dgm:prSet presAssocID="{1FEA4F29-2F16-4117-A10C-585C39273680}" presName="text" presStyleLbl="fgAcc0" presStyleIdx="1" presStyleCnt="2">
        <dgm:presLayoutVars>
          <dgm:chPref val="3"/>
        </dgm:presLayoutVars>
      </dgm:prSet>
      <dgm:spPr/>
    </dgm:pt>
    <dgm:pt modelId="{2E334499-79DD-42E5-B046-61A0FA442E72}" type="pres">
      <dgm:prSet presAssocID="{1FEA4F29-2F16-4117-A10C-585C39273680}" presName="hierChild2" presStyleCnt="0"/>
      <dgm:spPr/>
    </dgm:pt>
  </dgm:ptLst>
  <dgm:cxnLst>
    <dgm:cxn modelId="{FF7CEEA4-AEE7-4636-928E-A6375C17FA38}" srcId="{69128A9B-CFCF-4F63-8971-8780E0E679A5}" destId="{1C46E169-E2E8-4494-B559-36E5A1B2CCC0}" srcOrd="0" destOrd="0" parTransId="{43F41803-FCD6-4756-B2AF-65283ED36987}" sibTransId="{C55AA1B4-FB27-428F-B466-A178F01DD0DF}"/>
    <dgm:cxn modelId="{21C851A9-7014-4257-8F6E-5D10B615956F}" type="presOf" srcId="{69128A9B-CFCF-4F63-8971-8780E0E679A5}" destId="{922E54F8-9C96-4AA1-BF9B-3F21535BE5EB}" srcOrd="0" destOrd="0" presId="urn:microsoft.com/office/officeart/2005/8/layout/hierarchy1"/>
    <dgm:cxn modelId="{4C835EAB-84B9-474B-8726-AF856EF29196}" type="presOf" srcId="{1C46E169-E2E8-4494-B559-36E5A1B2CCC0}" destId="{1847C765-EED1-4F0E-A32E-DC83A43508BB}" srcOrd="0" destOrd="0" presId="urn:microsoft.com/office/officeart/2005/8/layout/hierarchy1"/>
    <dgm:cxn modelId="{1C2F79D2-65C4-4FDF-ADBB-A228AC528214}" type="presOf" srcId="{1FEA4F29-2F16-4117-A10C-585C39273680}" destId="{42C1A1A6-E3F6-4D5D-9A3D-428704B64361}" srcOrd="0" destOrd="0" presId="urn:microsoft.com/office/officeart/2005/8/layout/hierarchy1"/>
    <dgm:cxn modelId="{18B6D6F8-D313-42B1-9D79-426F1BD2DA7D}" srcId="{69128A9B-CFCF-4F63-8971-8780E0E679A5}" destId="{1FEA4F29-2F16-4117-A10C-585C39273680}" srcOrd="1" destOrd="0" parTransId="{63D8C9F0-2043-4FE0-9CE9-79BDBBBA9C7D}" sibTransId="{1C4D5A59-0EB1-4734-85F8-EA2A67D7C43C}"/>
    <dgm:cxn modelId="{473E9D29-C132-4070-8AA0-21399CA17325}" type="presParOf" srcId="{922E54F8-9C96-4AA1-BF9B-3F21535BE5EB}" destId="{3902EAB1-D2FE-4CDC-843E-ABE5A924461E}" srcOrd="0" destOrd="0" presId="urn:microsoft.com/office/officeart/2005/8/layout/hierarchy1"/>
    <dgm:cxn modelId="{C51EC30E-68EE-4888-9B00-18622309180D}" type="presParOf" srcId="{3902EAB1-D2FE-4CDC-843E-ABE5A924461E}" destId="{FD38531F-2855-4373-B9F8-39A8E0F322AC}" srcOrd="0" destOrd="0" presId="urn:microsoft.com/office/officeart/2005/8/layout/hierarchy1"/>
    <dgm:cxn modelId="{5C54E930-C153-4120-970E-CCB82F485478}" type="presParOf" srcId="{FD38531F-2855-4373-B9F8-39A8E0F322AC}" destId="{019A208F-C39D-41EF-BA08-37D18AB0D333}" srcOrd="0" destOrd="0" presId="urn:microsoft.com/office/officeart/2005/8/layout/hierarchy1"/>
    <dgm:cxn modelId="{76147E66-3876-40DE-A78A-F5F19602EF82}" type="presParOf" srcId="{FD38531F-2855-4373-B9F8-39A8E0F322AC}" destId="{1847C765-EED1-4F0E-A32E-DC83A43508BB}" srcOrd="1" destOrd="0" presId="urn:microsoft.com/office/officeart/2005/8/layout/hierarchy1"/>
    <dgm:cxn modelId="{47F72B14-0244-4BCF-8573-6241D1FE3993}" type="presParOf" srcId="{3902EAB1-D2FE-4CDC-843E-ABE5A924461E}" destId="{49D3B105-A583-4F4A-A3A5-50994E132A4F}" srcOrd="1" destOrd="0" presId="urn:microsoft.com/office/officeart/2005/8/layout/hierarchy1"/>
    <dgm:cxn modelId="{66E7EEBD-2CBA-4D6C-B3D4-AB7C69880625}" type="presParOf" srcId="{922E54F8-9C96-4AA1-BF9B-3F21535BE5EB}" destId="{52C4509C-4965-49A1-9DE3-ABEBE8A1DB4E}" srcOrd="1" destOrd="0" presId="urn:microsoft.com/office/officeart/2005/8/layout/hierarchy1"/>
    <dgm:cxn modelId="{1F3DC414-E96C-4974-8226-1DD8C944DB93}" type="presParOf" srcId="{52C4509C-4965-49A1-9DE3-ABEBE8A1DB4E}" destId="{E15AA156-7BAA-4740-9C08-2781E65AE7F2}" srcOrd="0" destOrd="0" presId="urn:microsoft.com/office/officeart/2005/8/layout/hierarchy1"/>
    <dgm:cxn modelId="{CCD3ECDD-9B41-4E34-87E9-C9AA194387B2}" type="presParOf" srcId="{E15AA156-7BAA-4740-9C08-2781E65AE7F2}" destId="{26453C49-DD6F-400F-BA15-B54960878DCD}" srcOrd="0" destOrd="0" presId="urn:microsoft.com/office/officeart/2005/8/layout/hierarchy1"/>
    <dgm:cxn modelId="{F7CAE361-8799-4FB5-AF7E-1CCD1DBACC0B}" type="presParOf" srcId="{E15AA156-7BAA-4740-9C08-2781E65AE7F2}" destId="{42C1A1A6-E3F6-4D5D-9A3D-428704B64361}" srcOrd="1" destOrd="0" presId="urn:microsoft.com/office/officeart/2005/8/layout/hierarchy1"/>
    <dgm:cxn modelId="{38328E9E-E32F-4FCC-A4B7-A372875EC0F8}" type="presParOf" srcId="{52C4509C-4965-49A1-9DE3-ABEBE8A1DB4E}" destId="{2E334499-79DD-42E5-B046-61A0FA442E7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F95D8F-6555-4B5D-A88C-61B280B876EF}"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9213344F-1700-4B2A-ADED-D3E87B45A9BC}">
      <dgm:prSet/>
      <dgm:spPr/>
      <dgm:t>
        <a:bodyPr/>
        <a:lstStyle/>
        <a:p>
          <a:pPr rtl="0">
            <a:lnSpc>
              <a:spcPct val="100000"/>
            </a:lnSpc>
          </a:pPr>
          <a:r>
            <a:rPr lang="en-GB"/>
            <a:t>Our target market is for anyone that needs laundry services, this could be other businesses such as chair cover businesses who need to wash in bulk or and individual household.</a:t>
          </a:r>
          <a:r>
            <a:rPr lang="en-GB">
              <a:latin typeface="Calibri Light" panose="020F0302020204030204"/>
            </a:rPr>
            <a:t> </a:t>
          </a:r>
          <a:endParaRPr lang="en-US"/>
        </a:p>
      </dgm:t>
    </dgm:pt>
    <dgm:pt modelId="{573F1EFE-30CD-4CB2-8B1B-CF04A32EB98D}" type="parTrans" cxnId="{856F6CFF-EB77-416F-905D-8552318BF9DD}">
      <dgm:prSet/>
      <dgm:spPr/>
      <dgm:t>
        <a:bodyPr/>
        <a:lstStyle/>
        <a:p>
          <a:endParaRPr lang="en-US"/>
        </a:p>
      </dgm:t>
    </dgm:pt>
    <dgm:pt modelId="{60F8E107-8008-4844-B79D-8F70995C13E9}" type="sibTrans" cxnId="{856F6CFF-EB77-416F-905D-8552318BF9DD}">
      <dgm:prSet/>
      <dgm:spPr/>
      <dgm:t>
        <a:bodyPr/>
        <a:lstStyle/>
        <a:p>
          <a:endParaRPr lang="en-US"/>
        </a:p>
      </dgm:t>
    </dgm:pt>
    <dgm:pt modelId="{BE6CF952-6246-4572-8913-82EBE7763489}">
      <dgm:prSet/>
      <dgm:spPr/>
      <dgm:t>
        <a:bodyPr/>
        <a:lstStyle/>
        <a:p>
          <a:pPr>
            <a:lnSpc>
              <a:spcPct val="100000"/>
            </a:lnSpc>
          </a:pPr>
          <a:r>
            <a:rPr lang="en-GB"/>
            <a:t>Although we aim to help people with lower income, we would never turn away customs.</a:t>
          </a:r>
        </a:p>
      </dgm:t>
    </dgm:pt>
    <dgm:pt modelId="{BED7DE84-C5D3-4DCD-9FD4-0594910E3C5E}" type="parTrans" cxnId="{A765D18A-643C-4C5C-A31B-D738680D9B05}">
      <dgm:prSet/>
      <dgm:spPr/>
      <dgm:t>
        <a:bodyPr/>
        <a:lstStyle/>
        <a:p>
          <a:endParaRPr lang="en-US"/>
        </a:p>
      </dgm:t>
    </dgm:pt>
    <dgm:pt modelId="{6340A9E5-ABFC-46D3-95C6-EF62467D3C3B}" type="sibTrans" cxnId="{A765D18A-643C-4C5C-A31B-D738680D9B05}">
      <dgm:prSet/>
      <dgm:spPr/>
      <dgm:t>
        <a:bodyPr/>
        <a:lstStyle/>
        <a:p>
          <a:endParaRPr lang="en-US"/>
        </a:p>
      </dgm:t>
    </dgm:pt>
    <dgm:pt modelId="{A114B065-532E-4EBA-90A0-F1DF36EF5562}">
      <dgm:prSet phldr="0"/>
      <dgm:spPr/>
      <dgm:t>
        <a:bodyPr/>
        <a:lstStyle/>
        <a:p>
          <a:pPr rtl="0">
            <a:lnSpc>
              <a:spcPct val="100000"/>
            </a:lnSpc>
          </a:pPr>
          <a:r>
            <a:rPr lang="en-GB">
              <a:latin typeface="Calibri Light" panose="020F0302020204030204"/>
            </a:rPr>
            <a:t>Our pick-up and delivery services target market will be for any one unable to travel with heavy loads or are unable to leave their homes for example the elderly and disabled. </a:t>
          </a:r>
        </a:p>
      </dgm:t>
    </dgm:pt>
    <dgm:pt modelId="{C06F49FD-DABE-4303-91E9-63AAC8DBD45C}" type="parTrans" cxnId="{C92D42E3-029A-4577-A411-88D460DB10D0}">
      <dgm:prSet/>
      <dgm:spPr/>
    </dgm:pt>
    <dgm:pt modelId="{C46D30C5-0488-42DD-B230-28897299BBDC}" type="sibTrans" cxnId="{C92D42E3-029A-4577-A411-88D460DB10D0}">
      <dgm:prSet/>
      <dgm:spPr/>
    </dgm:pt>
    <dgm:pt modelId="{EB3F6833-700A-482E-B0AA-62EFE1DD5CBB}" type="pres">
      <dgm:prSet presAssocID="{62F95D8F-6555-4B5D-A88C-61B280B876EF}" presName="root" presStyleCnt="0">
        <dgm:presLayoutVars>
          <dgm:dir/>
          <dgm:resizeHandles val="exact"/>
        </dgm:presLayoutVars>
      </dgm:prSet>
      <dgm:spPr/>
    </dgm:pt>
    <dgm:pt modelId="{64EFAC15-92E8-452B-B771-69DA147BBEC3}" type="pres">
      <dgm:prSet presAssocID="{9213344F-1700-4B2A-ADED-D3E87B45A9BC}" presName="compNode" presStyleCnt="0"/>
      <dgm:spPr/>
    </dgm:pt>
    <dgm:pt modelId="{B0EAB4C6-373B-44E6-8425-F2D423E0259D}" type="pres">
      <dgm:prSet presAssocID="{9213344F-1700-4B2A-ADED-D3E87B45A9BC}" presName="bgRect" presStyleLbl="bgShp" presStyleIdx="0" presStyleCnt="3"/>
      <dgm:spPr/>
    </dgm:pt>
    <dgm:pt modelId="{89EA21A3-8C4C-4E33-9753-434BECB90B40}" type="pres">
      <dgm:prSet presAssocID="{9213344F-1700-4B2A-ADED-D3E87B45A9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A7D550EB-F48F-4EAF-8BBA-16389A28228E}" type="pres">
      <dgm:prSet presAssocID="{9213344F-1700-4B2A-ADED-D3E87B45A9BC}" presName="spaceRect" presStyleCnt="0"/>
      <dgm:spPr/>
    </dgm:pt>
    <dgm:pt modelId="{A9518E25-E5B1-487F-9F94-EBD8C65427D4}" type="pres">
      <dgm:prSet presAssocID="{9213344F-1700-4B2A-ADED-D3E87B45A9BC}" presName="parTx" presStyleLbl="revTx" presStyleIdx="0" presStyleCnt="3">
        <dgm:presLayoutVars>
          <dgm:chMax val="0"/>
          <dgm:chPref val="0"/>
        </dgm:presLayoutVars>
      </dgm:prSet>
      <dgm:spPr/>
    </dgm:pt>
    <dgm:pt modelId="{C49DFF7A-BF54-49DC-AF3D-A4BD8A3FF402}" type="pres">
      <dgm:prSet presAssocID="{60F8E107-8008-4844-B79D-8F70995C13E9}" presName="sibTrans" presStyleCnt="0"/>
      <dgm:spPr/>
    </dgm:pt>
    <dgm:pt modelId="{FEBDB6DC-3DF2-4623-8751-F5CFA815F206}" type="pres">
      <dgm:prSet presAssocID="{BE6CF952-6246-4572-8913-82EBE7763489}" presName="compNode" presStyleCnt="0"/>
      <dgm:spPr/>
    </dgm:pt>
    <dgm:pt modelId="{5F782DB6-493E-4439-9940-102F8A653CD0}" type="pres">
      <dgm:prSet presAssocID="{BE6CF952-6246-4572-8913-82EBE7763489}" presName="bgRect" presStyleLbl="bgShp" presStyleIdx="1" presStyleCnt="3"/>
      <dgm:spPr/>
    </dgm:pt>
    <dgm:pt modelId="{6A70FD48-0C7F-44D1-A5DA-DD692FEBD78A}" type="pres">
      <dgm:prSet presAssocID="{BE6CF952-6246-4572-8913-82EBE77634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4E588F50-E17B-4812-83A5-D18B5C467216}" type="pres">
      <dgm:prSet presAssocID="{BE6CF952-6246-4572-8913-82EBE7763489}" presName="spaceRect" presStyleCnt="0"/>
      <dgm:spPr/>
    </dgm:pt>
    <dgm:pt modelId="{F5EB8E6A-CDAD-4536-A588-B48AC190E9BE}" type="pres">
      <dgm:prSet presAssocID="{BE6CF952-6246-4572-8913-82EBE7763489}" presName="parTx" presStyleLbl="revTx" presStyleIdx="1" presStyleCnt="3">
        <dgm:presLayoutVars>
          <dgm:chMax val="0"/>
          <dgm:chPref val="0"/>
        </dgm:presLayoutVars>
      </dgm:prSet>
      <dgm:spPr/>
    </dgm:pt>
    <dgm:pt modelId="{8442CDC7-5C96-4A31-A6F9-65773C746C28}" type="pres">
      <dgm:prSet presAssocID="{6340A9E5-ABFC-46D3-95C6-EF62467D3C3B}" presName="sibTrans" presStyleCnt="0"/>
      <dgm:spPr/>
    </dgm:pt>
    <dgm:pt modelId="{BAEFB538-3D4E-4B26-B8E6-493CE2FB17DA}" type="pres">
      <dgm:prSet presAssocID="{A114B065-532E-4EBA-90A0-F1DF36EF5562}" presName="compNode" presStyleCnt="0"/>
      <dgm:spPr/>
    </dgm:pt>
    <dgm:pt modelId="{89969D93-13C4-43E5-B10A-6E99F76C6678}" type="pres">
      <dgm:prSet presAssocID="{A114B065-532E-4EBA-90A0-F1DF36EF5562}" presName="bgRect" presStyleLbl="bgShp" presStyleIdx="2" presStyleCnt="3"/>
      <dgm:spPr/>
    </dgm:pt>
    <dgm:pt modelId="{4F18BF48-2A75-4334-8867-A2EC414A2440}" type="pres">
      <dgm:prSet presAssocID="{A114B065-532E-4EBA-90A0-F1DF36EF5562}" presName="iconRect" presStyleLbl="node1" presStyleIdx="2" presStyleCnt="3"/>
      <dgm:spPr/>
    </dgm:pt>
    <dgm:pt modelId="{DB5749C6-089F-4A02-8B65-AAB032CE8A2E}" type="pres">
      <dgm:prSet presAssocID="{A114B065-532E-4EBA-90A0-F1DF36EF5562}" presName="spaceRect" presStyleCnt="0"/>
      <dgm:spPr/>
    </dgm:pt>
    <dgm:pt modelId="{2D6BA60C-875C-413D-B96F-053EA088BF83}" type="pres">
      <dgm:prSet presAssocID="{A114B065-532E-4EBA-90A0-F1DF36EF5562}" presName="parTx" presStyleLbl="revTx" presStyleIdx="2" presStyleCnt="3">
        <dgm:presLayoutVars>
          <dgm:chMax val="0"/>
          <dgm:chPref val="0"/>
        </dgm:presLayoutVars>
      </dgm:prSet>
      <dgm:spPr/>
    </dgm:pt>
  </dgm:ptLst>
  <dgm:cxnLst>
    <dgm:cxn modelId="{A765D18A-643C-4C5C-A31B-D738680D9B05}" srcId="{62F95D8F-6555-4B5D-A88C-61B280B876EF}" destId="{BE6CF952-6246-4572-8913-82EBE7763489}" srcOrd="1" destOrd="0" parTransId="{BED7DE84-C5D3-4DCD-9FD4-0594910E3C5E}" sibTransId="{6340A9E5-ABFC-46D3-95C6-EF62467D3C3B}"/>
    <dgm:cxn modelId="{0A739097-3D46-4CC7-873B-3C320D2B6609}" type="presOf" srcId="{9213344F-1700-4B2A-ADED-D3E87B45A9BC}" destId="{A9518E25-E5B1-487F-9F94-EBD8C65427D4}" srcOrd="0" destOrd="0" presId="urn:microsoft.com/office/officeart/2018/2/layout/IconVerticalSolidList"/>
    <dgm:cxn modelId="{90387CD1-8952-4596-A566-61C2D1541311}" type="presOf" srcId="{A114B065-532E-4EBA-90A0-F1DF36EF5562}" destId="{2D6BA60C-875C-413D-B96F-053EA088BF83}" srcOrd="0" destOrd="0" presId="urn:microsoft.com/office/officeart/2018/2/layout/IconVerticalSolidList"/>
    <dgm:cxn modelId="{C92D42E3-029A-4577-A411-88D460DB10D0}" srcId="{62F95D8F-6555-4B5D-A88C-61B280B876EF}" destId="{A114B065-532E-4EBA-90A0-F1DF36EF5562}" srcOrd="2" destOrd="0" parTransId="{C06F49FD-DABE-4303-91E9-63AAC8DBD45C}" sibTransId="{C46D30C5-0488-42DD-B230-28897299BBDC}"/>
    <dgm:cxn modelId="{EC3FB1E6-5C56-4D34-BEDA-514ACEA438EE}" type="presOf" srcId="{BE6CF952-6246-4572-8913-82EBE7763489}" destId="{F5EB8E6A-CDAD-4536-A588-B48AC190E9BE}" srcOrd="0" destOrd="0" presId="urn:microsoft.com/office/officeart/2018/2/layout/IconVerticalSolidList"/>
    <dgm:cxn modelId="{F4E61BFD-EE00-468D-B827-5C0DCFF76C81}" type="presOf" srcId="{62F95D8F-6555-4B5D-A88C-61B280B876EF}" destId="{EB3F6833-700A-482E-B0AA-62EFE1DD5CBB}" srcOrd="0" destOrd="0" presId="urn:microsoft.com/office/officeart/2018/2/layout/IconVerticalSolidList"/>
    <dgm:cxn modelId="{856F6CFF-EB77-416F-905D-8552318BF9DD}" srcId="{62F95D8F-6555-4B5D-A88C-61B280B876EF}" destId="{9213344F-1700-4B2A-ADED-D3E87B45A9BC}" srcOrd="0" destOrd="0" parTransId="{573F1EFE-30CD-4CB2-8B1B-CF04A32EB98D}" sibTransId="{60F8E107-8008-4844-B79D-8F70995C13E9}"/>
    <dgm:cxn modelId="{7896EE27-111C-4903-9DE9-A0C6054BEC72}" type="presParOf" srcId="{EB3F6833-700A-482E-B0AA-62EFE1DD5CBB}" destId="{64EFAC15-92E8-452B-B771-69DA147BBEC3}" srcOrd="0" destOrd="0" presId="urn:microsoft.com/office/officeart/2018/2/layout/IconVerticalSolidList"/>
    <dgm:cxn modelId="{E6F8DC9D-13EE-4784-95CB-A5354E122493}" type="presParOf" srcId="{64EFAC15-92E8-452B-B771-69DA147BBEC3}" destId="{B0EAB4C6-373B-44E6-8425-F2D423E0259D}" srcOrd="0" destOrd="0" presId="urn:microsoft.com/office/officeart/2018/2/layout/IconVerticalSolidList"/>
    <dgm:cxn modelId="{AD1E576A-F18C-4117-9EAE-9EAC05305755}" type="presParOf" srcId="{64EFAC15-92E8-452B-B771-69DA147BBEC3}" destId="{89EA21A3-8C4C-4E33-9753-434BECB90B40}" srcOrd="1" destOrd="0" presId="urn:microsoft.com/office/officeart/2018/2/layout/IconVerticalSolidList"/>
    <dgm:cxn modelId="{0B223E8C-1BDD-4538-9C78-41737E88E055}" type="presParOf" srcId="{64EFAC15-92E8-452B-B771-69DA147BBEC3}" destId="{A7D550EB-F48F-4EAF-8BBA-16389A28228E}" srcOrd="2" destOrd="0" presId="urn:microsoft.com/office/officeart/2018/2/layout/IconVerticalSolidList"/>
    <dgm:cxn modelId="{846CD3FD-519D-40E7-9E3E-CB79CA93C665}" type="presParOf" srcId="{64EFAC15-92E8-452B-B771-69DA147BBEC3}" destId="{A9518E25-E5B1-487F-9F94-EBD8C65427D4}" srcOrd="3" destOrd="0" presId="urn:microsoft.com/office/officeart/2018/2/layout/IconVerticalSolidList"/>
    <dgm:cxn modelId="{30F757BB-BA2C-45D9-9E88-565AD76C1A79}" type="presParOf" srcId="{EB3F6833-700A-482E-B0AA-62EFE1DD5CBB}" destId="{C49DFF7A-BF54-49DC-AF3D-A4BD8A3FF402}" srcOrd="1" destOrd="0" presId="urn:microsoft.com/office/officeart/2018/2/layout/IconVerticalSolidList"/>
    <dgm:cxn modelId="{527D372F-337C-45D2-86B2-EA029546F260}" type="presParOf" srcId="{EB3F6833-700A-482E-B0AA-62EFE1DD5CBB}" destId="{FEBDB6DC-3DF2-4623-8751-F5CFA815F206}" srcOrd="2" destOrd="0" presId="urn:microsoft.com/office/officeart/2018/2/layout/IconVerticalSolidList"/>
    <dgm:cxn modelId="{A180B71A-4957-467C-BCB7-CBD415C43D8B}" type="presParOf" srcId="{FEBDB6DC-3DF2-4623-8751-F5CFA815F206}" destId="{5F782DB6-493E-4439-9940-102F8A653CD0}" srcOrd="0" destOrd="0" presId="urn:microsoft.com/office/officeart/2018/2/layout/IconVerticalSolidList"/>
    <dgm:cxn modelId="{802BAA75-44A8-4F35-89FE-CBC146A4195C}" type="presParOf" srcId="{FEBDB6DC-3DF2-4623-8751-F5CFA815F206}" destId="{6A70FD48-0C7F-44D1-A5DA-DD692FEBD78A}" srcOrd="1" destOrd="0" presId="urn:microsoft.com/office/officeart/2018/2/layout/IconVerticalSolidList"/>
    <dgm:cxn modelId="{ED797959-1568-4A63-BA25-A60E9588ADC0}" type="presParOf" srcId="{FEBDB6DC-3DF2-4623-8751-F5CFA815F206}" destId="{4E588F50-E17B-4812-83A5-D18B5C467216}" srcOrd="2" destOrd="0" presId="urn:microsoft.com/office/officeart/2018/2/layout/IconVerticalSolidList"/>
    <dgm:cxn modelId="{BA114B65-8446-46FB-AE97-5F05031F87C6}" type="presParOf" srcId="{FEBDB6DC-3DF2-4623-8751-F5CFA815F206}" destId="{F5EB8E6A-CDAD-4536-A588-B48AC190E9BE}" srcOrd="3" destOrd="0" presId="urn:microsoft.com/office/officeart/2018/2/layout/IconVerticalSolidList"/>
    <dgm:cxn modelId="{17D84093-4B8C-4EC4-9A6C-C192DF034E11}" type="presParOf" srcId="{EB3F6833-700A-482E-B0AA-62EFE1DD5CBB}" destId="{8442CDC7-5C96-4A31-A6F9-65773C746C28}" srcOrd="3" destOrd="0" presId="urn:microsoft.com/office/officeart/2018/2/layout/IconVerticalSolidList"/>
    <dgm:cxn modelId="{71A47D87-09FF-473C-A7BC-3E6F46F379D6}" type="presParOf" srcId="{EB3F6833-700A-482E-B0AA-62EFE1DD5CBB}" destId="{BAEFB538-3D4E-4B26-B8E6-493CE2FB17DA}" srcOrd="4" destOrd="0" presId="urn:microsoft.com/office/officeart/2018/2/layout/IconVerticalSolidList"/>
    <dgm:cxn modelId="{6598026E-490B-45E0-8EF2-7D7C2D162276}" type="presParOf" srcId="{BAEFB538-3D4E-4B26-B8E6-493CE2FB17DA}" destId="{89969D93-13C4-43E5-B10A-6E99F76C6678}" srcOrd="0" destOrd="0" presId="urn:microsoft.com/office/officeart/2018/2/layout/IconVerticalSolidList"/>
    <dgm:cxn modelId="{2E22F0BB-9CBF-46C0-B6C0-A303F4F11F0B}" type="presParOf" srcId="{BAEFB538-3D4E-4B26-B8E6-493CE2FB17DA}" destId="{4F18BF48-2A75-4334-8867-A2EC414A2440}" srcOrd="1" destOrd="0" presId="urn:microsoft.com/office/officeart/2018/2/layout/IconVerticalSolidList"/>
    <dgm:cxn modelId="{DF5097F2-5AA3-4227-ACDC-26B6DDAE3AAA}" type="presParOf" srcId="{BAEFB538-3D4E-4B26-B8E6-493CE2FB17DA}" destId="{DB5749C6-089F-4A02-8B65-AAB032CE8A2E}" srcOrd="2" destOrd="0" presId="urn:microsoft.com/office/officeart/2018/2/layout/IconVerticalSolidList"/>
    <dgm:cxn modelId="{0EF07A06-1021-4FC0-9DEE-65B50BA08EC9}" type="presParOf" srcId="{BAEFB538-3D4E-4B26-B8E6-493CE2FB17DA}" destId="{2D6BA60C-875C-413D-B96F-053EA088BF8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00A05B-3496-4972-8F04-DFF370BE883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A5A37D-D788-459D-82AC-DC4F3A0CC298}">
      <dgm:prSet/>
      <dgm:spPr/>
      <dgm:t>
        <a:bodyPr/>
        <a:lstStyle/>
        <a:p>
          <a:pPr rtl="0"/>
          <a:r>
            <a:rPr lang="en-US" b="1" i="1">
              <a:latin typeface="Arial"/>
              <a:cs typeface="Arial"/>
            </a:rPr>
            <a:t>Promotions Strategy :</a:t>
          </a:r>
          <a:r>
            <a:rPr lang="en-US" i="1">
              <a:latin typeface="Arial"/>
              <a:cs typeface="Arial"/>
            </a:rPr>
            <a:t> leaflets, social media and trucking advertisements.</a:t>
          </a:r>
        </a:p>
      </dgm:t>
    </dgm:pt>
    <dgm:pt modelId="{4F264781-7AC7-4508-840E-54ADE9976491}" type="parTrans" cxnId="{E20D1BE1-34D5-404C-9497-EEFDDCD493FC}">
      <dgm:prSet/>
      <dgm:spPr/>
      <dgm:t>
        <a:bodyPr/>
        <a:lstStyle/>
        <a:p>
          <a:endParaRPr lang="en-US"/>
        </a:p>
      </dgm:t>
    </dgm:pt>
    <dgm:pt modelId="{52AC3450-0DBF-4ECC-9423-B4A8C2D30BF6}" type="sibTrans" cxnId="{E20D1BE1-34D5-404C-9497-EEFDDCD493FC}">
      <dgm:prSet/>
      <dgm:spPr/>
      <dgm:t>
        <a:bodyPr/>
        <a:lstStyle/>
        <a:p>
          <a:endParaRPr lang="en-US"/>
        </a:p>
      </dgm:t>
    </dgm:pt>
    <dgm:pt modelId="{C6031B8F-9893-4661-9F05-AE01F6C12E42}">
      <dgm:prSet/>
      <dgm:spPr/>
      <dgm:t>
        <a:bodyPr/>
        <a:lstStyle/>
        <a:p>
          <a:pPr rtl="0"/>
          <a:r>
            <a:rPr lang="en-US" i="1">
              <a:latin typeface="Arial"/>
              <a:cs typeface="Arial"/>
            </a:rPr>
            <a:t>Price Reductions depending on age and status. Student discount, Single Parent Charge </a:t>
          </a:r>
        </a:p>
      </dgm:t>
    </dgm:pt>
    <dgm:pt modelId="{EAF7AA0E-3DDA-4B67-AB10-FD8B138E4414}" type="parTrans" cxnId="{D9AA3588-2D41-4CE7-AF21-E10C24D6FBA5}">
      <dgm:prSet/>
      <dgm:spPr/>
      <dgm:t>
        <a:bodyPr/>
        <a:lstStyle/>
        <a:p>
          <a:endParaRPr lang="en-US"/>
        </a:p>
      </dgm:t>
    </dgm:pt>
    <dgm:pt modelId="{FF924BD7-A286-4B8F-A9E8-72D1BADDBD58}" type="sibTrans" cxnId="{D9AA3588-2D41-4CE7-AF21-E10C24D6FBA5}">
      <dgm:prSet/>
      <dgm:spPr/>
      <dgm:t>
        <a:bodyPr/>
        <a:lstStyle/>
        <a:p>
          <a:endParaRPr lang="en-US"/>
        </a:p>
      </dgm:t>
    </dgm:pt>
    <dgm:pt modelId="{B9BE0A02-B061-46CF-909D-91A31896FFD8}">
      <dgm:prSet phldr="0"/>
      <dgm:spPr/>
      <dgm:t>
        <a:bodyPr/>
        <a:lstStyle/>
        <a:p>
          <a:pPr rtl="0"/>
          <a:r>
            <a:rPr lang="en-US" i="1">
              <a:latin typeface="Arial"/>
              <a:cs typeface="Arial"/>
            </a:rPr>
            <a:t>Memberships Cards and/ QR codes via app:  Standard-Medium-Premium.</a:t>
          </a:r>
        </a:p>
      </dgm:t>
    </dgm:pt>
    <dgm:pt modelId="{588BEBCE-F1BA-4C3D-9F20-0B83928A7D70}" type="parTrans" cxnId="{E4794D44-D6D5-4EFF-96F9-8C0C8658A7BB}">
      <dgm:prSet/>
      <dgm:spPr/>
    </dgm:pt>
    <dgm:pt modelId="{CF59711E-11CF-4942-B547-A79285D3251B}" type="sibTrans" cxnId="{E4794D44-D6D5-4EFF-96F9-8C0C8658A7BB}">
      <dgm:prSet/>
      <dgm:spPr/>
    </dgm:pt>
    <dgm:pt modelId="{8A8CFA9F-10B8-48B8-971F-ACF4DFB6EC4D}">
      <dgm:prSet phldr="0"/>
      <dgm:spPr/>
      <dgm:t>
        <a:bodyPr/>
        <a:lstStyle/>
        <a:p>
          <a:pPr rtl="0"/>
          <a:r>
            <a:rPr lang="en-US" i="1">
              <a:latin typeface="Arial"/>
              <a:cs typeface="Arial"/>
            </a:rPr>
            <a:t>Levels of Laundry: Level I – 10%, Level II - Priority support-on booking and 10% discount, Level III - 10% to 15% for all services.</a:t>
          </a:r>
        </a:p>
      </dgm:t>
    </dgm:pt>
    <dgm:pt modelId="{C529F65F-ED67-4B46-99E5-CAAA5F01145B}" type="parTrans" cxnId="{F67EE348-C111-49C9-90A3-AEBD710054E2}">
      <dgm:prSet/>
      <dgm:spPr/>
    </dgm:pt>
    <dgm:pt modelId="{38E8ED32-C84C-4361-889C-13A4AC3FDAD8}" type="sibTrans" cxnId="{F67EE348-C111-49C9-90A3-AEBD710054E2}">
      <dgm:prSet/>
      <dgm:spPr/>
    </dgm:pt>
    <dgm:pt modelId="{315FD529-9CBF-4070-BAF8-E7E3655DC195}">
      <dgm:prSet phldr="0"/>
      <dgm:spPr/>
      <dgm:t>
        <a:bodyPr/>
        <a:lstStyle/>
        <a:p>
          <a:endParaRPr lang="en-US" i="1">
            <a:latin typeface="Arial"/>
            <a:cs typeface="Arial"/>
          </a:endParaRPr>
        </a:p>
      </dgm:t>
    </dgm:pt>
    <dgm:pt modelId="{116601C4-CA4A-4CA3-9877-5EDAD73E8453}" type="parTrans" cxnId="{65024A43-2EED-4874-9DB3-3DB2CD1651FB}">
      <dgm:prSet/>
      <dgm:spPr/>
    </dgm:pt>
    <dgm:pt modelId="{44D6B29E-404B-4761-B1FD-73176796BB22}" type="sibTrans" cxnId="{65024A43-2EED-4874-9DB3-3DB2CD1651FB}">
      <dgm:prSet/>
      <dgm:spPr/>
    </dgm:pt>
    <dgm:pt modelId="{914DE04C-7ACB-44DD-9A17-9AFD9061966A}" type="pres">
      <dgm:prSet presAssocID="{E500A05B-3496-4972-8F04-DFF370BE883C}" presName="vert0" presStyleCnt="0">
        <dgm:presLayoutVars>
          <dgm:dir/>
          <dgm:animOne val="branch"/>
          <dgm:animLvl val="lvl"/>
        </dgm:presLayoutVars>
      </dgm:prSet>
      <dgm:spPr/>
    </dgm:pt>
    <dgm:pt modelId="{127E4B97-BC33-4D51-B216-19290F2D21CA}" type="pres">
      <dgm:prSet presAssocID="{5FA5A37D-D788-459D-82AC-DC4F3A0CC298}" presName="thickLine" presStyleLbl="alignNode1" presStyleIdx="0" presStyleCnt="5"/>
      <dgm:spPr/>
    </dgm:pt>
    <dgm:pt modelId="{DC537BDA-5595-4BAA-8F55-130A864D8CC8}" type="pres">
      <dgm:prSet presAssocID="{5FA5A37D-D788-459D-82AC-DC4F3A0CC298}" presName="horz1" presStyleCnt="0"/>
      <dgm:spPr/>
    </dgm:pt>
    <dgm:pt modelId="{0929C338-66C8-47D7-9ABC-F2B7704DD9BD}" type="pres">
      <dgm:prSet presAssocID="{5FA5A37D-D788-459D-82AC-DC4F3A0CC298}" presName="tx1" presStyleLbl="revTx" presStyleIdx="0" presStyleCnt="5"/>
      <dgm:spPr/>
    </dgm:pt>
    <dgm:pt modelId="{5511BBDC-5547-46A3-9A25-017AC525999E}" type="pres">
      <dgm:prSet presAssocID="{5FA5A37D-D788-459D-82AC-DC4F3A0CC298}" presName="vert1" presStyleCnt="0"/>
      <dgm:spPr/>
    </dgm:pt>
    <dgm:pt modelId="{503B4C8F-A84A-4924-8A50-CE77044F348E}" type="pres">
      <dgm:prSet presAssocID="{B9BE0A02-B061-46CF-909D-91A31896FFD8}" presName="thickLine" presStyleLbl="alignNode1" presStyleIdx="1" presStyleCnt="5"/>
      <dgm:spPr/>
    </dgm:pt>
    <dgm:pt modelId="{1B5BB462-01A9-468D-8113-78E1B6C5AA27}" type="pres">
      <dgm:prSet presAssocID="{B9BE0A02-B061-46CF-909D-91A31896FFD8}" presName="horz1" presStyleCnt="0"/>
      <dgm:spPr/>
    </dgm:pt>
    <dgm:pt modelId="{0B023706-6EFF-42DF-886C-38B54A4DD6D5}" type="pres">
      <dgm:prSet presAssocID="{B9BE0A02-B061-46CF-909D-91A31896FFD8}" presName="tx1" presStyleLbl="revTx" presStyleIdx="1" presStyleCnt="5"/>
      <dgm:spPr/>
    </dgm:pt>
    <dgm:pt modelId="{FF47ADEF-5579-415F-9CB7-04E85B9B59AC}" type="pres">
      <dgm:prSet presAssocID="{B9BE0A02-B061-46CF-909D-91A31896FFD8}" presName="vert1" presStyleCnt="0"/>
      <dgm:spPr/>
    </dgm:pt>
    <dgm:pt modelId="{8438A534-AD3E-40BB-9048-5D69A7AE4F45}" type="pres">
      <dgm:prSet presAssocID="{C6031B8F-9893-4661-9F05-AE01F6C12E42}" presName="thickLine" presStyleLbl="alignNode1" presStyleIdx="2" presStyleCnt="5"/>
      <dgm:spPr/>
    </dgm:pt>
    <dgm:pt modelId="{A45001C4-A3C5-4AD6-A35B-A89824DDD8F0}" type="pres">
      <dgm:prSet presAssocID="{C6031B8F-9893-4661-9F05-AE01F6C12E42}" presName="horz1" presStyleCnt="0"/>
      <dgm:spPr/>
    </dgm:pt>
    <dgm:pt modelId="{D237628C-D941-47A6-A74C-748A07FC2F8C}" type="pres">
      <dgm:prSet presAssocID="{C6031B8F-9893-4661-9F05-AE01F6C12E42}" presName="tx1" presStyleLbl="revTx" presStyleIdx="2" presStyleCnt="5"/>
      <dgm:spPr/>
    </dgm:pt>
    <dgm:pt modelId="{655B7204-B74F-444A-BCD8-F2CD000344AB}" type="pres">
      <dgm:prSet presAssocID="{C6031B8F-9893-4661-9F05-AE01F6C12E42}" presName="vert1" presStyleCnt="0"/>
      <dgm:spPr/>
    </dgm:pt>
    <dgm:pt modelId="{3DCF66A5-8BA5-4BF7-BBE1-7DEBE141BC76}" type="pres">
      <dgm:prSet presAssocID="{8A8CFA9F-10B8-48B8-971F-ACF4DFB6EC4D}" presName="thickLine" presStyleLbl="alignNode1" presStyleIdx="3" presStyleCnt="5"/>
      <dgm:spPr/>
    </dgm:pt>
    <dgm:pt modelId="{684D6045-71F5-47C2-BAD9-A73D18B2BC58}" type="pres">
      <dgm:prSet presAssocID="{8A8CFA9F-10B8-48B8-971F-ACF4DFB6EC4D}" presName="horz1" presStyleCnt="0"/>
      <dgm:spPr/>
    </dgm:pt>
    <dgm:pt modelId="{310499F4-3B02-4B3F-B46E-EDC9B0B55489}" type="pres">
      <dgm:prSet presAssocID="{8A8CFA9F-10B8-48B8-971F-ACF4DFB6EC4D}" presName="tx1" presStyleLbl="revTx" presStyleIdx="3" presStyleCnt="5"/>
      <dgm:spPr/>
    </dgm:pt>
    <dgm:pt modelId="{E692C636-C452-4C4A-8F53-9FB41FBD6A7C}" type="pres">
      <dgm:prSet presAssocID="{8A8CFA9F-10B8-48B8-971F-ACF4DFB6EC4D}" presName="vert1" presStyleCnt="0"/>
      <dgm:spPr/>
    </dgm:pt>
    <dgm:pt modelId="{B3969B6F-AA9B-425D-A052-D5D1FD4734D0}" type="pres">
      <dgm:prSet presAssocID="{315FD529-9CBF-4070-BAF8-E7E3655DC195}" presName="thickLine" presStyleLbl="alignNode1" presStyleIdx="4" presStyleCnt="5"/>
      <dgm:spPr/>
    </dgm:pt>
    <dgm:pt modelId="{C4A5906B-9697-4757-905F-125464918FA0}" type="pres">
      <dgm:prSet presAssocID="{315FD529-9CBF-4070-BAF8-E7E3655DC195}" presName="horz1" presStyleCnt="0"/>
      <dgm:spPr/>
    </dgm:pt>
    <dgm:pt modelId="{F6F882E0-85E9-4833-93B5-181AD7DB1481}" type="pres">
      <dgm:prSet presAssocID="{315FD529-9CBF-4070-BAF8-E7E3655DC195}" presName="tx1" presStyleLbl="revTx" presStyleIdx="4" presStyleCnt="5"/>
      <dgm:spPr/>
    </dgm:pt>
    <dgm:pt modelId="{644560FE-6058-437E-B4B6-F6A19C350EEE}" type="pres">
      <dgm:prSet presAssocID="{315FD529-9CBF-4070-BAF8-E7E3655DC195}" presName="vert1" presStyleCnt="0"/>
      <dgm:spPr/>
    </dgm:pt>
  </dgm:ptLst>
  <dgm:cxnLst>
    <dgm:cxn modelId="{3209880B-5050-404B-8765-D4188AB2E9AC}" type="presOf" srcId="{C6031B8F-9893-4661-9F05-AE01F6C12E42}" destId="{D237628C-D941-47A6-A74C-748A07FC2F8C}" srcOrd="0" destOrd="0" presId="urn:microsoft.com/office/officeart/2008/layout/LinedList"/>
    <dgm:cxn modelId="{8B7ECB1C-E988-43BD-B686-17ADDD09348C}" type="presOf" srcId="{B9BE0A02-B061-46CF-909D-91A31896FFD8}" destId="{0B023706-6EFF-42DF-886C-38B54A4DD6D5}" srcOrd="0" destOrd="0" presId="urn:microsoft.com/office/officeart/2008/layout/LinedList"/>
    <dgm:cxn modelId="{65024A43-2EED-4874-9DB3-3DB2CD1651FB}" srcId="{E500A05B-3496-4972-8F04-DFF370BE883C}" destId="{315FD529-9CBF-4070-BAF8-E7E3655DC195}" srcOrd="4" destOrd="0" parTransId="{116601C4-CA4A-4CA3-9877-5EDAD73E8453}" sibTransId="{44D6B29E-404B-4761-B1FD-73176796BB22}"/>
    <dgm:cxn modelId="{E4794D44-D6D5-4EFF-96F9-8C0C8658A7BB}" srcId="{E500A05B-3496-4972-8F04-DFF370BE883C}" destId="{B9BE0A02-B061-46CF-909D-91A31896FFD8}" srcOrd="1" destOrd="0" parTransId="{588BEBCE-F1BA-4C3D-9F20-0B83928A7D70}" sibTransId="{CF59711E-11CF-4942-B547-A79285D3251B}"/>
    <dgm:cxn modelId="{F67EE348-C111-49C9-90A3-AEBD710054E2}" srcId="{E500A05B-3496-4972-8F04-DFF370BE883C}" destId="{8A8CFA9F-10B8-48B8-971F-ACF4DFB6EC4D}" srcOrd="3" destOrd="0" parTransId="{C529F65F-ED67-4B46-99E5-CAAA5F01145B}" sibTransId="{38E8ED32-C84C-4361-889C-13A4AC3FDAD8}"/>
    <dgm:cxn modelId="{9078437C-C601-41EE-9F80-FC240760F442}" type="presOf" srcId="{8A8CFA9F-10B8-48B8-971F-ACF4DFB6EC4D}" destId="{310499F4-3B02-4B3F-B46E-EDC9B0B55489}" srcOrd="0" destOrd="0" presId="urn:microsoft.com/office/officeart/2008/layout/LinedList"/>
    <dgm:cxn modelId="{99B88381-4455-44A8-9A49-21057DEEDCE9}" type="presOf" srcId="{5FA5A37D-D788-459D-82AC-DC4F3A0CC298}" destId="{0929C338-66C8-47D7-9ABC-F2B7704DD9BD}" srcOrd="0" destOrd="0" presId="urn:microsoft.com/office/officeart/2008/layout/LinedList"/>
    <dgm:cxn modelId="{D9AA3588-2D41-4CE7-AF21-E10C24D6FBA5}" srcId="{E500A05B-3496-4972-8F04-DFF370BE883C}" destId="{C6031B8F-9893-4661-9F05-AE01F6C12E42}" srcOrd="2" destOrd="0" parTransId="{EAF7AA0E-3DDA-4B67-AB10-FD8B138E4414}" sibTransId="{FF924BD7-A286-4B8F-A9E8-72D1BADDBD58}"/>
    <dgm:cxn modelId="{E20D1BE1-34D5-404C-9497-EEFDDCD493FC}" srcId="{E500A05B-3496-4972-8F04-DFF370BE883C}" destId="{5FA5A37D-D788-459D-82AC-DC4F3A0CC298}" srcOrd="0" destOrd="0" parTransId="{4F264781-7AC7-4508-840E-54ADE9976491}" sibTransId="{52AC3450-0DBF-4ECC-9423-B4A8C2D30BF6}"/>
    <dgm:cxn modelId="{25061EE7-B1D5-414B-A59F-01CEEF8BF8DA}" type="presOf" srcId="{315FD529-9CBF-4070-BAF8-E7E3655DC195}" destId="{F6F882E0-85E9-4833-93B5-181AD7DB1481}" srcOrd="0" destOrd="0" presId="urn:microsoft.com/office/officeart/2008/layout/LinedList"/>
    <dgm:cxn modelId="{2CD1BEFC-77A5-40E2-85B4-9321798A3F48}" type="presOf" srcId="{E500A05B-3496-4972-8F04-DFF370BE883C}" destId="{914DE04C-7ACB-44DD-9A17-9AFD9061966A}" srcOrd="0" destOrd="0" presId="urn:microsoft.com/office/officeart/2008/layout/LinedList"/>
    <dgm:cxn modelId="{C8EFDA2A-C993-4716-A3CE-2CAE38D2CF41}" type="presParOf" srcId="{914DE04C-7ACB-44DD-9A17-9AFD9061966A}" destId="{127E4B97-BC33-4D51-B216-19290F2D21CA}" srcOrd="0" destOrd="0" presId="urn:microsoft.com/office/officeart/2008/layout/LinedList"/>
    <dgm:cxn modelId="{1D634262-4A62-49F8-A8F8-6B2039334908}" type="presParOf" srcId="{914DE04C-7ACB-44DD-9A17-9AFD9061966A}" destId="{DC537BDA-5595-4BAA-8F55-130A864D8CC8}" srcOrd="1" destOrd="0" presId="urn:microsoft.com/office/officeart/2008/layout/LinedList"/>
    <dgm:cxn modelId="{06066781-C7CF-4BBD-8660-B162508D1A13}" type="presParOf" srcId="{DC537BDA-5595-4BAA-8F55-130A864D8CC8}" destId="{0929C338-66C8-47D7-9ABC-F2B7704DD9BD}" srcOrd="0" destOrd="0" presId="urn:microsoft.com/office/officeart/2008/layout/LinedList"/>
    <dgm:cxn modelId="{5F5EC800-6103-4EB6-B896-3C348F7C84E2}" type="presParOf" srcId="{DC537BDA-5595-4BAA-8F55-130A864D8CC8}" destId="{5511BBDC-5547-46A3-9A25-017AC525999E}" srcOrd="1" destOrd="0" presId="urn:microsoft.com/office/officeart/2008/layout/LinedList"/>
    <dgm:cxn modelId="{91928074-1C32-434B-A581-DE1711355E91}" type="presParOf" srcId="{914DE04C-7ACB-44DD-9A17-9AFD9061966A}" destId="{503B4C8F-A84A-4924-8A50-CE77044F348E}" srcOrd="2" destOrd="0" presId="urn:microsoft.com/office/officeart/2008/layout/LinedList"/>
    <dgm:cxn modelId="{B9107602-63D2-423A-9BF5-7ED18516A148}" type="presParOf" srcId="{914DE04C-7ACB-44DD-9A17-9AFD9061966A}" destId="{1B5BB462-01A9-468D-8113-78E1B6C5AA27}" srcOrd="3" destOrd="0" presId="urn:microsoft.com/office/officeart/2008/layout/LinedList"/>
    <dgm:cxn modelId="{ED0B8A83-E766-4012-B384-17EF3F38D601}" type="presParOf" srcId="{1B5BB462-01A9-468D-8113-78E1B6C5AA27}" destId="{0B023706-6EFF-42DF-886C-38B54A4DD6D5}" srcOrd="0" destOrd="0" presId="urn:microsoft.com/office/officeart/2008/layout/LinedList"/>
    <dgm:cxn modelId="{22509764-D3D6-4B8F-88FA-622084C4EB5D}" type="presParOf" srcId="{1B5BB462-01A9-468D-8113-78E1B6C5AA27}" destId="{FF47ADEF-5579-415F-9CB7-04E85B9B59AC}" srcOrd="1" destOrd="0" presId="urn:microsoft.com/office/officeart/2008/layout/LinedList"/>
    <dgm:cxn modelId="{45941492-F38D-4B68-9B5E-836D54D18782}" type="presParOf" srcId="{914DE04C-7ACB-44DD-9A17-9AFD9061966A}" destId="{8438A534-AD3E-40BB-9048-5D69A7AE4F45}" srcOrd="4" destOrd="0" presId="urn:microsoft.com/office/officeart/2008/layout/LinedList"/>
    <dgm:cxn modelId="{4631A61E-552C-4984-8912-299187B11A7C}" type="presParOf" srcId="{914DE04C-7ACB-44DD-9A17-9AFD9061966A}" destId="{A45001C4-A3C5-4AD6-A35B-A89824DDD8F0}" srcOrd="5" destOrd="0" presId="urn:microsoft.com/office/officeart/2008/layout/LinedList"/>
    <dgm:cxn modelId="{CB1E6A26-B705-4496-BF72-AD722733D80A}" type="presParOf" srcId="{A45001C4-A3C5-4AD6-A35B-A89824DDD8F0}" destId="{D237628C-D941-47A6-A74C-748A07FC2F8C}" srcOrd="0" destOrd="0" presId="urn:microsoft.com/office/officeart/2008/layout/LinedList"/>
    <dgm:cxn modelId="{E1DF710A-C2F2-4AD6-8206-5D89410A1760}" type="presParOf" srcId="{A45001C4-A3C5-4AD6-A35B-A89824DDD8F0}" destId="{655B7204-B74F-444A-BCD8-F2CD000344AB}" srcOrd="1" destOrd="0" presId="urn:microsoft.com/office/officeart/2008/layout/LinedList"/>
    <dgm:cxn modelId="{D77BF91D-DC5C-49F9-9B0B-BC479D4329FA}" type="presParOf" srcId="{914DE04C-7ACB-44DD-9A17-9AFD9061966A}" destId="{3DCF66A5-8BA5-4BF7-BBE1-7DEBE141BC76}" srcOrd="6" destOrd="0" presId="urn:microsoft.com/office/officeart/2008/layout/LinedList"/>
    <dgm:cxn modelId="{16BE0043-4C82-4BD0-96F8-5F74DF412CA7}" type="presParOf" srcId="{914DE04C-7ACB-44DD-9A17-9AFD9061966A}" destId="{684D6045-71F5-47C2-BAD9-A73D18B2BC58}" srcOrd="7" destOrd="0" presId="urn:microsoft.com/office/officeart/2008/layout/LinedList"/>
    <dgm:cxn modelId="{714996C1-0732-4AEE-B73B-CCD680CDD0D1}" type="presParOf" srcId="{684D6045-71F5-47C2-BAD9-A73D18B2BC58}" destId="{310499F4-3B02-4B3F-B46E-EDC9B0B55489}" srcOrd="0" destOrd="0" presId="urn:microsoft.com/office/officeart/2008/layout/LinedList"/>
    <dgm:cxn modelId="{213196B2-2D2D-4484-AE2B-6C68576C958D}" type="presParOf" srcId="{684D6045-71F5-47C2-BAD9-A73D18B2BC58}" destId="{E692C636-C452-4C4A-8F53-9FB41FBD6A7C}" srcOrd="1" destOrd="0" presId="urn:microsoft.com/office/officeart/2008/layout/LinedList"/>
    <dgm:cxn modelId="{69B2AEFF-671B-4430-9D09-81A113F0A2B2}" type="presParOf" srcId="{914DE04C-7ACB-44DD-9A17-9AFD9061966A}" destId="{B3969B6F-AA9B-425D-A052-D5D1FD4734D0}" srcOrd="8" destOrd="0" presId="urn:microsoft.com/office/officeart/2008/layout/LinedList"/>
    <dgm:cxn modelId="{4662748E-778D-494A-A41F-050025AA9783}" type="presParOf" srcId="{914DE04C-7ACB-44DD-9A17-9AFD9061966A}" destId="{C4A5906B-9697-4757-905F-125464918FA0}" srcOrd="9" destOrd="0" presId="urn:microsoft.com/office/officeart/2008/layout/LinedList"/>
    <dgm:cxn modelId="{BFA22E73-D4F2-4EE7-92E9-8C1459913B16}" type="presParOf" srcId="{C4A5906B-9697-4757-905F-125464918FA0}" destId="{F6F882E0-85E9-4833-93B5-181AD7DB1481}" srcOrd="0" destOrd="0" presId="urn:microsoft.com/office/officeart/2008/layout/LinedList"/>
    <dgm:cxn modelId="{992DEF07-6917-4CFF-A65D-F4303F3165EF}" type="presParOf" srcId="{C4A5906B-9697-4757-905F-125464918FA0}" destId="{644560FE-6058-437E-B4B6-F6A19C350EE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D415F6-A5AF-43BC-98C5-BA4347250064}">
      <dsp:nvSpPr>
        <dsp:cNvPr id="0" name=""/>
        <dsp:cNvSpPr/>
      </dsp:nvSpPr>
      <dsp:spPr>
        <a:xfrm>
          <a:off x="16593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95CC3-6B5A-4445-AD08-6DF2B1DF9BDF}">
      <dsp:nvSpPr>
        <dsp:cNvPr id="0" name=""/>
        <dsp:cNvSpPr/>
      </dsp:nvSpPr>
      <dsp:spPr>
        <a:xfrm>
          <a:off x="303461" y="533543"/>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35F22-8D9E-4723-9E06-C1D743AF2E7F}">
      <dsp:nvSpPr>
        <dsp:cNvPr id="0" name=""/>
        <dsp:cNvSpPr/>
      </dsp:nvSpPr>
      <dsp:spPr>
        <a:xfrm>
          <a:off x="96117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Company name: Refresh</a:t>
          </a:r>
          <a:endParaRPr lang="en-US" sz="1100" kern="1200"/>
        </a:p>
      </dsp:txBody>
      <dsp:txXfrm>
        <a:off x="961176" y="396013"/>
        <a:ext cx="1543713" cy="654908"/>
      </dsp:txXfrm>
    </dsp:sp>
    <dsp:sp modelId="{133FEB30-1E0E-4789-9566-ED021AE8A667}">
      <dsp:nvSpPr>
        <dsp:cNvPr id="0" name=""/>
        <dsp:cNvSpPr/>
      </dsp:nvSpPr>
      <dsp:spPr>
        <a:xfrm>
          <a:off x="277387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77DBF0-1FAB-4C7E-BC15-F8A6F0F0C792}">
      <dsp:nvSpPr>
        <dsp:cNvPr id="0" name=""/>
        <dsp:cNvSpPr/>
      </dsp:nvSpPr>
      <dsp:spPr>
        <a:xfrm>
          <a:off x="2911401" y="533543"/>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0B22C-8615-457D-BA92-14089603FDB9}">
      <dsp:nvSpPr>
        <dsp:cNvPr id="0" name=""/>
        <dsp:cNvSpPr/>
      </dsp:nvSpPr>
      <dsp:spPr>
        <a:xfrm>
          <a:off x="356911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rtl="0">
            <a:lnSpc>
              <a:spcPct val="100000"/>
            </a:lnSpc>
            <a:spcBef>
              <a:spcPct val="0"/>
            </a:spcBef>
            <a:spcAft>
              <a:spcPct val="35000"/>
            </a:spcAft>
            <a:buNone/>
          </a:pPr>
          <a:r>
            <a:rPr lang="en-GB" sz="1100" kern="1200"/>
            <a:t>Location:</a:t>
          </a:r>
          <a:r>
            <a:rPr lang="en-GB" sz="1100" kern="1200">
              <a:latin typeface="Calibri Light" panose="020F0302020204030204"/>
            </a:rPr>
            <a:t> Clydesdale Tower, 155, Birmingham B1 1UH</a:t>
          </a:r>
          <a:endParaRPr lang="en-US" sz="1100" kern="1200">
            <a:latin typeface="Calibri Light" panose="020F0302020204030204"/>
          </a:endParaRPr>
        </a:p>
      </dsp:txBody>
      <dsp:txXfrm>
        <a:off x="3569116" y="396013"/>
        <a:ext cx="1543713" cy="654908"/>
      </dsp:txXfrm>
    </dsp:sp>
    <dsp:sp modelId="{E6274755-9680-4136-8C71-3278F511364B}">
      <dsp:nvSpPr>
        <dsp:cNvPr id="0" name=""/>
        <dsp:cNvSpPr/>
      </dsp:nvSpPr>
      <dsp:spPr>
        <a:xfrm>
          <a:off x="5381810" y="396013"/>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91EFA1-4DCF-49CD-92CA-031495D0047E}">
      <dsp:nvSpPr>
        <dsp:cNvPr id="0" name=""/>
        <dsp:cNvSpPr/>
      </dsp:nvSpPr>
      <dsp:spPr>
        <a:xfrm>
          <a:off x="5519340" y="533543"/>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52CED-9BD9-4838-8F12-4ED8C3E622C6}">
      <dsp:nvSpPr>
        <dsp:cNvPr id="0" name=""/>
        <dsp:cNvSpPr/>
      </dsp:nvSpPr>
      <dsp:spPr>
        <a:xfrm>
          <a:off x="6177056" y="396013"/>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 Date</a:t>
          </a:r>
          <a:r>
            <a:rPr lang="en-GB" sz="1100" kern="1200"/>
            <a:t> established:</a:t>
          </a:r>
          <a:r>
            <a:rPr lang="en-GB" sz="1100" kern="1200">
              <a:latin typeface="Calibri Light" panose="020F0302020204030204"/>
            </a:rPr>
            <a:t> 1st July</a:t>
          </a:r>
          <a:endParaRPr lang="en-GB" sz="1100" kern="1200"/>
        </a:p>
      </dsp:txBody>
      <dsp:txXfrm>
        <a:off x="6177056" y="396013"/>
        <a:ext cx="1543713" cy="654908"/>
      </dsp:txXfrm>
    </dsp:sp>
    <dsp:sp modelId="{81FFDD4F-C15D-411A-A0BC-C95AE42F93A4}">
      <dsp:nvSpPr>
        <dsp:cNvPr id="0" name=""/>
        <dsp:cNvSpPr/>
      </dsp:nvSpPr>
      <dsp:spPr>
        <a:xfrm>
          <a:off x="16593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DBD2A-2C68-4BFF-A9A8-B10CCD91639F}">
      <dsp:nvSpPr>
        <dsp:cNvPr id="0" name=""/>
        <dsp:cNvSpPr/>
      </dsp:nvSpPr>
      <dsp:spPr>
        <a:xfrm>
          <a:off x="303461" y="1898524"/>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3F036-CB85-4258-91D3-2A290C061620}">
      <dsp:nvSpPr>
        <dsp:cNvPr id="0" name=""/>
        <dsp:cNvSpPr/>
      </dsp:nvSpPr>
      <dsp:spPr>
        <a:xfrm>
          <a:off x="96117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Sales history:</a:t>
          </a:r>
          <a:endParaRPr lang="en-US" sz="1100" kern="1200"/>
        </a:p>
      </dsp:txBody>
      <dsp:txXfrm>
        <a:off x="961176" y="1760994"/>
        <a:ext cx="1543713" cy="654908"/>
      </dsp:txXfrm>
    </dsp:sp>
    <dsp:sp modelId="{00AA7A3F-987B-454F-AADC-366499F0B3FC}">
      <dsp:nvSpPr>
        <dsp:cNvPr id="0" name=""/>
        <dsp:cNvSpPr/>
      </dsp:nvSpPr>
      <dsp:spPr>
        <a:xfrm>
          <a:off x="277387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334B0-DF82-4B23-8C38-FACB72C855D1}">
      <dsp:nvSpPr>
        <dsp:cNvPr id="0" name=""/>
        <dsp:cNvSpPr/>
      </dsp:nvSpPr>
      <dsp:spPr>
        <a:xfrm>
          <a:off x="2911401" y="1898524"/>
          <a:ext cx="379847" cy="379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78BBB8-F0FE-4845-8739-F75EB4968033}">
      <dsp:nvSpPr>
        <dsp:cNvPr id="0" name=""/>
        <dsp:cNvSpPr/>
      </dsp:nvSpPr>
      <dsp:spPr>
        <a:xfrm>
          <a:off x="356911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Number of employees</a:t>
          </a:r>
          <a:r>
            <a:rPr lang="en-GB" sz="1100" kern="1200">
              <a:latin typeface="Calibri Light" panose="020F0302020204030204"/>
            </a:rPr>
            <a:t>: 3-5</a:t>
          </a:r>
          <a:endParaRPr lang="en-US" sz="1100" kern="1200"/>
        </a:p>
      </dsp:txBody>
      <dsp:txXfrm>
        <a:off x="3569116" y="1760994"/>
        <a:ext cx="1543713" cy="654908"/>
      </dsp:txXfrm>
    </dsp:sp>
    <dsp:sp modelId="{B7A8DEB9-A9D3-4616-B673-47AF5F1E5F16}">
      <dsp:nvSpPr>
        <dsp:cNvPr id="0" name=""/>
        <dsp:cNvSpPr/>
      </dsp:nvSpPr>
      <dsp:spPr>
        <a:xfrm>
          <a:off x="5381810" y="1760994"/>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89ABA-30C7-4C19-9C2F-9F49660AFA69}">
      <dsp:nvSpPr>
        <dsp:cNvPr id="0" name=""/>
        <dsp:cNvSpPr/>
      </dsp:nvSpPr>
      <dsp:spPr>
        <a:xfrm>
          <a:off x="5519340" y="1898524"/>
          <a:ext cx="379847" cy="379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E442-CC74-4CB1-A8CE-05C1C4102346}">
      <dsp:nvSpPr>
        <dsp:cNvPr id="0" name=""/>
        <dsp:cNvSpPr/>
      </dsp:nvSpPr>
      <dsp:spPr>
        <a:xfrm>
          <a:off x="6177056" y="1760994"/>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Key personal:</a:t>
          </a:r>
          <a:r>
            <a:rPr lang="en-GB" sz="1100" kern="1200">
              <a:latin typeface="Calibri Light" panose="020F0302020204030204"/>
            </a:rPr>
            <a:t> Tyrell Graver, head of marketing, Eseosa accountancy and company statistics manager, Ionela managing and enterprise  </a:t>
          </a:r>
          <a:endParaRPr lang="en-US" sz="1100" kern="1200">
            <a:latin typeface="Calibri Light" panose="020F0302020204030204"/>
          </a:endParaRPr>
        </a:p>
      </dsp:txBody>
      <dsp:txXfrm>
        <a:off x="6177056" y="1760994"/>
        <a:ext cx="1543713" cy="654908"/>
      </dsp:txXfrm>
    </dsp:sp>
    <dsp:sp modelId="{FE16450E-D606-459D-9292-A03A1D78E8C2}">
      <dsp:nvSpPr>
        <dsp:cNvPr id="0" name=""/>
        <dsp:cNvSpPr/>
      </dsp:nvSpPr>
      <dsp:spPr>
        <a:xfrm>
          <a:off x="16593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FFA11-82D8-47F1-AE65-C3D8AE10701C}">
      <dsp:nvSpPr>
        <dsp:cNvPr id="0" name=""/>
        <dsp:cNvSpPr/>
      </dsp:nvSpPr>
      <dsp:spPr>
        <a:xfrm>
          <a:off x="303461" y="3263506"/>
          <a:ext cx="379847" cy="3798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663CE-847E-4C54-AC59-91634D6237E8}">
      <dsp:nvSpPr>
        <dsp:cNvPr id="0" name=""/>
        <dsp:cNvSpPr/>
      </dsp:nvSpPr>
      <dsp:spPr>
        <a:xfrm>
          <a:off x="96117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An estimation of the current awareness level of the company</a:t>
          </a:r>
          <a:endParaRPr lang="en-US" sz="1100" kern="1200"/>
        </a:p>
      </dsp:txBody>
      <dsp:txXfrm>
        <a:off x="961176" y="3125975"/>
        <a:ext cx="1543713" cy="654908"/>
      </dsp:txXfrm>
    </dsp:sp>
    <dsp:sp modelId="{0DC148DE-4D52-49A3-A085-B64356330EE2}">
      <dsp:nvSpPr>
        <dsp:cNvPr id="0" name=""/>
        <dsp:cNvSpPr/>
      </dsp:nvSpPr>
      <dsp:spPr>
        <a:xfrm>
          <a:off x="2773870" y="3125975"/>
          <a:ext cx="654908" cy="654908"/>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D164B-7978-436E-B1E6-9FEF7CBE235B}">
      <dsp:nvSpPr>
        <dsp:cNvPr id="0" name=""/>
        <dsp:cNvSpPr/>
      </dsp:nvSpPr>
      <dsp:spPr>
        <a:xfrm>
          <a:off x="2911401" y="3263506"/>
          <a:ext cx="379847" cy="37984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D2AE4-E9F4-49C3-813E-C5FD2DD75D58}">
      <dsp:nvSpPr>
        <dsp:cNvPr id="0" name=""/>
        <dsp:cNvSpPr/>
      </dsp:nvSpPr>
      <dsp:spPr>
        <a:xfrm>
          <a:off x="3569116" y="3125975"/>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latin typeface="Calibri Light" panose="020F0302020204030204"/>
            </a:rPr>
            <a:t>Our company is a PLC.</a:t>
          </a:r>
        </a:p>
      </dsp:txBody>
      <dsp:txXfrm>
        <a:off x="3569116" y="3125975"/>
        <a:ext cx="1543713" cy="654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316D3-8BDB-44E2-B415-D31A18A0F2FC}">
      <dsp:nvSpPr>
        <dsp:cNvPr id="0" name=""/>
        <dsp:cNvSpPr/>
      </dsp:nvSpPr>
      <dsp:spPr>
        <a:xfrm>
          <a:off x="0" y="2578"/>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58084F6-0E30-45C9-91A6-09125F488126}">
      <dsp:nvSpPr>
        <dsp:cNvPr id="0" name=""/>
        <dsp:cNvSpPr/>
      </dsp:nvSpPr>
      <dsp:spPr>
        <a:xfrm>
          <a:off x="395294" y="296598"/>
          <a:ext cx="718716" cy="71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763C0DC-E0FD-44D5-AFA5-A9888311AD60}">
      <dsp:nvSpPr>
        <dsp:cNvPr id="0" name=""/>
        <dsp:cNvSpPr/>
      </dsp:nvSpPr>
      <dsp:spPr>
        <a:xfrm>
          <a:off x="1509305" y="2578"/>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broaden the audience</a:t>
          </a:r>
        </a:p>
      </dsp:txBody>
      <dsp:txXfrm>
        <a:off x="1509305" y="2578"/>
        <a:ext cx="2508869" cy="1306758"/>
      </dsp:txXfrm>
    </dsp:sp>
    <dsp:sp modelId="{00BA62A1-0CF9-4ED7-825D-16E1FD4E3FDD}">
      <dsp:nvSpPr>
        <dsp:cNvPr id="0" name=""/>
        <dsp:cNvSpPr/>
      </dsp:nvSpPr>
      <dsp:spPr>
        <a:xfrm>
          <a:off x="0" y="1636026"/>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E6CDB3F-5339-4747-9510-13F6D890B5B3}">
      <dsp:nvSpPr>
        <dsp:cNvPr id="0" name=""/>
        <dsp:cNvSpPr/>
      </dsp:nvSpPr>
      <dsp:spPr>
        <a:xfrm>
          <a:off x="395294" y="1930046"/>
          <a:ext cx="718716" cy="71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641DAE-2121-46F9-A76E-05628E3E24AB}">
      <dsp:nvSpPr>
        <dsp:cNvPr id="0" name=""/>
        <dsp:cNvSpPr/>
      </dsp:nvSpPr>
      <dsp:spPr>
        <a:xfrm>
          <a:off x="1509305" y="1636026"/>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expand or keep market share</a:t>
          </a:r>
        </a:p>
      </dsp:txBody>
      <dsp:txXfrm>
        <a:off x="1509305" y="1636026"/>
        <a:ext cx="2508869" cy="1306758"/>
      </dsp:txXfrm>
    </dsp:sp>
    <dsp:sp modelId="{FA11A3D3-2489-4928-8E32-6223E5C4324A}">
      <dsp:nvSpPr>
        <dsp:cNvPr id="0" name=""/>
        <dsp:cNvSpPr/>
      </dsp:nvSpPr>
      <dsp:spPr>
        <a:xfrm>
          <a:off x="0" y="3269473"/>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A258D2E-B697-49BB-8EF1-E6679190E3EA}">
      <dsp:nvSpPr>
        <dsp:cNvPr id="0" name=""/>
        <dsp:cNvSpPr/>
      </dsp:nvSpPr>
      <dsp:spPr>
        <a:xfrm>
          <a:off x="395294" y="3563494"/>
          <a:ext cx="718716" cy="71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6DD28AD-9ED3-40C3-825E-D516E36EB749}">
      <dsp:nvSpPr>
        <dsp:cNvPr id="0" name=""/>
        <dsp:cNvSpPr/>
      </dsp:nvSpPr>
      <dsp:spPr>
        <a:xfrm>
          <a:off x="1509305" y="3269473"/>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produce quality sales leads, or</a:t>
          </a:r>
        </a:p>
      </dsp:txBody>
      <dsp:txXfrm>
        <a:off x="1509305" y="3269473"/>
        <a:ext cx="2508869" cy="1306758"/>
      </dsp:txXfrm>
    </dsp:sp>
    <dsp:sp modelId="{259F1A33-1270-4AFE-8675-9431C614F4F5}">
      <dsp:nvSpPr>
        <dsp:cNvPr id="0" name=""/>
        <dsp:cNvSpPr/>
      </dsp:nvSpPr>
      <dsp:spPr>
        <a:xfrm>
          <a:off x="0" y="4902921"/>
          <a:ext cx="4018175" cy="1306758"/>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95294" y="5196942"/>
          <a:ext cx="718716" cy="71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509305" y="4902921"/>
          <a:ext cx="2508869" cy="13067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299" tIns="138299" rIns="138299" bIns="138299" numCol="1" spcCol="1270" anchor="ctr" anchorCtr="0">
          <a:noAutofit/>
        </a:bodyPr>
        <a:lstStyle/>
        <a:p>
          <a:pPr marL="0" lvl="0" indent="0" algn="l" defTabSz="889000">
            <a:lnSpc>
              <a:spcPct val="100000"/>
            </a:lnSpc>
            <a:spcBef>
              <a:spcPct val="0"/>
            </a:spcBef>
            <a:spcAft>
              <a:spcPct val="35000"/>
            </a:spcAft>
            <a:buNone/>
          </a:pPr>
          <a:r>
            <a:rPr lang="en-US" sz="2000" kern="1200">
              <a:latin typeface="Arial"/>
              <a:cs typeface="Arial"/>
            </a:rPr>
            <a:t>Boost utilisation among current clients</a:t>
          </a:r>
        </a:p>
      </dsp:txBody>
      <dsp:txXfrm>
        <a:off x="1509305" y="4902921"/>
        <a:ext cx="2508869" cy="13067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1A33-1270-4AFE-8675-9431C614F4F5}">
      <dsp:nvSpPr>
        <dsp:cNvPr id="0" name=""/>
        <dsp:cNvSpPr/>
      </dsp:nvSpPr>
      <dsp:spPr>
        <a:xfrm>
          <a:off x="0" y="696424"/>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8E7883-7442-459B-94F4-B91976EDE9FD}">
      <dsp:nvSpPr>
        <dsp:cNvPr id="0" name=""/>
        <dsp:cNvSpPr/>
      </dsp:nvSpPr>
      <dsp:spPr>
        <a:xfrm>
          <a:off x="388926" y="985709"/>
          <a:ext cx="707139" cy="707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35C58B-6D1E-4345-8AE1-0B55A9C2E9C7}">
      <dsp:nvSpPr>
        <dsp:cNvPr id="0" name=""/>
        <dsp:cNvSpPr/>
      </dsp:nvSpPr>
      <dsp:spPr>
        <a:xfrm>
          <a:off x="1484992" y="696424"/>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a:lnSpc>
              <a:spcPct val="100000"/>
            </a:lnSpc>
            <a:spcBef>
              <a:spcPct val="0"/>
            </a:spcBef>
            <a:spcAft>
              <a:spcPct val="35000"/>
            </a:spcAft>
            <a:buNone/>
          </a:pPr>
          <a:r>
            <a:rPr lang="en-US" sz="2100" kern="1200">
              <a:latin typeface="Calibri Light" panose="020F0302020204030204"/>
            </a:rPr>
            <a:t>To have 500 loyal customers by the 4th year</a:t>
          </a:r>
          <a:endParaRPr lang="en-US" sz="2100" kern="1200"/>
        </a:p>
      </dsp:txBody>
      <dsp:txXfrm>
        <a:off x="1484992" y="696424"/>
        <a:ext cx="2518805" cy="1285707"/>
      </dsp:txXfrm>
    </dsp:sp>
    <dsp:sp modelId="{204B17B4-0355-4AC9-B761-996E7831D837}">
      <dsp:nvSpPr>
        <dsp:cNvPr id="0" name=""/>
        <dsp:cNvSpPr/>
      </dsp:nvSpPr>
      <dsp:spPr>
        <a:xfrm>
          <a:off x="0" y="2303559"/>
          <a:ext cx="4003798" cy="1285707"/>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B1A833E-AE05-47E7-9EF2-230F0F728ECD}">
      <dsp:nvSpPr>
        <dsp:cNvPr id="0" name=""/>
        <dsp:cNvSpPr/>
      </dsp:nvSpPr>
      <dsp:spPr>
        <a:xfrm>
          <a:off x="388926" y="2592843"/>
          <a:ext cx="707139" cy="70713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D33504-7D94-4479-B93C-0C4E8AE48F28}">
      <dsp:nvSpPr>
        <dsp:cNvPr id="0" name=""/>
        <dsp:cNvSpPr/>
      </dsp:nvSpPr>
      <dsp:spPr>
        <a:xfrm>
          <a:off x="1484992" y="2303559"/>
          <a:ext cx="2518805" cy="12857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071" tIns="136071" rIns="136071" bIns="136071" numCol="1" spcCol="1270" anchor="ctr" anchorCtr="0">
          <a:noAutofit/>
        </a:bodyPr>
        <a:lstStyle/>
        <a:p>
          <a:pPr marL="0" lvl="0" indent="0" algn="l" defTabSz="933450" rtl="0">
            <a:lnSpc>
              <a:spcPct val="100000"/>
            </a:lnSpc>
            <a:spcBef>
              <a:spcPct val="0"/>
            </a:spcBef>
            <a:spcAft>
              <a:spcPct val="35000"/>
            </a:spcAft>
            <a:buNone/>
          </a:pPr>
          <a:r>
            <a:rPr lang="en-US" sz="2100" kern="1200">
              <a:latin typeface="Calibri Light" panose="020F0302020204030204"/>
            </a:rPr>
            <a:t>Give out 500 loyalty cards </a:t>
          </a:r>
        </a:p>
      </dsp:txBody>
      <dsp:txXfrm>
        <a:off x="1484992" y="2303559"/>
        <a:ext cx="2518805" cy="1285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B446D-F465-4D9E-9EBD-CAC291C5F24D}">
      <dsp:nvSpPr>
        <dsp:cNvPr id="0" name=""/>
        <dsp:cNvSpPr/>
      </dsp:nvSpPr>
      <dsp:spPr>
        <a:xfrm>
          <a:off x="0" y="2447"/>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5D441-D2CA-4E03-91A8-CC172839BAD3}">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2A4475-B7B1-4BC5-9F91-F5D3C7A36AB5}">
      <dsp:nvSpPr>
        <dsp:cNvPr id="0" name=""/>
        <dsp:cNvSpPr/>
      </dsp:nvSpPr>
      <dsp:spPr>
        <a:xfrm>
          <a:off x="1432649" y="2447"/>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b="1" u="sng" kern="1200">
              <a:latin typeface="Arial"/>
              <a:cs typeface="Arial"/>
            </a:rPr>
            <a:t>Short term goals </a:t>
          </a:r>
        </a:p>
      </dsp:txBody>
      <dsp:txXfrm>
        <a:off x="1432649" y="2447"/>
        <a:ext cx="3508869" cy="1240389"/>
      </dsp:txXfrm>
    </dsp:sp>
    <dsp:sp modelId="{78C50D2B-5054-42A5-A927-321CEFE8B4B5}">
      <dsp:nvSpPr>
        <dsp:cNvPr id="0" name=""/>
        <dsp:cNvSpPr/>
      </dsp:nvSpPr>
      <dsp:spPr>
        <a:xfrm>
          <a:off x="0" y="1552933"/>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D60F7-7793-448A-9CD0-17A60D27E847}">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94C47-8FD9-4486-AFAC-CFBEDCA17B8E}">
      <dsp:nvSpPr>
        <dsp:cNvPr id="0" name=""/>
        <dsp:cNvSpPr/>
      </dsp:nvSpPr>
      <dsp:spPr>
        <a:xfrm>
          <a:off x="1432649" y="1552933"/>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Create distinctions from the competitors</a:t>
          </a:r>
          <a:endParaRPr lang="en-US" sz="1600" kern="1200">
            <a:latin typeface="Calibri Light" panose="020F0302020204030204"/>
          </a:endParaRPr>
        </a:p>
      </dsp:txBody>
      <dsp:txXfrm>
        <a:off x="1432649" y="1552933"/>
        <a:ext cx="3508869" cy="1240389"/>
      </dsp:txXfrm>
    </dsp:sp>
    <dsp:sp modelId="{7668ECEF-D1A7-48D7-A06B-08D132483692}">
      <dsp:nvSpPr>
        <dsp:cNvPr id="0" name=""/>
        <dsp:cNvSpPr/>
      </dsp:nvSpPr>
      <dsp:spPr>
        <a:xfrm>
          <a:off x="0" y="3103420"/>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AF4877-50EF-4770-AC04-747BA9AFEE9C}">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4AA9BF-80D5-40A5-B236-85580020CCFB}">
      <dsp:nvSpPr>
        <dsp:cNvPr id="0" name=""/>
        <dsp:cNvSpPr/>
      </dsp:nvSpPr>
      <dsp:spPr>
        <a:xfrm>
          <a:off x="1432649" y="3103420"/>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a:lnSpc>
              <a:spcPct val="100000"/>
            </a:lnSpc>
            <a:spcBef>
              <a:spcPct val="0"/>
            </a:spcBef>
            <a:spcAft>
              <a:spcPct val="35000"/>
            </a:spcAft>
            <a:buNone/>
          </a:pPr>
          <a:r>
            <a:rPr lang="en-US" sz="1600" kern="1200"/>
            <a:t>Boost business exposure</a:t>
          </a:r>
        </a:p>
      </dsp:txBody>
      <dsp:txXfrm>
        <a:off x="1432649" y="3103420"/>
        <a:ext cx="3508869" cy="1240389"/>
      </dsp:txXfrm>
    </dsp:sp>
    <dsp:sp modelId="{E50518B8-568A-4F27-8B27-A8249A0BC447}">
      <dsp:nvSpPr>
        <dsp:cNvPr id="0" name=""/>
        <dsp:cNvSpPr/>
      </dsp:nvSpPr>
      <dsp:spPr>
        <a:xfrm>
          <a:off x="0" y="4653906"/>
          <a:ext cx="4941519"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B9DE2-1F8C-4981-8AD1-6BA186EFD919}">
      <dsp:nvSpPr>
        <dsp:cNvPr id="0" name=""/>
        <dsp:cNvSpPr/>
      </dsp:nvSpPr>
      <dsp:spPr>
        <a:xfrm>
          <a:off x="375217" y="4932994"/>
          <a:ext cx="682214" cy="682214"/>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BBDD9-B5D1-4E46-8BA2-C974A54E63F1}">
      <dsp:nvSpPr>
        <dsp:cNvPr id="0" name=""/>
        <dsp:cNvSpPr/>
      </dsp:nvSpPr>
      <dsp:spPr>
        <a:xfrm>
          <a:off x="1432649" y="4653906"/>
          <a:ext cx="3508869"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711200" rtl="0">
            <a:lnSpc>
              <a:spcPct val="100000"/>
            </a:lnSpc>
            <a:spcBef>
              <a:spcPct val="0"/>
            </a:spcBef>
            <a:spcAft>
              <a:spcPct val="35000"/>
            </a:spcAft>
            <a:buNone/>
          </a:pPr>
          <a:r>
            <a:rPr lang="en-US" sz="1600" kern="1200">
              <a:latin typeface="Calibri Light" panose="020F0302020204030204"/>
            </a:rPr>
            <a:t>Within the first 3 months bring the company to break even profit by the 5th month achieve a turn other of £500</a:t>
          </a:r>
          <a:endParaRPr lang="en-US" sz="1600" kern="1200"/>
        </a:p>
      </dsp:txBody>
      <dsp:txXfrm>
        <a:off x="1432649" y="4653906"/>
        <a:ext cx="3508869" cy="12403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5845-8BFA-41B2-8B30-1BB2F5DC4623}">
      <dsp:nvSpPr>
        <dsp:cNvPr id="0" name=""/>
        <dsp:cNvSpPr/>
      </dsp:nvSpPr>
      <dsp:spPr>
        <a:xfrm>
          <a:off x="0" y="21732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Power: 900 / 1.800 W</a:t>
          </a:r>
          <a:endParaRPr lang="en-US" sz="2400" kern="1200"/>
        </a:p>
      </dsp:txBody>
      <dsp:txXfrm>
        <a:off x="28100" y="245429"/>
        <a:ext cx="4624350" cy="519439"/>
      </dsp:txXfrm>
    </dsp:sp>
    <dsp:sp modelId="{D84B2A85-D785-4A88-A44C-4878F6B70188}">
      <dsp:nvSpPr>
        <dsp:cNvPr id="0" name=""/>
        <dsp:cNvSpPr/>
      </dsp:nvSpPr>
      <dsp:spPr>
        <a:xfrm>
          <a:off x="0" y="86208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55 min continuous operation</a:t>
          </a:r>
          <a:endParaRPr lang="en-US" sz="2400" kern="1200"/>
        </a:p>
      </dsp:txBody>
      <dsp:txXfrm>
        <a:off x="28100" y="890189"/>
        <a:ext cx="4624350" cy="519439"/>
      </dsp:txXfrm>
    </dsp:sp>
    <dsp:sp modelId="{D9FFC8BC-3369-4FC9-B530-8FCE109BA0C7}">
      <dsp:nvSpPr>
        <dsp:cNvPr id="0" name=""/>
        <dsp:cNvSpPr/>
      </dsp:nvSpPr>
      <dsp:spPr>
        <a:xfrm>
          <a:off x="0" y="150684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Water tank: 2 l</a:t>
          </a:r>
          <a:endParaRPr lang="en-US" sz="2400" kern="1200"/>
        </a:p>
      </dsp:txBody>
      <dsp:txXfrm>
        <a:off x="28100" y="1534949"/>
        <a:ext cx="4624350" cy="519439"/>
      </dsp:txXfrm>
    </dsp:sp>
    <dsp:sp modelId="{C4DE2960-A03D-4265-A17E-01DD269EAE4D}">
      <dsp:nvSpPr>
        <dsp:cNvPr id="0" name=""/>
        <dsp:cNvSpPr/>
      </dsp:nvSpPr>
      <dsp:spPr>
        <a:xfrm>
          <a:off x="0" y="215160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Max length, telescopic rod: 120 cm</a:t>
          </a:r>
          <a:endParaRPr lang="en-US" sz="2400" kern="1200"/>
        </a:p>
      </dsp:txBody>
      <dsp:txXfrm>
        <a:off x="28100" y="2179709"/>
        <a:ext cx="4624350" cy="519439"/>
      </dsp:txXfrm>
    </dsp:sp>
    <dsp:sp modelId="{19141A7F-69DD-40A6-9A39-557C932CC361}">
      <dsp:nvSpPr>
        <dsp:cNvPr id="0" name=""/>
        <dsp:cNvSpPr/>
      </dsp:nvSpPr>
      <dsp:spPr>
        <a:xfrm>
          <a:off x="0" y="2796369"/>
          <a:ext cx="4680550"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Length, steam hose: 145 cm</a:t>
          </a:r>
          <a:endParaRPr lang="en-US" sz="2400" kern="1200"/>
        </a:p>
      </dsp:txBody>
      <dsp:txXfrm>
        <a:off x="28100" y="2824469"/>
        <a:ext cx="462435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615648-FCC5-4173-9B9C-A34112517893}">
      <dsp:nvSpPr>
        <dsp:cNvPr id="0" name=""/>
        <dsp:cNvSpPr/>
      </dsp:nvSpPr>
      <dsp:spPr>
        <a:xfrm>
          <a:off x="0" y="55268"/>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Dimensions (cm)</a:t>
          </a:r>
          <a:r>
            <a:rPr lang="en-GB" sz="2000" kern="1200"/>
            <a:t>(H)17.0 x (W)33.0 x (D)12.2</a:t>
          </a:r>
          <a:endParaRPr lang="en-US" sz="2000" kern="1200"/>
        </a:p>
      </dsp:txBody>
      <dsp:txXfrm>
        <a:off x="23417" y="78685"/>
        <a:ext cx="4777489" cy="432866"/>
      </dsp:txXfrm>
    </dsp:sp>
    <dsp:sp modelId="{AAFC902C-63C5-4682-8830-4F6DA6C7AF9D}">
      <dsp:nvSpPr>
        <dsp:cNvPr id="0" name=""/>
        <dsp:cNvSpPr/>
      </dsp:nvSpPr>
      <dsp:spPr>
        <a:xfrm>
          <a:off x="0" y="5925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Power</a:t>
          </a:r>
          <a:r>
            <a:rPr lang="en-GB" sz="2000" kern="1200"/>
            <a:t>3100 Watt</a:t>
          </a:r>
          <a:endParaRPr lang="en-US" sz="2000" kern="1200"/>
        </a:p>
      </dsp:txBody>
      <dsp:txXfrm>
        <a:off x="23417" y="615986"/>
        <a:ext cx="4777489" cy="432866"/>
      </dsp:txXfrm>
    </dsp:sp>
    <dsp:sp modelId="{B4C31923-A6AF-4E81-B388-4DF9131F2283}">
      <dsp:nvSpPr>
        <dsp:cNvPr id="0" name=""/>
        <dsp:cNvSpPr/>
      </dsp:nvSpPr>
      <dsp:spPr>
        <a:xfrm>
          <a:off x="0" y="11298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Water Tank Capacity</a:t>
          </a:r>
          <a:r>
            <a:rPr lang="en-GB" sz="2000" kern="1200"/>
            <a:t>0.35 Litres</a:t>
          </a:r>
          <a:endParaRPr lang="en-US" sz="2000" kern="1200"/>
        </a:p>
      </dsp:txBody>
      <dsp:txXfrm>
        <a:off x="23417" y="1153286"/>
        <a:ext cx="4777489" cy="432866"/>
      </dsp:txXfrm>
    </dsp:sp>
    <dsp:sp modelId="{4B885925-ADE2-4D7B-AF0E-AD7721E6F8B3}">
      <dsp:nvSpPr>
        <dsp:cNvPr id="0" name=""/>
        <dsp:cNvSpPr/>
      </dsp:nvSpPr>
      <dsp:spPr>
        <a:xfrm>
          <a:off x="0" y="16671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Rate</a:t>
          </a:r>
          <a:r>
            <a:rPr lang="en-GB" sz="2000" kern="1200"/>
            <a:t>45 Grams/Minute</a:t>
          </a:r>
          <a:endParaRPr lang="en-US" sz="2000" kern="1200"/>
        </a:p>
      </dsp:txBody>
      <dsp:txXfrm>
        <a:off x="23417" y="1690586"/>
        <a:ext cx="4777489" cy="432866"/>
      </dsp:txXfrm>
    </dsp:sp>
    <dsp:sp modelId="{0765CDE6-52D3-4893-905F-066860437A7F}">
      <dsp:nvSpPr>
        <dsp:cNvPr id="0" name=""/>
        <dsp:cNvSpPr/>
      </dsp:nvSpPr>
      <dsp:spPr>
        <a:xfrm>
          <a:off x="0" y="22044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Steam Shot</a:t>
          </a:r>
          <a:r>
            <a:rPr lang="en-GB" sz="2000" kern="1200"/>
            <a:t>210 Grams/Minute</a:t>
          </a:r>
          <a:endParaRPr lang="en-US" sz="2000" kern="1200"/>
        </a:p>
      </dsp:txBody>
      <dsp:txXfrm>
        <a:off x="23417" y="2227886"/>
        <a:ext cx="4777489" cy="432866"/>
      </dsp:txXfrm>
    </dsp:sp>
    <dsp:sp modelId="{9018020E-EE56-4FDA-9417-3FE1FAF9FAD6}">
      <dsp:nvSpPr>
        <dsp:cNvPr id="0" name=""/>
        <dsp:cNvSpPr/>
      </dsp:nvSpPr>
      <dsp:spPr>
        <a:xfrm>
          <a:off x="0" y="27417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Anti-Scale </a:t>
          </a:r>
          <a:r>
            <a:rPr lang="en-GB" sz="2000" kern="1200"/>
            <a:t>Yes</a:t>
          </a:r>
          <a:endParaRPr lang="en-US" sz="2000" kern="1200"/>
        </a:p>
      </dsp:txBody>
      <dsp:txXfrm>
        <a:off x="23417" y="2765186"/>
        <a:ext cx="4777489" cy="432866"/>
      </dsp:txXfrm>
    </dsp:sp>
    <dsp:sp modelId="{BFE26733-E763-4FF8-981C-EA2172E302F0}">
      <dsp:nvSpPr>
        <dsp:cNvPr id="0" name=""/>
        <dsp:cNvSpPr/>
      </dsp:nvSpPr>
      <dsp:spPr>
        <a:xfrm>
          <a:off x="0" y="32790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Auto Shut Off </a:t>
          </a:r>
          <a:r>
            <a:rPr lang="en-GB" sz="2000" kern="1200"/>
            <a:t>Yes</a:t>
          </a:r>
          <a:endParaRPr lang="en-US" sz="2000" kern="1200"/>
        </a:p>
      </dsp:txBody>
      <dsp:txXfrm>
        <a:off x="23417" y="3302486"/>
        <a:ext cx="4777489" cy="432866"/>
      </dsp:txXfrm>
    </dsp:sp>
    <dsp:sp modelId="{84BEFEAB-2B61-4F36-8D83-A3F0AB04EEAE}">
      <dsp:nvSpPr>
        <dsp:cNvPr id="0" name=""/>
        <dsp:cNvSpPr/>
      </dsp:nvSpPr>
      <dsp:spPr>
        <a:xfrm>
          <a:off x="0" y="3816369"/>
          <a:ext cx="4824323" cy="479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Manufacturer Warranty</a:t>
          </a:r>
          <a:r>
            <a:rPr lang="en-GB" sz="2000" kern="1200"/>
            <a:t>2 Year</a:t>
          </a:r>
          <a:endParaRPr lang="en-US" sz="2000" kern="1200"/>
        </a:p>
      </dsp:txBody>
      <dsp:txXfrm>
        <a:off x="23417" y="3839786"/>
        <a:ext cx="4777489" cy="4328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A208F-C39D-41EF-BA08-37D18AB0D333}">
      <dsp:nvSpPr>
        <dsp:cNvPr id="0" name=""/>
        <dsp:cNvSpPr/>
      </dsp:nvSpPr>
      <dsp:spPr>
        <a:xfrm>
          <a:off x="571"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7C765-EED1-4F0E-A32E-DC83A43508BB}">
      <dsp:nvSpPr>
        <dsp:cNvPr id="0" name=""/>
        <dsp:cNvSpPr/>
      </dsp:nvSpPr>
      <dsp:spPr>
        <a:xfrm>
          <a:off x="223400"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Size: 32*25*50cm</a:t>
          </a:r>
          <a:endParaRPr lang="en-US" sz="1900" kern="1200"/>
        </a:p>
      </dsp:txBody>
      <dsp:txXfrm>
        <a:off x="260699" y="1301078"/>
        <a:ext cx="1930862" cy="1198869"/>
      </dsp:txXfrm>
    </dsp:sp>
    <dsp:sp modelId="{26453C49-DD6F-400F-BA15-B54960878DCD}">
      <dsp:nvSpPr>
        <dsp:cNvPr id="0" name=""/>
        <dsp:cNvSpPr/>
      </dsp:nvSpPr>
      <dsp:spPr>
        <a:xfrm>
          <a:off x="2451689" y="1052091"/>
          <a:ext cx="2005460" cy="12734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1A1A6-E3F6-4D5D-9A3D-428704B64361}">
      <dsp:nvSpPr>
        <dsp:cNvPr id="0" name=""/>
        <dsp:cNvSpPr/>
      </dsp:nvSpPr>
      <dsp:spPr>
        <a:xfrm>
          <a:off x="2674518" y="1263779"/>
          <a:ext cx="2005460" cy="12734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Cotton and machine washable</a:t>
          </a:r>
          <a:endParaRPr lang="en-US" sz="1900" kern="1200"/>
        </a:p>
      </dsp:txBody>
      <dsp:txXfrm>
        <a:off x="2711817" y="1301078"/>
        <a:ext cx="1930862" cy="1198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AB4C6-373B-44E6-8425-F2D423E0259D}">
      <dsp:nvSpPr>
        <dsp:cNvPr id="0" name=""/>
        <dsp:cNvSpPr/>
      </dsp:nvSpPr>
      <dsp:spPr>
        <a:xfrm>
          <a:off x="0" y="531"/>
          <a:ext cx="7886700" cy="12432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A21A3-8C4C-4E33-9753-434BECB90B40}">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18E25-E5B1-487F-9F94-EBD8C65427D4}">
      <dsp:nvSpPr>
        <dsp:cNvPr id="0" name=""/>
        <dsp:cNvSpPr/>
      </dsp:nvSpPr>
      <dsp:spPr>
        <a:xfrm>
          <a:off x="1435988" y="5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t>Our target market is for anyone that needs laundry services, this could be other businesses such as chair cover businesses who need to wash in bulk or and individual household.</a:t>
          </a:r>
          <a:r>
            <a:rPr lang="en-GB" sz="1900" kern="1200">
              <a:latin typeface="Calibri Light" panose="020F0302020204030204"/>
            </a:rPr>
            <a:t> </a:t>
          </a:r>
          <a:endParaRPr lang="en-US" sz="1900" kern="1200"/>
        </a:p>
      </dsp:txBody>
      <dsp:txXfrm>
        <a:off x="1435988" y="531"/>
        <a:ext cx="6450711" cy="1243280"/>
      </dsp:txXfrm>
    </dsp:sp>
    <dsp:sp modelId="{5F782DB6-493E-4439-9940-102F8A653CD0}">
      <dsp:nvSpPr>
        <dsp:cNvPr id="0" name=""/>
        <dsp:cNvSpPr/>
      </dsp:nvSpPr>
      <dsp:spPr>
        <a:xfrm>
          <a:off x="0" y="1554631"/>
          <a:ext cx="7886700" cy="1243280"/>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6A70FD48-0C7F-44D1-A5DA-DD692FEBD78A}">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EB8E6A-CDAD-4536-A588-B48AC190E9BE}">
      <dsp:nvSpPr>
        <dsp:cNvPr id="0" name=""/>
        <dsp:cNvSpPr/>
      </dsp:nvSpPr>
      <dsp:spPr>
        <a:xfrm>
          <a:off x="1435988" y="1554631"/>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a:lnSpc>
              <a:spcPct val="100000"/>
            </a:lnSpc>
            <a:spcBef>
              <a:spcPct val="0"/>
            </a:spcBef>
            <a:spcAft>
              <a:spcPct val="35000"/>
            </a:spcAft>
            <a:buNone/>
          </a:pPr>
          <a:r>
            <a:rPr lang="en-GB" sz="1900" kern="1200"/>
            <a:t>Although we aim to help people with lower income, we would never turn away customs.</a:t>
          </a:r>
        </a:p>
      </dsp:txBody>
      <dsp:txXfrm>
        <a:off x="1435988" y="1554631"/>
        <a:ext cx="6450711" cy="1243280"/>
      </dsp:txXfrm>
    </dsp:sp>
    <dsp:sp modelId="{89969D93-13C4-43E5-B10A-6E99F76C6678}">
      <dsp:nvSpPr>
        <dsp:cNvPr id="0" name=""/>
        <dsp:cNvSpPr/>
      </dsp:nvSpPr>
      <dsp:spPr>
        <a:xfrm>
          <a:off x="0" y="3108732"/>
          <a:ext cx="7886700" cy="1243280"/>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4F18BF48-2A75-4334-8867-A2EC414A2440}">
      <dsp:nvSpPr>
        <dsp:cNvPr id="0" name=""/>
        <dsp:cNvSpPr/>
      </dsp:nvSpPr>
      <dsp:spPr>
        <a:xfrm>
          <a:off x="376092" y="3388470"/>
          <a:ext cx="683804" cy="68380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BA60C-875C-413D-B96F-053EA088BF83}">
      <dsp:nvSpPr>
        <dsp:cNvPr id="0" name=""/>
        <dsp:cNvSpPr/>
      </dsp:nvSpPr>
      <dsp:spPr>
        <a:xfrm>
          <a:off x="1435988" y="3108732"/>
          <a:ext cx="64507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844550" rtl="0">
            <a:lnSpc>
              <a:spcPct val="100000"/>
            </a:lnSpc>
            <a:spcBef>
              <a:spcPct val="0"/>
            </a:spcBef>
            <a:spcAft>
              <a:spcPct val="35000"/>
            </a:spcAft>
            <a:buNone/>
          </a:pPr>
          <a:r>
            <a:rPr lang="en-GB" sz="1900" kern="1200">
              <a:latin typeface="Calibri Light" panose="020F0302020204030204"/>
            </a:rPr>
            <a:t>Our pick-up and delivery services target market will be for any one unable to travel with heavy loads or are unable to leave their homes for example the elderly and disabled. </a:t>
          </a:r>
        </a:p>
      </dsp:txBody>
      <dsp:txXfrm>
        <a:off x="1435988" y="3108732"/>
        <a:ext cx="6450711" cy="12432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7E4B97-BC33-4D51-B216-19290F2D21CA}">
      <dsp:nvSpPr>
        <dsp:cNvPr id="0" name=""/>
        <dsp:cNvSpPr/>
      </dsp:nvSpPr>
      <dsp:spPr>
        <a:xfrm>
          <a:off x="0" y="531"/>
          <a:ext cx="7886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9C338-66C8-47D7-9ABC-F2B7704DD9BD}">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i="1" kern="1200">
              <a:latin typeface="Arial"/>
              <a:cs typeface="Arial"/>
            </a:rPr>
            <a:t>Promotions Strategy :</a:t>
          </a:r>
          <a:r>
            <a:rPr lang="en-US" sz="2000" i="1" kern="1200">
              <a:latin typeface="Arial"/>
              <a:cs typeface="Arial"/>
            </a:rPr>
            <a:t> leaflets, social media and trucking advertisements.</a:t>
          </a:r>
        </a:p>
      </dsp:txBody>
      <dsp:txXfrm>
        <a:off x="0" y="531"/>
        <a:ext cx="7886700" cy="870055"/>
      </dsp:txXfrm>
    </dsp:sp>
    <dsp:sp modelId="{503B4C8F-A84A-4924-8A50-CE77044F348E}">
      <dsp:nvSpPr>
        <dsp:cNvPr id="0" name=""/>
        <dsp:cNvSpPr/>
      </dsp:nvSpPr>
      <dsp:spPr>
        <a:xfrm>
          <a:off x="0" y="870586"/>
          <a:ext cx="78867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023706-6EFF-42DF-886C-38B54A4DD6D5}">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Memberships Cards and/ QR codes via app:  Standard-Medium-Premium.</a:t>
          </a:r>
        </a:p>
      </dsp:txBody>
      <dsp:txXfrm>
        <a:off x="0" y="870586"/>
        <a:ext cx="7886700" cy="870055"/>
      </dsp:txXfrm>
    </dsp:sp>
    <dsp:sp modelId="{8438A534-AD3E-40BB-9048-5D69A7AE4F45}">
      <dsp:nvSpPr>
        <dsp:cNvPr id="0" name=""/>
        <dsp:cNvSpPr/>
      </dsp:nvSpPr>
      <dsp:spPr>
        <a:xfrm>
          <a:off x="0" y="1740641"/>
          <a:ext cx="78867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37628C-D941-47A6-A74C-748A07FC2F8C}">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Price Reductions depending on age and status. Student discount, Single Parent Charge </a:t>
          </a:r>
        </a:p>
      </dsp:txBody>
      <dsp:txXfrm>
        <a:off x="0" y="1740641"/>
        <a:ext cx="7886700" cy="870055"/>
      </dsp:txXfrm>
    </dsp:sp>
    <dsp:sp modelId="{3DCF66A5-8BA5-4BF7-BBE1-7DEBE141BC76}">
      <dsp:nvSpPr>
        <dsp:cNvPr id="0" name=""/>
        <dsp:cNvSpPr/>
      </dsp:nvSpPr>
      <dsp:spPr>
        <a:xfrm>
          <a:off x="0" y="2610696"/>
          <a:ext cx="78867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0499F4-3B02-4B3F-B46E-EDC9B0B55489}">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i="1" kern="1200">
              <a:latin typeface="Arial"/>
              <a:cs typeface="Arial"/>
            </a:rPr>
            <a:t>Levels of Laundry: Level I – 10%, Level II - Priority support-on booking and 10% discount, Level III - 10% to 15% for all services.</a:t>
          </a:r>
        </a:p>
      </dsp:txBody>
      <dsp:txXfrm>
        <a:off x="0" y="2610696"/>
        <a:ext cx="7886700" cy="870055"/>
      </dsp:txXfrm>
    </dsp:sp>
    <dsp:sp modelId="{B3969B6F-AA9B-425D-A052-D5D1FD4734D0}">
      <dsp:nvSpPr>
        <dsp:cNvPr id="0" name=""/>
        <dsp:cNvSpPr/>
      </dsp:nvSpPr>
      <dsp:spPr>
        <a:xfrm>
          <a:off x="0" y="3480751"/>
          <a:ext cx="78867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882E0-85E9-4833-93B5-181AD7DB1481}">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i="1" kern="1200">
            <a:latin typeface="Arial"/>
            <a:cs typeface="Arial"/>
          </a:endParaRPr>
        </a:p>
      </dsp:txBody>
      <dsp:txXfrm>
        <a:off x="0" y="3480751"/>
        <a:ext cx="7886700" cy="87005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alibaba.com/product-detail/Large-Capacity-Laundry-Basket-Collapsible-Dirty_1600100443080.html?spm=a2700.wholesale.0.0.54e73d0c1AvFRD"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amazon.co.uk/BuPin-Foldable-Industrial-Weighing-Platform/dp/B08PKHMPY8/ref=asc_df_B08PKHMPY8?tag=bingshoppinga-21&amp;linkCode=df0&amp;hvadid=79852133915447&amp;hvnetw=o&amp;hvqmt=e&amp;hvbmt=be&amp;hvdev=c&amp;hvlocint=&amp;hvlocphy=&amp;hvtargid=pla-4583451674388151&amp;psc=1"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Clydesdale tower </a:t>
            </a:r>
            <a:r>
              <a:rPr lang="en-US">
                <a:latin typeface="Arial"/>
                <a:cs typeface="Arial"/>
              </a:rPr>
              <a:t>Birmingham B1 1UJ</a:t>
            </a: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6</a:t>
            </a:fld>
            <a:endParaRPr lang="en-US" altLang="en-US"/>
          </a:p>
        </p:txBody>
      </p:sp>
    </p:spTree>
    <p:extLst>
      <p:ext uri="{BB962C8B-B14F-4D97-AF65-F5344CB8AC3E}">
        <p14:creationId xmlns:p14="http://schemas.microsoft.com/office/powerpoint/2010/main" val="3937111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7</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Hired an engineer to reprogram £49 washing machine.</a:t>
            </a:r>
            <a:r>
              <a:rPr lang="en-US">
                <a:latin typeface="Arial"/>
                <a:cs typeface="Arial"/>
                <a:hlinkClick r:id="rId3"/>
              </a:rPr>
              <a:t>Commercial Washing Machine Electrolux W4180H 20kg Capacity | eBay</a:t>
            </a:r>
            <a:endParaRPr lang="en-US" altLang="en-US">
              <a:latin typeface="Arial"/>
              <a:cs typeface="Arial"/>
            </a:endParaRPr>
          </a:p>
          <a:p>
            <a:endParaRPr lang="en-US" altLang="en-US">
              <a:cs typeface="Arial"/>
            </a:endParaRPr>
          </a:p>
        </p:txBody>
      </p:sp>
    </p:spTree>
    <p:extLst>
      <p:ext uri="{BB962C8B-B14F-4D97-AF65-F5344CB8AC3E}">
        <p14:creationId xmlns:p14="http://schemas.microsoft.com/office/powerpoint/2010/main" val="2500406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9</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81882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93320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11</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We will charge per clothing items</a:t>
            </a:r>
          </a:p>
          <a:p>
            <a:r>
              <a:rPr lang="en-US" altLang="en-US">
                <a:latin typeface="Arial"/>
                <a:cs typeface="Arial"/>
              </a:rPr>
              <a:t>Dresses £ quotes prices based on size and weight</a:t>
            </a:r>
            <a:endParaRPr lang="en-US" altLang="en-US">
              <a:cs typeface="Arial"/>
            </a:endParaRPr>
          </a:p>
          <a:p>
            <a:r>
              <a:rPr lang="en-US" altLang="en-US">
                <a:latin typeface="Arial"/>
                <a:cs typeface="Arial"/>
              </a:rPr>
              <a:t>Suits £20-30 </a:t>
            </a:r>
          </a:p>
          <a:p>
            <a:r>
              <a:rPr lang="en-US" altLang="en-US">
                <a:latin typeface="Arial"/>
                <a:cs typeface="Arial"/>
              </a:rPr>
              <a:t>Dresses £20-80 </a:t>
            </a:r>
          </a:p>
          <a:p>
            <a:r>
              <a:rPr lang="en-US">
                <a:hlinkClick r:id="rId3"/>
              </a:rPr>
              <a:t>Commercial Clothes Steamer - 2 Stages - 1.800 W - 55 min | expondo.co.uk</a:t>
            </a:r>
            <a:endParaRPr lang="en-US"/>
          </a:p>
          <a:p>
            <a:endParaRPr lang="en-US" altLang="en-US">
              <a:cs typeface="Arial"/>
            </a:endParaRPr>
          </a:p>
          <a:p>
            <a:endParaRPr lang="en-US" altLang="en-US">
              <a:cs typeface="Arial"/>
            </a:endParaRPr>
          </a:p>
        </p:txBody>
      </p:sp>
    </p:spTree>
    <p:extLst>
      <p:ext uri="{BB962C8B-B14F-4D97-AF65-F5344CB8AC3E}">
        <p14:creationId xmlns:p14="http://schemas.microsoft.com/office/powerpoint/2010/main" val="3187498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12</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Arial"/>
                <a:cs typeface="Arial"/>
              </a:rPr>
              <a:t>Trousers £10 </a:t>
            </a:r>
          </a:p>
          <a:p>
            <a:r>
              <a:rPr lang="en-US">
                <a:latin typeface="Arial"/>
                <a:cs typeface="Arial"/>
              </a:rPr>
              <a:t>Shirts £8</a:t>
            </a:r>
          </a:p>
          <a:p>
            <a:r>
              <a:rPr lang="en-US">
                <a:hlinkClick r:id="rId3"/>
              </a:rPr>
              <a:t>20630_BK | Russell Hobbs Iron | Ceramic Sole plate | ao.com</a:t>
            </a:r>
            <a:endParaRPr lang="en-US"/>
          </a:p>
        </p:txBody>
      </p:sp>
    </p:spTree>
    <p:extLst>
      <p:ext uri="{BB962C8B-B14F-4D97-AF65-F5344CB8AC3E}">
        <p14:creationId xmlns:p14="http://schemas.microsoft.com/office/powerpoint/2010/main" val="1037712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13</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spcAft>
                <a:spcPts val="0"/>
              </a:spcAft>
            </a:pPr>
            <a:r>
              <a:rPr lang="en-GB">
                <a:latin typeface="Arial"/>
                <a:cs typeface="Arial"/>
              </a:rPr>
              <a:t>We will print name/address labels with our logos on them for collection and delivery.</a:t>
            </a:r>
            <a:endParaRPr lang="en-US">
              <a:latin typeface="Arial"/>
              <a:cs typeface="Arial"/>
            </a:endParaRPr>
          </a:p>
          <a:p>
            <a:pPr>
              <a:spcBef>
                <a:spcPts val="0"/>
              </a:spcBef>
              <a:spcAft>
                <a:spcPts val="0"/>
              </a:spcAft>
            </a:pPr>
            <a:r>
              <a:rPr lang="en-GB">
                <a:latin typeface="Arial"/>
                <a:cs typeface="Arial"/>
              </a:rPr>
              <a:t>We may also print QR codes onto the labels.</a:t>
            </a:r>
            <a:endParaRPr lang="en-US">
              <a:latin typeface="Arial"/>
              <a:cs typeface="Arial"/>
            </a:endParaRPr>
          </a:p>
          <a:p>
            <a:pPr>
              <a:spcBef>
                <a:spcPts val="0"/>
              </a:spcBef>
              <a:spcAft>
                <a:spcPts val="0"/>
              </a:spcAft>
            </a:pPr>
            <a:r>
              <a:rPr lang="en-GB">
                <a:latin typeface="Arial"/>
                <a:cs typeface="Arial"/>
              </a:rPr>
              <a:t>Promo codes/discounted rates.</a:t>
            </a:r>
            <a:endParaRPr lang="en-US">
              <a:latin typeface="Arial"/>
              <a:cs typeface="Arial"/>
            </a:endParaRPr>
          </a:p>
          <a:p>
            <a:pPr>
              <a:spcBef>
                <a:spcPts val="0"/>
              </a:spcBef>
              <a:spcAft>
                <a:spcPts val="0"/>
              </a:spcAft>
            </a:pPr>
            <a:r>
              <a:rPr lang="en-GB">
                <a:latin typeface="Arial"/>
                <a:cs typeface="Arial"/>
              </a:rPr>
              <a:t>Used to separate delicate from darks etc.</a:t>
            </a:r>
            <a:endParaRPr lang="en-US">
              <a:latin typeface="Arial"/>
              <a:cs typeface="Arial"/>
            </a:endParaRPr>
          </a:p>
        </p:txBody>
      </p:sp>
    </p:spTree>
    <p:extLst>
      <p:ext uri="{BB962C8B-B14F-4D97-AF65-F5344CB8AC3E}">
        <p14:creationId xmlns:p14="http://schemas.microsoft.com/office/powerpoint/2010/main" val="2846690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Large Capacity Laundry Basket Collapsible Dirty Clothes Bag Foldable Handle Washing Bag - Buy Large Capacity Laundry Basket,Collapsible Dirty Clothes Bag,Laundry Hamper Basket Bag Product on Alibaba.com</a:t>
            </a:r>
            <a:endParaRPr lang="en-US"/>
          </a:p>
        </p:txBody>
      </p:sp>
    </p:spTree>
    <p:extLst>
      <p:ext uri="{BB962C8B-B14F-4D97-AF65-F5344CB8AC3E}">
        <p14:creationId xmlns:p14="http://schemas.microsoft.com/office/powerpoint/2010/main" val="1757205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15</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hlinkClick r:id="rId3"/>
              </a:rPr>
              <a:t>BuPin 100KG/220lbs Heavy Duty Scales, Foldable Industrial Scales LCD Display, Weighing Platform Scale Postal Scales, Floor Digital Scale(Black UK Plug) : Amazon.co.uk: Stationery &amp; Office Supplies</a:t>
            </a:r>
            <a:endParaRPr lang="en-US"/>
          </a:p>
        </p:txBody>
      </p:sp>
    </p:spTree>
    <p:extLst>
      <p:ext uri="{BB962C8B-B14F-4D97-AF65-F5344CB8AC3E}">
        <p14:creationId xmlns:p14="http://schemas.microsoft.com/office/powerpoint/2010/main" val="2763139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spcAft>
                <a:spcPts val="0"/>
              </a:spcAft>
            </a:pPr>
            <a:r>
              <a:rPr lang="en-US">
                <a:latin typeface="Arial"/>
                <a:cs typeface="Arial"/>
              </a:rPr>
              <a:t>Our company wants to offer affordable pick up and drop off services for laundry.</a:t>
            </a:r>
          </a:p>
          <a:p>
            <a:pPr>
              <a:lnSpc>
                <a:spcPct val="90000"/>
              </a:lnSpc>
              <a:spcBef>
                <a:spcPts val="1000"/>
              </a:spcBef>
              <a:spcAft>
                <a:spcPts val="0"/>
              </a:spcAft>
            </a:pPr>
            <a:r>
              <a:rPr lang="en-US">
                <a:latin typeface="Arial"/>
                <a:cs typeface="Arial"/>
              </a:rPr>
              <a:t>After speaking to J Davidson Logistics, which is a newly starting trucking business. We have agree to cooperate giving 15% shares to J Davidson Logistics in return for £10,000 investment which will drop down to 10% upon equity return. </a:t>
            </a:r>
          </a:p>
          <a:p>
            <a:endParaRPr lang="en-US">
              <a:latin typeface="Calibri"/>
              <a:cs typeface="Calibri"/>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17</a:t>
            </a:fld>
            <a:endParaRPr lang="en-US" altLang="en-US"/>
          </a:p>
        </p:txBody>
      </p:sp>
    </p:spTree>
    <p:extLst>
      <p:ext uri="{BB962C8B-B14F-4D97-AF65-F5344CB8AC3E}">
        <p14:creationId xmlns:p14="http://schemas.microsoft.com/office/powerpoint/2010/main" val="257185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18</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Row Labels</a:t>
            </a:r>
            <a:endParaRPr lang="en-US"/>
          </a:p>
          <a:p>
            <a:r>
              <a:rPr lang="en-US" b="1"/>
              <a:t>Count of Field1</a:t>
            </a:r>
            <a:endParaRPr lang="en-US"/>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b="1"/>
              <a:t>Grand Total</a:t>
            </a:r>
            <a:endParaRPr lang="en-US"/>
          </a:p>
          <a:p>
            <a:r>
              <a:rPr lang="en-US" b="1"/>
              <a:t>100</a:t>
            </a:r>
            <a:endParaRPr lang="en-US"/>
          </a:p>
          <a:p>
            <a:r>
              <a:rPr lang="en-US"/>
              <a:t>Row Labels</a:t>
            </a:r>
          </a:p>
          <a:p>
            <a:r>
              <a:rPr lang="en-US"/>
              <a:t>Count of Field1</a:t>
            </a:r>
          </a:p>
          <a:p>
            <a:r>
              <a:rPr lang="en-US"/>
              <a:t>4</a:t>
            </a:r>
          </a:p>
          <a:p>
            <a:r>
              <a:rPr lang="en-US"/>
              <a:t>44</a:t>
            </a:r>
          </a:p>
          <a:p>
            <a:r>
              <a:rPr lang="en-US"/>
              <a:t>5</a:t>
            </a:r>
          </a:p>
          <a:p>
            <a:r>
              <a:rPr lang="en-US"/>
              <a:t>29</a:t>
            </a:r>
          </a:p>
          <a:p>
            <a:r>
              <a:rPr lang="en-US"/>
              <a:t>3</a:t>
            </a:r>
          </a:p>
          <a:p>
            <a:r>
              <a:rPr lang="en-US"/>
              <a:t>23</a:t>
            </a:r>
          </a:p>
          <a:p>
            <a:r>
              <a:rPr lang="en-US"/>
              <a:t>2</a:t>
            </a:r>
          </a:p>
          <a:p>
            <a:r>
              <a:rPr lang="en-US"/>
              <a:t>4</a:t>
            </a:r>
          </a:p>
          <a:p>
            <a:r>
              <a:rPr lang="en-US"/>
              <a:t>Grand Total</a:t>
            </a:r>
          </a:p>
          <a:p>
            <a:r>
              <a:rPr lang="en-US"/>
              <a:t>100</a:t>
            </a:r>
          </a:p>
          <a:p>
            <a:r>
              <a:rPr lang="en-US">
                <a:latin typeface="Calibri"/>
                <a:cs typeface="Calibri"/>
              </a:rPr>
              <a:t>Clydesdale tower </a:t>
            </a:r>
            <a:r>
              <a:rPr lang="en-US">
                <a:latin typeface="Arial"/>
                <a:cs typeface="Arial"/>
              </a:rPr>
              <a:t>Birmingham B1 1UJ</a:t>
            </a:r>
            <a:endParaRPr lang="en-US">
              <a:cs typeface="Arial"/>
            </a:endParaRPr>
          </a:p>
          <a:p>
            <a:r>
              <a:rPr lang="en-US">
                <a:latin typeface="Arial"/>
                <a:cs typeface="Arial"/>
              </a:rPr>
              <a:t>Why this is a good location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21</a:t>
            </a:fld>
            <a:endParaRPr lang="en-US" altLang="en-US"/>
          </a:p>
        </p:txBody>
      </p:sp>
    </p:spTree>
    <p:extLst>
      <p:ext uri="{BB962C8B-B14F-4D97-AF65-F5344CB8AC3E}">
        <p14:creationId xmlns:p14="http://schemas.microsoft.com/office/powerpoint/2010/main" val="1289008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23</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a:cs typeface="Arial"/>
              </a:rPr>
              <a:t>Where will we hand out flyers and why that location?</a:t>
            </a:r>
          </a:p>
          <a:p>
            <a:r>
              <a:rPr lang="en-US" altLang="en-US">
                <a:latin typeface="Arial"/>
                <a:cs typeface="Arial"/>
              </a:rPr>
              <a:t>How many people use social media platform on a daily basis</a:t>
            </a:r>
          </a:p>
          <a:p>
            <a:r>
              <a:rPr lang="en-US" altLang="en-US">
                <a:latin typeface="Arial"/>
                <a:cs typeface="Arial"/>
              </a:rPr>
              <a:t>Trucking advertisement- will be seen by 50,000 people daily on average with a media reach of 96%.</a:t>
            </a:r>
            <a:r>
              <a:rPr lang="en-US">
                <a:latin typeface="Arial"/>
                <a:cs typeface="Arial"/>
              </a:rPr>
              <a:t>(Li, 2019)</a:t>
            </a:r>
            <a:endParaRPr lang="en-US" altLang="en-US">
              <a:latin typeface="Arial"/>
              <a:cs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(4000 </a:t>
            </a:r>
            <a:r>
              <a:rPr lang="en-US" err="1">
                <a:latin typeface="Arial"/>
                <a:cs typeface="Arial"/>
              </a:rPr>
              <a:t>por</a:t>
            </a:r>
            <a:r>
              <a:rPr lang="en-US">
                <a:latin typeface="Arial"/>
                <a:cs typeface="Arial"/>
              </a:rPr>
              <a:t> £21.12 | Cheap Flyers &amp; Leaflet Printing | BIZAY UK, 2022)</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24</a:t>
            </a:fld>
            <a:endParaRPr lang="en-US" altLang="en-US"/>
          </a:p>
        </p:txBody>
      </p:sp>
    </p:spTree>
    <p:extLst>
      <p:ext uri="{BB962C8B-B14F-4D97-AF65-F5344CB8AC3E}">
        <p14:creationId xmlns:p14="http://schemas.microsoft.com/office/powerpoint/2010/main" val="2263880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26</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3787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307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0363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016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2529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7933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4427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41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5911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6350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5959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7/24/2022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52169180"/>
      </p:ext>
    </p:extLst>
  </p:cSld>
  <p:clrMap bg1="lt1" tx1="dk1" bg2="lt2" tx2="dk2" accent1="accent1" accent2="accent2" accent3="accent3" accent4="accent4" accent5="accent5" accent6="accent6" hlink="hlink" folHlink="folHlink"/>
  <p:sldLayoutIdLst>
    <p:sldLayoutId id="2147484119" r:id="rId1"/>
    <p:sldLayoutId id="2147484120" r:id="rId2"/>
    <p:sldLayoutId id="2147484121" r:id="rId3"/>
    <p:sldLayoutId id="2147484122" r:id="rId4"/>
    <p:sldLayoutId id="2147484123" r:id="rId5"/>
    <p:sldLayoutId id="2147484124" r:id="rId6"/>
    <p:sldLayoutId id="2147484125" r:id="rId7"/>
    <p:sldLayoutId id="2147484126" r:id="rId8"/>
    <p:sldLayoutId id="2147484127" r:id="rId9"/>
    <p:sldLayoutId id="2147484128" r:id="rId10"/>
    <p:sldLayoutId id="21474841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3" Type="http://schemas.openxmlformats.org/officeDocument/2006/relationships/hyperlink" Target="https://www.argos.co.uk/product/9171105?clickPR=plp:4: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rgos.co.uk/product/8774383?clickPR=plp:3:7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6.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jpe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expondo.co.uk/bredeco-commercial-clothes-steamer-2-stages-1-800-w-55-min-10080027" TargetMode="External"/><Relationship Id="rId7" Type="http://schemas.openxmlformats.org/officeDocument/2006/relationships/hyperlink" Target="https://ao.com/product/20630-russell-hobbs-power-steam-ultra-iron-black-33627-76.aspx?&amp;WT.z_PT=SA&amp;WT.z_AT=iron&amp;WT.z_MT=Search&amp;WT.z_MAT=Russell%20Hobbs&amp;WT.z_FT=Free%20Standing&amp;WT.z_PC=20630_BK&amp;WT.srch=1&amp;WT.z_KW=20630_BK&amp;WT.z_RTM=Bing%20PLA&amp;ef_id=:G:s&amp;s_kwcid=AL!8149!3!!e!!o!4578641343641609!&amp;gclid=2360ff62e31918d7acc99dbb08f77351&amp;gclsrc=3p.ds&amp;msclkid=2360ff62e31918d7acc99dbb08f77351&amp;utm_source=bing&amp;utm_medium=cpc&amp;utm_campaign=SDA%20-%20Irons%20-%20Generic-G1524658292&amp;utm_term=4578641343641609&amp;utm_content=SDA%20-%20Irons%20-%20Generi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amazon.co.uk/Phomemo-Bluetooth-Portable-transparent-Compatible/dp/B08DNMJKYJ/ref=asc_df_B08DNMJKYJ?tag=bingshoppinga-21&amp;linkCode=df0&amp;hvadid=80608047668464&amp;hvnetw=o&amp;hvqmt=e&amp;hvbmt=be&amp;hvdev=c&amp;hvlocint=&amp;hvlocphy=&amp;hvtargid=pla-4584207586987299&amp;psc=1" TargetMode="External"/><Relationship Id="rId5" Type="http://schemas.openxmlformats.org/officeDocument/2006/relationships/hyperlink" Target="https://www.kitepackaging.co.uk/scp/labels/labels-on-a-roll/?sfpartno=LAB-4X2-DIR-PERM&amp;msclkid=e23dd762e3f610856abab5becbc5a7a0&amp;utm_source=bing&amp;utm_medium=cpc&amp;utm_campaign=Shopping%20Feed%20XML&amp;utm_term=4584413734645706&amp;utm_content=Labels" TargetMode="External"/><Relationship Id="rId4" Type="http://schemas.openxmlformats.org/officeDocument/2006/relationships/hyperlink" Target="https://www.ebay.co.uk/itm/155068924947?_trkparms=amclksrc%3DITM%26aid%3D1110006%26algo%3DHOMESPLICE.SIM%26ao%3D1%26asc%3D20200818143230%26meid%3D2e03c106a3084bdb90d998590dff3af9%26pid%3D101224%26rk%3D2%26rkt%3D5%26sd%3D304135281464%26itm%3D155068924947%26pmt%3D1%26noa%3D1%26pg%3D2047675%26algv%3DDefaultOrganicWeb%26brand%3DElectrolux&amp;_trksid=p2047675.c101224.m-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7" name="Rectangle 615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6129"/>
            <a:ext cx="4851603" cy="5925741"/>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158" name="Picture 615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3200"/>
          <a:stretch/>
        </p:blipFill>
        <p:spPr>
          <a:xfrm>
            <a:off x="0" y="466129"/>
            <a:ext cx="9144000" cy="5925741"/>
          </a:xfrm>
          <a:prstGeom prst="rect">
            <a:avLst/>
          </a:prstGeo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976979" y="639958"/>
            <a:ext cx="3733482" cy="1090538"/>
          </a:xfrm>
        </p:spPr>
        <p:txBody>
          <a:bodyPr>
            <a:normAutofit/>
          </a:bodyPr>
          <a:lstStyle/>
          <a:p>
            <a:r>
              <a:rPr lang="en-GB" altLang="en-US" b="1">
                <a:solidFill>
                  <a:srgbClr val="000000"/>
                </a:solidFill>
              </a:rPr>
              <a:t>BUSINESS PLAN</a:t>
            </a:r>
          </a:p>
        </p:txBody>
      </p:sp>
      <p:sp>
        <p:nvSpPr>
          <p:cNvPr id="615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86286"/>
            <a:ext cx="4320692" cy="4666770"/>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a:extLst>
              <a:ext uri="{FF2B5EF4-FFF2-40B4-BE49-F238E27FC236}">
                <a16:creationId xmlns:a16="http://schemas.microsoft.com/office/drawing/2014/main" id="{6EBC570C-E575-A9CA-EC56-A0B6B81B4BB6}"/>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976" r="18727" b="1"/>
          <a:stretch/>
        </p:blipFill>
        <p:spPr>
          <a:xfrm>
            <a:off x="20" y="1351210"/>
            <a:ext cx="4180350" cy="437538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scene3d>
            <a:camera prst="orthographicFront"/>
            <a:lightRig rig="threePt" dir="t"/>
          </a:scene3d>
          <a:sp3d>
            <a:bevelT w="400050" h="279400" prst="divot"/>
          </a:sp3d>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4974330" y="2256569"/>
            <a:ext cx="3733184" cy="3908410"/>
          </a:xfrm>
        </p:spPr>
        <p:txBody>
          <a:bodyPr vert="horz" lIns="91440" tIns="45720" rIns="91440" bIns="45720" rtlCol="0" anchor="ctr">
            <a:noAutofit/>
          </a:bodyPr>
          <a:lstStyle/>
          <a:p>
            <a:pPr eaLnBrk="1" hangingPunct="1">
              <a:buFont typeface="Arial" panose="020B0604020202020204" pitchFamily="34" charset="0"/>
              <a:buNone/>
            </a:pPr>
            <a:r>
              <a:rPr lang="en-GB" altLang="en-US" sz="2000">
                <a:solidFill>
                  <a:srgbClr val="000000"/>
                </a:solidFill>
                <a:latin typeface="Arial"/>
                <a:cs typeface="Arial"/>
              </a:rPr>
              <a:t>Title: Refresh</a:t>
            </a:r>
          </a:p>
          <a:p>
            <a:pPr>
              <a:buNone/>
            </a:pPr>
            <a:r>
              <a:rPr lang="en-GB" altLang="en-US" sz="2000">
                <a:solidFill>
                  <a:srgbClr val="000000"/>
                </a:solidFill>
                <a:latin typeface="Arial"/>
                <a:cs typeface="Arial"/>
              </a:rPr>
              <a:t>Names:</a:t>
            </a:r>
          </a:p>
          <a:p>
            <a:pPr>
              <a:buNone/>
            </a:pPr>
            <a:r>
              <a:rPr lang="en-GB" sz="2000">
                <a:solidFill>
                  <a:srgbClr val="000000"/>
                </a:solidFill>
                <a:latin typeface="Arial"/>
                <a:cs typeface="Arial"/>
              </a:rPr>
              <a:t>Tyrell Graver (2027780)</a:t>
            </a:r>
            <a:endParaRPr lang="en-GB" sz="2000">
              <a:ea typeface="+mn-lt"/>
              <a:cs typeface="+mn-lt"/>
            </a:endParaRPr>
          </a:p>
          <a:p>
            <a:pPr>
              <a:buNone/>
            </a:pPr>
            <a:r>
              <a:rPr lang="en-GB" altLang="en-US" sz="2000">
                <a:solidFill>
                  <a:srgbClr val="000000"/>
                </a:solidFill>
                <a:latin typeface="Arial"/>
                <a:cs typeface="Arial"/>
              </a:rPr>
              <a:t>Eseosa </a:t>
            </a:r>
            <a:r>
              <a:rPr lang="en-GB" altLang="en-US" sz="2000" err="1">
                <a:solidFill>
                  <a:srgbClr val="000000"/>
                </a:solidFill>
                <a:latin typeface="Arial"/>
                <a:cs typeface="Arial"/>
              </a:rPr>
              <a:t>Darame</a:t>
            </a:r>
            <a:r>
              <a:rPr lang="en-GB" altLang="en-US" sz="2000">
                <a:solidFill>
                  <a:srgbClr val="000000"/>
                </a:solidFill>
                <a:latin typeface="Arial"/>
                <a:cs typeface="Arial"/>
              </a:rPr>
              <a:t> (2108564)</a:t>
            </a:r>
            <a:endParaRPr lang="en-GB" sz="2000">
              <a:solidFill>
                <a:srgbClr val="000000"/>
              </a:solidFill>
              <a:latin typeface="Arial"/>
              <a:cs typeface="Arial"/>
            </a:endParaRPr>
          </a:p>
          <a:p>
            <a:pPr>
              <a:buNone/>
            </a:pPr>
            <a:r>
              <a:rPr lang="en-GB" altLang="en-US" sz="2000">
                <a:solidFill>
                  <a:srgbClr val="000000"/>
                </a:solidFill>
                <a:latin typeface="Arial"/>
                <a:cs typeface="Arial"/>
              </a:rPr>
              <a:t>Ionela Fulga (2113507)</a:t>
            </a:r>
          </a:p>
          <a:p>
            <a:pPr eaLnBrk="1" hangingPunct="1">
              <a:buFont typeface="Arial" panose="020B0604020202020204" pitchFamily="34" charset="0"/>
              <a:buNone/>
            </a:pPr>
            <a:r>
              <a:rPr lang="en-GB" altLang="en-US" sz="2000">
                <a:solidFill>
                  <a:srgbClr val="000000"/>
                </a:solidFill>
                <a:latin typeface="Arial"/>
                <a:cs typeface="Arial"/>
              </a:rPr>
              <a:t>Group: TIE	</a:t>
            </a:r>
          </a:p>
          <a:p>
            <a:pPr>
              <a:buNone/>
            </a:pPr>
            <a:r>
              <a:rPr lang="en-GB" altLang="en-US" sz="2000">
                <a:solidFill>
                  <a:srgbClr val="000000"/>
                </a:solidFill>
                <a:latin typeface="Arial"/>
                <a:cs typeface="Arial"/>
              </a:rPr>
              <a:t>Lecturer  Name:	</a:t>
            </a:r>
          </a:p>
          <a:p>
            <a:pPr eaLnBrk="1" hangingPunct="1">
              <a:buFont typeface="Arial" panose="020B0604020202020204" pitchFamily="34" charset="0"/>
              <a:buNone/>
            </a:pPr>
            <a:r>
              <a:rPr lang="en-GB" altLang="en-US" sz="2000">
                <a:solidFill>
                  <a:srgbClr val="000000"/>
                </a:solidFill>
                <a:latin typeface="Arial"/>
                <a:cs typeface="Arial"/>
              </a:rPr>
              <a:t>Olu </a:t>
            </a:r>
            <a:r>
              <a:rPr lang="en-GB" altLang="en-US" sz="2000" err="1">
                <a:solidFill>
                  <a:srgbClr val="000000"/>
                </a:solidFill>
                <a:latin typeface="Arial"/>
                <a:cs typeface="Arial"/>
              </a:rPr>
              <a:t>Abegbite</a:t>
            </a:r>
            <a:endParaRPr lang="en-GB" altLang="en-US" sz="2000">
              <a:solidFill>
                <a:srgbClr val="000000"/>
              </a:solidFill>
              <a:latin typeface="Arial"/>
              <a:cs typeface="Arial"/>
            </a:endParaRPr>
          </a:p>
          <a:p>
            <a:pPr eaLnBrk="1" hangingPunct="1">
              <a:buFont typeface="Arial" panose="020B0604020202020204" pitchFamily="34" charset="0"/>
              <a:buNone/>
            </a:pPr>
            <a:endParaRPr lang="en-GB" altLang="en-US" sz="1500">
              <a:solidFill>
                <a:srgbClr val="000000"/>
              </a:solidFill>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604245" y="6337827"/>
            <a:ext cx="2331049" cy="235550"/>
          </a:xfrm>
        </p:spPr>
        <p:txBody>
          <a:bodyPr>
            <a:normAutofit/>
          </a:bodyPr>
          <a:lstStyle/>
          <a:p>
            <a:pPr>
              <a:spcAft>
                <a:spcPts val="600"/>
              </a:spcAft>
              <a:defRPr/>
            </a:pPr>
            <a:fld id="{73B07335-0E4B-4830-9DA1-499DF5ED18FC}" type="datetime1">
              <a:rPr lang="en-GB" altLang="en-US" sz="825">
                <a:solidFill>
                  <a:srgbClr val="898989"/>
                </a:solidFill>
              </a:rPr>
              <a:pPr>
                <a:spcAft>
                  <a:spcPts val="600"/>
                </a:spcAft>
                <a:defRPr/>
              </a:pPr>
              <a:t>24/07/2022</a:t>
            </a:fld>
            <a:endParaRPr lang="en-GB" altLang="en-US" sz="825">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146"/>
                                        </p:tgtEl>
                                        <p:attrNameLst>
                                          <p:attrName>style.visibility</p:attrName>
                                        </p:attrNameLst>
                                      </p:cBhvr>
                                      <p:to>
                                        <p:strVal val="visible"/>
                                      </p:to>
                                    </p:set>
                                    <p:anim calcmode="lin" valueType="num">
                                      <p:cBhvr additive="base">
                                        <p:cTn id="12" dur="500" fill="hold"/>
                                        <p:tgtEl>
                                          <p:spTgt spid="6146"/>
                                        </p:tgtEl>
                                        <p:attrNameLst>
                                          <p:attrName>ppt_x</p:attrName>
                                        </p:attrNameLst>
                                      </p:cBhvr>
                                      <p:tavLst>
                                        <p:tav tm="0">
                                          <p:val>
                                            <p:strVal val="#ppt_x"/>
                                          </p:val>
                                        </p:tav>
                                        <p:tav tm="100000">
                                          <p:val>
                                            <p:strVal val="#ppt_x"/>
                                          </p:val>
                                        </p:tav>
                                      </p:tavLst>
                                    </p:anim>
                                    <p:anim calcmode="lin" valueType="num">
                                      <p:cBhvr additive="base">
                                        <p:cTn id="13"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147"/>
                                        </p:tgtEl>
                                        <p:attrNameLst>
                                          <p:attrName>style.visibility</p:attrName>
                                        </p:attrNameLst>
                                      </p:cBhvr>
                                      <p:to>
                                        <p:strVal val="visible"/>
                                      </p:to>
                                    </p:set>
                                    <p:anim calcmode="lin" valueType="num">
                                      <p:cBhvr additive="base">
                                        <p:cTn id="18" dur="500" fill="hold"/>
                                        <p:tgtEl>
                                          <p:spTgt spid="6147"/>
                                        </p:tgtEl>
                                        <p:attrNameLst>
                                          <p:attrName>ppt_x</p:attrName>
                                        </p:attrNameLst>
                                      </p:cBhvr>
                                      <p:tavLst>
                                        <p:tav tm="0">
                                          <p:val>
                                            <p:strVal val="#ppt_x"/>
                                          </p:val>
                                        </p:tav>
                                        <p:tav tm="100000">
                                          <p:val>
                                            <p:strVal val="#ppt_x"/>
                                          </p:val>
                                        </p:tav>
                                      </p:tavLst>
                                    </p:anim>
                                    <p:anim calcmode="lin" valueType="num">
                                      <p:cBhvr additive="base">
                                        <p:cTn id="19" dur="500" fill="hold"/>
                                        <p:tgtEl>
                                          <p:spTgt spid="61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8" name="Rectangle 720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45770" y="640263"/>
            <a:ext cx="3929634" cy="1344975"/>
          </a:xfrm>
        </p:spPr>
        <p:txBody>
          <a:bodyPr>
            <a:normAutofit/>
          </a:bodyPr>
          <a:lstStyle/>
          <a:p>
            <a:pPr algn="ctr" eaLnBrk="1" hangingPunct="1"/>
            <a:r>
              <a:rPr lang="en-GB" altLang="en-US" sz="3500" b="1" i="1"/>
              <a:t>Executive Summary</a:t>
            </a:r>
            <a:endParaRPr lang="en-GB" altLang="en-US" sz="3500"/>
          </a:p>
        </p:txBody>
      </p:sp>
      <p:sp>
        <p:nvSpPr>
          <p:cNvPr id="7202" name="Rectangle 3">
            <a:extLst>
              <a:ext uri="{FF2B5EF4-FFF2-40B4-BE49-F238E27FC236}">
                <a16:creationId xmlns:a16="http://schemas.microsoft.com/office/drawing/2014/main" id="{BFF85E77-D367-42C1-BDA9-AD01E8E287ED}"/>
              </a:ext>
            </a:extLst>
          </p:cNvPr>
          <p:cNvSpPr>
            <a:spLocks noGrp="1"/>
          </p:cNvSpPr>
          <p:nvPr>
            <p:ph idx="1"/>
          </p:nvPr>
        </p:nvSpPr>
        <p:spPr>
          <a:xfrm>
            <a:off x="445207" y="2121763"/>
            <a:ext cx="3926618" cy="3773010"/>
          </a:xfrm>
        </p:spPr>
        <p:txBody>
          <a:bodyPr vert="horz" lIns="91440" tIns="45720" rIns="91440" bIns="45720" rtlCol="0" anchor="t">
            <a:normAutofit/>
          </a:bodyPr>
          <a:lstStyle/>
          <a:p>
            <a:pPr algn="ctr">
              <a:buNone/>
            </a:pPr>
            <a:r>
              <a:rPr lang="en-GB" altLang="en-US" sz="1900" b="1" i="1">
                <a:latin typeface="Arial"/>
                <a:cs typeface="Calibri"/>
              </a:rPr>
              <a:t>REFRESH</a:t>
            </a:r>
            <a:endParaRPr lang="en-US" sz="1900" b="1" i="1">
              <a:latin typeface="Arial"/>
              <a:cs typeface="Calibri"/>
            </a:endParaRPr>
          </a:p>
          <a:p>
            <a:pPr algn="ctr">
              <a:buNone/>
            </a:pPr>
            <a:r>
              <a:rPr lang="en-GB" altLang="en-US" sz="1700" i="1">
                <a:latin typeface="Arial"/>
                <a:cs typeface="Calibri"/>
              </a:rPr>
              <a:t> located in Birmingham Indoor Market, represent a complete solution for all your:</a:t>
            </a:r>
            <a:endParaRPr lang="en-US" sz="1700" i="1">
              <a:latin typeface="Arial"/>
              <a:cs typeface="Calibri"/>
            </a:endParaRPr>
          </a:p>
          <a:p>
            <a:pPr>
              <a:buNone/>
            </a:pPr>
            <a:r>
              <a:rPr lang="en-GB" altLang="en-US" sz="1700" i="1">
                <a:latin typeface="Arial"/>
                <a:cs typeface="Calibri"/>
              </a:rPr>
              <a:t>Dry Cleaning</a:t>
            </a:r>
          </a:p>
          <a:p>
            <a:pPr>
              <a:buNone/>
            </a:pPr>
            <a:r>
              <a:rPr lang="en-GB" altLang="en-US" sz="1700" i="1">
                <a:latin typeface="Arial"/>
                <a:cs typeface="Calibri"/>
              </a:rPr>
              <a:t>Ironing Service</a:t>
            </a:r>
            <a:endParaRPr lang="en-GB" sz="1700" i="1">
              <a:latin typeface="Arial"/>
              <a:cs typeface="Calibri"/>
            </a:endParaRPr>
          </a:p>
          <a:p>
            <a:pPr>
              <a:buNone/>
            </a:pPr>
            <a:r>
              <a:rPr lang="en-GB" altLang="en-US" sz="1700" i="1">
                <a:latin typeface="Arial"/>
                <a:cs typeface="Calibri"/>
              </a:rPr>
              <a:t>Express Drop Off Service </a:t>
            </a:r>
          </a:p>
          <a:p>
            <a:pPr>
              <a:buNone/>
            </a:pPr>
            <a:r>
              <a:rPr lang="en-GB" altLang="en-US" sz="1700" i="1">
                <a:latin typeface="Arial"/>
                <a:cs typeface="Calibri"/>
              </a:rPr>
              <a:t>Same Day / Next Day Delivery</a:t>
            </a:r>
          </a:p>
          <a:p>
            <a:pPr>
              <a:buNone/>
            </a:pPr>
            <a:r>
              <a:rPr lang="en-GB" altLang="en-US" sz="1700" i="1">
                <a:latin typeface="Arial"/>
                <a:cs typeface="Calibri"/>
              </a:rPr>
              <a:t>Superb Quality at Competitive Prices</a:t>
            </a:r>
            <a:r>
              <a:rPr lang="en-GB" altLang="en-US" sz="1700">
                <a:latin typeface="Arial"/>
                <a:cs typeface="Calibri"/>
              </a:rPr>
              <a:t> </a:t>
            </a:r>
          </a:p>
          <a:p>
            <a:pPr>
              <a:buNone/>
            </a:pPr>
            <a:r>
              <a:rPr lang="en-GB" altLang="en-US" sz="1700" i="1">
                <a:latin typeface="Arial"/>
                <a:cs typeface="Calibri"/>
              </a:rPr>
              <a:t>For All Ages </a:t>
            </a:r>
          </a:p>
        </p:txBody>
      </p:sp>
      <p:pic>
        <p:nvPicPr>
          <p:cNvPr id="7203" name="Picture 7172" descr="Pen placed on top of a signature line">
            <a:extLst>
              <a:ext uri="{FF2B5EF4-FFF2-40B4-BE49-F238E27FC236}">
                <a16:creationId xmlns:a16="http://schemas.microsoft.com/office/drawing/2014/main" id="{54345670-B4AC-D4F8-0C4A-FB5ED01CF0C6}"/>
              </a:ext>
            </a:extLst>
          </p:cNvPr>
          <p:cNvPicPr>
            <a:picLocks noChangeAspect="1"/>
          </p:cNvPicPr>
          <p:nvPr/>
        </p:nvPicPr>
        <p:blipFill rotWithShape="1">
          <a:blip r:embed="rId3"/>
          <a:srcRect l="55350" r="3384" b="-3"/>
          <a:stretch/>
        </p:blipFill>
        <p:spPr>
          <a:xfrm>
            <a:off x="5085845" y="484632"/>
            <a:ext cx="3544309" cy="5733287"/>
          </a:xfrm>
          <a:prstGeom prst="rect">
            <a:avLst/>
          </a:prstGeom>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628650" y="6356350"/>
            <a:ext cx="2057400" cy="365125"/>
          </a:xfrm>
        </p:spPr>
        <p:txBody>
          <a:bodyPr>
            <a:normAutofit/>
          </a:bodyPr>
          <a:lstStyle/>
          <a:p>
            <a:pPr>
              <a:spcAft>
                <a:spcPts val="600"/>
              </a:spcAft>
              <a:defRPr/>
            </a:pPr>
            <a:fld id="{4C6C5FAC-584C-43A3-8901-F20A0EB59EB5}" type="datetime1">
              <a:rPr lang="en-GB" altLang="en-US"/>
              <a:pPr>
                <a:spcAft>
                  <a:spcPts val="600"/>
                </a:spcAft>
                <a:defRPr/>
              </a:pPr>
              <a:t>24/07/2022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63" name="Rectangle 9262">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628650" y="365125"/>
            <a:ext cx="7886700" cy="1325563"/>
          </a:xfrm>
        </p:spPr>
        <p:txBody>
          <a:bodyPr>
            <a:normAutofit/>
          </a:bodyPr>
          <a:lstStyle/>
          <a:p>
            <a:pPr eaLnBrk="1" hangingPunct="1"/>
            <a:r>
              <a:rPr lang="en-GB" altLang="en-US" sz="4700" b="1" i="1">
                <a:solidFill>
                  <a:srgbClr val="FFFFFF"/>
                </a:solidFill>
              </a:rPr>
              <a:t>Business / Company Overview</a:t>
            </a:r>
            <a:endParaRPr lang="en-GB" altLang="en-US" sz="4700" b="1">
              <a:solidFill>
                <a:srgbClr val="FFFFFF"/>
              </a:solidFill>
            </a:endParaRPr>
          </a:p>
        </p:txBody>
      </p:sp>
      <p:sp>
        <p:nvSpPr>
          <p:cNvPr id="9265"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1681544"/>
            <a:ext cx="726948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custGeom>
                    <a:avLst/>
                    <a:gdLst>
                      <a:gd name="connsiteX0" fmla="*/ 0 w 7269480"/>
                      <a:gd name="connsiteY0" fmla="*/ 0 h 18288"/>
                      <a:gd name="connsiteX1" fmla="*/ 733557 w 7269480"/>
                      <a:gd name="connsiteY1" fmla="*/ 0 h 18288"/>
                      <a:gd name="connsiteX2" fmla="*/ 1249029 w 7269480"/>
                      <a:gd name="connsiteY2" fmla="*/ 0 h 18288"/>
                      <a:gd name="connsiteX3" fmla="*/ 1764501 w 7269480"/>
                      <a:gd name="connsiteY3" fmla="*/ 0 h 18288"/>
                      <a:gd name="connsiteX4" fmla="*/ 2207278 w 7269480"/>
                      <a:gd name="connsiteY4" fmla="*/ 0 h 18288"/>
                      <a:gd name="connsiteX5" fmla="*/ 3013530 w 7269480"/>
                      <a:gd name="connsiteY5" fmla="*/ 0 h 18288"/>
                      <a:gd name="connsiteX6" fmla="*/ 3819781 w 7269480"/>
                      <a:gd name="connsiteY6" fmla="*/ 0 h 18288"/>
                      <a:gd name="connsiteX7" fmla="*/ 4626033 w 7269480"/>
                      <a:gd name="connsiteY7" fmla="*/ 0 h 18288"/>
                      <a:gd name="connsiteX8" fmla="*/ 5068810 w 7269480"/>
                      <a:gd name="connsiteY8" fmla="*/ 0 h 18288"/>
                      <a:gd name="connsiteX9" fmla="*/ 5656977 w 7269480"/>
                      <a:gd name="connsiteY9" fmla="*/ 0 h 18288"/>
                      <a:gd name="connsiteX10" fmla="*/ 6099755 w 7269480"/>
                      <a:gd name="connsiteY10" fmla="*/ 0 h 18288"/>
                      <a:gd name="connsiteX11" fmla="*/ 7269480 w 7269480"/>
                      <a:gd name="connsiteY11" fmla="*/ 0 h 18288"/>
                      <a:gd name="connsiteX12" fmla="*/ 7269480 w 7269480"/>
                      <a:gd name="connsiteY12" fmla="*/ 18288 h 18288"/>
                      <a:gd name="connsiteX13" fmla="*/ 6463229 w 7269480"/>
                      <a:gd name="connsiteY13" fmla="*/ 18288 h 18288"/>
                      <a:gd name="connsiteX14" fmla="*/ 6020451 w 7269480"/>
                      <a:gd name="connsiteY14" fmla="*/ 18288 h 18288"/>
                      <a:gd name="connsiteX15" fmla="*/ 5504979 w 7269480"/>
                      <a:gd name="connsiteY15" fmla="*/ 18288 h 18288"/>
                      <a:gd name="connsiteX16" fmla="*/ 4989507 w 7269480"/>
                      <a:gd name="connsiteY16" fmla="*/ 18288 h 18288"/>
                      <a:gd name="connsiteX17" fmla="*/ 4474035 w 7269480"/>
                      <a:gd name="connsiteY17" fmla="*/ 18288 h 18288"/>
                      <a:gd name="connsiteX18" fmla="*/ 3958562 w 7269480"/>
                      <a:gd name="connsiteY18" fmla="*/ 18288 h 18288"/>
                      <a:gd name="connsiteX19" fmla="*/ 3443090 w 7269480"/>
                      <a:gd name="connsiteY19" fmla="*/ 18288 h 18288"/>
                      <a:gd name="connsiteX20" fmla="*/ 2709533 w 7269480"/>
                      <a:gd name="connsiteY20" fmla="*/ 18288 h 18288"/>
                      <a:gd name="connsiteX21" fmla="*/ 2194061 w 7269480"/>
                      <a:gd name="connsiteY21" fmla="*/ 18288 h 18288"/>
                      <a:gd name="connsiteX22" fmla="*/ 1751284 w 7269480"/>
                      <a:gd name="connsiteY22" fmla="*/ 18288 h 18288"/>
                      <a:gd name="connsiteX23" fmla="*/ 1163117 w 7269480"/>
                      <a:gd name="connsiteY23" fmla="*/ 18288 h 18288"/>
                      <a:gd name="connsiteX24" fmla="*/ 0 w 7269480"/>
                      <a:gd name="connsiteY24" fmla="*/ 18288 h 18288"/>
                      <a:gd name="connsiteX25" fmla="*/ 0 w 7269480"/>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269480" h="18288" fill="none" extrusionOk="0">
                        <a:moveTo>
                          <a:pt x="0" y="0"/>
                        </a:moveTo>
                        <a:cubicBezTo>
                          <a:pt x="252138" y="-34015"/>
                          <a:pt x="430162" y="27723"/>
                          <a:pt x="733557" y="0"/>
                        </a:cubicBezTo>
                        <a:cubicBezTo>
                          <a:pt x="1036952" y="-27723"/>
                          <a:pt x="1017222" y="-19248"/>
                          <a:pt x="1249029" y="0"/>
                        </a:cubicBezTo>
                        <a:cubicBezTo>
                          <a:pt x="1480836" y="19248"/>
                          <a:pt x="1642747" y="25626"/>
                          <a:pt x="1764501" y="0"/>
                        </a:cubicBezTo>
                        <a:cubicBezTo>
                          <a:pt x="1886255" y="-25626"/>
                          <a:pt x="2079425" y="-7842"/>
                          <a:pt x="2207278" y="0"/>
                        </a:cubicBezTo>
                        <a:cubicBezTo>
                          <a:pt x="2335131" y="7842"/>
                          <a:pt x="2681832" y="37713"/>
                          <a:pt x="3013530" y="0"/>
                        </a:cubicBezTo>
                        <a:cubicBezTo>
                          <a:pt x="3345228" y="-37713"/>
                          <a:pt x="3481883" y="38779"/>
                          <a:pt x="3819781" y="0"/>
                        </a:cubicBezTo>
                        <a:cubicBezTo>
                          <a:pt x="4157679" y="-38779"/>
                          <a:pt x="4319607" y="-32632"/>
                          <a:pt x="4626033" y="0"/>
                        </a:cubicBezTo>
                        <a:cubicBezTo>
                          <a:pt x="4932459" y="32632"/>
                          <a:pt x="4944182" y="17568"/>
                          <a:pt x="5068810" y="0"/>
                        </a:cubicBezTo>
                        <a:cubicBezTo>
                          <a:pt x="5193438" y="-17568"/>
                          <a:pt x="5378174" y="-16107"/>
                          <a:pt x="5656977" y="0"/>
                        </a:cubicBezTo>
                        <a:cubicBezTo>
                          <a:pt x="5935780" y="16107"/>
                          <a:pt x="5910190" y="-15070"/>
                          <a:pt x="6099755" y="0"/>
                        </a:cubicBezTo>
                        <a:cubicBezTo>
                          <a:pt x="6289320" y="15070"/>
                          <a:pt x="6900837" y="-32203"/>
                          <a:pt x="7269480" y="0"/>
                        </a:cubicBezTo>
                        <a:cubicBezTo>
                          <a:pt x="7268614" y="7958"/>
                          <a:pt x="7270034" y="12943"/>
                          <a:pt x="7269480" y="18288"/>
                        </a:cubicBezTo>
                        <a:cubicBezTo>
                          <a:pt x="7078692" y="32307"/>
                          <a:pt x="6750249" y="10617"/>
                          <a:pt x="6463229" y="18288"/>
                        </a:cubicBezTo>
                        <a:cubicBezTo>
                          <a:pt x="6176209" y="25959"/>
                          <a:pt x="6203666" y="39135"/>
                          <a:pt x="6020451" y="18288"/>
                        </a:cubicBezTo>
                        <a:cubicBezTo>
                          <a:pt x="5837236" y="-2559"/>
                          <a:pt x="5688034" y="-3388"/>
                          <a:pt x="5504979" y="18288"/>
                        </a:cubicBezTo>
                        <a:cubicBezTo>
                          <a:pt x="5321924" y="39964"/>
                          <a:pt x="5191313" y="7061"/>
                          <a:pt x="4989507" y="18288"/>
                        </a:cubicBezTo>
                        <a:cubicBezTo>
                          <a:pt x="4787701" y="29515"/>
                          <a:pt x="4612238" y="34989"/>
                          <a:pt x="4474035" y="18288"/>
                        </a:cubicBezTo>
                        <a:cubicBezTo>
                          <a:pt x="4335832" y="1587"/>
                          <a:pt x="4094545" y="27267"/>
                          <a:pt x="3958562" y="18288"/>
                        </a:cubicBezTo>
                        <a:cubicBezTo>
                          <a:pt x="3822579" y="9309"/>
                          <a:pt x="3646287" y="-1530"/>
                          <a:pt x="3443090" y="18288"/>
                        </a:cubicBezTo>
                        <a:cubicBezTo>
                          <a:pt x="3239893" y="38106"/>
                          <a:pt x="3075699" y="9041"/>
                          <a:pt x="2709533" y="18288"/>
                        </a:cubicBezTo>
                        <a:cubicBezTo>
                          <a:pt x="2343367" y="27535"/>
                          <a:pt x="2428918" y="31018"/>
                          <a:pt x="2194061" y="18288"/>
                        </a:cubicBezTo>
                        <a:cubicBezTo>
                          <a:pt x="1959204" y="5558"/>
                          <a:pt x="1872298" y="17875"/>
                          <a:pt x="1751284" y="18288"/>
                        </a:cubicBezTo>
                        <a:cubicBezTo>
                          <a:pt x="1630270" y="18701"/>
                          <a:pt x="1443391" y="30083"/>
                          <a:pt x="1163117" y="18288"/>
                        </a:cubicBezTo>
                        <a:cubicBezTo>
                          <a:pt x="882843" y="6493"/>
                          <a:pt x="581151" y="4375"/>
                          <a:pt x="0" y="18288"/>
                        </a:cubicBezTo>
                        <a:cubicBezTo>
                          <a:pt x="493" y="10773"/>
                          <a:pt x="610" y="7338"/>
                          <a:pt x="0" y="0"/>
                        </a:cubicBezTo>
                        <a:close/>
                      </a:path>
                      <a:path w="7269480" h="18288" stroke="0" extrusionOk="0">
                        <a:moveTo>
                          <a:pt x="0" y="0"/>
                        </a:moveTo>
                        <a:cubicBezTo>
                          <a:pt x="108514" y="-13627"/>
                          <a:pt x="358377" y="-21600"/>
                          <a:pt x="515472" y="0"/>
                        </a:cubicBezTo>
                        <a:cubicBezTo>
                          <a:pt x="672567" y="21600"/>
                          <a:pt x="740741" y="1149"/>
                          <a:pt x="958250" y="0"/>
                        </a:cubicBezTo>
                        <a:cubicBezTo>
                          <a:pt x="1175759" y="-1149"/>
                          <a:pt x="1323521" y="-14908"/>
                          <a:pt x="1473722" y="0"/>
                        </a:cubicBezTo>
                        <a:cubicBezTo>
                          <a:pt x="1623923" y="14908"/>
                          <a:pt x="1999682" y="13812"/>
                          <a:pt x="2134584" y="0"/>
                        </a:cubicBezTo>
                        <a:cubicBezTo>
                          <a:pt x="2269486" y="-13812"/>
                          <a:pt x="2558748" y="7617"/>
                          <a:pt x="2868140" y="0"/>
                        </a:cubicBezTo>
                        <a:cubicBezTo>
                          <a:pt x="3177532" y="-7617"/>
                          <a:pt x="3467796" y="3656"/>
                          <a:pt x="3674392" y="0"/>
                        </a:cubicBezTo>
                        <a:cubicBezTo>
                          <a:pt x="3880988" y="-3656"/>
                          <a:pt x="4101054" y="-15702"/>
                          <a:pt x="4480643" y="0"/>
                        </a:cubicBezTo>
                        <a:cubicBezTo>
                          <a:pt x="4860232" y="15702"/>
                          <a:pt x="4906779" y="-6670"/>
                          <a:pt x="5068810" y="0"/>
                        </a:cubicBezTo>
                        <a:cubicBezTo>
                          <a:pt x="5230841" y="6670"/>
                          <a:pt x="5495019" y="-21055"/>
                          <a:pt x="5802367" y="0"/>
                        </a:cubicBezTo>
                        <a:cubicBezTo>
                          <a:pt x="6109715" y="21055"/>
                          <a:pt x="6248383" y="9802"/>
                          <a:pt x="6463229" y="0"/>
                        </a:cubicBezTo>
                        <a:cubicBezTo>
                          <a:pt x="6678075" y="-9802"/>
                          <a:pt x="7063233" y="9440"/>
                          <a:pt x="7269480" y="0"/>
                        </a:cubicBezTo>
                        <a:cubicBezTo>
                          <a:pt x="7268794" y="7700"/>
                          <a:pt x="7268830" y="13442"/>
                          <a:pt x="7269480" y="18288"/>
                        </a:cubicBezTo>
                        <a:cubicBezTo>
                          <a:pt x="6950939" y="47121"/>
                          <a:pt x="6756956" y="13096"/>
                          <a:pt x="6608618" y="18288"/>
                        </a:cubicBezTo>
                        <a:cubicBezTo>
                          <a:pt x="6460280" y="23480"/>
                          <a:pt x="6230655" y="-1538"/>
                          <a:pt x="6020451" y="18288"/>
                        </a:cubicBezTo>
                        <a:cubicBezTo>
                          <a:pt x="5810247" y="38114"/>
                          <a:pt x="5619850" y="-10448"/>
                          <a:pt x="5432284" y="18288"/>
                        </a:cubicBezTo>
                        <a:cubicBezTo>
                          <a:pt x="5244718" y="47024"/>
                          <a:pt x="4984575" y="27926"/>
                          <a:pt x="4626033" y="18288"/>
                        </a:cubicBezTo>
                        <a:cubicBezTo>
                          <a:pt x="4267491" y="8650"/>
                          <a:pt x="4240108" y="40106"/>
                          <a:pt x="4110561" y="18288"/>
                        </a:cubicBezTo>
                        <a:cubicBezTo>
                          <a:pt x="3981014" y="-3530"/>
                          <a:pt x="3580293" y="41911"/>
                          <a:pt x="3377004" y="18288"/>
                        </a:cubicBezTo>
                        <a:cubicBezTo>
                          <a:pt x="3173715" y="-5335"/>
                          <a:pt x="3043404" y="10731"/>
                          <a:pt x="2934226" y="18288"/>
                        </a:cubicBezTo>
                        <a:cubicBezTo>
                          <a:pt x="2825048" y="25845"/>
                          <a:pt x="2427024" y="14732"/>
                          <a:pt x="2273365" y="18288"/>
                        </a:cubicBezTo>
                        <a:cubicBezTo>
                          <a:pt x="2119706" y="21844"/>
                          <a:pt x="1948744" y="43432"/>
                          <a:pt x="1757892" y="18288"/>
                        </a:cubicBezTo>
                        <a:cubicBezTo>
                          <a:pt x="1567040" y="-6856"/>
                          <a:pt x="1185958" y="10333"/>
                          <a:pt x="951641" y="18288"/>
                        </a:cubicBezTo>
                        <a:cubicBezTo>
                          <a:pt x="717324" y="26243"/>
                          <a:pt x="448990" y="-7235"/>
                          <a:pt x="0" y="18288"/>
                        </a:cubicBezTo>
                        <a:cubicBezTo>
                          <a:pt x="-4" y="9861"/>
                          <a:pt x="135" y="6082"/>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628650" y="6356350"/>
            <a:ext cx="2057400" cy="365125"/>
          </a:xfrm>
        </p:spPr>
        <p:txBody>
          <a:bodyPr>
            <a:normAutofit/>
          </a:bodyPr>
          <a:lstStyle/>
          <a:p>
            <a:pPr>
              <a:spcAft>
                <a:spcPts val="600"/>
              </a:spcAft>
              <a:defRPr/>
            </a:pPr>
            <a:fld id="{13DF6455-2121-4A2D-846D-E85038EE51D4}" type="datetime1">
              <a:rPr lang="en-GB" altLang="en-US">
                <a:solidFill>
                  <a:srgbClr val="FFFFFF"/>
                </a:solidFill>
              </a:rPr>
              <a:pPr>
                <a:spcAft>
                  <a:spcPts val="600"/>
                </a:spcAft>
                <a:defRPr/>
              </a:pPr>
              <a:t>24/07/2022</a:t>
            </a:fld>
            <a:endParaRPr lang="en-GB" altLang="en-US">
              <a:solidFill>
                <a:srgbClr val="FFFFFF"/>
              </a:solidFill>
            </a:endParaRPr>
          </a:p>
        </p:txBody>
      </p:sp>
      <p:graphicFrame>
        <p:nvGraphicFramePr>
          <p:cNvPr id="9254" name="Rectangle 3">
            <a:extLst>
              <a:ext uri="{FF2B5EF4-FFF2-40B4-BE49-F238E27FC236}">
                <a16:creationId xmlns:a16="http://schemas.microsoft.com/office/drawing/2014/main" id="{D7DD25A8-3138-8EFE-AADC-0A755903896D}"/>
              </a:ext>
            </a:extLst>
          </p:cNvPr>
          <p:cNvGraphicFramePr>
            <a:graphicFrameLocks noGrp="1"/>
          </p:cNvGraphicFramePr>
          <p:nvPr>
            <p:ph idx="1"/>
            <p:extLst>
              <p:ext uri="{D42A27DB-BD31-4B8C-83A1-F6EECF244321}">
                <p14:modId xmlns:p14="http://schemas.microsoft.com/office/powerpoint/2010/main" val="3967893510"/>
              </p:ext>
            </p:extLst>
          </p:nvPr>
        </p:nvGraphicFramePr>
        <p:xfrm>
          <a:off x="772424" y="1975691"/>
          <a:ext cx="78867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54"/>
                                        </p:tgtEl>
                                        <p:attrNameLst>
                                          <p:attrName>style.visibility</p:attrName>
                                        </p:attrNameLst>
                                      </p:cBhvr>
                                      <p:to>
                                        <p:strVal val="visible"/>
                                      </p:to>
                                    </p:set>
                                    <p:anim calcmode="lin" valueType="num">
                                      <p:cBhvr additive="base">
                                        <p:cTn id="13" dur="500" fill="hold"/>
                                        <p:tgtEl>
                                          <p:spTgt spid="9254"/>
                                        </p:tgtEl>
                                        <p:attrNameLst>
                                          <p:attrName>ppt_x</p:attrName>
                                        </p:attrNameLst>
                                      </p:cBhvr>
                                      <p:tavLst>
                                        <p:tav tm="0">
                                          <p:val>
                                            <p:strVal val="#ppt_x"/>
                                          </p:val>
                                        </p:tav>
                                        <p:tav tm="100000">
                                          <p:val>
                                            <p:strVal val="#ppt_x"/>
                                          </p:val>
                                        </p:tav>
                                      </p:tavLst>
                                    </p:anim>
                                    <p:anim calcmode="lin" valueType="num">
                                      <p:cBhvr additive="base">
                                        <p:cTn id="14" dur="500" fill="hold"/>
                                        <p:tgtEl>
                                          <p:spTgt spid="92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Graphic spid="925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50C687-86B5-4248-BEBB-0B59B7977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4986" y="721805"/>
            <a:ext cx="3198666" cy="2221992"/>
          </a:xfrm>
        </p:spPr>
        <p:txBody>
          <a:bodyPr>
            <a:normAutofit/>
          </a:bodyPr>
          <a:lstStyle/>
          <a:p>
            <a:r>
              <a:rPr lang="en-GB" sz="3700">
                <a:cs typeface="Calibri Light"/>
              </a:rPr>
              <a:t>Company goals</a:t>
            </a:r>
          </a:p>
        </p:txBody>
      </p:sp>
      <p:sp>
        <p:nvSpPr>
          <p:cNvPr id="24" name="Rectangle 2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a:xfrm rot="-5400000">
            <a:off x="-592626" y="1057083"/>
            <a:ext cx="1640476" cy="365125"/>
          </a:xfrm>
        </p:spPr>
        <p:txBody>
          <a:bodyPr>
            <a:normAutofit/>
          </a:bodyPr>
          <a:lstStyle/>
          <a:p>
            <a:pPr algn="r">
              <a:spcAft>
                <a:spcPts val="600"/>
              </a:spcAft>
              <a:defRPr/>
            </a:pPr>
            <a:fld id="{384B99DA-8C13-4E5F-AA0A-1F1000BE46CB}" type="datetime1">
              <a:rPr lang="en-GB" altLang="en-US">
                <a:solidFill>
                  <a:schemeClr val="bg1"/>
                </a:solidFill>
              </a:rPr>
              <a:pPr algn="r">
                <a:spcAft>
                  <a:spcPts val="600"/>
                </a:spcAft>
                <a:defRPr/>
              </a:pPr>
              <a:t>24/07/2022</a:t>
            </a:fld>
            <a:endParaRPr lang="en-GB" altLang="en-US">
              <a:solidFill>
                <a:schemeClr val="bg1"/>
              </a:solidFill>
            </a:endParaRPr>
          </a:p>
        </p:txBody>
      </p:sp>
      <p:grpSp>
        <p:nvGrpSpPr>
          <p:cNvPr id="26" name="Group 25">
            <a:extLst>
              <a:ext uri="{FF2B5EF4-FFF2-40B4-BE49-F238E27FC236}">
                <a16:creationId xmlns:a16="http://schemas.microsoft.com/office/drawing/2014/main" id="{A9B4CF53-BC95-46A2-B37D-D05450472B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27" name="Rectangle 64">
              <a:extLst>
                <a:ext uri="{FF2B5EF4-FFF2-40B4-BE49-F238E27FC236}">
                  <a16:creationId xmlns:a16="http://schemas.microsoft.com/office/drawing/2014/main" id="{82FB6946-B6BC-49D3-BB97-5BB97BCDA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D7D05801-3139-44B5-9BA4-80BF38143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C1285406-A9A8-420E-B8E4-793B60049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B3D20EE-1C4E-4D4C-BCA6-8EDFF7C5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1515A89-664B-462C-9F5A-1E58EC54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3161A7D-FA76-4326-BAB9-6E0233A01A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A24BE7B-1AAC-463B-9FEF-7590317F4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AB4F15-4844-457A-AF46-3D1D1AE34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2260C4BD-CAAF-4776-AD3C-8449E4750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FEFE041-1ED6-448D-AB61-539755AB9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91B5294C-A473-487E-B001-D0B9E60E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1CB2FBA8-54F5-4AAC-A317-EE8CD705E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260C043C-3DD1-45AE-8C57-3B00D0583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2AF05C5C-202A-4D8F-BE6C-10BBC01B0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D5F0CE7E-3C13-48B7-B758-56D1ECF99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62231363-AC94-4C4D-A832-B5F6C25F0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109068F2-E473-4D37-8B86-E277B12CE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69243EA3-CC31-43A5-B7BA-8077D9945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81597D69-9411-4FE0-9741-385ED1D4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AEC6CFC5-C230-4B82-B3DA-852FC60C2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rot="-5400000">
            <a:off x="-708916" y="5281915"/>
            <a:ext cx="1871293" cy="365125"/>
          </a:xfrm>
        </p:spPr>
        <p:txBody>
          <a:bodyPr>
            <a:normAutofit/>
          </a:bodyPr>
          <a:lstStyle/>
          <a:p>
            <a:pPr algn="l">
              <a:spcAft>
                <a:spcPts val="600"/>
              </a:spcAft>
              <a:defRPr/>
            </a:pPr>
            <a:r>
              <a:rPr lang="en-GB" altLang="en-US">
                <a:solidFill>
                  <a:srgbClr val="FFFFFF"/>
                </a:solidFill>
              </a:rPr>
              <a:t>Mary March</a:t>
            </a:r>
          </a:p>
        </p:txBody>
      </p:sp>
      <p:graphicFrame>
        <p:nvGraphicFramePr>
          <p:cNvPr id="108" name="Content Placeholder 2">
            <a:extLst>
              <a:ext uri="{FF2B5EF4-FFF2-40B4-BE49-F238E27FC236}">
                <a16:creationId xmlns:a16="http://schemas.microsoft.com/office/drawing/2014/main" id="{3B6A1FF2-3479-7E52-AD58-1986DAEB96C2}"/>
              </a:ext>
            </a:extLst>
          </p:cNvPr>
          <p:cNvGraphicFramePr>
            <a:graphicFrameLocks/>
          </p:cNvGraphicFramePr>
          <p:nvPr>
            <p:extLst>
              <p:ext uri="{D42A27DB-BD31-4B8C-83A1-F6EECF244321}">
                <p14:modId xmlns:p14="http://schemas.microsoft.com/office/powerpoint/2010/main" val="2413337247"/>
              </p:ext>
            </p:extLst>
          </p:nvPr>
        </p:nvGraphicFramePr>
        <p:xfrm>
          <a:off x="4909273" y="190177"/>
          <a:ext cx="4018175" cy="6212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Content Placeholder 2">
            <a:extLst>
              <a:ext uri="{FF2B5EF4-FFF2-40B4-BE49-F238E27FC236}">
                <a16:creationId xmlns:a16="http://schemas.microsoft.com/office/drawing/2014/main" id="{C62A5364-A7DA-5BEC-4A59-1D170B3CC45A}"/>
              </a:ext>
            </a:extLst>
          </p:cNvPr>
          <p:cNvGraphicFramePr>
            <a:graphicFrameLocks/>
          </p:cNvGraphicFramePr>
          <p:nvPr>
            <p:extLst>
              <p:ext uri="{D42A27DB-BD31-4B8C-83A1-F6EECF244321}">
                <p14:modId xmlns:p14="http://schemas.microsoft.com/office/powerpoint/2010/main" val="2713443444"/>
              </p:ext>
            </p:extLst>
          </p:nvPr>
        </p:nvGraphicFramePr>
        <p:xfrm>
          <a:off x="690956" y="2801105"/>
          <a:ext cx="4003798" cy="42856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1747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8"/>
                                        </p:tgtEl>
                                        <p:attrNameLst>
                                          <p:attrName>style.visibility</p:attrName>
                                        </p:attrNameLst>
                                      </p:cBhvr>
                                      <p:to>
                                        <p:strVal val="visible"/>
                                      </p:to>
                                    </p:set>
                                    <p:anim calcmode="lin" valueType="num">
                                      <p:cBhvr additive="base">
                                        <p:cTn id="7" dur="500" fill="hold"/>
                                        <p:tgtEl>
                                          <p:spTgt spid="108"/>
                                        </p:tgtEl>
                                        <p:attrNameLst>
                                          <p:attrName>ppt_x</p:attrName>
                                        </p:attrNameLst>
                                      </p:cBhvr>
                                      <p:tavLst>
                                        <p:tav tm="0">
                                          <p:val>
                                            <p:strVal val="#ppt_x"/>
                                          </p:val>
                                        </p:tav>
                                        <p:tav tm="100000">
                                          <p:val>
                                            <p:strVal val="#ppt_x"/>
                                          </p:val>
                                        </p:tav>
                                      </p:tavLst>
                                    </p:anim>
                                    <p:anim calcmode="lin" valueType="num">
                                      <p:cBhvr additive="base">
                                        <p:cTn id="8" dur="500" fill="hold"/>
                                        <p:tgtEl>
                                          <p:spTgt spid="10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8" grpId="0">
        <p:bldAsOne/>
      </p:bldGraphic>
      <p:bldGraphic spid="1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3746" y="303591"/>
            <a:ext cx="3251495"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5770" y="637125"/>
            <a:ext cx="2851707" cy="5256371"/>
          </a:xfrm>
        </p:spPr>
        <p:txBody>
          <a:bodyPr>
            <a:normAutofit/>
          </a:bodyPr>
          <a:lstStyle/>
          <a:p>
            <a:r>
              <a:rPr lang="en-GB" sz="4200">
                <a:solidFill>
                  <a:schemeClr val="bg1"/>
                </a:solidFill>
                <a:cs typeface="Calibri Light"/>
              </a:rPr>
              <a:t>Short term Company goals</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sz="1000">
                <a:solidFill>
                  <a:srgbClr val="898989"/>
                </a:solidFill>
              </a:rPr>
              <a:pPr>
                <a:spcAft>
                  <a:spcPts val="600"/>
                </a:spcAft>
                <a:defRPr/>
              </a:pPr>
              <a:t>24/07/2022</a:t>
            </a:fld>
            <a:endParaRPr lang="en-GB" altLang="en-US" sz="1000">
              <a:solidFill>
                <a:srgbClr val="898989"/>
              </a:solidFill>
            </a:endParaRPr>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sz="1000">
                <a:solidFill>
                  <a:srgbClr val="898989"/>
                </a:solidFill>
              </a:rPr>
              <a:t>Mary March</a:t>
            </a:r>
          </a:p>
        </p:txBody>
      </p:sp>
      <p:graphicFrame>
        <p:nvGraphicFramePr>
          <p:cNvPr id="7" name="Content Placeholder 2">
            <a:extLst>
              <a:ext uri="{FF2B5EF4-FFF2-40B4-BE49-F238E27FC236}">
                <a16:creationId xmlns:a16="http://schemas.microsoft.com/office/drawing/2014/main" id="{93A42360-2234-A30D-8997-CA000CD0780B}"/>
              </a:ext>
            </a:extLst>
          </p:cNvPr>
          <p:cNvGraphicFramePr>
            <a:graphicFrameLocks noGrp="1"/>
          </p:cNvGraphicFramePr>
          <p:nvPr>
            <p:ph idx="1"/>
            <p:extLst>
              <p:ext uri="{D42A27DB-BD31-4B8C-83A1-F6EECF244321}">
                <p14:modId xmlns:p14="http://schemas.microsoft.com/office/powerpoint/2010/main" val="3742925782"/>
              </p:ext>
            </p:extLst>
          </p:nvPr>
        </p:nvGraphicFramePr>
        <p:xfrm>
          <a:off x="3875238" y="303591"/>
          <a:ext cx="4941519"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167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8F8AAABF-193E-4661-945E-C429586E1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0" y="643467"/>
            <a:ext cx="5168390" cy="5546414"/>
          </a:xfrm>
          <a:prstGeom prst="rect">
            <a:avLst/>
          </a:prstGeom>
          <a:solidFill>
            <a:schemeClr val="bg1">
              <a:alpha val="20000"/>
            </a:schemeClr>
          </a:solidFill>
          <a:ln w="6350" cap="sq" cmpd="sng" algn="ctr">
            <a:solidFill>
              <a:schemeClr val="tx1">
                <a:lumMod val="75000"/>
                <a:lumOff val="25000"/>
              </a:schemeClr>
            </a:solidFill>
            <a:prstDash val="solid"/>
            <a:miter lim="800000"/>
          </a:ln>
          <a:effectLst/>
        </p:spPr>
      </p:sp>
      <p:pic>
        <p:nvPicPr>
          <p:cNvPr id="59" name="Picture 59">
            <a:extLst>
              <a:ext uri="{FF2B5EF4-FFF2-40B4-BE49-F238E27FC236}">
                <a16:creationId xmlns:a16="http://schemas.microsoft.com/office/drawing/2014/main" id="{F47374D5-E402-8FA2-C838-C82C2A867989}"/>
              </a:ext>
            </a:extLst>
          </p:cNvPr>
          <p:cNvPicPr>
            <a:picLocks noChangeAspect="1"/>
          </p:cNvPicPr>
          <p:nvPr/>
        </p:nvPicPr>
        <p:blipFill rotWithShape="1">
          <a:blip r:embed="rId3"/>
          <a:srcRect t="35053" r="-2" b="18907"/>
          <a:stretch/>
        </p:blipFill>
        <p:spPr>
          <a:xfrm>
            <a:off x="720725" y="1000125"/>
            <a:ext cx="4691063" cy="2855913"/>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0" name="Picture 60" descr="Graphical user interface&#10;&#10;Description automatically generated">
            <a:extLst>
              <a:ext uri="{FF2B5EF4-FFF2-40B4-BE49-F238E27FC236}">
                <a16:creationId xmlns:a16="http://schemas.microsoft.com/office/drawing/2014/main" id="{C4237029-B2FA-EF26-76C2-041C9DAACD90}"/>
              </a:ext>
            </a:extLst>
          </p:cNvPr>
          <p:cNvPicPr>
            <a:picLocks noChangeAspect="1"/>
          </p:cNvPicPr>
          <p:nvPr/>
        </p:nvPicPr>
        <p:blipFill rotWithShape="1">
          <a:blip r:embed="rId4"/>
          <a:srcRect t="9362" r="8549" b="22863"/>
          <a:stretch/>
        </p:blipFill>
        <p:spPr>
          <a:xfrm>
            <a:off x="720725" y="3914775"/>
            <a:ext cx="4691063" cy="1919288"/>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p:cNvSpPr>
            <a:spLocks noGrp="1"/>
          </p:cNvSpPr>
          <p:nvPr>
            <p:ph type="title"/>
          </p:nvPr>
        </p:nvSpPr>
        <p:spPr>
          <a:xfrm>
            <a:off x="6089902" y="961509"/>
            <a:ext cx="2425448" cy="4745785"/>
          </a:xfrm>
        </p:spPr>
        <p:txBody>
          <a:bodyPr vert="horz" lIns="91440" tIns="45720" rIns="91440" bIns="45720" rtlCol="0" anchor="ctr">
            <a:normAutofit/>
          </a:bodyPr>
          <a:lstStyle/>
          <a:p>
            <a:r>
              <a:rPr lang="en-US" sz="4200" kern="1200">
                <a:latin typeface="+mj-lt"/>
                <a:ea typeface="+mj-ea"/>
                <a:cs typeface="+mj-cs"/>
              </a:rPr>
              <a:t>Location</a:t>
            </a:r>
          </a:p>
        </p:txBody>
      </p:sp>
      <p:sp>
        <p:nvSpPr>
          <p:cNvPr id="4" name="Date Placeholder 3"/>
          <p:cNvSpPr>
            <a:spLocks noGrp="1"/>
          </p:cNvSpPr>
          <p:nvPr>
            <p:ph type="dt" sz="half" idx="10"/>
          </p:nvPr>
        </p:nvSpPr>
        <p:spPr>
          <a:xfrm>
            <a:off x="6089901" y="6356350"/>
            <a:ext cx="1680910" cy="365125"/>
          </a:xfrm>
        </p:spPr>
        <p:txBody>
          <a:bodyPr vert="horz" lIns="91440" tIns="45720" rIns="91440" bIns="45720" rtlCol="0">
            <a:normAutofit/>
          </a:bodyPr>
          <a:lstStyle/>
          <a:p>
            <a:pPr defTabSz="914400">
              <a:spcAft>
                <a:spcPts val="600"/>
              </a:spcAft>
              <a:defRPr/>
            </a:pPr>
            <a:fld id="{384B99DA-8C13-4E5F-AA0A-1F1000BE46CB}" type="datetime1">
              <a:rPr lang="en-US" altLang="en-US" sz="1000">
                <a:solidFill>
                  <a:prstClr val="black">
                    <a:tint val="75000"/>
                  </a:prstClr>
                </a:solidFill>
              </a:rPr>
              <a:pPr defTabSz="914400">
                <a:spcAft>
                  <a:spcPts val="600"/>
                </a:spcAft>
                <a:defRPr/>
              </a:pPr>
              <a:t>7/24/2022</a:t>
            </a:fld>
            <a:endParaRPr lang="en-US" altLang="en-US" sz="1000">
              <a:solidFill>
                <a:prstClr val="black">
                  <a:tint val="75000"/>
                </a:prstClr>
              </a:solidFill>
            </a:endParaRPr>
          </a:p>
        </p:txBody>
      </p:sp>
      <p:sp>
        <p:nvSpPr>
          <p:cNvPr id="5" name="Footer Placeholder 4"/>
          <p:cNvSpPr>
            <a:spLocks noGrp="1"/>
          </p:cNvSpPr>
          <p:nvPr>
            <p:ph type="ftr" sz="quarter" idx="11"/>
          </p:nvPr>
        </p:nvSpPr>
        <p:spPr>
          <a:xfrm>
            <a:off x="482600" y="6356350"/>
            <a:ext cx="5168390" cy="365125"/>
          </a:xfrm>
        </p:spPr>
        <p:txBody>
          <a:bodyPr vert="horz" lIns="91440" tIns="45720" rIns="91440" bIns="45720" rtlCol="0">
            <a:normAutofit/>
          </a:bodyPr>
          <a:lstStyle/>
          <a:p>
            <a:pPr algn="l" defTabSz="914400">
              <a:spcAft>
                <a:spcPts val="600"/>
              </a:spcAft>
              <a:defRPr/>
            </a:pPr>
            <a:r>
              <a:rPr lang="en-US" altLang="en-US" sz="1000" kern="1200">
                <a:solidFill>
                  <a:prstClr val="black">
                    <a:tint val="75000"/>
                  </a:prstClr>
                </a:solidFill>
                <a:latin typeface="+mn-lt"/>
                <a:ea typeface="+mn-ea"/>
                <a:cs typeface="+mn-cs"/>
              </a:rPr>
              <a:t>Mary March</a:t>
            </a:r>
          </a:p>
        </p:txBody>
      </p:sp>
    </p:spTree>
    <p:extLst>
      <p:ext uri="{BB962C8B-B14F-4D97-AF65-F5344CB8AC3E}">
        <p14:creationId xmlns:p14="http://schemas.microsoft.com/office/powerpoint/2010/main" val="2943844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hlinkClick r:id="rId3">
                  <a:extLst>
                    <a:ext uri="{A12FA001-AC4F-418D-AE19-62706E023703}">
                      <ahyp:hlinkClr xmlns:ahyp="http://schemas.microsoft.com/office/drawing/2018/hyperlinkcolor" val="tx"/>
                    </a:ext>
                  </a:extLst>
                </a:hlinkClick>
              </a:rPr>
              <a:t>Hoover H-WASH 500 11KG 1400 Spin Washing Machine - White</a:t>
            </a:r>
            <a:endParaRPr kumimoji="0" lang="en-US" altLang="en-US" sz="1300" b="0" i="0" u="none" strike="noStrike" cap="none" normalizeH="0" baseline="0">
              <a:ln>
                <a:noFill/>
              </a:ln>
              <a:solidFill>
                <a:schemeClr val="bg1"/>
              </a:solidFill>
              <a:effectLst/>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Rating 4.800073 out of 5</a:t>
            </a: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£430.00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pic>
        <p:nvPicPr>
          <p:cNvPr id="1042" name="Picture 18" descr="Hoover H-WASH 500 11KG 1400 Spin Washing Machine - White">
            <a:hlinkClick r:id="rId3"/>
            <a:extLst>
              <a:ext uri="{FF2B5EF4-FFF2-40B4-BE49-F238E27FC236}">
                <a16:creationId xmlns:a16="http://schemas.microsoft.com/office/drawing/2014/main" id="{8DC279BD-0D95-E68C-71C1-C8D4BADF05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98866893"/>
              </p:ext>
            </p:extLst>
          </p:nvPr>
        </p:nvGraphicFramePr>
        <p:xfrm>
          <a:off x="4688802" y="2605086"/>
          <a:ext cx="4160216" cy="359486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Size H85.0, W60.0, D62.0cm</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11kg - 13kg</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1400</a:t>
                      </a:r>
                      <a:endParaRPr lang="en-GB" sz="2400">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AE96F2D-1731-033B-13FF-EFB8F78ECD31}"/>
              </a:ext>
            </a:extLst>
          </p:cNvPr>
          <p:cNvSpPr>
            <a:spLocks noGrp="1"/>
          </p:cNvSpPr>
          <p:nvPr>
            <p:ph idx="1"/>
          </p:nvPr>
        </p:nvSpPr>
        <p:spPr>
          <a:xfrm>
            <a:off x="3709002" y="506727"/>
            <a:ext cx="4957440" cy="1526741"/>
          </a:xfrm>
        </p:spPr>
        <p:txBody>
          <a:bodyPr vert="horz" lIns="91440" tIns="45720" rIns="91440" bIns="45720" rtlCol="0" anchor="ctr">
            <a:normAutofit/>
          </a:bodyPr>
          <a:lstStyle/>
          <a:p>
            <a:pPr marL="0" fontAlgn="base">
              <a:spcBef>
                <a:spcPct val="0"/>
              </a:spcBef>
              <a:spcAft>
                <a:spcPts val="600"/>
              </a:spcAft>
            </a:pPr>
            <a:r>
              <a:rPr lang="en-US" sz="1300" b="1">
                <a:solidFill>
                  <a:srgbClr val="00B0F0"/>
                </a:solidFill>
                <a:ea typeface="+mn-lt"/>
                <a:cs typeface="+mn-lt"/>
              </a:rPr>
              <a:t>Commercial Washing Machine Electrolux W4180H 20kg Capacity</a:t>
            </a:r>
            <a:endParaRPr lang="en-US" altLang="en-US" sz="1300" b="0" i="0" u="none" strike="noStrike" cap="none" normalizeH="0" baseline="0">
              <a:ln>
                <a:noFill/>
              </a:ln>
              <a:solidFill>
                <a:srgbClr val="00B0F0"/>
              </a:solidFill>
              <a:effectLst/>
              <a:cs typeface="Calibri"/>
            </a:endParaRPr>
          </a:p>
          <a:p>
            <a:pPr marL="0" fontAlgn="base">
              <a:spcBef>
                <a:spcPct val="0"/>
              </a:spcBef>
              <a:spcAft>
                <a:spcPts val="600"/>
              </a:spcAft>
            </a:pPr>
            <a:r>
              <a:rPr kumimoji="0" lang="en-US" altLang="en-US" sz="1300" b="0" i="0" u="none" strike="noStrike" cap="none" normalizeH="0" baseline="0">
                <a:ln>
                  <a:noFill/>
                </a:ln>
                <a:solidFill>
                  <a:schemeClr val="bg1"/>
                </a:solidFill>
                <a:effectLst/>
              </a:rPr>
              <a:t>Rating </a:t>
            </a:r>
            <a:r>
              <a:rPr lang="en-US" altLang="en-US" sz="1300">
                <a:solidFill>
                  <a:schemeClr val="bg1"/>
                </a:solidFill>
              </a:rPr>
              <a:t>4.9 </a:t>
            </a:r>
            <a:r>
              <a:rPr kumimoji="0" lang="en-US" altLang="en-US" sz="1300" b="0" i="0" u="none" strike="noStrike" cap="none" normalizeH="0" baseline="0">
                <a:ln>
                  <a:noFill/>
                </a:ln>
                <a:solidFill>
                  <a:schemeClr val="bg1"/>
                </a:solidFill>
                <a:effectLst/>
              </a:rPr>
              <a:t>out of 5</a:t>
            </a:r>
            <a:endParaRPr lang="en-US" altLang="en-US" sz="1300" b="0" i="0" u="none" strike="noStrike" cap="none" normalizeH="0" baseline="0">
              <a:ln>
                <a:noFill/>
              </a:ln>
              <a:solidFill>
                <a:schemeClr val="bg1"/>
              </a:solidFill>
              <a:effectLst/>
              <a:cs typeface="Calibri"/>
            </a:endParaRPr>
          </a:p>
          <a:p>
            <a:pPr marL="0" marR="0" lvl="0" fontAlgn="base">
              <a:spcBef>
                <a:spcPct val="0"/>
              </a:spcBef>
              <a:spcAft>
                <a:spcPts val="600"/>
              </a:spcAft>
              <a:buClrTx/>
              <a:buSzTx/>
              <a:tabLst/>
            </a:pPr>
            <a:r>
              <a:rPr kumimoji="0" lang="en-US" altLang="en-US" sz="1300" b="0" i="0" u="none" strike="noStrike" cap="none" normalizeH="0" baseline="0">
                <a:ln>
                  <a:noFill/>
                </a:ln>
                <a:solidFill>
                  <a:schemeClr val="bg1"/>
                </a:solidFill>
                <a:effectLst/>
              </a:rPr>
              <a:t>(73)</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a:solidFill>
                  <a:schemeClr val="bg1"/>
                </a:solidFill>
              </a:rPr>
              <a:t> </a:t>
            </a:r>
            <a:r>
              <a:rPr lang="en-US" sz="1300">
                <a:solidFill>
                  <a:schemeClr val="bg1"/>
                </a:solidFill>
                <a:ea typeface="+mn-lt"/>
                <a:cs typeface="+mn-lt"/>
              </a:rPr>
              <a:t>From </a:t>
            </a:r>
            <a:r>
              <a:rPr lang="en-US" sz="1300" b="1">
                <a:solidFill>
                  <a:schemeClr val="bg1"/>
                </a:solidFill>
                <a:ea typeface="+mn-lt"/>
                <a:cs typeface="+mn-lt"/>
              </a:rPr>
              <a:t>£</a:t>
            </a:r>
            <a:r>
              <a:rPr lang="en-US" sz="1300" b="1">
                <a:solidFill>
                  <a:schemeClr val="bg1"/>
                </a:solidFill>
              </a:rPr>
              <a:t>1000</a:t>
            </a:r>
            <a:r>
              <a:rPr lang="en-US" altLang="en-US" sz="1300">
                <a:solidFill>
                  <a:schemeClr val="bg1"/>
                </a:solidFill>
              </a:rPr>
              <a:t> </a:t>
            </a:r>
            <a:r>
              <a:rPr kumimoji="0" lang="en-US" altLang="en-US" sz="1300" b="0" i="0" u="none" strike="noStrike" cap="none" normalizeH="0" baseline="0">
                <a:ln>
                  <a:noFill/>
                </a:ln>
                <a:solidFill>
                  <a:schemeClr val="bg1"/>
                </a:solidFill>
                <a:effectLst/>
              </a:rPr>
              <a:t>       </a:t>
            </a:r>
            <a:endParaRPr lang="en-US" altLang="en-US" sz="1300" b="0" i="0" u="none" strike="noStrike" cap="none" normalizeH="0" baseline="0">
              <a:ln>
                <a:noFill/>
              </a:ln>
              <a:solidFill>
                <a:schemeClr val="bg1"/>
              </a:solidFill>
              <a:effectLst/>
              <a:cs typeface="Calibri"/>
            </a:endParaRPr>
          </a:p>
          <a:p>
            <a:pPr marL="0" fontAlgn="base">
              <a:spcBef>
                <a:spcPct val="0"/>
              </a:spcBef>
              <a:spcAft>
                <a:spcPts val="600"/>
              </a:spcAft>
            </a:pPr>
            <a:r>
              <a:rPr lang="en-US" altLang="en-US" sz="1300" b="1">
                <a:solidFill>
                  <a:schemeClr val="bg1"/>
                </a:solidFill>
                <a:cs typeface="Calibri"/>
              </a:rPr>
              <a:t>Quantity= x2</a:t>
            </a:r>
            <a:endParaRPr lang="en-US" altLang="en-US" sz="1300" b="1" i="0" u="none" strike="noStrike" cap="none" normalizeH="0" baseline="0">
              <a:ln>
                <a:noFill/>
              </a:ln>
              <a:solidFill>
                <a:schemeClr val="bg1"/>
              </a:solidFill>
              <a:effectLs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5" name="Table 14">
            <a:extLst>
              <a:ext uri="{FF2B5EF4-FFF2-40B4-BE49-F238E27FC236}">
                <a16:creationId xmlns:a16="http://schemas.microsoft.com/office/drawing/2014/main" id="{EAFFC817-B84D-02D8-D164-1FCE171720D5}"/>
              </a:ext>
            </a:extLst>
          </p:cNvPr>
          <p:cNvGraphicFramePr>
            <a:graphicFrameLocks noGrp="1"/>
          </p:cNvGraphicFramePr>
          <p:nvPr>
            <p:extLst>
              <p:ext uri="{D42A27DB-BD31-4B8C-83A1-F6EECF244321}">
                <p14:modId xmlns:p14="http://schemas.microsoft.com/office/powerpoint/2010/main" val="2248200446"/>
              </p:ext>
            </p:extLst>
          </p:nvPr>
        </p:nvGraphicFramePr>
        <p:xfrm>
          <a:off x="4688802" y="2605086"/>
          <a:ext cx="4160216" cy="3864794"/>
        </p:xfrm>
        <a:graphic>
          <a:graphicData uri="http://schemas.openxmlformats.org/drawingml/2006/table">
            <a:tbl>
              <a:tblPr/>
              <a:tblGrid>
                <a:gridCol w="2114092">
                  <a:extLst>
                    <a:ext uri="{9D8B030D-6E8A-4147-A177-3AD203B41FA5}">
                      <a16:colId xmlns:a16="http://schemas.microsoft.com/office/drawing/2014/main" val="330252950"/>
                    </a:ext>
                  </a:extLst>
                </a:gridCol>
                <a:gridCol w="2046124">
                  <a:extLst>
                    <a:ext uri="{9D8B030D-6E8A-4147-A177-3AD203B41FA5}">
                      <a16:colId xmlns:a16="http://schemas.microsoft.com/office/drawing/2014/main" val="3757806348"/>
                    </a:ext>
                  </a:extLst>
                </a:gridCol>
              </a:tblGrid>
              <a:tr h="1322570">
                <a:tc>
                  <a:txBody>
                    <a:bodyPr/>
                    <a:lstStyle/>
                    <a:p>
                      <a:pPr algn="l" fontAlgn="base"/>
                      <a:r>
                        <a:rPr lang="en-GB" sz="2400" b="0">
                          <a:solidFill>
                            <a:schemeClr val="tx1"/>
                          </a:solidFill>
                          <a:effectLst/>
                          <a:latin typeface="Arial"/>
                        </a:rPr>
                        <a:t>Size (cm)</a:t>
                      </a:r>
                    </a:p>
                  </a:txBody>
                  <a:tcPr marL="64730" marR="64730" marT="64730" marB="64730" anchor="ctr">
                    <a:lnL>
                      <a:noFill/>
                    </a:lnL>
                    <a:lnR>
                      <a:noFill/>
                    </a:lnR>
                    <a:lnT>
                      <a:noFill/>
                    </a:lnT>
                    <a:lnB>
                      <a:noFill/>
                    </a:lnB>
                  </a:tcPr>
                </a:tc>
                <a:tc>
                  <a:txBody>
                    <a:bodyPr/>
                    <a:lstStyle/>
                    <a:p>
                      <a:pPr lvl="0" algn="l">
                        <a:lnSpc>
                          <a:spcPct val="100000"/>
                        </a:lnSpc>
                        <a:spcBef>
                          <a:spcPts val="0"/>
                        </a:spcBef>
                        <a:spcAft>
                          <a:spcPts val="0"/>
                        </a:spcAft>
                        <a:buNone/>
                      </a:pPr>
                      <a:r>
                        <a:rPr lang="en-GB" sz="2400" b="0" i="0" u="none" strike="noStrike" noProof="0">
                          <a:effectLst/>
                        </a:rPr>
                        <a:t>W: </a:t>
                      </a:r>
                      <a:r>
                        <a:rPr lang="en-GB" sz="2400" b="1" i="0" u="none" strike="noStrike" noProof="0">
                          <a:effectLst/>
                        </a:rPr>
                        <a:t>97 cm</a:t>
                      </a:r>
                      <a:endParaRPr lang="en-US"/>
                    </a:p>
                    <a:p>
                      <a:pPr lvl="0" algn="l">
                        <a:lnSpc>
                          <a:spcPct val="100000"/>
                        </a:lnSpc>
                        <a:spcBef>
                          <a:spcPts val="0"/>
                        </a:spcBef>
                        <a:spcAft>
                          <a:spcPts val="0"/>
                        </a:spcAft>
                        <a:buNone/>
                      </a:pPr>
                      <a:r>
                        <a:rPr lang="en-GB" sz="2400" b="0" i="0" u="none" strike="noStrike" noProof="0">
                          <a:effectLst/>
                        </a:rPr>
                        <a:t>D: </a:t>
                      </a:r>
                      <a:r>
                        <a:rPr lang="en-GB" sz="2400" b="1" i="0" u="none" strike="noStrike" noProof="0">
                          <a:effectLst/>
                        </a:rPr>
                        <a:t>87 cm</a:t>
                      </a:r>
                      <a:endParaRPr lang="en-GB"/>
                    </a:p>
                    <a:p>
                      <a:pPr lvl="0" algn="l">
                        <a:lnSpc>
                          <a:spcPct val="100000"/>
                        </a:lnSpc>
                        <a:spcBef>
                          <a:spcPts val="0"/>
                        </a:spcBef>
                        <a:spcAft>
                          <a:spcPts val="0"/>
                        </a:spcAft>
                        <a:buNone/>
                      </a:pPr>
                      <a:r>
                        <a:rPr lang="en-GB" sz="2400" b="0" i="0" u="none" strike="noStrike" noProof="0">
                          <a:effectLst/>
                        </a:rPr>
                        <a:t>H: </a:t>
                      </a:r>
                      <a:r>
                        <a:rPr lang="en-GB" sz="2400" b="1" i="0" u="none" strike="noStrike" noProof="0">
                          <a:effectLst/>
                        </a:rPr>
                        <a:t>1410 mm</a:t>
                      </a:r>
                      <a:endParaRPr lang="en-GB"/>
                    </a:p>
                    <a:p>
                      <a:pPr lvl="0" algn="r">
                        <a:buNone/>
                      </a:pPr>
                      <a:endParaRPr lang="en-GB" sz="2400" b="1">
                        <a:solidFill>
                          <a:schemeClr val="tx1"/>
                        </a:solidFill>
                        <a:effectLst/>
                        <a:latin typeface="Arial"/>
                      </a:endParaRPr>
                    </a:p>
                  </a:txBody>
                  <a:tcPr marL="64730" marR="64730" marT="64730" marB="64730" anchor="ctr">
                    <a:lnL>
                      <a:noFill/>
                    </a:lnL>
                    <a:lnR>
                      <a:noFill/>
                    </a:lnR>
                    <a:lnT>
                      <a:noFill/>
                    </a:lnT>
                    <a:lnB>
                      <a:noFill/>
                    </a:lnB>
                  </a:tcPr>
                </a:tc>
                <a:extLst>
                  <a:ext uri="{0D108BD9-81ED-4DB2-BD59-A6C34878D82A}">
                    <a16:rowId xmlns:a16="http://schemas.microsoft.com/office/drawing/2014/main" val="1695118476"/>
                  </a:ext>
                </a:extLst>
              </a:tr>
              <a:tr h="949724">
                <a:tc>
                  <a:txBody>
                    <a:bodyPr/>
                    <a:lstStyle/>
                    <a:p>
                      <a:pPr algn="l" fontAlgn="base"/>
                      <a:r>
                        <a:rPr lang="en-GB" sz="2400" b="0">
                          <a:solidFill>
                            <a:schemeClr val="tx1"/>
                          </a:solidFill>
                          <a:effectLst/>
                          <a:latin typeface="Arial"/>
                        </a:rPr>
                        <a:t>Wash capacity (kg)</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20kg</a:t>
                      </a:r>
                    </a:p>
                  </a:txBody>
                  <a:tcPr marL="64730" marR="64730" marT="64730" marB="64730" anchor="ctr">
                    <a:lnL>
                      <a:noFill/>
                    </a:lnL>
                    <a:lnR>
                      <a:noFill/>
                    </a:lnR>
                    <a:lnT>
                      <a:noFill/>
                    </a:lnT>
                    <a:lnB>
                      <a:noFill/>
                    </a:lnB>
                  </a:tcPr>
                </a:tc>
                <a:extLst>
                  <a:ext uri="{0D108BD9-81ED-4DB2-BD59-A6C34878D82A}">
                    <a16:rowId xmlns:a16="http://schemas.microsoft.com/office/drawing/2014/main" val="1555586532"/>
                  </a:ext>
                </a:extLst>
              </a:tr>
              <a:tr h="1322570">
                <a:tc>
                  <a:txBody>
                    <a:bodyPr/>
                    <a:lstStyle/>
                    <a:p>
                      <a:pPr algn="l" fontAlgn="base"/>
                      <a:r>
                        <a:rPr lang="en-GB" sz="2400" b="0">
                          <a:solidFill>
                            <a:schemeClr val="tx1"/>
                          </a:solidFill>
                          <a:effectLst/>
                          <a:latin typeface="Arial"/>
                        </a:rPr>
                        <a:t>Maximum spin speed (rpm)</a:t>
                      </a:r>
                    </a:p>
                  </a:txBody>
                  <a:tcPr marL="64730" marR="64730" marT="64730" marB="64730" anchor="ctr">
                    <a:lnL>
                      <a:noFill/>
                    </a:lnL>
                    <a:lnR>
                      <a:noFill/>
                    </a:lnR>
                    <a:lnT>
                      <a:noFill/>
                    </a:lnT>
                    <a:lnB>
                      <a:noFill/>
                    </a:lnB>
                  </a:tcPr>
                </a:tc>
                <a:tc>
                  <a:txBody>
                    <a:bodyPr/>
                    <a:lstStyle/>
                    <a:p>
                      <a:pPr algn="r" fontAlgn="base"/>
                      <a:r>
                        <a:rPr lang="en-GB" sz="2400" b="1">
                          <a:solidFill>
                            <a:schemeClr val="tx1"/>
                          </a:solidFill>
                          <a:effectLst/>
                          <a:latin typeface="Arial"/>
                        </a:rPr>
                        <a:t>930</a:t>
                      </a:r>
                    </a:p>
                  </a:txBody>
                  <a:tcPr marL="64730" marR="64730" marT="64730" marB="64730" anchor="ctr">
                    <a:lnL>
                      <a:noFill/>
                    </a:lnL>
                    <a:lnR>
                      <a:noFill/>
                    </a:lnR>
                    <a:lnT>
                      <a:noFill/>
                    </a:lnT>
                    <a:lnB>
                      <a:noFill/>
                    </a:lnB>
                  </a:tcPr>
                </a:tc>
                <a:extLst>
                  <a:ext uri="{0D108BD9-81ED-4DB2-BD59-A6C34878D82A}">
                    <a16:rowId xmlns:a16="http://schemas.microsoft.com/office/drawing/2014/main" val="780128162"/>
                  </a:ext>
                </a:extLst>
              </a:tr>
            </a:tbl>
          </a:graphicData>
        </a:graphic>
      </p:graphicFrame>
      <p:pic>
        <p:nvPicPr>
          <p:cNvPr id="2" name="Picture 2">
            <a:extLst>
              <a:ext uri="{FF2B5EF4-FFF2-40B4-BE49-F238E27FC236}">
                <a16:creationId xmlns:a16="http://schemas.microsoft.com/office/drawing/2014/main" id="{33732D91-C30A-34A1-34B7-0C9D7D8165DD}"/>
              </a:ext>
            </a:extLst>
          </p:cNvPr>
          <p:cNvPicPr>
            <a:picLocks noChangeAspect="1"/>
          </p:cNvPicPr>
          <p:nvPr/>
        </p:nvPicPr>
        <p:blipFill rotWithShape="1">
          <a:blip r:embed="rId3"/>
          <a:srcRect l="21359" t="6934" r="633" b="3920"/>
          <a:stretch/>
        </p:blipFill>
        <p:spPr>
          <a:xfrm>
            <a:off x="1043797" y="2563483"/>
            <a:ext cx="2480674" cy="3790090"/>
          </a:xfrm>
          <a:prstGeom prst="rect">
            <a:avLst/>
          </a:prstGeom>
        </p:spPr>
      </p:pic>
    </p:spTree>
    <p:extLst>
      <p:ext uri="{BB962C8B-B14F-4D97-AF65-F5344CB8AC3E}">
        <p14:creationId xmlns:p14="http://schemas.microsoft.com/office/powerpoint/2010/main" val="377491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hlinkClick r:id="rId3">
                  <a:extLst>
                    <a:ext uri="{A12FA001-AC4F-418D-AE19-62706E023703}">
                      <ahyp:hlinkClr xmlns:ahyp="http://schemas.microsoft.com/office/drawing/2018/hyperlinkcolor" val="tx"/>
                    </a:ext>
                  </a:extLst>
                </a:hlinkClick>
              </a:rPr>
              <a:t>Hoover H-WASH 500 11KG 1400 Spin Washing Machine - Black</a:t>
            </a:r>
            <a:endParaRPr kumimoji="0" lang="en-US" altLang="en-US" sz="1200" b="0" i="0" u="none" strike="noStrike" cap="none" normalizeH="0" baseline="0">
              <a:ln>
                <a:noFill/>
              </a:ln>
              <a:solidFill>
                <a:schemeClr val="bg1"/>
              </a:solidFill>
              <a:effectLst/>
              <a:latin typeface="+mn-lt"/>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4.800068 out of 5</a:t>
            </a: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(68)</a:t>
            </a: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a:t>
            </a:r>
            <a:r>
              <a:rPr lang="en-US" sz="1200" b="1">
                <a:solidFill>
                  <a:schemeClr val="bg1"/>
                </a:solidFill>
                <a:latin typeface="+mn-lt"/>
              </a:rPr>
              <a:t>£490.00</a:t>
            </a:r>
            <a:r>
              <a:rPr kumimoji="0" lang="en-US" altLang="en-US" sz="1200" b="0" i="0" u="none" strike="noStrike" cap="none" normalizeH="0" baseline="0">
                <a:ln>
                  <a:noFill/>
                </a:ln>
                <a:solidFill>
                  <a:schemeClr val="bg1"/>
                </a:solidFill>
                <a:effectLst/>
                <a:latin typeface="+mn-lt"/>
              </a:rPr>
              <a:t>      </a:t>
            </a: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200" b="1">
                <a:solidFill>
                  <a:schemeClr val="bg1"/>
                </a:solidFill>
                <a:latin typeface="Arial"/>
                <a:cs typeface="Arial"/>
              </a:rPr>
              <a:t>Product Features</a:t>
            </a:r>
            <a:endParaRPr lang="en-US" altLang="en-US" sz="12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pic>
        <p:nvPicPr>
          <p:cNvPr id="1030" name="Picture 6" descr="Hoover H-WASH 500 11KG 1400 Spin Washing Machine - Black">
            <a:hlinkClick r:id="rId3"/>
            <a:extLst>
              <a:ext uri="{FF2B5EF4-FFF2-40B4-BE49-F238E27FC236}">
                <a16:creationId xmlns:a16="http://schemas.microsoft.com/office/drawing/2014/main" id="{195FA5DE-089D-3044-D19E-4CB7FB5C7F1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5266" y="2523915"/>
            <a:ext cx="3749040" cy="374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extLst>
              <p:ext uri="{D42A27DB-BD31-4B8C-83A1-F6EECF244321}">
                <p14:modId xmlns:p14="http://schemas.microsoft.com/office/powerpoint/2010/main" val="3363576409"/>
              </p:ext>
            </p:extLst>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spTree>
    <p:extLst>
      <p:ext uri="{BB962C8B-B14F-4D97-AF65-F5344CB8AC3E}">
        <p14:creationId xmlns:p14="http://schemas.microsoft.com/office/powerpoint/2010/main" val="153231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625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a:lnSpc>
                <a:spcPct val="90000"/>
              </a:lnSpc>
              <a:spcAft>
                <a:spcPts val="600"/>
              </a:spcAft>
              <a:buFont typeface="Arial,Sans-Serif" panose="020B0604020202020204" pitchFamily="34" charset="0"/>
              <a:buChar char="•"/>
            </a:pPr>
            <a:endParaRPr lang="en-US" sz="1200">
              <a:solidFill>
                <a:schemeClr val="bg1"/>
              </a:solidFill>
              <a:latin typeface="+mn-lt"/>
            </a:endParaRPr>
          </a:p>
          <a:p>
            <a:pPr defTabSz="914400">
              <a:buFont typeface="Arial" panose="020B0604020202020204" pitchFamily="34" charset="0"/>
              <a:buChar char="•"/>
            </a:pPr>
            <a:r>
              <a:rPr lang="en-US" b="1">
                <a:solidFill>
                  <a:srgbClr val="00B0F0"/>
                </a:solidFill>
                <a:latin typeface="Arial"/>
                <a:cs typeface="Arial"/>
              </a:rPr>
              <a:t>PRIMUS COMMERCIAL TUMBLE DRYER 13KG 30LB ELECTRIC HEAT</a:t>
            </a:r>
            <a:endParaRPr lang="en-US" altLang="en-US" sz="1200">
              <a:solidFill>
                <a:srgbClr val="00B0F0"/>
              </a:solidFill>
              <a:latin typeface="Arial"/>
              <a:cs typeface="Arial"/>
            </a:endParaRPr>
          </a:p>
          <a:p>
            <a:pPr marL="285750" indent="-285750" defTabSz="914400">
              <a:lnSpc>
                <a:spcPct val="90000"/>
              </a:lnSpc>
              <a:spcAft>
                <a:spcPts val="600"/>
              </a:spcAft>
              <a:buFont typeface="Arial"/>
              <a:buChar char="•"/>
            </a:pPr>
            <a:br>
              <a:rPr lang="en-US"/>
            </a:br>
            <a:r>
              <a:rPr kumimoji="0" lang="en-US" altLang="en-US" sz="1600" b="0" i="0" u="none" strike="noStrike" cap="none" normalizeH="0" baseline="0">
                <a:ln>
                  <a:noFill/>
                </a:ln>
                <a:solidFill>
                  <a:schemeClr val="bg1"/>
                </a:solidFill>
                <a:effectLst/>
                <a:latin typeface="Arial"/>
                <a:cs typeface="Arial"/>
              </a:rPr>
              <a:t>Rating 4.800068 out of</a:t>
            </a:r>
            <a:r>
              <a:rPr kumimoji="0" lang="en-US" altLang="en-US" sz="1600" b="0" i="0" u="none" strike="noStrike" cap="none" normalizeH="0" baseline="0">
                <a:ln>
                  <a:noFill/>
                </a:ln>
                <a:solidFill>
                  <a:schemeClr val="bg1"/>
                </a:solidFill>
                <a:effectLst/>
                <a:latin typeface="+mn-lt"/>
              </a:rPr>
              <a:t> 5</a:t>
            </a:r>
            <a:endParaRPr lang="en-US" sz="1600">
              <a:solidFill>
                <a:schemeClr val="bg1"/>
              </a:solidFil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a:ln>
                  <a:noFill/>
                </a:ln>
                <a:solidFill>
                  <a:schemeClr val="bg1"/>
                </a:solidFill>
                <a:effectLst/>
                <a:latin typeface="+mn-lt"/>
              </a:rPr>
              <a:t>(68)</a:t>
            </a:r>
            <a:endParaRPr lang="en-US" altLang="en-US" sz="1600" b="0" i="0" u="none" strike="noStrike" cap="none" normalizeH="0" baseline="0">
              <a:ln>
                <a:noFill/>
              </a:ln>
              <a:solidFill>
                <a:schemeClr val="bg1"/>
              </a:solidFill>
              <a:effectLst/>
              <a:latin typeface="+mn-lt"/>
              <a:cs typeface="Calibri" panose="020F0502020204030204"/>
            </a:endParaRPr>
          </a:p>
          <a:p>
            <a:pPr indent="-228600" defTabSz="914400">
              <a:lnSpc>
                <a:spcPct val="90000"/>
              </a:lnSpc>
              <a:spcAft>
                <a:spcPts val="600"/>
              </a:spcAft>
              <a:buFont typeface="Arial" panose="020B0604020202020204" pitchFamily="34" charset="0"/>
              <a:buChar char="•"/>
            </a:pPr>
            <a:r>
              <a:rPr lang="en-US" altLang="en-US" sz="1600">
                <a:solidFill>
                  <a:schemeClr val="bg1"/>
                </a:solidFill>
                <a:latin typeface="+mn-lt"/>
              </a:rPr>
              <a:t>  </a:t>
            </a:r>
            <a:r>
              <a:rPr lang="en-US" sz="1600">
                <a:solidFill>
                  <a:schemeClr val="bg1"/>
                </a:solidFill>
                <a:latin typeface="+mn-lt"/>
              </a:rPr>
              <a:t>From </a:t>
            </a:r>
            <a:r>
              <a:rPr lang="en-US" sz="1600" b="1">
                <a:solidFill>
                  <a:schemeClr val="bg1"/>
                </a:solidFill>
                <a:latin typeface="+mn-lt"/>
              </a:rPr>
              <a:t>£490.00</a:t>
            </a:r>
            <a:r>
              <a:rPr kumimoji="0" lang="en-US" altLang="en-US" sz="1600" b="0" i="0" u="none" strike="noStrike" cap="none" normalizeH="0" baseline="0">
                <a:ln>
                  <a:noFill/>
                </a:ln>
                <a:solidFill>
                  <a:schemeClr val="bg1"/>
                </a:solidFill>
                <a:effectLst/>
                <a:latin typeface="+mn-lt"/>
              </a:rPr>
              <a:t>      </a:t>
            </a:r>
            <a:endParaRPr lang="en-US" altLang="en-US" sz="16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sz="1600" b="1">
                <a:solidFill>
                  <a:schemeClr val="bg1"/>
                </a:solidFill>
                <a:latin typeface="Arial"/>
                <a:cs typeface="Arial"/>
              </a:rPr>
              <a:t>Product Features</a:t>
            </a:r>
            <a:endParaRPr lang="en-US" altLang="en-US" sz="1600" b="1"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600" b="1">
                <a:solidFill>
                  <a:schemeClr val="bg1"/>
                </a:solidFill>
                <a:latin typeface="+mn-lt"/>
                <a:cs typeface="Calibri"/>
              </a:rPr>
              <a:t>Quantity = x2</a:t>
            </a:r>
            <a:endParaRPr lang="en-US" altLang="en-US" sz="16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2" name="Content Placeholder 1">
            <a:extLst>
              <a:ext uri="{FF2B5EF4-FFF2-40B4-BE49-F238E27FC236}">
                <a16:creationId xmlns:a16="http://schemas.microsoft.com/office/drawing/2014/main" id="{BEC0EAA2-5514-3A93-92A4-164E3F836209}"/>
              </a:ext>
            </a:extLst>
          </p:cNvPr>
          <p:cNvGraphicFramePr>
            <a:graphicFrameLocks noGrp="1"/>
          </p:cNvGraphicFramePr>
          <p:nvPr>
            <p:ph idx="1"/>
          </p:nvPr>
        </p:nvGraphicFramePr>
        <p:xfrm>
          <a:off x="4756542" y="2527997"/>
          <a:ext cx="4024737" cy="3749042"/>
        </p:xfrm>
        <a:graphic>
          <a:graphicData uri="http://schemas.openxmlformats.org/drawingml/2006/table">
            <a:tbl>
              <a:tblPr/>
              <a:tblGrid>
                <a:gridCol w="2106879">
                  <a:extLst>
                    <a:ext uri="{9D8B030D-6E8A-4147-A177-3AD203B41FA5}">
                      <a16:colId xmlns:a16="http://schemas.microsoft.com/office/drawing/2014/main" val="2864351927"/>
                    </a:ext>
                  </a:extLst>
                </a:gridCol>
                <a:gridCol w="1917858">
                  <a:extLst>
                    <a:ext uri="{9D8B030D-6E8A-4147-A177-3AD203B41FA5}">
                      <a16:colId xmlns:a16="http://schemas.microsoft.com/office/drawing/2014/main" val="1471333766"/>
                    </a:ext>
                  </a:extLst>
                </a:gridCol>
              </a:tblGrid>
              <a:tr h="1379293">
                <a:tc>
                  <a:txBody>
                    <a:bodyPr/>
                    <a:lstStyle/>
                    <a:p>
                      <a:pPr algn="l" fontAlgn="base"/>
                      <a:r>
                        <a:rPr lang="en-GB" sz="2600" b="0">
                          <a:solidFill>
                            <a:schemeClr val="tx1"/>
                          </a:solidFill>
                          <a:effectLst/>
                          <a:latin typeface="Barlow"/>
                        </a:rPr>
                        <a:t>Size (cm)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Size H85.0, W60.0, D62.0cm</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288644695"/>
                  </a:ext>
                </a:extLst>
              </a:tr>
              <a:tr h="990456">
                <a:tc>
                  <a:txBody>
                    <a:bodyPr/>
                    <a:lstStyle/>
                    <a:p>
                      <a:pPr algn="l" fontAlgn="base"/>
                      <a:r>
                        <a:rPr lang="en-GB" sz="2600" b="0">
                          <a:solidFill>
                            <a:schemeClr val="tx1"/>
                          </a:solidFill>
                          <a:effectLst/>
                          <a:latin typeface="Barlow"/>
                        </a:rPr>
                        <a:t>Wash capacity (kg)</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11kg - 13kg</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1801129358"/>
                  </a:ext>
                </a:extLst>
              </a:tr>
              <a:tr h="1379293">
                <a:tc>
                  <a:txBody>
                    <a:bodyPr/>
                    <a:lstStyle/>
                    <a:p>
                      <a:pPr algn="l" fontAlgn="base"/>
                      <a:r>
                        <a:rPr lang="en-GB" sz="2600" b="0">
                          <a:solidFill>
                            <a:schemeClr val="tx1"/>
                          </a:solidFill>
                          <a:effectLst/>
                          <a:latin typeface="Barlow"/>
                        </a:rPr>
                        <a:t>Maximum spin speed (rpm)</a:t>
                      </a:r>
                    </a:p>
                  </a:txBody>
                  <a:tcPr marL="67506" marR="67506" marT="67506" marB="67506" anchor="ctr">
                    <a:lnL>
                      <a:noFill/>
                    </a:lnL>
                    <a:lnR>
                      <a:noFill/>
                    </a:lnR>
                    <a:lnT>
                      <a:noFill/>
                    </a:lnT>
                    <a:lnB>
                      <a:noFill/>
                    </a:lnB>
                  </a:tcPr>
                </a:tc>
                <a:tc>
                  <a:txBody>
                    <a:bodyPr/>
                    <a:lstStyle/>
                    <a:p>
                      <a:pPr algn="r" fontAlgn="base"/>
                      <a:r>
                        <a:rPr lang="en-GB" sz="2600" b="1">
                          <a:solidFill>
                            <a:schemeClr val="tx1"/>
                          </a:solidFill>
                          <a:effectLst/>
                          <a:latin typeface="Barlow"/>
                        </a:rPr>
                        <a:t>1400</a:t>
                      </a:r>
                      <a:endParaRPr lang="en-GB" sz="2600">
                        <a:solidFill>
                          <a:schemeClr val="tx1"/>
                        </a:solidFill>
                        <a:effectLst/>
                        <a:latin typeface="Barlow"/>
                      </a:endParaRPr>
                    </a:p>
                  </a:txBody>
                  <a:tcPr marL="67506" marR="67506" marT="67506" marB="67506" anchor="ctr">
                    <a:lnL>
                      <a:noFill/>
                    </a:lnL>
                    <a:lnR>
                      <a:noFill/>
                    </a:lnR>
                    <a:lnT>
                      <a:noFill/>
                    </a:lnT>
                    <a:lnB>
                      <a:noFill/>
                    </a:lnB>
                  </a:tcPr>
                </a:tc>
                <a:extLst>
                  <a:ext uri="{0D108BD9-81ED-4DB2-BD59-A6C34878D82A}">
                    <a16:rowId xmlns:a16="http://schemas.microsoft.com/office/drawing/2014/main" val="3928019280"/>
                  </a:ext>
                </a:extLst>
              </a:tr>
            </a:tbl>
          </a:graphicData>
        </a:graphic>
      </p:graphicFrame>
      <p:pic>
        <p:nvPicPr>
          <p:cNvPr id="7" name="Picture 7" descr="A picture containing indoor, appliance, floor, white goods&#10;&#10;Description automatically generated">
            <a:extLst>
              <a:ext uri="{FF2B5EF4-FFF2-40B4-BE49-F238E27FC236}">
                <a16:creationId xmlns:a16="http://schemas.microsoft.com/office/drawing/2014/main" id="{D314A14E-06A6-0D75-AC3B-4384C60DEB5F}"/>
              </a:ext>
            </a:extLst>
          </p:cNvPr>
          <p:cNvPicPr>
            <a:picLocks noChangeAspect="1"/>
          </p:cNvPicPr>
          <p:nvPr/>
        </p:nvPicPr>
        <p:blipFill>
          <a:blip r:embed="rId3"/>
          <a:stretch>
            <a:fillRect/>
          </a:stretch>
        </p:blipFill>
        <p:spPr>
          <a:xfrm>
            <a:off x="669985" y="2491597"/>
            <a:ext cx="2829464" cy="3815750"/>
          </a:xfrm>
          <a:prstGeom prst="rect">
            <a:avLst/>
          </a:prstGeom>
        </p:spPr>
      </p:pic>
    </p:spTree>
    <p:extLst>
      <p:ext uri="{BB962C8B-B14F-4D97-AF65-F5344CB8AC3E}">
        <p14:creationId xmlns:p14="http://schemas.microsoft.com/office/powerpoint/2010/main" val="179967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Factory second Commercial Clothes Steamer - 2 Stages - 1.800 W - 55 min</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£75</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pic>
        <p:nvPicPr>
          <p:cNvPr id="5" name="Picture 5">
            <a:extLst>
              <a:ext uri="{FF2B5EF4-FFF2-40B4-BE49-F238E27FC236}">
                <a16:creationId xmlns:a16="http://schemas.microsoft.com/office/drawing/2014/main" id="{FF20842B-71DC-F43A-D0C3-A5026EEB26E4}"/>
              </a:ext>
            </a:extLst>
          </p:cNvPr>
          <p:cNvPicPr>
            <a:picLocks noChangeAspect="1"/>
          </p:cNvPicPr>
          <p:nvPr/>
        </p:nvPicPr>
        <p:blipFill>
          <a:blip r:embed="rId3"/>
          <a:stretch>
            <a:fillRect/>
          </a:stretch>
        </p:blipFill>
        <p:spPr>
          <a:xfrm>
            <a:off x="339306" y="2431212"/>
            <a:ext cx="3720860" cy="3850255"/>
          </a:xfrm>
          <a:prstGeom prst="rect">
            <a:avLst/>
          </a:prstGeom>
        </p:spPr>
      </p:pic>
      <p:graphicFrame>
        <p:nvGraphicFramePr>
          <p:cNvPr id="11275" name="Content Placeholder 6">
            <a:extLst>
              <a:ext uri="{FF2B5EF4-FFF2-40B4-BE49-F238E27FC236}">
                <a16:creationId xmlns:a16="http://schemas.microsoft.com/office/drawing/2014/main" id="{8C4E5228-58CA-6498-D115-A1F067094997}"/>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392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b="1">
                <a:solidFill>
                  <a:srgbClr val="00B0F0"/>
                </a:solidFill>
                <a:latin typeface="Arial"/>
                <a:cs typeface="Arial"/>
              </a:rPr>
              <a:t>Russell Hobbs Power Steam Ultra 20630 3100 Watt Iron -Black</a:t>
            </a:r>
            <a:endParaRPr lang="en-US" sz="1100">
              <a:solidFill>
                <a:srgbClr val="00B0F0"/>
              </a:solidFill>
              <a:latin typeface="Arial"/>
              <a:cs typeface="Arial"/>
            </a:endParaRPr>
          </a:p>
          <a:p>
            <a:pPr indent="-228600" defTabSz="914400">
              <a:lnSpc>
                <a:spcPct val="90000"/>
              </a:lnSpc>
              <a:spcAft>
                <a:spcPts val="600"/>
              </a:spcAft>
              <a:buFont typeface="Arial" panose="020B0604020202020204" pitchFamily="34" charset="0"/>
              <a:buChar char="•"/>
            </a:pPr>
            <a:endParaRPr 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marL="0" marR="0" lvl="0" indent="-228600" defTabSz="9144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4.58</a:t>
            </a:r>
            <a:r>
              <a:rPr kumimoji="0" lang="en-US" altLang="en-US" sz="1200" b="0" i="0" u="none" strike="noStrike" cap="none" normalizeH="0" baseline="0">
                <a:ln>
                  <a:noFill/>
                </a:ln>
                <a:solidFill>
                  <a:schemeClr val="bg1"/>
                </a:solidFill>
                <a:effectLst/>
                <a:latin typeface="+mn-lt"/>
              </a:rPr>
              <a:t> 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£44</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x2</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1275" name="Content Placeholder 7">
            <a:extLst>
              <a:ext uri="{FF2B5EF4-FFF2-40B4-BE49-F238E27FC236}">
                <a16:creationId xmlns:a16="http://schemas.microsoft.com/office/drawing/2014/main" id="{E77795B2-491B-D326-7034-E8DD0E1563F3}"/>
              </a:ext>
            </a:extLst>
          </p:cNvPr>
          <p:cNvGraphicFramePr>
            <a:graphicFrameLocks noGrp="1"/>
          </p:cNvGraphicFramePr>
          <p:nvPr>
            <p:ph idx="1"/>
          </p:nvPr>
        </p:nvGraphicFramePr>
        <p:xfrm>
          <a:off x="4107970" y="2343210"/>
          <a:ext cx="482432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9">
            <a:extLst>
              <a:ext uri="{FF2B5EF4-FFF2-40B4-BE49-F238E27FC236}">
                <a16:creationId xmlns:a16="http://schemas.microsoft.com/office/drawing/2014/main" id="{DEC0F845-94F8-3E36-1942-AE7C20ADD1A6}"/>
              </a:ext>
            </a:extLst>
          </p:cNvPr>
          <p:cNvPicPr>
            <a:picLocks noChangeAspect="1"/>
          </p:cNvPicPr>
          <p:nvPr/>
        </p:nvPicPr>
        <p:blipFill>
          <a:blip r:embed="rId8"/>
          <a:stretch>
            <a:fillRect/>
          </a:stretch>
        </p:blipFill>
        <p:spPr>
          <a:xfrm>
            <a:off x="296174" y="2589364"/>
            <a:ext cx="3706482" cy="3706482"/>
          </a:xfrm>
          <a:prstGeom prst="rect">
            <a:avLst/>
          </a:prstGeom>
        </p:spPr>
      </p:pic>
    </p:spTree>
    <p:extLst>
      <p:ext uri="{BB962C8B-B14F-4D97-AF65-F5344CB8AC3E}">
        <p14:creationId xmlns:p14="http://schemas.microsoft.com/office/powerpoint/2010/main" val="166726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cs typeface="Calibri Light"/>
              </a:rPr>
              <a:t>Label maker and labels</a:t>
            </a: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GB">
                <a:latin typeface="Arial"/>
                <a:ea typeface="Open Sans"/>
                <a:cs typeface="Arial"/>
                <a:hlinkClick r:id="rId3"/>
              </a:rPr>
              <a:t>Labels On A Roll - Uncoated Direct Thermal Labels | Kite Packaging</a:t>
            </a:r>
          </a:p>
          <a:p>
            <a:pPr indent="-228600" defTabSz="914400">
              <a:lnSpc>
                <a:spcPct val="90000"/>
              </a:lnSpc>
              <a:spcAft>
                <a:spcPts val="600"/>
              </a:spcAft>
              <a:buFont typeface="Arial" panose="020B0604020202020204" pitchFamily="34" charset="0"/>
              <a:buChar char="•"/>
            </a:pPr>
            <a:r>
              <a:rPr lang="en-GB">
                <a:latin typeface="Arial"/>
                <a:ea typeface="Open Sans"/>
                <a:cs typeface="Arial"/>
                <a:hlinkClick r:id="rId4"/>
              </a:rPr>
              <a:t>Phomemo M200 Label Printer Barcode Printer 3 inches 80mm Bluetooth Label Maker Thermal Sticker Maker Machine for Store Retail,Clothing,Jewelry,Address,Compatible with Android &amp; iOS System - Pink: Amazon.co.uk: Stationery &amp; Office Supplies</a:t>
            </a:r>
            <a:endParaRPr lang="en-GB">
              <a:latin typeface="Arial"/>
              <a:ea typeface="Open Sans"/>
              <a:cs typeface="Arial"/>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pic>
        <p:nvPicPr>
          <p:cNvPr id="7" name="Picture 9" descr="A picture containing diagram&#10;&#10;Description automatically generated">
            <a:extLst>
              <a:ext uri="{FF2B5EF4-FFF2-40B4-BE49-F238E27FC236}">
                <a16:creationId xmlns:a16="http://schemas.microsoft.com/office/drawing/2014/main" id="{64EEAFB3-B5EB-BC6B-2BE2-BA6E4E648C6B}"/>
              </a:ext>
            </a:extLst>
          </p:cNvPr>
          <p:cNvPicPr>
            <a:picLocks noGrp="1" noChangeAspect="1"/>
          </p:cNvPicPr>
          <p:nvPr>
            <p:ph idx="1"/>
          </p:nvPr>
        </p:nvPicPr>
        <p:blipFill>
          <a:blip r:embed="rId5"/>
          <a:stretch>
            <a:fillRect/>
          </a:stretch>
        </p:blipFill>
        <p:spPr>
          <a:xfrm>
            <a:off x="488961" y="4236264"/>
            <a:ext cx="2550842" cy="2335484"/>
          </a:xfrm>
        </p:spPr>
      </p:pic>
      <p:pic>
        <p:nvPicPr>
          <p:cNvPr id="2" name="Picture 4">
            <a:extLst>
              <a:ext uri="{FF2B5EF4-FFF2-40B4-BE49-F238E27FC236}">
                <a16:creationId xmlns:a16="http://schemas.microsoft.com/office/drawing/2014/main" id="{75579306-2875-6F95-3C91-993F5BDE8E59}"/>
              </a:ext>
            </a:extLst>
          </p:cNvPr>
          <p:cNvPicPr>
            <a:picLocks noChangeAspect="1"/>
          </p:cNvPicPr>
          <p:nvPr/>
        </p:nvPicPr>
        <p:blipFill>
          <a:blip r:embed="rId6"/>
          <a:stretch>
            <a:fillRect/>
          </a:stretch>
        </p:blipFill>
        <p:spPr>
          <a:xfrm>
            <a:off x="547690" y="2266486"/>
            <a:ext cx="1976555" cy="1976555"/>
          </a:xfrm>
          <a:prstGeom prst="rect">
            <a:avLst/>
          </a:prstGeom>
        </p:spPr>
      </p:pic>
      <p:sp>
        <p:nvSpPr>
          <p:cNvPr id="6" name="TextBox 5">
            <a:extLst>
              <a:ext uri="{FF2B5EF4-FFF2-40B4-BE49-F238E27FC236}">
                <a16:creationId xmlns:a16="http://schemas.microsoft.com/office/drawing/2014/main" id="{3E78F1D1-42AF-1DA3-C1D2-0DADBC2EA53B}"/>
              </a:ext>
            </a:extLst>
          </p:cNvPr>
          <p:cNvSpPr txBox="1"/>
          <p:nvPr/>
        </p:nvSpPr>
        <p:spPr>
          <a:xfrm>
            <a:off x="4630663" y="2787466"/>
            <a:ext cx="4353463"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Calibri"/>
              </a:rPr>
              <a:t>£9.18 for 1000 labels</a:t>
            </a:r>
          </a:p>
          <a:p>
            <a:endParaRPr lang="en-GB">
              <a:latin typeface="Arial"/>
              <a:cs typeface="Calibri"/>
            </a:endParaRPr>
          </a:p>
          <a:p>
            <a:endParaRPr lang="en-GB">
              <a:latin typeface="Arial"/>
              <a:cs typeface="Calibri"/>
            </a:endParaRPr>
          </a:p>
          <a:p>
            <a:endParaRPr lang="en-GB">
              <a:latin typeface="Arial"/>
              <a:cs typeface="Calibri"/>
            </a:endParaRPr>
          </a:p>
          <a:p>
            <a:r>
              <a:rPr lang="en-GB">
                <a:latin typeface="Arial"/>
                <a:cs typeface="Calibri"/>
              </a:rPr>
              <a:t>£65.99</a:t>
            </a:r>
          </a:p>
          <a:p>
            <a:pPr marL="285750" indent="-285750">
              <a:buFont typeface="Arial"/>
              <a:buChar char="•"/>
            </a:pPr>
            <a:r>
              <a:rPr lang="en-GB">
                <a:latin typeface="Arial"/>
                <a:cs typeface="Calibri"/>
              </a:rPr>
              <a:t>20-80mm</a:t>
            </a:r>
            <a:r>
              <a:rPr lang="en-GB">
                <a:ea typeface="+mn-lt"/>
                <a:cs typeface="+mn-lt"/>
              </a:rPr>
              <a:t>Compatible with Android and </a:t>
            </a:r>
            <a:r>
              <a:rPr lang="en-GB" err="1">
                <a:ea typeface="+mn-lt"/>
                <a:cs typeface="+mn-lt"/>
              </a:rPr>
              <a:t>ios</a:t>
            </a:r>
            <a:endParaRPr lang="en-GB">
              <a:latin typeface="Arial"/>
              <a:cs typeface="Calibri"/>
            </a:endParaRPr>
          </a:p>
          <a:p>
            <a:pPr marL="285750" indent="-285750">
              <a:buFont typeface="Arial"/>
              <a:buChar char="•"/>
            </a:pPr>
            <a:r>
              <a:rPr lang="en-GB">
                <a:ea typeface="+mn-lt"/>
                <a:cs typeface="+mn-lt"/>
              </a:rPr>
              <a:t>26OO </a:t>
            </a:r>
            <a:r>
              <a:rPr lang="en-GB" err="1">
                <a:ea typeface="+mn-lt"/>
                <a:cs typeface="+mn-lt"/>
              </a:rPr>
              <a:t>mAh</a:t>
            </a:r>
            <a:r>
              <a:rPr lang="en-GB">
                <a:ea typeface="+mn-lt"/>
                <a:cs typeface="+mn-lt"/>
              </a:rPr>
              <a:t> rechargeable battery</a:t>
            </a:r>
            <a:endParaRPr lang="en-GB"/>
          </a:p>
          <a:p>
            <a:pPr marL="285750" indent="-285750">
              <a:buFont typeface="Arial"/>
              <a:buChar char="•"/>
            </a:pPr>
            <a:r>
              <a:rPr lang="en-GB" err="1">
                <a:ea typeface="+mn-lt"/>
                <a:cs typeface="+mn-lt"/>
              </a:rPr>
              <a:t>Typc</a:t>
            </a:r>
            <a:r>
              <a:rPr lang="en-GB">
                <a:ea typeface="+mn-lt"/>
                <a:cs typeface="+mn-lt"/>
              </a:rPr>
              <a:t>-C charging port</a:t>
            </a:r>
            <a:endParaRPr lang="en-GB"/>
          </a:p>
          <a:p>
            <a:pPr marL="285750" indent="-285750">
              <a:buFont typeface="Arial"/>
              <a:buChar char="•"/>
            </a:pPr>
            <a:r>
              <a:rPr lang="en-GB">
                <a:ea typeface="+mn-lt"/>
                <a:cs typeface="+mn-lt"/>
              </a:rPr>
              <a:t>50mm/s fast printing</a:t>
            </a:r>
            <a:endParaRPr lang="en-GB"/>
          </a:p>
          <a:p>
            <a:pPr marL="285750" indent="-285750">
              <a:buFont typeface="Arial"/>
              <a:buChar char="•"/>
            </a:pPr>
            <a:r>
              <a:rPr lang="en-GB">
                <a:ea typeface="+mn-lt"/>
                <a:cs typeface="+mn-lt"/>
              </a:rPr>
              <a:t>Two weeks of standby time</a:t>
            </a:r>
            <a:endParaRPr lang="en-GB"/>
          </a:p>
          <a:p>
            <a:pPr marL="285750" indent="-285750">
              <a:buFont typeface="Arial"/>
              <a:buChar char="•"/>
            </a:pPr>
            <a:r>
              <a:rPr lang="en-GB">
                <a:ea typeface="+mn-lt"/>
                <a:cs typeface="+mn-lt"/>
              </a:rPr>
              <a:t>203dpi HD resolution printing</a:t>
            </a:r>
            <a:endParaRPr lang="en-GB"/>
          </a:p>
          <a:p>
            <a:endParaRPr lang="en-GB" sz="2800">
              <a:latin typeface="Arial"/>
              <a:cs typeface="Calibri"/>
            </a:endParaRPr>
          </a:p>
          <a:p>
            <a:endParaRPr lang="en-GB" sz="2800">
              <a:latin typeface="Arial"/>
              <a:cs typeface="Calibri"/>
            </a:endParaRPr>
          </a:p>
          <a:p>
            <a:endParaRPr lang="en-GB" sz="2800">
              <a:latin typeface="Arial"/>
              <a:cs typeface="Calibri"/>
            </a:endParaRPr>
          </a:p>
          <a:p>
            <a:endParaRPr lang="en-GB" sz="2800">
              <a:latin typeface="Arial"/>
              <a:cs typeface="Calibri"/>
            </a:endParaRPr>
          </a:p>
        </p:txBody>
      </p:sp>
    </p:spTree>
    <p:extLst>
      <p:ext uri="{BB962C8B-B14F-4D97-AF65-F5344CB8AC3E}">
        <p14:creationId xmlns:p14="http://schemas.microsoft.com/office/powerpoint/2010/main" val="2594357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4981" y="352931"/>
            <a:ext cx="8579094"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86952" y="506727"/>
            <a:ext cx="2913856" cy="1526741"/>
          </a:xfrm>
        </p:spPr>
        <p:txBody>
          <a:bodyPr vert="horz" lIns="91440" tIns="45720" rIns="91440" bIns="45720" rtlCol="0" anchor="ctr">
            <a:normAutofit/>
          </a:bodyPr>
          <a:lstStyle/>
          <a:p>
            <a:pPr algn="r"/>
            <a:r>
              <a:rPr lang="en-US" altLang="en-US" sz="2600" b="1" i="1">
                <a:solidFill>
                  <a:schemeClr val="bg1"/>
                </a:solidFill>
              </a:rPr>
              <a:t>Products and Services</a:t>
            </a:r>
            <a:endParaRPr lang="en-US" altLang="en-US" sz="2600">
              <a:solidFill>
                <a:schemeClr val="bg1"/>
              </a:solidFill>
            </a:endParaRPr>
          </a:p>
        </p:txBody>
      </p:sp>
      <p:cxnSp>
        <p:nvCxnSpPr>
          <p:cNvPr id="11273" name="Straight Connector 1127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54904" y="580963"/>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Rectangle 1">
            <a:extLst>
              <a:ext uri="{FF2B5EF4-FFF2-40B4-BE49-F238E27FC236}">
                <a16:creationId xmlns:a16="http://schemas.microsoft.com/office/drawing/2014/main" id="{5591CB20-C692-77F1-9C57-EAC96651A58D}"/>
              </a:ext>
            </a:extLst>
          </p:cNvPr>
          <p:cNvSpPr>
            <a:spLocks noChangeArrowheads="1"/>
          </p:cNvSpPr>
          <p:nvPr/>
        </p:nvSpPr>
        <p:spPr bwMode="auto">
          <a:xfrm>
            <a:off x="3709002" y="506727"/>
            <a:ext cx="4957440" cy="15267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92500"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sz="1100">
                <a:solidFill>
                  <a:srgbClr val="00B0F0"/>
                </a:solidFill>
                <a:latin typeface="Arial"/>
                <a:cs typeface="Arial"/>
              </a:rPr>
              <a:t>Heavy duty laundry bag </a:t>
            </a:r>
            <a:endParaRPr lang="en-US" altLang="en-US" sz="1100">
              <a:solidFill>
                <a:srgbClr val="00B0F0"/>
              </a:solidFill>
              <a:latin typeface="Arial"/>
              <a:cs typeface="Arial"/>
            </a:endParaRPr>
          </a:p>
          <a:p>
            <a:pPr marL="0" marR="0" lvl="0" indent="-228600" defTabSz="914400">
              <a:lnSpc>
                <a:spcPct val="90000"/>
              </a:lnSpc>
              <a:spcBef>
                <a:spcPct val="0"/>
              </a:spcBef>
              <a:spcAft>
                <a:spcPts val="600"/>
              </a:spcAft>
              <a:buClrTx/>
              <a:buSzTx/>
              <a:buFont typeface="Arial" panose="020B0604020202020204" pitchFamily="34" charset="0"/>
              <a:buChar char="•"/>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kumimoji="0" lang="en-US" altLang="en-US" sz="1200" b="0" i="0" u="none" strike="noStrike" cap="none" normalizeH="0" baseline="0">
                <a:ln>
                  <a:noFill/>
                </a:ln>
                <a:solidFill>
                  <a:schemeClr val="bg1"/>
                </a:solidFill>
                <a:effectLst/>
                <a:latin typeface="+mn-lt"/>
              </a:rPr>
              <a:t>Rating </a:t>
            </a:r>
            <a:r>
              <a:rPr lang="en-US" altLang="en-US" sz="1200">
                <a:solidFill>
                  <a:schemeClr val="bg1"/>
                </a:solidFill>
                <a:latin typeface="+mn-lt"/>
              </a:rPr>
              <a:t>4.3 </a:t>
            </a:r>
            <a:r>
              <a:rPr kumimoji="0" lang="en-US" altLang="en-US" sz="1200" b="0" i="0" u="none" strike="noStrike" cap="none" normalizeH="0" baseline="0">
                <a:ln>
                  <a:noFill/>
                </a:ln>
                <a:solidFill>
                  <a:schemeClr val="bg1"/>
                </a:solidFill>
                <a:effectLst/>
                <a:latin typeface="+mn-lt"/>
              </a:rPr>
              <a:t>out of 5</a:t>
            </a:r>
            <a:endParaRPr lang="en-US" altLang="en-US" sz="1200" b="0" i="0" u="none" strike="noStrike" cap="none" normalizeH="0" baseline="0">
              <a:ln>
                <a:noFill/>
              </a:ln>
              <a:solidFill>
                <a:schemeClr val="bg1"/>
              </a:solidFill>
              <a:effectLst/>
              <a:latin typeface="+mn-lt"/>
              <a:cs typeface="Calibri"/>
            </a:endParaRPr>
          </a:p>
          <a:p>
            <a:pPr marL="0" marR="0" lvl="0" defTabSz="914400" eaLnBrk="1" fontAlgn="base" hangingPunct="1">
              <a:lnSpc>
                <a:spcPct val="90000"/>
              </a:lnSpc>
              <a:spcBef>
                <a:spcPct val="0"/>
              </a:spcBef>
              <a:spcAft>
                <a:spcPts val="600"/>
              </a:spcAft>
              <a:buClrTx/>
              <a:buSzTx/>
              <a:tabLst/>
            </a:pPr>
            <a:endParaRPr lang="en-US" altLang="en-US" sz="1200" b="0" i="0" u="none" strike="noStrike" cap="none" normalizeH="0" baseline="0">
              <a:ln>
                <a:noFill/>
              </a:ln>
              <a:solidFill>
                <a:schemeClr val="bg1"/>
              </a:solidFill>
              <a:effectLst/>
              <a:latin typeface="+mn-lt"/>
              <a:cs typeface="Calibri"/>
            </a:endParaRPr>
          </a:p>
          <a:p>
            <a:pPr indent="-228600" defTabSz="914400" eaLnBrk="1" hangingPunct="1">
              <a:lnSpc>
                <a:spcPct val="90000"/>
              </a:lnSpc>
              <a:spcAft>
                <a:spcPts val="600"/>
              </a:spcAft>
              <a:buFont typeface="Arial" panose="020B0604020202020204" pitchFamily="34" charset="0"/>
              <a:buChar char="•"/>
            </a:pPr>
            <a:r>
              <a:rPr lang="en-US" altLang="en-US" sz="1200">
                <a:solidFill>
                  <a:schemeClr val="bg1"/>
                </a:solidFill>
                <a:latin typeface="+mn-lt"/>
              </a:rPr>
              <a:t>  </a:t>
            </a:r>
            <a:r>
              <a:rPr lang="en-US" sz="1200">
                <a:solidFill>
                  <a:schemeClr val="bg1"/>
                </a:solidFill>
                <a:latin typeface="+mn-lt"/>
              </a:rPr>
              <a:t>From £2.92</a:t>
            </a:r>
            <a:endParaRPr lang="en-US" altLang="en-US" sz="1200" b="0" i="0" u="none" strike="noStrike" cap="none" normalizeH="0" baseline="0">
              <a:ln>
                <a:noFill/>
              </a:ln>
              <a:solidFill>
                <a:schemeClr val="bg1"/>
              </a:solidFill>
              <a:effectLst/>
              <a:latin typeface="+mn-lt"/>
              <a:cs typeface="Calibri"/>
            </a:endParaRPr>
          </a:p>
          <a:p>
            <a:pPr defTabSz="914400" eaLnBrk="1" hangingPunct="1">
              <a:lnSpc>
                <a:spcPct val="90000"/>
              </a:lnSpc>
              <a:spcAft>
                <a:spcPts val="600"/>
              </a:spcAft>
            </a:pPr>
            <a:endParaRPr lang="en-US" sz="1200" b="1" i="0" u="none" strike="noStrike" cap="none" normalizeH="0" baseline="0">
              <a:ln>
                <a:noFill/>
              </a:ln>
              <a:solidFill>
                <a:schemeClr val="bg1"/>
              </a:solidFill>
              <a:effectLst/>
              <a:latin typeface="Arial"/>
              <a:cs typeface="Arial"/>
            </a:endParaRPr>
          </a:p>
          <a:p>
            <a:pPr indent="-228600" defTabSz="914400" eaLnBrk="1" hangingPunct="1">
              <a:lnSpc>
                <a:spcPct val="90000"/>
              </a:lnSpc>
              <a:spcAft>
                <a:spcPts val="600"/>
              </a:spcAft>
              <a:buFont typeface="Arial" panose="020B0604020202020204" pitchFamily="34" charset="0"/>
              <a:buChar char="•"/>
            </a:pPr>
            <a:r>
              <a:rPr lang="en-US" altLang="en-US" sz="1200" b="1">
                <a:solidFill>
                  <a:schemeClr val="bg1"/>
                </a:solidFill>
                <a:latin typeface="+mn-lt"/>
                <a:cs typeface="Calibri"/>
              </a:rPr>
              <a:t>Quantity = x5 £ 15.83 + £14.95</a:t>
            </a:r>
            <a:endParaRPr lang="en-US" altLang="en-US" sz="1200" b="1" i="0" u="none" strike="noStrike" cap="none" normalizeH="0" baseline="0">
              <a:ln>
                <a:noFill/>
              </a:ln>
              <a:solidFill>
                <a:schemeClr val="bg1"/>
              </a:solidFill>
              <a:effectLst/>
              <a:latin typeface="+mn-lt"/>
              <a:cs typeface="Calibri"/>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pPr defTabSz="914400">
                <a:spcAft>
                  <a:spcPts val="600"/>
                </a:spcAft>
                <a:defRPr/>
              </a:pPr>
              <a:t>7/24/2022</a:t>
            </a:fld>
            <a:endParaRPr lang="en-US" altLang="en-US"/>
          </a:p>
        </p:txBody>
      </p:sp>
      <p:graphicFrame>
        <p:nvGraphicFramePr>
          <p:cNvPr id="11275" name="Content Placeholder 6">
            <a:extLst>
              <a:ext uri="{FF2B5EF4-FFF2-40B4-BE49-F238E27FC236}">
                <a16:creationId xmlns:a16="http://schemas.microsoft.com/office/drawing/2014/main" id="{AFE55D05-978B-A9BA-B6C6-9B0C0FA478FD}"/>
              </a:ext>
            </a:extLst>
          </p:cNvPr>
          <p:cNvGraphicFramePr>
            <a:graphicFrameLocks noGrp="1"/>
          </p:cNvGraphicFramePr>
          <p:nvPr>
            <p:ph idx="1"/>
          </p:nvPr>
        </p:nvGraphicFramePr>
        <p:xfrm>
          <a:off x="3834800" y="2587625"/>
          <a:ext cx="4680550" cy="358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5" descr="A picture containing text, accessory, case&#10;&#10;Description automatically generated">
            <a:extLst>
              <a:ext uri="{FF2B5EF4-FFF2-40B4-BE49-F238E27FC236}">
                <a16:creationId xmlns:a16="http://schemas.microsoft.com/office/drawing/2014/main" id="{4CBE088D-64E0-D401-84C0-1A40BB7B4AC5}"/>
              </a:ext>
            </a:extLst>
          </p:cNvPr>
          <p:cNvPicPr>
            <a:picLocks noChangeAspect="1"/>
          </p:cNvPicPr>
          <p:nvPr/>
        </p:nvPicPr>
        <p:blipFill rotWithShape="1">
          <a:blip r:embed="rId8"/>
          <a:srcRect l="648" t="13808" r="290" b="-419"/>
          <a:stretch/>
        </p:blipFill>
        <p:spPr>
          <a:xfrm>
            <a:off x="289781" y="2589363"/>
            <a:ext cx="3415358" cy="3359889"/>
          </a:xfrm>
          <a:prstGeom prst="rect">
            <a:avLst/>
          </a:prstGeom>
        </p:spPr>
      </p:pic>
    </p:spTree>
    <p:extLst>
      <p:ext uri="{BB962C8B-B14F-4D97-AF65-F5344CB8AC3E}">
        <p14:creationId xmlns:p14="http://schemas.microsoft.com/office/powerpoint/2010/main" val="4227077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8" name="Rectangle 1127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1127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4844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Freeform: Shape 1128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975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603504" y="640263"/>
            <a:ext cx="3867912" cy="1344975"/>
          </a:xfrm>
        </p:spPr>
        <p:txBody>
          <a:bodyPr vert="horz" lIns="91440" tIns="45720" rIns="91440" bIns="45720" rtlCol="0" anchor="ctr">
            <a:normAutofit/>
          </a:bodyPr>
          <a:lstStyle/>
          <a:p>
            <a:r>
              <a:rPr lang="en-US" altLang="en-US" sz="3500" b="1" i="1" kern="1200">
                <a:solidFill>
                  <a:schemeClr val="tx1"/>
                </a:solidFill>
                <a:latin typeface="+mj-lt"/>
                <a:ea typeface="+mj-ea"/>
                <a:cs typeface="+mj-cs"/>
              </a:rPr>
              <a:t>Products and Services</a:t>
            </a:r>
            <a:endParaRPr lang="en-US" altLang="en-US" sz="3500" kern="1200">
              <a:solidFill>
                <a:schemeClr val="tx1"/>
              </a:solidFill>
              <a:latin typeface="+mj-lt"/>
              <a:ea typeface="+mj-ea"/>
              <a:cs typeface="+mj-cs"/>
            </a:endParaRPr>
          </a:p>
        </p:txBody>
      </p:sp>
      <p:sp>
        <p:nvSpPr>
          <p:cNvPr id="12" name="Content Placeholder 11">
            <a:extLst>
              <a:ext uri="{FF2B5EF4-FFF2-40B4-BE49-F238E27FC236}">
                <a16:creationId xmlns:a16="http://schemas.microsoft.com/office/drawing/2014/main" id="{C745AAD6-2DC1-7DC2-B180-2068CE4E1F37}"/>
              </a:ext>
            </a:extLst>
          </p:cNvPr>
          <p:cNvSpPr>
            <a:spLocks noGrp="1"/>
          </p:cNvSpPr>
          <p:nvPr>
            <p:ph idx="1"/>
          </p:nvPr>
        </p:nvSpPr>
        <p:spPr>
          <a:xfrm>
            <a:off x="603504" y="2121763"/>
            <a:ext cx="3867912" cy="3773010"/>
          </a:xfrm>
        </p:spPr>
        <p:txBody>
          <a:bodyPr vert="horz" lIns="91440" tIns="45720" rIns="91440" bIns="45720" rtlCol="0" anchor="t">
            <a:normAutofit/>
          </a:bodyPr>
          <a:lstStyle/>
          <a:p>
            <a:pPr>
              <a:spcAft>
                <a:spcPts val="600"/>
              </a:spcAft>
            </a:pPr>
            <a:r>
              <a:rPr lang="en-US" err="1"/>
              <a:t>BuPin</a:t>
            </a:r>
            <a:r>
              <a:rPr lang="en-US"/>
              <a:t> 100KG/220lbs Heavy Duty Scales, Foldable Industrial Scales LCD Display, Weighing Platform Scale Postal Scales, Floor Digital Scale</a:t>
            </a:r>
            <a:endParaRPr lang="en-US" sz="1700">
              <a:cs typeface="Calibri"/>
            </a:endParaRPr>
          </a:p>
          <a:p>
            <a:pPr>
              <a:spcAft>
                <a:spcPts val="600"/>
              </a:spcAft>
            </a:pPr>
            <a:r>
              <a:rPr lang="en-US">
                <a:cs typeface="Calibri"/>
              </a:rPr>
              <a:t>£39.99</a:t>
            </a:r>
            <a:endParaRPr lang="en-US" i="0" u="none" strike="noStrike" cap="none" normalizeH="0" baseline="0">
              <a:ln>
                <a:noFill/>
              </a:ln>
              <a:effectLst/>
              <a:cs typeface="Calibri"/>
            </a:endParaRPr>
          </a:p>
          <a:p>
            <a:pPr>
              <a:spcAft>
                <a:spcPts val="600"/>
              </a:spcAft>
            </a:pPr>
            <a:endParaRPr lang="en-US" sz="1700">
              <a:cs typeface="Calibri"/>
            </a:endParaRPr>
          </a:p>
        </p:txBody>
      </p:sp>
      <p:pic>
        <p:nvPicPr>
          <p:cNvPr id="10" name="Picture 10" descr="A picture containing scale, device&#10;&#10;Description automatically generated">
            <a:extLst>
              <a:ext uri="{FF2B5EF4-FFF2-40B4-BE49-F238E27FC236}">
                <a16:creationId xmlns:a16="http://schemas.microsoft.com/office/drawing/2014/main" id="{51A1F20E-812B-0183-C30A-100F9046F48B}"/>
              </a:ext>
            </a:extLst>
          </p:cNvPr>
          <p:cNvPicPr>
            <a:picLocks noChangeAspect="1"/>
          </p:cNvPicPr>
          <p:nvPr/>
        </p:nvPicPr>
        <p:blipFill>
          <a:blip r:embed="rId3"/>
          <a:stretch>
            <a:fillRect/>
          </a:stretch>
        </p:blipFill>
        <p:spPr>
          <a:xfrm>
            <a:off x="5227231" y="822648"/>
            <a:ext cx="3552722" cy="5057255"/>
          </a:xfrm>
          <a:prstGeom prst="rect">
            <a:avLst/>
          </a:prstGeom>
        </p:spPr>
      </p:pic>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306469" y="6356350"/>
            <a:ext cx="2057400" cy="365125"/>
          </a:xfrm>
        </p:spPr>
        <p:txBody>
          <a:bodyPr vert="horz" lIns="91440" tIns="45720" rIns="91440" bIns="45720" rtlCol="0" anchor="ctr">
            <a:normAutofit/>
          </a:bodyPr>
          <a:lstStyle/>
          <a:p>
            <a:pPr defTabSz="914400">
              <a:spcAft>
                <a:spcPts val="600"/>
              </a:spcAft>
              <a:defRPr/>
            </a:pPr>
            <a:fld id="{C42646B4-1ADF-47AE-B486-D5D6E23B0A98}" type="datetime1">
              <a:rPr lang="en-US" altLang="en-US">
                <a:solidFill>
                  <a:schemeClr val="bg1">
                    <a:alpha val="80000"/>
                  </a:schemeClr>
                </a:solidFill>
              </a:rPr>
              <a:pPr defTabSz="914400">
                <a:spcAft>
                  <a:spcPts val="600"/>
                </a:spcAft>
                <a:defRPr/>
              </a:pPr>
              <a:t>7/24/2022</a:t>
            </a:fld>
            <a:endParaRPr lang="en-US" altLang="en-US">
              <a:solidFill>
                <a:schemeClr val="bg1">
                  <a:alpha val="80000"/>
                </a:schemeClr>
              </a:solidFill>
            </a:endParaRPr>
          </a:p>
        </p:txBody>
      </p:sp>
    </p:spTree>
    <p:extLst>
      <p:ext uri="{BB962C8B-B14F-4D97-AF65-F5344CB8AC3E}">
        <p14:creationId xmlns:p14="http://schemas.microsoft.com/office/powerpoint/2010/main" val="225072429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FFA53-3F2E-EC5D-70A5-2D2D8CF41433}"/>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4700" b="1" i="1">
                <a:solidFill>
                  <a:srgbClr val="FFFFFF"/>
                </a:solidFill>
                <a:latin typeface="Arial"/>
                <a:cs typeface="Arial"/>
              </a:rPr>
              <a:t>Suppliers</a:t>
            </a:r>
            <a:endParaRPr lang="en-US" sz="4700">
              <a:solidFill>
                <a:srgbClr val="FFFFFF"/>
              </a:solidFill>
              <a:latin typeface="Arial"/>
              <a:cs typeface="Arial"/>
            </a:endParaRPr>
          </a:p>
        </p:txBody>
      </p:sp>
      <p:sp>
        <p:nvSpPr>
          <p:cNvPr id="9" name="Content Placeholder 8">
            <a:extLst>
              <a:ext uri="{FF2B5EF4-FFF2-40B4-BE49-F238E27FC236}">
                <a16:creationId xmlns:a16="http://schemas.microsoft.com/office/drawing/2014/main" id="{D26643B7-7766-C542-1390-91C4AA5FF083}"/>
              </a:ext>
            </a:extLst>
          </p:cNvPr>
          <p:cNvSpPr>
            <a:spLocks noGrp="1"/>
          </p:cNvSpPr>
          <p:nvPr>
            <p:ph idx="1"/>
          </p:nvPr>
        </p:nvSpPr>
        <p:spPr>
          <a:xfrm>
            <a:off x="1158208" y="1645723"/>
            <a:ext cx="6858000" cy="420001"/>
          </a:xfrm>
        </p:spPr>
        <p:txBody>
          <a:bodyPr vert="horz" lIns="91440" tIns="45720" rIns="91440" bIns="45720" rtlCol="0" anchor="t">
            <a:normAutofit/>
          </a:bodyPr>
          <a:lstStyle/>
          <a:p>
            <a:pPr marL="0" indent="0" algn="ctr">
              <a:buNone/>
            </a:pPr>
            <a:r>
              <a:rPr lang="en-US" sz="1700" i="1">
                <a:solidFill>
                  <a:schemeClr val="bg1"/>
                </a:solidFill>
              </a:rPr>
              <a:t> Detergent </a:t>
            </a:r>
            <a:endParaRPr lang="en-US" sz="1100" i="1">
              <a:solidFill>
                <a:schemeClr val="bg1"/>
              </a:solidFill>
              <a:latin typeface="Arial"/>
              <a:cs typeface="Arial"/>
            </a:endParaRPr>
          </a:p>
          <a:p>
            <a:pPr marL="0" indent="0" algn="ctr">
              <a:buNone/>
            </a:pPr>
            <a:endParaRPr lang="en-US" sz="1700" i="1">
              <a:solidFill>
                <a:schemeClr val="bg1"/>
              </a:solidFill>
              <a:cs typeface="Calibri"/>
            </a:endParaRPr>
          </a:p>
          <a:p>
            <a:pPr marL="0" indent="0" algn="ctr">
              <a:buNone/>
            </a:pPr>
            <a:endParaRPr lang="en-US" sz="1700" i="1">
              <a:solidFill>
                <a:schemeClr val="bg1"/>
              </a:solidFill>
              <a:cs typeface="Calibri"/>
            </a:endParaRPr>
          </a:p>
        </p:txBody>
      </p:sp>
      <p:cxnSp>
        <p:nvCxnSpPr>
          <p:cNvPr id="36" name="Straight Connector 3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parking&#10;&#10;Description automatically generated">
            <a:extLst>
              <a:ext uri="{FF2B5EF4-FFF2-40B4-BE49-F238E27FC236}">
                <a16:creationId xmlns:a16="http://schemas.microsoft.com/office/drawing/2014/main" id="{03667F9A-E820-8A32-6548-3082376C160A}"/>
              </a:ext>
            </a:extLst>
          </p:cNvPr>
          <p:cNvPicPr>
            <a:picLocks noChangeAspect="1"/>
          </p:cNvPicPr>
          <p:nvPr/>
        </p:nvPicPr>
        <p:blipFill>
          <a:blip r:embed="rId2"/>
          <a:stretch>
            <a:fillRect/>
          </a:stretch>
        </p:blipFill>
        <p:spPr>
          <a:xfrm>
            <a:off x="295825" y="2426818"/>
            <a:ext cx="3997637" cy="3997637"/>
          </a:xfrm>
          <a:prstGeom prst="rect">
            <a:avLst/>
          </a:prstGeom>
        </p:spPr>
      </p:pic>
      <p:cxnSp>
        <p:nvCxnSpPr>
          <p:cNvPr id="38" name="Straight Connector 3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614DC4C-D37E-709F-315F-56B61AE4500B}"/>
              </a:ext>
            </a:extLst>
          </p:cNvPr>
          <p:cNvSpPr txBox="1"/>
          <p:nvPr/>
        </p:nvSpPr>
        <p:spPr>
          <a:xfrm flipH="1">
            <a:off x="4762180" y="2652913"/>
            <a:ext cx="399953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cs typeface="Calibri"/>
            </a:endParaRPr>
          </a:p>
        </p:txBody>
      </p:sp>
      <p:sp>
        <p:nvSpPr>
          <p:cNvPr id="5" name="TextBox 4">
            <a:extLst>
              <a:ext uri="{FF2B5EF4-FFF2-40B4-BE49-F238E27FC236}">
                <a16:creationId xmlns:a16="http://schemas.microsoft.com/office/drawing/2014/main" id="{3FD44CB8-233F-6B2D-DDC2-2310DE072521}"/>
              </a:ext>
            </a:extLst>
          </p:cNvPr>
          <p:cNvSpPr txBox="1"/>
          <p:nvPr/>
        </p:nvSpPr>
        <p:spPr>
          <a:xfrm>
            <a:off x="4938802" y="27744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Calibri"/>
            </a:endParaRPr>
          </a:p>
        </p:txBody>
      </p:sp>
      <p:graphicFrame>
        <p:nvGraphicFramePr>
          <p:cNvPr id="10" name="Table 9">
            <a:extLst>
              <a:ext uri="{FF2B5EF4-FFF2-40B4-BE49-F238E27FC236}">
                <a16:creationId xmlns:a16="http://schemas.microsoft.com/office/drawing/2014/main" id="{A521E516-6C8D-7545-64DB-F870D6DDD816}"/>
              </a:ext>
            </a:extLst>
          </p:cNvPr>
          <p:cNvGraphicFramePr>
            <a:graphicFrameLocks noGrp="1"/>
          </p:cNvGraphicFramePr>
          <p:nvPr>
            <p:extLst>
              <p:ext uri="{D42A27DB-BD31-4B8C-83A1-F6EECF244321}">
                <p14:modId xmlns:p14="http://schemas.microsoft.com/office/powerpoint/2010/main" val="804201889"/>
              </p:ext>
            </p:extLst>
          </p:nvPr>
        </p:nvGraphicFramePr>
        <p:xfrm>
          <a:off x="5145673" y="2503300"/>
          <a:ext cx="3742084" cy="4255070"/>
        </p:xfrm>
        <a:graphic>
          <a:graphicData uri="http://schemas.openxmlformats.org/drawingml/2006/table">
            <a:tbl>
              <a:tblPr firstRow="1" bandRow="1">
                <a:noFill/>
                <a:tableStyleId>{5C22544A-7EE6-4342-B048-85BDC9FD1C3A}</a:tableStyleId>
              </a:tblPr>
              <a:tblGrid>
                <a:gridCol w="1267164">
                  <a:extLst>
                    <a:ext uri="{9D8B030D-6E8A-4147-A177-3AD203B41FA5}">
                      <a16:colId xmlns:a16="http://schemas.microsoft.com/office/drawing/2014/main" val="346548277"/>
                    </a:ext>
                  </a:extLst>
                </a:gridCol>
                <a:gridCol w="2474920">
                  <a:extLst>
                    <a:ext uri="{9D8B030D-6E8A-4147-A177-3AD203B41FA5}">
                      <a16:colId xmlns:a16="http://schemas.microsoft.com/office/drawing/2014/main" val="475948947"/>
                    </a:ext>
                  </a:extLst>
                </a:gridCol>
              </a:tblGrid>
              <a:tr h="434600">
                <a:tc>
                  <a:txBody>
                    <a:bodyPr/>
                    <a:lstStyle/>
                    <a:p>
                      <a:pPr fontAlgn="t"/>
                      <a:r>
                        <a:rPr lang="en-US" sz="1300" b="1" cap="none" spc="0">
                          <a:solidFill>
                            <a:schemeClr val="tx1"/>
                          </a:solidFill>
                          <a:effectLst/>
                          <a:latin typeface="Arial"/>
                        </a:rPr>
                        <a:t>BRAND NAME </a:t>
                      </a:r>
                    </a:p>
                  </a:txBody>
                  <a:tcPr marL="57728" marR="18040"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algn="ctr" fontAlgn="t"/>
                      <a:r>
                        <a:rPr lang="en-US" sz="1300" b="1" cap="none" spc="0">
                          <a:solidFill>
                            <a:schemeClr val="tx1"/>
                          </a:solidFill>
                          <a:effectLst/>
                          <a:latin typeface="Arial"/>
                        </a:rPr>
                        <a:t>ECOVER</a:t>
                      </a:r>
                    </a:p>
                  </a:txBody>
                  <a:tcPr marL="18040" marR="57728" marT="40409" marB="40409">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2277092395"/>
                  </a:ext>
                </a:extLst>
              </a:tr>
              <a:tr h="472844">
                <a:tc>
                  <a:txBody>
                    <a:bodyPr/>
                    <a:lstStyle/>
                    <a:p>
                      <a:pPr fontAlgn="t"/>
                      <a:r>
                        <a:rPr lang="en-US" sz="1300" b="1" i="1" cap="none" spc="0">
                          <a:solidFill>
                            <a:schemeClr val="tx1"/>
                          </a:solidFill>
                          <a:effectLst/>
                          <a:latin typeface="Arial"/>
                        </a:rPr>
                        <a:t>Aroma</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Lavender, E</a:t>
                      </a:r>
                      <a:r>
                        <a:rPr lang="en-US" sz="1300" b="0" i="0" u="none" strike="noStrike" cap="none" spc="0" noProof="0">
                          <a:solidFill>
                            <a:schemeClr val="tx1"/>
                          </a:solidFill>
                          <a:effectLst/>
                          <a:latin typeface="Arial"/>
                        </a:rPr>
                        <a:t>ucalyptus, Aloe Vera </a:t>
                      </a:r>
                      <a:endParaRPr lang="en-US" sz="1300" cap="none" spc="0">
                        <a:solidFill>
                          <a:schemeClr val="tx1"/>
                        </a:solidFill>
                        <a:effectLst/>
                        <a:latin typeface="Arial"/>
                      </a:endParaRP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56001961"/>
                  </a:ext>
                </a:extLst>
              </a:tr>
              <a:tr h="292051">
                <a:tc>
                  <a:txBody>
                    <a:bodyPr/>
                    <a:lstStyle/>
                    <a:p>
                      <a:pPr fontAlgn="t"/>
                      <a:r>
                        <a:rPr lang="en-US" sz="1300" b="1" i="1" cap="none" spc="0">
                          <a:solidFill>
                            <a:schemeClr val="tx1"/>
                          </a:solidFill>
                          <a:effectLst/>
                          <a:latin typeface="Arial"/>
                        </a:rPr>
                        <a:t>Composition</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Liquid</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551749335"/>
                  </a:ext>
                </a:extLst>
              </a:tr>
              <a:tr h="451983">
                <a:tc>
                  <a:txBody>
                    <a:bodyPr/>
                    <a:lstStyle/>
                    <a:p>
                      <a:pPr fontAlgn="t"/>
                      <a:r>
                        <a:rPr lang="en-US" sz="1300" b="1" i="1" cap="none" spc="0">
                          <a:solidFill>
                            <a:schemeClr val="tx1"/>
                          </a:solidFill>
                          <a:effectLst/>
                          <a:latin typeface="Arial"/>
                        </a:rPr>
                        <a:t>Article weight</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5.18 Kg</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28239786"/>
                  </a:ext>
                </a:extLst>
              </a:tr>
              <a:tr h="472844">
                <a:tc>
                  <a:txBody>
                    <a:bodyPr/>
                    <a:lstStyle/>
                    <a:p>
                      <a:pPr fontAlgn="t"/>
                      <a:r>
                        <a:rPr lang="en-US" sz="1300" b="1" i="1" cap="none" spc="0">
                          <a:solidFill>
                            <a:schemeClr val="tx1"/>
                          </a:solidFill>
                          <a:effectLst/>
                          <a:latin typeface="Arial"/>
                        </a:rPr>
                        <a:t>Formulation form</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Cold Water</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574278942"/>
                  </a:ext>
                </a:extLst>
              </a:tr>
              <a:tr h="472844">
                <a:tc>
                  <a:txBody>
                    <a:bodyPr/>
                    <a:lstStyle/>
                    <a:p>
                      <a:pPr fontAlgn="t"/>
                      <a:r>
                        <a:rPr lang="en-US" sz="1300" b="1" i="1" cap="none" spc="0">
                          <a:solidFill>
                            <a:schemeClr val="tx1"/>
                          </a:solidFill>
                          <a:effectLst/>
                          <a:latin typeface="Arial"/>
                        </a:rPr>
                        <a:t>Aspect</a:t>
                      </a:r>
                    </a:p>
                    <a:p>
                      <a:pPr lvl="0">
                        <a:buNone/>
                      </a:pPr>
                      <a:r>
                        <a:rPr lang="en-US" sz="1300" b="1" i="1" cap="none" spc="0">
                          <a:solidFill>
                            <a:schemeClr val="tx1"/>
                          </a:solidFill>
                          <a:effectLst/>
                          <a:latin typeface="Arial"/>
                        </a:rPr>
                        <a:t>L x W x H</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16.8 x 12.7 x 30 cm</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649665105"/>
                  </a:ext>
                </a:extLst>
              </a:tr>
              <a:tr h="472844">
                <a:tc>
                  <a:txBody>
                    <a:bodyPr/>
                    <a:lstStyle/>
                    <a:p>
                      <a:pPr fontAlgn="t"/>
                      <a:r>
                        <a:rPr lang="en-US" sz="1300" b="1" i="1" cap="none" spc="0">
                          <a:solidFill>
                            <a:schemeClr val="tx1"/>
                          </a:solidFill>
                          <a:effectLst/>
                          <a:latin typeface="Arial"/>
                        </a:rPr>
                        <a:t>Uses for amount</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Natural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73471705"/>
                  </a:ext>
                </a:extLst>
              </a:tr>
              <a:tr h="292051">
                <a:tc>
                  <a:txBody>
                    <a:bodyPr/>
                    <a:lstStyle/>
                    <a:p>
                      <a:pPr fontAlgn="t"/>
                      <a:r>
                        <a:rPr lang="en-US" sz="1300" b="1" i="1" cap="none" spc="0">
                          <a:solidFill>
                            <a:schemeClr val="tx1"/>
                          </a:solidFill>
                          <a:effectLst/>
                          <a:latin typeface="Arial"/>
                        </a:rPr>
                        <a:t>Units</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l" fontAlgn="t"/>
                      <a:r>
                        <a:rPr lang="en-US" sz="1300" cap="none" spc="0">
                          <a:solidFill>
                            <a:schemeClr val="tx1"/>
                          </a:solidFill>
                          <a:effectLst/>
                          <a:latin typeface="Arial"/>
                        </a:rPr>
                        <a:t>5000.0 ml</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08123491"/>
                  </a:ext>
                </a:extLst>
              </a:tr>
              <a:tr h="292051">
                <a:tc>
                  <a:txBody>
                    <a:bodyPr/>
                    <a:lstStyle/>
                    <a:p>
                      <a:pPr fontAlgn="t"/>
                      <a:r>
                        <a:rPr lang="en-US" sz="1300" b="1" i="1" cap="none" spc="0">
                          <a:solidFill>
                            <a:schemeClr val="tx1"/>
                          </a:solidFill>
                          <a:effectLst/>
                          <a:latin typeface="Arial"/>
                        </a:rPr>
                        <a:t>Volume</a:t>
                      </a:r>
                    </a:p>
                  </a:txBody>
                  <a:tcPr marL="57728" marR="18040"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pPr algn="l" fontAlgn="t"/>
                      <a:r>
                        <a:rPr lang="en-US" sz="1300" cap="none" spc="0">
                          <a:solidFill>
                            <a:schemeClr val="tx1"/>
                          </a:solidFill>
                          <a:effectLst/>
                          <a:latin typeface="Arial"/>
                        </a:rPr>
                        <a:t>5 L</a:t>
                      </a:r>
                    </a:p>
                  </a:txBody>
                  <a:tcPr marL="18040" marR="57728" marT="40409" marB="40409">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442030076"/>
                  </a:ext>
                </a:extLst>
              </a:tr>
              <a:tr h="292051">
                <a:tc>
                  <a:txBody>
                    <a:bodyPr/>
                    <a:lstStyle/>
                    <a:p>
                      <a:pPr fontAlgn="t"/>
                      <a:r>
                        <a:rPr lang="en-US" sz="1300" b="1" i="1" cap="none" spc="0">
                          <a:solidFill>
                            <a:schemeClr val="tx1"/>
                          </a:solidFill>
                          <a:effectLst/>
                          <a:latin typeface="Arial"/>
                        </a:rPr>
                        <a:t>Skin type</a:t>
                      </a:r>
                    </a:p>
                  </a:txBody>
                  <a:tcPr marL="57728" marR="18040" marT="40409" marB="40409">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tc>
                  <a:txBody>
                    <a:bodyPr/>
                    <a:lstStyle/>
                    <a:p>
                      <a:pPr algn="l" fontAlgn="t"/>
                      <a:r>
                        <a:rPr lang="en-US" sz="1300" cap="none" spc="0">
                          <a:solidFill>
                            <a:schemeClr val="tx1"/>
                          </a:solidFill>
                          <a:effectLst/>
                          <a:latin typeface="Arial"/>
                        </a:rPr>
                        <a:t>Sensitive Skin </a:t>
                      </a:r>
                    </a:p>
                  </a:txBody>
                  <a:tcPr marL="18040" marR="57728" marT="40409" marB="40409">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30194319"/>
                  </a:ext>
                </a:extLst>
              </a:tr>
              <a:tr h="292051">
                <a:tc>
                  <a:txBody>
                    <a:bodyPr/>
                    <a:lstStyle/>
                    <a:p>
                      <a:pPr lvl="0">
                        <a:buNone/>
                      </a:pPr>
                      <a:r>
                        <a:rPr lang="en-US" sz="1300" b="1" i="1" cap="none" spc="0">
                          <a:solidFill>
                            <a:schemeClr val="tx1"/>
                          </a:solidFill>
                          <a:effectLst/>
                          <a:latin typeface="Arial"/>
                        </a:rPr>
                        <a:t>Price</a:t>
                      </a:r>
                      <a:endParaRPr lang="en-US"/>
                    </a:p>
                  </a:txBody>
                  <a:tcPr marL="57727" marR="18040" marT="40409" marB="40409">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lvl="0" algn="l">
                        <a:buNone/>
                      </a:pPr>
                      <a:r>
                        <a:rPr lang="en-US" sz="1300" b="0" i="1" u="none" strike="noStrike" cap="none" spc="0" noProof="0">
                          <a:solidFill>
                            <a:schemeClr val="tx1"/>
                          </a:solidFill>
                          <a:effectLst/>
                          <a:latin typeface="Arial"/>
                        </a:rPr>
                        <a:t>11 GBP, for 3 </a:t>
                      </a:r>
                      <a:r>
                        <a:rPr lang="en-US" sz="1300" b="0" i="0" u="none" strike="noStrike" cap="none" spc="0" noProof="0">
                          <a:effectLst/>
                          <a:latin typeface="Arial"/>
                        </a:rPr>
                        <a:t>≈ 37 GBP</a:t>
                      </a:r>
                      <a:endParaRPr lang="en-US" sz="1300" b="0" i="1" u="none" strike="noStrike" cap="none" spc="0" noProof="0">
                        <a:solidFill>
                          <a:schemeClr val="tx1"/>
                        </a:solidFill>
                        <a:effectLst/>
                        <a:latin typeface="Arial"/>
                      </a:endParaRPr>
                    </a:p>
                  </a:txBody>
                  <a:tcPr marL="18040" marR="57727" marT="40409" marB="40409">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77118197"/>
                  </a:ext>
                </a:extLst>
              </a:tr>
            </a:tbl>
          </a:graphicData>
        </a:graphic>
      </p:graphicFrame>
      <p:sp>
        <p:nvSpPr>
          <p:cNvPr id="11" name="TextBox 10">
            <a:extLst>
              <a:ext uri="{FF2B5EF4-FFF2-40B4-BE49-F238E27FC236}">
                <a16:creationId xmlns:a16="http://schemas.microsoft.com/office/drawing/2014/main" id="{D8E6A76A-EA01-6302-53C2-FC3DE056022F}"/>
              </a:ext>
            </a:extLst>
          </p:cNvPr>
          <p:cNvSpPr txBox="1"/>
          <p:nvPr/>
        </p:nvSpPr>
        <p:spPr>
          <a:xfrm>
            <a:off x="5599395" y="22268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a:latin typeface="Arial"/>
                <a:cs typeface="Calibri"/>
              </a:rPr>
              <a:t>PRODUCT DESCRIPTION</a:t>
            </a:r>
            <a:endParaRPr lang="en-US" sz="1200">
              <a:latin typeface="Arial"/>
            </a:endParaRPr>
          </a:p>
        </p:txBody>
      </p:sp>
    </p:spTree>
    <p:extLst>
      <p:ext uri="{BB962C8B-B14F-4D97-AF65-F5344CB8AC3E}">
        <p14:creationId xmlns:p14="http://schemas.microsoft.com/office/powerpoint/2010/main" val="2167182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A picture containing truck, sky, road, outdoor&#10;&#10;Description automatically generated">
            <a:extLst>
              <a:ext uri="{FF2B5EF4-FFF2-40B4-BE49-F238E27FC236}">
                <a16:creationId xmlns:a16="http://schemas.microsoft.com/office/drawing/2014/main" id="{3BAD0A10-531B-DBD5-1153-9EE7A6C58FE7}"/>
              </a:ext>
            </a:extLst>
          </p:cNvPr>
          <p:cNvPicPr>
            <a:picLocks noChangeAspect="1"/>
          </p:cNvPicPr>
          <p:nvPr/>
        </p:nvPicPr>
        <p:blipFill rotWithShape="1">
          <a:blip r:embed="rId3"/>
          <a:srcRect l="5822" r="20895" b="1"/>
          <a:stretch/>
        </p:blipFill>
        <p:spPr>
          <a:xfrm>
            <a:off x="2352291" y="10"/>
            <a:ext cx="3734478"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8" name="Picture 8" descr="Graphical user interface, application&#10;&#10;Description automatically generated">
            <a:extLst>
              <a:ext uri="{FF2B5EF4-FFF2-40B4-BE49-F238E27FC236}">
                <a16:creationId xmlns:a16="http://schemas.microsoft.com/office/drawing/2014/main" id="{2C86E2B8-7C09-1DE2-AD8B-9DEFA4E8472F}"/>
              </a:ext>
            </a:extLst>
          </p:cNvPr>
          <p:cNvPicPr>
            <a:picLocks noChangeAspect="1"/>
          </p:cNvPicPr>
          <p:nvPr/>
        </p:nvPicPr>
        <p:blipFill rotWithShape="1">
          <a:blip r:embed="rId4"/>
          <a:srcRect l="36735" t="34384" r="3855" b="14900"/>
          <a:stretch/>
        </p:blipFill>
        <p:spPr>
          <a:xfrm>
            <a:off x="5377541" y="3700849"/>
            <a:ext cx="3765234" cy="2543444"/>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6" name="Picture 7">
            <a:extLst>
              <a:ext uri="{FF2B5EF4-FFF2-40B4-BE49-F238E27FC236}">
                <a16:creationId xmlns:a16="http://schemas.microsoft.com/office/drawing/2014/main" id="{134F6E46-8503-8C6D-18F9-0049FA183553}"/>
              </a:ext>
            </a:extLst>
          </p:cNvPr>
          <p:cNvPicPr>
            <a:picLocks noChangeAspect="1"/>
          </p:cNvPicPr>
          <p:nvPr/>
        </p:nvPicPr>
        <p:blipFill rotWithShape="1">
          <a:blip r:embed="rId5"/>
          <a:srcRect l="31161" r="9379" b="-2"/>
          <a:stretch/>
        </p:blipFill>
        <p:spPr>
          <a:xfrm>
            <a:off x="2392071" y="3456432"/>
            <a:ext cx="369410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8" name="Freeform: Shape 27">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9361"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952502"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4EF70-2426-C88B-3226-D98E3696F70F}"/>
              </a:ext>
            </a:extLst>
          </p:cNvPr>
          <p:cNvSpPr>
            <a:spLocks noGrp="1"/>
          </p:cNvSpPr>
          <p:nvPr>
            <p:ph type="title"/>
          </p:nvPr>
        </p:nvSpPr>
        <p:spPr>
          <a:xfrm>
            <a:off x="336042" y="685800"/>
            <a:ext cx="2105406" cy="1325563"/>
          </a:xfrm>
        </p:spPr>
        <p:txBody>
          <a:bodyPr vert="horz" lIns="91440" tIns="45720" rIns="91440" bIns="45720" rtlCol="0" anchor="ctr">
            <a:normAutofit/>
          </a:bodyPr>
          <a:lstStyle/>
          <a:p>
            <a:r>
              <a:rPr lang="en-US" sz="2400" kern="1200">
                <a:solidFill>
                  <a:schemeClr val="tx1"/>
                </a:solidFill>
                <a:latin typeface="+mj-lt"/>
                <a:ea typeface="+mj-ea"/>
                <a:cs typeface="+mj-cs"/>
              </a:rPr>
              <a:t>Delivery services </a:t>
            </a:r>
          </a:p>
        </p:txBody>
      </p:sp>
      <p:sp>
        <p:nvSpPr>
          <p:cNvPr id="32" name="Rectangle 31">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089941"/>
            <a:ext cx="21259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7E4BD65D-7BDF-4345-BD0B-3C27B644C9DC}"/>
              </a:ext>
            </a:extLst>
          </p:cNvPr>
          <p:cNvSpPr txBox="1"/>
          <p:nvPr/>
        </p:nvSpPr>
        <p:spPr>
          <a:xfrm>
            <a:off x="336042" y="2258568"/>
            <a:ext cx="2105406" cy="39227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defTabSz="914400">
              <a:lnSpc>
                <a:spcPct val="90000"/>
              </a:lnSpc>
              <a:spcAft>
                <a:spcPts val="600"/>
              </a:spcAft>
              <a:buFont typeface="Arial" panose="020B0604020202020204" pitchFamily="34" charset="0"/>
              <a:buChar char="•"/>
            </a:pPr>
            <a:r>
              <a:rPr lang="en-US" sz="1600">
                <a:latin typeface="Arial"/>
                <a:cs typeface="Arial"/>
              </a:rPr>
              <a:t>Pick-up and delivery services for laundry will be provided by our partner trucking service.</a:t>
            </a:r>
          </a:p>
          <a:p>
            <a:pPr indent="-228600" defTabSz="914400">
              <a:lnSpc>
                <a:spcPct val="90000"/>
              </a:lnSpc>
              <a:spcAft>
                <a:spcPts val="600"/>
              </a:spcAft>
              <a:buFont typeface="Arial" panose="020B0604020202020204" pitchFamily="34" charset="0"/>
              <a:buChar char="•"/>
            </a:pPr>
            <a:r>
              <a:rPr lang="en-US" sz="1600">
                <a:latin typeface="Arial"/>
                <a:cs typeface="Calibri" panose="020F0502020204030204"/>
              </a:rPr>
              <a:t>The trucks and van that will be used for our delivery service will be used as mobile advertisements promoting our business and charging other companies to advertise their companie</a:t>
            </a:r>
            <a:r>
              <a:rPr lang="en-US" sz="1500">
                <a:cs typeface="Calibri" panose="020F0502020204030204"/>
              </a:rPr>
              <a:t>s.</a:t>
            </a:r>
          </a:p>
          <a:p>
            <a:pPr defTabSz="914400">
              <a:lnSpc>
                <a:spcPct val="90000"/>
              </a:lnSpc>
              <a:spcAft>
                <a:spcPts val="600"/>
              </a:spcAft>
            </a:pPr>
            <a:endParaRPr lang="en-US">
              <a:cs typeface="Calibri" panose="020F0502020204030204"/>
            </a:endParaRPr>
          </a:p>
        </p:txBody>
      </p:sp>
      <p:pic>
        <p:nvPicPr>
          <p:cNvPr id="4" name="Picture 4" descr="A picture containing looking, person, indoor, hair&#10;&#10;Description automatically generated">
            <a:extLst>
              <a:ext uri="{FF2B5EF4-FFF2-40B4-BE49-F238E27FC236}">
                <a16:creationId xmlns:a16="http://schemas.microsoft.com/office/drawing/2014/main" id="{A9B72531-821D-B855-D89B-B4FFA28E8A69}"/>
              </a:ext>
            </a:extLst>
          </p:cNvPr>
          <p:cNvPicPr>
            <a:picLocks noChangeAspect="1"/>
          </p:cNvPicPr>
          <p:nvPr/>
        </p:nvPicPr>
        <p:blipFill rotWithShape="1">
          <a:blip r:embed="rId6"/>
          <a:srcRect l="29186" r="11436"/>
          <a:stretch/>
        </p:blipFill>
        <p:spPr>
          <a:xfrm>
            <a:off x="5553279" y="10"/>
            <a:ext cx="3590721"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5" name="TextBox 4">
            <a:extLst>
              <a:ext uri="{FF2B5EF4-FFF2-40B4-BE49-F238E27FC236}">
                <a16:creationId xmlns:a16="http://schemas.microsoft.com/office/drawing/2014/main" id="{A273450F-7ABE-A32B-EFB8-868A111CD749}"/>
              </a:ext>
            </a:extLst>
          </p:cNvPr>
          <p:cNvSpPr txBox="1"/>
          <p:nvPr/>
        </p:nvSpPr>
        <p:spPr>
          <a:xfrm>
            <a:off x="3013649" y="3061413"/>
            <a:ext cx="2972479" cy="26826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rPr>
              <a:t>(The Trucking Industry: How To Start A Business, 2019)</a:t>
            </a:r>
          </a:p>
        </p:txBody>
      </p:sp>
      <p:sp>
        <p:nvSpPr>
          <p:cNvPr id="9" name="TextBox 8">
            <a:extLst>
              <a:ext uri="{FF2B5EF4-FFF2-40B4-BE49-F238E27FC236}">
                <a16:creationId xmlns:a16="http://schemas.microsoft.com/office/drawing/2014/main" id="{8D5CEF0A-C395-817F-04DA-42BE3E3F45FD}"/>
              </a:ext>
            </a:extLst>
          </p:cNvPr>
          <p:cNvSpPr txBox="1"/>
          <p:nvPr/>
        </p:nvSpPr>
        <p:spPr>
          <a:xfrm>
            <a:off x="2812212" y="5026324"/>
            <a:ext cx="264255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latin typeface="Open Sans"/>
                <a:ea typeface="Open Sans"/>
                <a:cs typeface="Open Sans"/>
              </a:rPr>
              <a:t>(White VW Transporter T6 Custom Panel Van for sale South Wales - Go Explore Custom Vans &amp; Campers Swansea South Wales, 2022)</a:t>
            </a:r>
            <a:endParaRPr lang="en-US" sz="900">
              <a:cs typeface="Calibri"/>
            </a:endParaRPr>
          </a:p>
        </p:txBody>
      </p:sp>
    </p:spTree>
    <p:extLst>
      <p:ext uri="{BB962C8B-B14F-4D97-AF65-F5344CB8AC3E}">
        <p14:creationId xmlns:p14="http://schemas.microsoft.com/office/powerpoint/2010/main" val="304935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67" name="Rectangle 13366">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63" name="Picture 13362" descr="Calculator, pen, compass, money and a paper with graphs printed on it">
            <a:extLst>
              <a:ext uri="{FF2B5EF4-FFF2-40B4-BE49-F238E27FC236}">
                <a16:creationId xmlns:a16="http://schemas.microsoft.com/office/drawing/2014/main" id="{90A68D6C-2752-F517-8065-CED9AD123E7F}"/>
              </a:ext>
            </a:extLst>
          </p:cNvPr>
          <p:cNvPicPr>
            <a:picLocks noChangeAspect="1"/>
          </p:cNvPicPr>
          <p:nvPr/>
        </p:nvPicPr>
        <p:blipFill rotWithShape="1">
          <a:blip r:embed="rId3"/>
          <a:srcRect l="16875" t="9091" r="31109" b="-6"/>
          <a:stretch/>
        </p:blipFill>
        <p:spPr>
          <a:xfrm>
            <a:off x="2642616" y="10"/>
            <a:ext cx="6501384" cy="6857990"/>
          </a:xfrm>
          <a:prstGeom prst="rect">
            <a:avLst/>
          </a:prstGeom>
        </p:spPr>
      </p:pic>
      <p:sp>
        <p:nvSpPr>
          <p:cNvPr id="13369" name="Rectangle 13368">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58485" y="1122363"/>
            <a:ext cx="3017520" cy="3204134"/>
          </a:xfrm>
        </p:spPr>
        <p:txBody>
          <a:bodyPr vert="horz" lIns="91440" tIns="45720" rIns="91440" bIns="45720" rtlCol="0" anchor="b">
            <a:normAutofit/>
          </a:bodyPr>
          <a:lstStyle/>
          <a:p>
            <a:r>
              <a:rPr lang="en-US" altLang="en-US" sz="4200" b="1" i="1"/>
              <a:t>Market audit-Competitor’s Analysis</a:t>
            </a:r>
            <a:endParaRPr lang="en-US" altLang="en-US" sz="4200"/>
          </a:p>
        </p:txBody>
      </p:sp>
      <p:sp>
        <p:nvSpPr>
          <p:cNvPr id="13371" name="Rectangle 1337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373" name="Rectangle 1337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358485" y="6356350"/>
            <a:ext cx="910755" cy="365125"/>
          </a:xfrm>
        </p:spPr>
        <p:txBody>
          <a:bodyPr vert="horz" lIns="91440" tIns="45720" rIns="91440" bIns="45720" rtlCol="0" anchor="ctr">
            <a:normAutofit/>
          </a:bodyPr>
          <a:lstStyle/>
          <a:p>
            <a:pPr defTabSz="914400">
              <a:spcAft>
                <a:spcPts val="600"/>
              </a:spcAft>
              <a:defRPr/>
            </a:pPr>
            <a:fld id="{BFEA8610-70C2-48F7-AED7-5F19D16F3191}" type="datetime1">
              <a:rPr lang="en-US" altLang="en-US" sz="1000">
                <a:solidFill>
                  <a:schemeClr val="tx1">
                    <a:lumMod val="50000"/>
                    <a:lumOff val="50000"/>
                  </a:schemeClr>
                </a:solidFill>
                <a:latin typeface="Calibri" panose="020F0502020204030204"/>
              </a:rPr>
              <a:pPr defTabSz="914400">
                <a:spcAft>
                  <a:spcPts val="600"/>
                </a:spcAft>
                <a:defRPr/>
              </a:pPr>
              <a:t>7/24/2022</a:t>
            </a:fld>
            <a:endParaRPr lang="en-US" altLang="en-US" sz="1000">
              <a:solidFill>
                <a:schemeClr val="tx1">
                  <a:lumMod val="50000"/>
                  <a:lumOff val="50000"/>
                </a:schemeClr>
              </a:solidFill>
              <a:latin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2CE33-CE19-AE58-0F06-ECE3EF276417}"/>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b="1" i="1" kern="1200">
                <a:solidFill>
                  <a:schemeClr val="bg1"/>
                </a:solidFill>
                <a:latin typeface="Arial"/>
                <a:cs typeface="Arial"/>
              </a:rPr>
              <a:t>Competitor’s</a:t>
            </a:r>
            <a:r>
              <a:rPr lang="en-US" sz="2800" b="1" i="1">
                <a:solidFill>
                  <a:schemeClr val="bg1"/>
                </a:solidFill>
                <a:latin typeface="Arial"/>
                <a:cs typeface="Arial"/>
              </a:rPr>
              <a:t> SWOT Analysis</a:t>
            </a:r>
            <a:endParaRPr lang="en-US" sz="2800" i="1" kern="1200">
              <a:solidFill>
                <a:schemeClr val="bg1"/>
              </a:solidFill>
              <a:latin typeface="Arial"/>
              <a:cs typeface="Arial"/>
            </a:endParaRPr>
          </a:p>
        </p:txBody>
      </p:sp>
      <p:graphicFrame>
        <p:nvGraphicFramePr>
          <p:cNvPr id="4" name="Table 4">
            <a:extLst>
              <a:ext uri="{FF2B5EF4-FFF2-40B4-BE49-F238E27FC236}">
                <a16:creationId xmlns:a16="http://schemas.microsoft.com/office/drawing/2014/main" id="{938ADC63-C16D-D121-E37C-8AFF7075C8F8}"/>
              </a:ext>
            </a:extLst>
          </p:cNvPr>
          <p:cNvGraphicFramePr>
            <a:graphicFrameLocks noGrp="1"/>
          </p:cNvGraphicFramePr>
          <p:nvPr>
            <p:ph idx="1"/>
            <p:extLst>
              <p:ext uri="{D42A27DB-BD31-4B8C-83A1-F6EECF244321}">
                <p14:modId xmlns:p14="http://schemas.microsoft.com/office/powerpoint/2010/main" val="1323303124"/>
              </p:ext>
            </p:extLst>
          </p:nvPr>
        </p:nvGraphicFramePr>
        <p:xfrm>
          <a:off x="498021" y="1461407"/>
          <a:ext cx="8027786" cy="5318328"/>
        </p:xfrm>
        <a:graphic>
          <a:graphicData uri="http://schemas.openxmlformats.org/drawingml/2006/table">
            <a:tbl>
              <a:tblPr firstRow="1" bandRow="1">
                <a:noFill/>
                <a:tableStyleId>{5C22544A-7EE6-4342-B048-85BDC9FD1C3A}</a:tableStyleId>
              </a:tblPr>
              <a:tblGrid>
                <a:gridCol w="2041117">
                  <a:extLst>
                    <a:ext uri="{9D8B030D-6E8A-4147-A177-3AD203B41FA5}">
                      <a16:colId xmlns:a16="http://schemas.microsoft.com/office/drawing/2014/main" val="617735616"/>
                    </a:ext>
                  </a:extLst>
                </a:gridCol>
                <a:gridCol w="2203550">
                  <a:extLst>
                    <a:ext uri="{9D8B030D-6E8A-4147-A177-3AD203B41FA5}">
                      <a16:colId xmlns:a16="http://schemas.microsoft.com/office/drawing/2014/main" val="1159535270"/>
                    </a:ext>
                  </a:extLst>
                </a:gridCol>
                <a:gridCol w="1908397">
                  <a:extLst>
                    <a:ext uri="{9D8B030D-6E8A-4147-A177-3AD203B41FA5}">
                      <a16:colId xmlns:a16="http://schemas.microsoft.com/office/drawing/2014/main" val="796377337"/>
                    </a:ext>
                  </a:extLst>
                </a:gridCol>
                <a:gridCol w="1874722">
                  <a:extLst>
                    <a:ext uri="{9D8B030D-6E8A-4147-A177-3AD203B41FA5}">
                      <a16:colId xmlns:a16="http://schemas.microsoft.com/office/drawing/2014/main" val="2292578527"/>
                    </a:ext>
                  </a:extLst>
                </a:gridCol>
              </a:tblGrid>
              <a:tr h="979714">
                <a:tc>
                  <a:txBody>
                    <a:bodyPr/>
                    <a:lstStyle/>
                    <a:p>
                      <a:pPr marL="0" marR="0" lvl="0" indent="0" algn="ctr">
                        <a:lnSpc>
                          <a:spcPct val="100000"/>
                        </a:lnSpc>
                        <a:spcBef>
                          <a:spcPts val="0"/>
                        </a:spcBef>
                        <a:spcAft>
                          <a:spcPts val="0"/>
                        </a:spcAft>
                        <a:buClr>
                          <a:srgbClr val="FFFFFF"/>
                        </a:buClr>
                        <a:buNone/>
                      </a:pPr>
                      <a:endParaRPr lang="en-US" sz="1800" b="1" i="0" u="none" strike="noStrike" cap="none" spc="0" noProof="0">
                        <a:solidFill>
                          <a:schemeClr val="tx1"/>
                        </a:solidFill>
                        <a:latin typeface="Arial"/>
                      </a:endParaRPr>
                    </a:p>
                    <a:p>
                      <a:pPr marL="0" marR="0" lvl="0" indent="0" algn="ctr">
                        <a:lnSpc>
                          <a:spcPct val="100000"/>
                        </a:lnSpc>
                        <a:spcBef>
                          <a:spcPts val="0"/>
                        </a:spcBef>
                        <a:spcAft>
                          <a:spcPts val="0"/>
                        </a:spcAft>
                        <a:buNone/>
                      </a:pPr>
                      <a:r>
                        <a:rPr lang="en-US" sz="1800" b="1" i="0" u="none" strike="noStrike" cap="none" spc="0" noProof="0">
                          <a:solidFill>
                            <a:schemeClr val="tx1"/>
                          </a:solidFill>
                          <a:latin typeface="Arial"/>
                        </a:rPr>
                        <a:t>Strength </a:t>
                      </a:r>
                    </a:p>
                    <a:p>
                      <a:pPr lvl="0" algn="ctr">
                        <a:buNone/>
                      </a:pP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Weaknesses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Opportunities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tc>
                  <a:txBody>
                    <a:bodyPr/>
                    <a:lstStyle/>
                    <a:p>
                      <a:pPr lvl="0" algn="ctr">
                        <a:buNone/>
                      </a:pPr>
                      <a:r>
                        <a:rPr lang="en-US" sz="1800" b="1" i="0" u="none" strike="noStrike" cap="none" spc="0" noProof="0">
                          <a:solidFill>
                            <a:schemeClr val="tx1"/>
                          </a:solidFill>
                          <a:latin typeface="Arial"/>
                        </a:rPr>
                        <a:t>Threats</a:t>
                      </a:r>
                      <a:endParaRPr lang="en-US" sz="1800" b="1" cap="none" spc="0">
                        <a:solidFill>
                          <a:schemeClr val="tx1"/>
                        </a:solidFill>
                        <a:latin typeface="Arial"/>
                      </a:endParaRPr>
                    </a:p>
                  </a:txBody>
                  <a:tcPr marL="115840" marR="115840" marT="81088" marB="81088" anchor="ctr">
                    <a:lnL w="12700" cmpd="sng">
                      <a:solidFill>
                        <a:schemeClr val="tx1"/>
                      </a:solidFill>
                    </a:lnL>
                    <a:lnR w="12700" cmpd="sng">
                      <a:solidFill>
                        <a:schemeClr val="tx1"/>
                      </a:solidFill>
                    </a:lnR>
                    <a:lnT w="12700" cap="flat" cmpd="sng" algn="ctr">
                      <a:solidFill>
                        <a:schemeClr val="tx1"/>
                      </a:solidFill>
                      <a:prstDash val="solid"/>
                    </a:lnT>
                    <a:lnB w="12700" cmpd="sng">
                      <a:solidFill>
                        <a:schemeClr val="tx1"/>
                      </a:solidFill>
                    </a:lnB>
                    <a:noFill/>
                  </a:tcPr>
                </a:tc>
                <a:extLst>
                  <a:ext uri="{0D108BD9-81ED-4DB2-BD59-A6C34878D82A}">
                    <a16:rowId xmlns:a16="http://schemas.microsoft.com/office/drawing/2014/main" val="3892136927"/>
                  </a:ext>
                </a:extLst>
              </a:tr>
              <a:tr h="815312">
                <a:tc>
                  <a:txBody>
                    <a:bodyPr/>
                    <a:lstStyle/>
                    <a:p>
                      <a:r>
                        <a:rPr lang="en-US" sz="1600" cap="none" spc="0">
                          <a:solidFill>
                            <a:schemeClr val="tx1"/>
                          </a:solidFill>
                          <a:latin typeface="Arial"/>
                        </a:rPr>
                        <a:t>Offer convenient services for all ages categories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Operating costs keep on rising</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Large target market</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lnT>
                    <a:lnB w="12700" cap="flat" cmpd="sng" algn="ctr">
                      <a:solidFill>
                        <a:schemeClr val="tx1"/>
                      </a:solidFill>
                      <a:prstDash val="solid"/>
                    </a:lnB>
                    <a:noFill/>
                  </a:tcPr>
                </a:tc>
                <a:tc>
                  <a:txBody>
                    <a:bodyPr/>
                    <a:lstStyle/>
                    <a:p>
                      <a:r>
                        <a:rPr lang="en-US" sz="1600" cap="none" spc="0">
                          <a:solidFill>
                            <a:schemeClr val="tx1"/>
                          </a:solidFill>
                          <a:latin typeface="Arial"/>
                        </a:rPr>
                        <a:t>No profit at first month</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lnT>
                    <a:lnB w="12700" cap="flat" cmpd="sng" algn="ctr">
                      <a:solidFill>
                        <a:schemeClr val="tx1"/>
                      </a:solidFill>
                      <a:prstDash val="solid"/>
                    </a:lnB>
                    <a:noFill/>
                  </a:tcPr>
                </a:tc>
                <a:extLst>
                  <a:ext uri="{0D108BD9-81ED-4DB2-BD59-A6C34878D82A}">
                    <a16:rowId xmlns:a16="http://schemas.microsoft.com/office/drawing/2014/main" val="3824573766"/>
                  </a:ext>
                </a:extLst>
              </a:tr>
              <a:tr h="1037667">
                <a:tc>
                  <a:txBody>
                    <a:bodyPr/>
                    <a:lstStyle/>
                    <a:p>
                      <a:r>
                        <a:rPr lang="en-US" sz="1600" cap="none" spc="0">
                          <a:solidFill>
                            <a:schemeClr val="tx1"/>
                          </a:solidFill>
                          <a:latin typeface="Arial"/>
                        </a:rPr>
                        <a:t>Strong relationships with suppliers,</a:t>
                      </a:r>
                    </a:p>
                    <a:p>
                      <a:pPr lvl="0">
                        <a:buNone/>
                      </a:pPr>
                      <a:r>
                        <a:rPr lang="en-US" sz="1600" cap="none" spc="0">
                          <a:solidFill>
                            <a:schemeClr val="tx1"/>
                          </a:solidFill>
                          <a:latin typeface="Arial"/>
                        </a:rPr>
                        <a:t>Good location</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A part of the business depends on relationship with the suppliers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Represent a consistent market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r>
                        <a:rPr lang="en-US" sz="1600" cap="none" spc="0">
                          <a:solidFill>
                            <a:schemeClr val="tx1"/>
                          </a:solidFill>
                          <a:latin typeface="Arial"/>
                        </a:rPr>
                        <a:t>Seasonal market demand </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1357371037"/>
                  </a:ext>
                </a:extLst>
              </a:tr>
              <a:tr h="815312">
                <a:tc>
                  <a:txBody>
                    <a:bodyPr/>
                    <a:lstStyle/>
                    <a:p>
                      <a:r>
                        <a:rPr lang="en-US" sz="1600" cap="none" spc="0">
                          <a:solidFill>
                            <a:schemeClr val="tx1"/>
                          </a:solidFill>
                          <a:latin typeface="Arial"/>
                        </a:rPr>
                        <a:t>Low risk of non-delivered orders</a:t>
                      </a:r>
                    </a:p>
                  </a:txBody>
                  <a:tcPr marL="115840" marR="115840" marT="81088" marB="81088">
                    <a:lnL w="12700" cap="flat" cmpd="sng" algn="ctr">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Marketing gaps</a:t>
                      </a: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600" b="0" i="0" u="none" strike="noStrike" cap="none" spc="0" noProof="0">
                          <a:solidFill>
                            <a:schemeClr val="tx1"/>
                          </a:solidFill>
                          <a:latin typeface="Arial"/>
                        </a:rPr>
                        <a:t>Population growth, immigration</a:t>
                      </a:r>
                      <a:endParaRPr lang="en-US" sz="160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r>
                        <a:rPr lang="en-US" sz="1600" cap="none" spc="0">
                          <a:solidFill>
                            <a:schemeClr val="tx1"/>
                          </a:solidFill>
                          <a:latin typeface="Arial"/>
                        </a:rPr>
                        <a:t>Covid-19</a:t>
                      </a:r>
                    </a:p>
                  </a:txBody>
                  <a:tcPr marL="115840" marR="115840" marT="81088" marB="81088">
                    <a:lnL w="12700" cmpd="sng">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974555694"/>
                  </a:ext>
                </a:extLst>
              </a:tr>
              <a:tr h="1408264">
                <a:tc>
                  <a:txBody>
                    <a:bodyPr/>
                    <a:lstStyle/>
                    <a:p>
                      <a:pPr lvl="0">
                        <a:buNone/>
                      </a:pPr>
                      <a:r>
                        <a:rPr lang="en-US" sz="1500" b="0" i="0" u="none" strike="noStrike" cap="none" spc="0" noProof="0">
                          <a:latin typeface="Arial"/>
                        </a:rPr>
                        <a:t>Offer and pay special attention to people with sensitive skin or dermatological problems.</a:t>
                      </a: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tc>
                  <a:txBody>
                    <a:bodyPr/>
                    <a:lstStyle/>
                    <a:p>
                      <a:endParaRPr lang="en-US" sz="1500" cap="none" spc="0">
                        <a:solidFill>
                          <a:schemeClr val="tx1"/>
                        </a:solidFill>
                        <a:latin typeface="Arial"/>
                      </a:endParaRPr>
                    </a:p>
                  </a:txBody>
                  <a:tcPr marL="115840" marR="115840" marT="81088" marB="81088">
                    <a:lnL w="12700" cmpd="sng">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95000"/>
                      </a:schemeClr>
                    </a:solidFill>
                  </a:tcPr>
                </a:tc>
                <a:extLst>
                  <a:ext uri="{0D108BD9-81ED-4DB2-BD59-A6C34878D82A}">
                    <a16:rowId xmlns:a16="http://schemas.microsoft.com/office/drawing/2014/main" val="3916860451"/>
                  </a:ext>
                </a:extLst>
              </a:tr>
            </a:tbl>
          </a:graphicData>
        </a:graphic>
      </p:graphicFrame>
    </p:spTree>
    <p:extLst>
      <p:ext uri="{BB962C8B-B14F-4D97-AF65-F5344CB8AC3E}">
        <p14:creationId xmlns:p14="http://schemas.microsoft.com/office/powerpoint/2010/main" val="1199774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2">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28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4">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767261"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56">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4693"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704088"/>
            <a:ext cx="2647464" cy="2980944"/>
          </a:xfrm>
        </p:spPr>
        <p:txBody>
          <a:bodyPr>
            <a:normAutofit/>
          </a:bodyPr>
          <a:lstStyle/>
          <a:p>
            <a:r>
              <a:rPr lang="en-GB">
                <a:solidFill>
                  <a:schemeClr val="bg1"/>
                </a:solidFill>
              </a:rPr>
              <a:t>Market Audit-PESTLE Analysis</a:t>
            </a:r>
          </a:p>
        </p:txBody>
      </p:sp>
      <p:sp>
        <p:nvSpPr>
          <p:cNvPr id="21" name="Content Placeholder 20">
            <a:extLst>
              <a:ext uri="{FF2B5EF4-FFF2-40B4-BE49-F238E27FC236}">
                <a16:creationId xmlns:a16="http://schemas.microsoft.com/office/drawing/2014/main" id="{8A55734A-9A2F-B895-270F-DB943779327D}"/>
              </a:ext>
            </a:extLst>
          </p:cNvPr>
          <p:cNvSpPr>
            <a:spLocks noGrp="1"/>
          </p:cNvSpPr>
          <p:nvPr>
            <p:ph idx="1"/>
          </p:nvPr>
        </p:nvSpPr>
        <p:spPr>
          <a:xfrm>
            <a:off x="4659307" y="704088"/>
            <a:ext cx="3851470" cy="5248656"/>
          </a:xfrm>
        </p:spPr>
        <p:txBody>
          <a:bodyPr vert="horz" lIns="91440" tIns="45720" rIns="91440" bIns="45720" rtlCol="0" anchor="ctr">
            <a:normAutofit/>
          </a:bodyPr>
          <a:lstStyle/>
          <a:p>
            <a:r>
              <a:rPr lang="en-GB" sz="800" b="1">
                <a:ea typeface="+mn-lt"/>
                <a:cs typeface="+mn-lt"/>
              </a:rPr>
              <a:t>Political</a:t>
            </a:r>
            <a:r>
              <a:rPr lang="en-GB" sz="800">
                <a:ea typeface="+mn-lt"/>
                <a:cs typeface="+mn-lt"/>
              </a:rPr>
              <a:t>: political factors the government can raise or lower their corporation tax this will impact on the profits of businesses like laundry services. The government can also affect the business by increasing value added tax or products that the business uses to wash people’s clothes what is that it could be more expensive to buy the products. The government can bring in new laws like the national minimum wage which will impact on the business profit and employment rights. </a:t>
            </a:r>
            <a:endParaRPr lang="en-GB" sz="800">
              <a:cs typeface="Calibri" panose="020F0502020204030204"/>
            </a:endParaRPr>
          </a:p>
          <a:p>
            <a:r>
              <a:rPr lang="x-none" sz="800">
                <a:ea typeface="+mn-lt"/>
                <a:cs typeface="+mn-lt"/>
              </a:rPr>
              <a:t>That the business will have to pedal plays more mone</a:t>
            </a:r>
            <a:r>
              <a:rPr lang="en-GB" sz="800">
                <a:ea typeface="+mn-lt"/>
                <a:cs typeface="+mn-lt"/>
              </a:rPr>
              <a:t>y. </a:t>
            </a:r>
            <a:endParaRPr lang="en-GB" sz="800"/>
          </a:p>
          <a:p>
            <a:r>
              <a:rPr lang="en-GB" sz="800" b="1">
                <a:ea typeface="+mn-lt"/>
                <a:cs typeface="+mn-lt"/>
              </a:rPr>
              <a:t>Economic:</a:t>
            </a:r>
            <a:r>
              <a:rPr lang="en-GB" sz="800">
                <a:ea typeface="+mn-lt"/>
                <a:cs typeface="+mn-lt"/>
              </a:rPr>
              <a:t> Economic factors will affect the economy for example interest rate, tax rate, laws, policies, wage and government activities. This won’t really affect the laundry business. </a:t>
            </a:r>
            <a:endParaRPr lang="en-GB" sz="800"/>
          </a:p>
          <a:p>
            <a:r>
              <a:rPr lang="en-GB" sz="800" b="1">
                <a:ea typeface="+mn-lt"/>
                <a:cs typeface="+mn-lt"/>
              </a:rPr>
              <a:t>Social: </a:t>
            </a:r>
            <a:r>
              <a:rPr lang="en-GB" sz="800">
                <a:ea typeface="+mn-lt"/>
                <a:cs typeface="+mn-lt"/>
              </a:rPr>
              <a:t>Social factors is the forces within society such as family, friends, colleagues, neighbours and the media are all social factors. These are very important factors for the business because it could affect the business in a good way or in a bad way. Such as people’s opinions and peoples interests for example the laundry business when he starts off, they will need to have customers to come, with that we will invite our family, friends, colleagues or neighbours to come and try our new business if they like it they will spread the news to all their friends with that the friends will come, and they will also spread the news with that it’s good we will make a lot of profit because we have a good reputation. </a:t>
            </a:r>
            <a:endParaRPr lang="en-GB" sz="800"/>
          </a:p>
          <a:p>
            <a:r>
              <a:rPr lang="en-GB" sz="800" b="1">
                <a:ea typeface="+mn-lt"/>
                <a:cs typeface="+mn-lt"/>
              </a:rPr>
              <a:t>Technological </a:t>
            </a:r>
            <a:endParaRPr lang="en-GB" sz="800"/>
          </a:p>
          <a:p>
            <a:r>
              <a:rPr lang="x-none" sz="800">
                <a:ea typeface="+mn-lt"/>
                <a:cs typeface="+mn-lt"/>
              </a:rPr>
              <a:t>Technological factors bring</a:t>
            </a:r>
            <a:r>
              <a:rPr lang="en-GB" sz="800">
                <a:ea typeface="+mn-lt"/>
                <a:cs typeface="+mn-lt"/>
              </a:rPr>
              <a:t>s </a:t>
            </a:r>
            <a:r>
              <a:rPr lang="x-none" sz="800">
                <a:ea typeface="+mn-lt"/>
                <a:cs typeface="+mn-lt"/>
              </a:rPr>
              <a:t>in </a:t>
            </a:r>
            <a:r>
              <a:rPr lang="en-GB" sz="800">
                <a:ea typeface="+mn-lt"/>
                <a:cs typeface="+mn-lt"/>
              </a:rPr>
              <a:t>a lot </a:t>
            </a:r>
            <a:r>
              <a:rPr lang="x-none" sz="800">
                <a:ea typeface="+mn-lt"/>
                <a:cs typeface="+mn-lt"/>
              </a:rPr>
              <a:t> of advantages and a lot of opportunities for businesses such as laundry</a:t>
            </a:r>
            <a:r>
              <a:rPr lang="en-GB" sz="800">
                <a:ea typeface="+mn-lt"/>
                <a:cs typeface="+mn-lt"/>
              </a:rPr>
              <a:t>,</a:t>
            </a:r>
            <a:r>
              <a:rPr lang="x-none" sz="800">
                <a:ea typeface="+mn-lt"/>
                <a:cs typeface="+mn-lt"/>
              </a:rPr>
              <a:t> we can create a new app a new product and services for the customers</a:t>
            </a:r>
            <a:r>
              <a:rPr lang="en-GB" sz="800">
                <a:ea typeface="+mn-lt"/>
                <a:cs typeface="+mn-lt"/>
              </a:rPr>
              <a:t>. T</a:t>
            </a:r>
            <a:r>
              <a:rPr lang="x-none" sz="800">
                <a:ea typeface="+mn-lt"/>
                <a:cs typeface="+mn-lt"/>
              </a:rPr>
              <a:t>here</a:t>
            </a:r>
            <a:r>
              <a:rPr lang="en-GB" sz="800">
                <a:ea typeface="+mn-lt"/>
                <a:cs typeface="+mn-lt"/>
              </a:rPr>
              <a:t> by </a:t>
            </a:r>
            <a:r>
              <a:rPr lang="x-none" sz="800">
                <a:ea typeface="+mn-lt"/>
                <a:cs typeface="+mn-lt"/>
              </a:rPr>
              <a:t>creating an entire new market for businesses with that we will be different from other businesses because we have something different that no other business as</a:t>
            </a:r>
            <a:r>
              <a:rPr lang="en-GB" sz="800">
                <a:ea typeface="+mn-lt"/>
                <a:cs typeface="+mn-lt"/>
              </a:rPr>
              <a:t> also, we are creating new products it can also reduce costs. </a:t>
            </a:r>
            <a:endParaRPr lang="en-GB" sz="800"/>
          </a:p>
          <a:p>
            <a:r>
              <a:rPr lang="en-GB" sz="800" b="1">
                <a:ea typeface="+mn-lt"/>
                <a:cs typeface="+mn-lt"/>
              </a:rPr>
              <a:t>Legal</a:t>
            </a:r>
            <a:r>
              <a:rPr lang="en-GB" sz="800">
                <a:ea typeface="+mn-lt"/>
                <a:cs typeface="+mn-lt"/>
              </a:rPr>
              <a:t> </a:t>
            </a:r>
            <a:endParaRPr lang="en-GB" sz="800"/>
          </a:p>
          <a:p>
            <a:r>
              <a:rPr lang="en-GB" sz="800">
                <a:ea typeface="+mn-lt"/>
                <a:cs typeface="+mn-lt"/>
              </a:rPr>
              <a:t>Legal factors may affect both internal and external environment of the business for example laundry this could affect the policies in the procedures of the company, and it could control the employment safety and regulations this could include your employment laws, consumers protection and environmental regulations. </a:t>
            </a:r>
            <a:endParaRPr lang="en-GB" sz="800"/>
          </a:p>
          <a:p>
            <a:r>
              <a:rPr lang="en-GB" sz="800">
                <a:ea typeface="+mn-lt"/>
                <a:cs typeface="+mn-lt"/>
              </a:rPr>
              <a:t>  </a:t>
            </a:r>
            <a:endParaRPr lang="en-GB" sz="800"/>
          </a:p>
          <a:p>
            <a:r>
              <a:rPr lang="en-GB" sz="800" b="1">
                <a:ea typeface="+mn-lt"/>
                <a:cs typeface="+mn-lt"/>
              </a:rPr>
              <a:t>Environmental </a:t>
            </a:r>
            <a:endParaRPr lang="en-GB" sz="800"/>
          </a:p>
          <a:p>
            <a:r>
              <a:rPr lang="en-GB" sz="800">
                <a:ea typeface="+mn-lt"/>
                <a:cs typeface="+mn-lt"/>
              </a:rPr>
              <a:t>Environmental factors could affect our business for example if its running if we don’t have the right packaging it could complicate things. </a:t>
            </a:r>
            <a:endParaRPr lang="en-GB" sz="800"/>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solidFill>
                  <a:schemeClr val="bg1"/>
                </a:solidFill>
              </a:rPr>
              <a:pPr>
                <a:spcAft>
                  <a:spcPts val="600"/>
                </a:spcAft>
                <a:defRPr/>
              </a:pPr>
              <a:t>24/07/2022</a:t>
            </a:fld>
            <a:endParaRPr lang="en-GB" altLang="en-US">
              <a:solidFill>
                <a:schemeClr val="bg1"/>
              </a:solidFill>
            </a:endParaRPr>
          </a:p>
        </p:txBody>
      </p:sp>
      <p:sp>
        <p:nvSpPr>
          <p:cNvPr id="5" name="Footer Placeholder 4"/>
          <p:cNvSpPr>
            <a:spLocks noGrp="1"/>
          </p:cNvSpPr>
          <p:nvPr>
            <p:ph type="ftr" sz="quarter" idx="11"/>
          </p:nvPr>
        </p:nvSpPr>
        <p:spPr>
          <a:xfrm>
            <a:off x="3028950" y="6356350"/>
            <a:ext cx="3086100" cy="365125"/>
          </a:xfrm>
        </p:spPr>
        <p:txBody>
          <a:bodyPr anchor="ctr">
            <a:normAutofit/>
          </a:bodyPr>
          <a:lstStyle/>
          <a:p>
            <a:pPr>
              <a:spcAft>
                <a:spcPts val="600"/>
              </a:spcAft>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gn="ctr"/>
            <a:r>
              <a:rPr lang="en-US" sz="2800">
                <a:solidFill>
                  <a:schemeClr val="bg1"/>
                </a:solidFill>
              </a:rPr>
              <a:t>Statistics, Business rating out of 5 </a:t>
            </a:r>
            <a:endParaRPr lang="en-US" sz="2800" kern="1200">
              <a:solidFill>
                <a:schemeClr val="bg1"/>
              </a:solidFill>
              <a:latin typeface="+mj-lt"/>
              <a:ea typeface="+mj-ea"/>
              <a:cs typeface="+mj-cs"/>
            </a:endParaRPr>
          </a:p>
        </p:txBody>
      </p:sp>
      <p:sp>
        <p:nvSpPr>
          <p:cNvPr id="4" name="Date Placeholder 3"/>
          <p:cNvSpPr>
            <a:spLocks noGrp="1"/>
          </p:cNvSpPr>
          <p:nvPr>
            <p:ph type="dt" sz="half" idx="10"/>
          </p:nvPr>
        </p:nvSpPr>
        <p:spPr>
          <a:xfrm>
            <a:off x="628650" y="6356350"/>
            <a:ext cx="2057400" cy="365125"/>
          </a:xfrm>
        </p:spPr>
        <p:txBody>
          <a:bodyPr vert="horz" lIns="91440" tIns="45720" rIns="91440" bIns="45720" rtlCol="0" anchor="ctr">
            <a:normAutofit/>
          </a:bodyPr>
          <a:lstStyle/>
          <a:p>
            <a:pPr defTabSz="914400">
              <a:spcAft>
                <a:spcPts val="600"/>
              </a:spcAft>
              <a:defRPr/>
            </a:pPr>
            <a:fld id="{384B99DA-8C13-4E5F-AA0A-1F1000BE46CB}" type="datetime1">
              <a:rPr lang="en-US" altLang="en-US"/>
              <a:pPr defTabSz="914400">
                <a:spcAft>
                  <a:spcPts val="600"/>
                </a:spcAft>
                <a:defRPr/>
              </a:pPr>
              <a:t>7/24/2022</a:t>
            </a:fld>
            <a:endParaRPr lang="en-US" altLang="en-US"/>
          </a:p>
        </p:txBody>
      </p:sp>
      <p:sp>
        <p:nvSpPr>
          <p:cNvPr id="5" name="Footer Placeholder 4"/>
          <p:cNvSpPr>
            <a:spLocks noGrp="1"/>
          </p:cNvSpPr>
          <p:nvPr>
            <p:ph type="ftr" sz="quarter" idx="11"/>
          </p:nvPr>
        </p:nvSpPr>
        <p:spPr>
          <a:xfrm>
            <a:off x="3028950" y="6356350"/>
            <a:ext cx="3086100" cy="365125"/>
          </a:xfrm>
        </p:spPr>
        <p:txBody>
          <a:bodyPr vert="horz" lIns="91440" tIns="45720" rIns="91440" bIns="45720" rtlCol="0" anchor="ctr">
            <a:normAutofit/>
          </a:bodyPr>
          <a:lstStyle/>
          <a:p>
            <a:pPr defTabSz="914400">
              <a:spcAft>
                <a:spcPts val="600"/>
              </a:spcAft>
              <a:defRPr/>
            </a:pPr>
            <a:r>
              <a:rPr lang="en-US" altLang="en-US" kern="1200">
                <a:solidFill>
                  <a:schemeClr val="tx1">
                    <a:tint val="75000"/>
                  </a:schemeClr>
                </a:solidFill>
                <a:latin typeface="+mn-lt"/>
                <a:ea typeface="+mn-ea"/>
                <a:cs typeface="+mn-cs"/>
              </a:rPr>
              <a:t>Mary March</a:t>
            </a:r>
          </a:p>
        </p:txBody>
      </p:sp>
      <p:graphicFrame>
        <p:nvGraphicFramePr>
          <p:cNvPr id="6" name="Chart 5" descr="Chart type: Clustered Bar. 'Field1' by 'Field1'&#10;&#10;Description automatically generated">
            <a:extLst>
              <a:ext uri="{FF2B5EF4-FFF2-40B4-BE49-F238E27FC236}">
                <a16:creationId xmlns:a16="http://schemas.microsoft.com/office/drawing/2014/main" id="{A0A7B7E6-4710-A65F-AAF7-383768E850A4}"/>
              </a:ext>
            </a:extLst>
          </p:cNvPr>
          <p:cNvGraphicFramePr>
            <a:graphicFrameLocks/>
          </p:cNvGraphicFramePr>
          <p:nvPr>
            <p:extLst>
              <p:ext uri="{D42A27DB-BD31-4B8C-83A1-F6EECF244321}">
                <p14:modId xmlns:p14="http://schemas.microsoft.com/office/powerpoint/2010/main" val="4121553418"/>
              </p:ext>
            </p:extLst>
          </p:nvPr>
        </p:nvGraphicFramePr>
        <p:xfrm>
          <a:off x="482600" y="1675227"/>
          <a:ext cx="8178799" cy="43941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856974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pPr algn="ctr"/>
            <a:r>
              <a:rPr lang="en-GB" sz="4500"/>
              <a:t>Target Market</a:t>
            </a:r>
          </a:p>
        </p:txBody>
      </p:sp>
      <p:sp>
        <p:nvSpPr>
          <p:cNvPr id="4" name="Date Placeholder 3"/>
          <p:cNvSpPr>
            <a:spLocks noGrp="1"/>
          </p:cNvSpPr>
          <p:nvPr>
            <p:ph type="dt" sz="half" idx="10"/>
          </p:nvPr>
        </p:nvSpPr>
        <p:spPr>
          <a:xfrm>
            <a:off x="628650" y="6356350"/>
            <a:ext cx="2057400" cy="365125"/>
          </a:xfrm>
        </p:spPr>
        <p:txBody>
          <a:bodyPr>
            <a:normAutofit/>
          </a:bodyPr>
          <a:lstStyle/>
          <a:p>
            <a:pPr>
              <a:spcAft>
                <a:spcPts val="600"/>
              </a:spcAft>
              <a:defRPr/>
            </a:pPr>
            <a:fld id="{384B99DA-8C13-4E5F-AA0A-1F1000BE46CB}" type="datetime1">
              <a:rPr lang="en-GB" altLang="en-US"/>
              <a:pPr>
                <a:spcAft>
                  <a:spcPts val="600"/>
                </a:spcAft>
                <a:defRPr/>
              </a:pPr>
              <a:t>24/07/2022</a:t>
            </a:fld>
            <a:endParaRPr lang="en-GB" altLang="en-US"/>
          </a:p>
        </p:txBody>
      </p:sp>
      <p:sp>
        <p:nvSpPr>
          <p:cNvPr id="5" name="Footer Placeholder 4"/>
          <p:cNvSpPr>
            <a:spLocks noGrp="1"/>
          </p:cNvSpPr>
          <p:nvPr>
            <p:ph type="ftr" sz="quarter" idx="11"/>
          </p:nvPr>
        </p:nvSpPr>
        <p:spPr>
          <a:xfrm>
            <a:off x="3028950" y="6356350"/>
            <a:ext cx="3086100" cy="365125"/>
          </a:xfrm>
        </p:spPr>
        <p:txBody>
          <a:bodyPr>
            <a:normAutofit/>
          </a:bodyPr>
          <a:lstStyle/>
          <a:p>
            <a:pPr>
              <a:spcAft>
                <a:spcPts val="600"/>
              </a:spcAft>
              <a:defRPr/>
            </a:pPr>
            <a:r>
              <a:rPr lang="en-GB" altLang="en-US"/>
              <a:t>Mary March</a:t>
            </a:r>
          </a:p>
        </p:txBody>
      </p:sp>
      <p:graphicFrame>
        <p:nvGraphicFramePr>
          <p:cNvPr id="7" name="Content Placeholder 2">
            <a:extLst>
              <a:ext uri="{FF2B5EF4-FFF2-40B4-BE49-F238E27FC236}">
                <a16:creationId xmlns:a16="http://schemas.microsoft.com/office/drawing/2014/main" id="{ACA1CC03-611B-5247-A470-D0B3D2432633}"/>
              </a:ext>
            </a:extLst>
          </p:cNvPr>
          <p:cNvGraphicFramePr>
            <a:graphicFrameLocks noGrp="1"/>
          </p:cNvGraphicFramePr>
          <p:nvPr>
            <p:ph idx="1"/>
            <p:extLst>
              <p:ext uri="{D42A27DB-BD31-4B8C-83A1-F6EECF244321}">
                <p14:modId xmlns:p14="http://schemas.microsoft.com/office/powerpoint/2010/main" val="1455546312"/>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502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4D51AB52-5ADD-4688-83DB-8A2EB1F26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45770" y="461001"/>
            <a:ext cx="3827879" cy="1907457"/>
          </a:xfrm>
        </p:spPr>
        <p:txBody>
          <a:bodyPr anchor="ctr">
            <a:normAutofit/>
          </a:bodyPr>
          <a:lstStyle/>
          <a:p>
            <a:pPr eaLnBrk="1" hangingPunct="1"/>
            <a:r>
              <a:rPr lang="en-GB" altLang="en-US" b="1" i="1">
                <a:solidFill>
                  <a:schemeClr val="bg1"/>
                </a:solidFill>
              </a:rPr>
              <a:t>Marketing and Sales Plan</a:t>
            </a:r>
            <a:endParaRPr lang="en-GB" altLang="en-US">
              <a:solidFill>
                <a:schemeClr val="bg1"/>
              </a:solidFill>
            </a:endParaRPr>
          </a:p>
        </p:txBody>
      </p:sp>
      <p:grpSp>
        <p:nvGrpSpPr>
          <p:cNvPr id="17419" name="Group 17418">
            <a:extLst>
              <a:ext uri="{FF2B5EF4-FFF2-40B4-BE49-F238E27FC236}">
                <a16:creationId xmlns:a16="http://schemas.microsoft.com/office/drawing/2014/main" id="{2B860207-ACE2-4B37-A2C2-9AAE0EEBA8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737776"/>
            <a:ext cx="181579" cy="1340860"/>
            <a:chOff x="56167" y="899960"/>
            <a:chExt cx="242107" cy="1340860"/>
          </a:xfrm>
        </p:grpSpPr>
        <p:sp>
          <p:nvSpPr>
            <p:cNvPr id="17420" name="Rectangle 2">
              <a:extLst>
                <a:ext uri="{FF2B5EF4-FFF2-40B4-BE49-F238E27FC236}">
                  <a16:creationId xmlns:a16="http://schemas.microsoft.com/office/drawing/2014/main" id="{E8A59B16-7B5E-439A-AABE-6F43ADBED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59">
              <a:extLst>
                <a:ext uri="{FF2B5EF4-FFF2-40B4-BE49-F238E27FC236}">
                  <a16:creationId xmlns:a16="http://schemas.microsoft.com/office/drawing/2014/main" id="{38682BC1-12A9-49A6-B07D-32C0E5287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2">
              <a:extLst>
                <a:ext uri="{FF2B5EF4-FFF2-40B4-BE49-F238E27FC236}">
                  <a16:creationId xmlns:a16="http://schemas.microsoft.com/office/drawing/2014/main" id="{929740E6-43AC-43B8-A959-7FA88DA43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59">
              <a:extLst>
                <a:ext uri="{FF2B5EF4-FFF2-40B4-BE49-F238E27FC236}">
                  <a16:creationId xmlns:a16="http://schemas.microsoft.com/office/drawing/2014/main" id="{96E21AC4-82E7-4B8E-BE4D-06F7B3884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4" name="Rectangle 2">
              <a:extLst>
                <a:ext uri="{FF2B5EF4-FFF2-40B4-BE49-F238E27FC236}">
                  <a16:creationId xmlns:a16="http://schemas.microsoft.com/office/drawing/2014/main" id="{C921A779-B023-4EB0-B665-D0212F00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59">
              <a:extLst>
                <a:ext uri="{FF2B5EF4-FFF2-40B4-BE49-F238E27FC236}">
                  <a16:creationId xmlns:a16="http://schemas.microsoft.com/office/drawing/2014/main" id="{3E26D187-6A2A-4FCB-AB53-925262F72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6" name="Rectangle 2">
              <a:extLst>
                <a:ext uri="{FF2B5EF4-FFF2-40B4-BE49-F238E27FC236}">
                  <a16:creationId xmlns:a16="http://schemas.microsoft.com/office/drawing/2014/main" id="{ADC5C21D-9525-4C09-96AC-CD4117775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Rectangle 59">
              <a:extLst>
                <a:ext uri="{FF2B5EF4-FFF2-40B4-BE49-F238E27FC236}">
                  <a16:creationId xmlns:a16="http://schemas.microsoft.com/office/drawing/2014/main" id="{E55B79D7-B509-440B-BB0A-C932B288C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8" name="Rectangle 2">
              <a:extLst>
                <a:ext uri="{FF2B5EF4-FFF2-40B4-BE49-F238E27FC236}">
                  <a16:creationId xmlns:a16="http://schemas.microsoft.com/office/drawing/2014/main" id="{2EB10EB7-F925-4AB7-9B6B-FAFCA6F00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9" name="Rectangle 59">
              <a:extLst>
                <a:ext uri="{FF2B5EF4-FFF2-40B4-BE49-F238E27FC236}">
                  <a16:creationId xmlns:a16="http://schemas.microsoft.com/office/drawing/2014/main" id="{4BDE1226-55F7-4E78-8946-97C0D7FDD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0" name="Rectangle 2">
              <a:extLst>
                <a:ext uri="{FF2B5EF4-FFF2-40B4-BE49-F238E27FC236}">
                  <a16:creationId xmlns:a16="http://schemas.microsoft.com/office/drawing/2014/main" id="{4FECC137-11B4-48FD-A1AA-610D2138D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1" name="Rectangle 59">
              <a:extLst>
                <a:ext uri="{FF2B5EF4-FFF2-40B4-BE49-F238E27FC236}">
                  <a16:creationId xmlns:a16="http://schemas.microsoft.com/office/drawing/2014/main" id="{180C0DD7-6CE4-486B-916C-C3C87C818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2" name="Rectangle 2">
              <a:extLst>
                <a:ext uri="{FF2B5EF4-FFF2-40B4-BE49-F238E27FC236}">
                  <a16:creationId xmlns:a16="http://schemas.microsoft.com/office/drawing/2014/main" id="{810AE7F9-4396-41FB-94F9-8154D4DC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3" name="Rectangle 59">
              <a:extLst>
                <a:ext uri="{FF2B5EF4-FFF2-40B4-BE49-F238E27FC236}">
                  <a16:creationId xmlns:a16="http://schemas.microsoft.com/office/drawing/2014/main" id="{446068F4-9B70-4DC6-82E3-6A6366809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4" name="Rectangle 2">
              <a:extLst>
                <a:ext uri="{FF2B5EF4-FFF2-40B4-BE49-F238E27FC236}">
                  <a16:creationId xmlns:a16="http://schemas.microsoft.com/office/drawing/2014/main" id="{ACCF2A15-7704-4CCF-AB0A-20BE623E7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5" name="Rectangle 59">
              <a:extLst>
                <a:ext uri="{FF2B5EF4-FFF2-40B4-BE49-F238E27FC236}">
                  <a16:creationId xmlns:a16="http://schemas.microsoft.com/office/drawing/2014/main" id="{8DF7B9FB-BF19-4609-9AF1-45D94DCB2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6" name="Rectangle 2">
              <a:extLst>
                <a:ext uri="{FF2B5EF4-FFF2-40B4-BE49-F238E27FC236}">
                  <a16:creationId xmlns:a16="http://schemas.microsoft.com/office/drawing/2014/main" id="{03EE7F2A-8C41-44E1-A5C5-F9D7A87E4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59">
              <a:extLst>
                <a:ext uri="{FF2B5EF4-FFF2-40B4-BE49-F238E27FC236}">
                  <a16:creationId xmlns:a16="http://schemas.microsoft.com/office/drawing/2014/main" id="{689CADC4-9D26-4B82-9B11-1E2140D1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8" name="Rectangle 2">
              <a:extLst>
                <a:ext uri="{FF2B5EF4-FFF2-40B4-BE49-F238E27FC236}">
                  <a16:creationId xmlns:a16="http://schemas.microsoft.com/office/drawing/2014/main" id="{707BC2C3-A51F-45C0-8BEC-31CC1E9AD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9" name="Rectangle 59">
              <a:extLst>
                <a:ext uri="{FF2B5EF4-FFF2-40B4-BE49-F238E27FC236}">
                  <a16:creationId xmlns:a16="http://schemas.microsoft.com/office/drawing/2014/main" id="{9ECFCC9B-5EAD-4BEC-A4C5-28A4766FCB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7413" name="Picture 17412" descr="People at the meeting desk">
            <a:extLst>
              <a:ext uri="{FF2B5EF4-FFF2-40B4-BE49-F238E27FC236}">
                <a16:creationId xmlns:a16="http://schemas.microsoft.com/office/drawing/2014/main" id="{541A6884-D7D1-D2BA-2A8D-00848023052A}"/>
              </a:ext>
            </a:extLst>
          </p:cNvPr>
          <p:cNvPicPr>
            <a:picLocks noChangeAspect="1"/>
          </p:cNvPicPr>
          <p:nvPr/>
        </p:nvPicPr>
        <p:blipFill rotWithShape="1">
          <a:blip r:embed="rId3"/>
          <a:srcRect l="25433" r="36445" b="-2"/>
          <a:stretch/>
        </p:blipFill>
        <p:spPr>
          <a:xfrm>
            <a:off x="4496305" y="10"/>
            <a:ext cx="4647695" cy="6857990"/>
          </a:xfrm>
          <a:prstGeom prst="rect">
            <a:avLst/>
          </a:prstGeom>
        </p:spPr>
      </p:pic>
      <p:sp>
        <p:nvSpPr>
          <p:cNvPr id="17441" name="Rectangle 17440">
            <a:extLst>
              <a:ext uri="{FF2B5EF4-FFF2-40B4-BE49-F238E27FC236}">
                <a16:creationId xmlns:a16="http://schemas.microsoft.com/office/drawing/2014/main" id="{2BBA6F99-C2E7-4A60-BF6F-95A240756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25032"/>
            <a:ext cx="4750392" cy="403296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45770" y="3110600"/>
            <a:ext cx="3950568" cy="3055846"/>
          </a:xfrm>
        </p:spPr>
        <p:txBody>
          <a:bodyPr vert="horz" lIns="91440" tIns="45720" rIns="91440" bIns="45720" rtlCol="0" anchor="ctr">
            <a:normAutofit/>
          </a:bodyPr>
          <a:lstStyle/>
          <a:p>
            <a:pPr marL="0" indent="0">
              <a:buNone/>
            </a:pPr>
            <a:r>
              <a:rPr lang="en-GB" altLang="en-US" sz="1600"/>
              <a:t>Just like our business our marketing plan is going to be cheap and reliable we are going to personally hand out leaflets with some help from friends and family.</a:t>
            </a:r>
          </a:p>
          <a:p>
            <a:pPr marL="0" indent="0">
              <a:buNone/>
            </a:pPr>
            <a:r>
              <a:rPr lang="en-GB" altLang="en-US" sz="1600">
                <a:cs typeface="Calibri"/>
              </a:rPr>
              <a:t>Using social media platforms, we will advertise our business using attractive digital posters</a:t>
            </a:r>
          </a:p>
          <a:p>
            <a:pPr marL="0" indent="0">
              <a:buNone/>
            </a:pPr>
            <a:r>
              <a:rPr lang="en-GB" altLang="en-US" sz="1600">
                <a:cs typeface="Calibri"/>
              </a:rPr>
              <a:t>We will also be using J Davidson Logistics truck to promote and advertise our laundry services. </a:t>
            </a:r>
          </a:p>
        </p:txBody>
      </p:sp>
      <p:sp>
        <p:nvSpPr>
          <p:cNvPr id="17443" name="Rectangle 17442">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4937759"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445770" y="6492240"/>
            <a:ext cx="960120" cy="365760"/>
          </a:xfrm>
        </p:spPr>
        <p:txBody>
          <a:bodyPr>
            <a:normAutofit/>
          </a:bodyPr>
          <a:lstStyle/>
          <a:p>
            <a:pPr>
              <a:spcAft>
                <a:spcPts val="600"/>
              </a:spcAft>
              <a:defRPr/>
            </a:pPr>
            <a:fld id="{47CF5F8D-6B2D-471D-B7DD-11AA335A9608}" type="datetime1">
              <a:rPr lang="en-GB" altLang="en-US">
                <a:solidFill>
                  <a:srgbClr val="FFFFFF"/>
                </a:solidFill>
              </a:rPr>
              <a:pPr>
                <a:spcAft>
                  <a:spcPts val="600"/>
                </a:spcAft>
                <a:defRPr/>
              </a:pPr>
              <a:t>24/07/2022</a:t>
            </a:fld>
            <a:endParaRPr lang="en-GB" altLang="en-US">
              <a:solidFill>
                <a:srgbClr val="FFFFFF"/>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0E3EE-732D-F939-79DD-BE645F6D03E2}"/>
              </a:ext>
            </a:extLst>
          </p:cNvPr>
          <p:cNvSpPr>
            <a:spLocks noGrp="1"/>
          </p:cNvSpPr>
          <p:nvPr>
            <p:ph type="title"/>
          </p:nvPr>
        </p:nvSpPr>
        <p:spPr>
          <a:xfrm>
            <a:off x="628650" y="556995"/>
            <a:ext cx="7886700" cy="1133693"/>
          </a:xfrm>
        </p:spPr>
        <p:txBody>
          <a:bodyPr>
            <a:normAutofit/>
          </a:bodyPr>
          <a:lstStyle/>
          <a:p>
            <a:pPr algn="ctr"/>
            <a:r>
              <a:rPr lang="en-US" sz="2800" b="1">
                <a:latin typeface="Arial"/>
                <a:cs typeface="Calibri Light"/>
              </a:rPr>
              <a:t>Marketing and Sales Plan:</a:t>
            </a:r>
            <a:endParaRPr lang="en-US" sz="2800" b="1">
              <a:latin typeface="Arial"/>
              <a:cs typeface="Arial"/>
            </a:endParaRPr>
          </a:p>
        </p:txBody>
      </p:sp>
      <p:graphicFrame>
        <p:nvGraphicFramePr>
          <p:cNvPr id="11" name="Content Placeholder 2">
            <a:extLst>
              <a:ext uri="{FF2B5EF4-FFF2-40B4-BE49-F238E27FC236}">
                <a16:creationId xmlns:a16="http://schemas.microsoft.com/office/drawing/2014/main" id="{C20F9EC7-BBCD-B329-4461-8DEDFD47D5E6}"/>
              </a:ext>
            </a:extLst>
          </p:cNvPr>
          <p:cNvGraphicFramePr>
            <a:graphicFrameLocks noGrp="1"/>
          </p:cNvGraphicFramePr>
          <p:nvPr>
            <p:ph idx="1"/>
            <p:extLst>
              <p:ext uri="{D42A27DB-BD31-4B8C-83A1-F6EECF244321}">
                <p14:modId xmlns:p14="http://schemas.microsoft.com/office/powerpoint/2010/main" val="2183648641"/>
              </p:ext>
            </p:extLst>
          </p:nvPr>
        </p:nvGraphicFramePr>
        <p:xfrm>
          <a:off x="559921" y="177505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4405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1C0F3-A1C6-1E9A-2D73-FC05177D61B1}"/>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b="1" kern="1200">
                <a:solidFill>
                  <a:schemeClr val="bg1"/>
                </a:solidFill>
                <a:latin typeface="+mj-lt"/>
                <a:ea typeface="+mj-ea"/>
                <a:cs typeface="+mj-cs"/>
              </a:rPr>
              <a:t> </a:t>
            </a:r>
            <a:r>
              <a:rPr lang="en-US" sz="4700" b="1" kern="1200">
                <a:solidFill>
                  <a:schemeClr val="bg1"/>
                </a:solidFill>
                <a:latin typeface="Arial"/>
                <a:cs typeface="Arial"/>
              </a:rPr>
              <a:t>Team Management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EAC72210-85B2-B123-227B-77E3CB715ABC}"/>
              </a:ext>
            </a:extLst>
          </p:cNvPr>
          <p:cNvGraphicFramePr>
            <a:graphicFrameLocks noGrp="1"/>
          </p:cNvGraphicFramePr>
          <p:nvPr>
            <p:ph idx="1"/>
            <p:extLst>
              <p:ext uri="{D42A27DB-BD31-4B8C-83A1-F6EECF244321}">
                <p14:modId xmlns:p14="http://schemas.microsoft.com/office/powerpoint/2010/main" val="1794039354"/>
              </p:ext>
            </p:extLst>
          </p:nvPr>
        </p:nvGraphicFramePr>
        <p:xfrm>
          <a:off x="260760" y="2312076"/>
          <a:ext cx="8622616" cy="4456017"/>
        </p:xfrm>
        <a:graphic>
          <a:graphicData uri="http://schemas.openxmlformats.org/drawingml/2006/table">
            <a:tbl>
              <a:tblPr firstRow="1" bandRow="1">
                <a:noFill/>
                <a:tableStyleId>{5C22544A-7EE6-4342-B048-85BDC9FD1C3A}</a:tableStyleId>
              </a:tblPr>
              <a:tblGrid>
                <a:gridCol w="4355181">
                  <a:extLst>
                    <a:ext uri="{9D8B030D-6E8A-4147-A177-3AD203B41FA5}">
                      <a16:colId xmlns:a16="http://schemas.microsoft.com/office/drawing/2014/main" val="2015951715"/>
                    </a:ext>
                  </a:extLst>
                </a:gridCol>
                <a:gridCol w="4267435">
                  <a:extLst>
                    <a:ext uri="{9D8B030D-6E8A-4147-A177-3AD203B41FA5}">
                      <a16:colId xmlns:a16="http://schemas.microsoft.com/office/drawing/2014/main" val="4215245389"/>
                    </a:ext>
                  </a:extLst>
                </a:gridCol>
              </a:tblGrid>
              <a:tr h="787902">
                <a:tc>
                  <a:txBody>
                    <a:bodyPr/>
                    <a:lstStyle/>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Management Team Members</a:t>
                      </a:r>
                      <a:endParaRPr lang="en-US" sz="1800" b="1" i="0" u="none" strike="noStrike" noProof="0">
                        <a:solidFill>
                          <a:schemeClr val="tx1">
                            <a:lumMod val="75000"/>
                            <a:lumOff val="25000"/>
                          </a:schemeClr>
                        </a:solidFill>
                        <a:latin typeface="Calibri"/>
                      </a:endParaRPr>
                    </a:p>
                    <a:p>
                      <a:pPr marL="0" marR="0" lvl="0" indent="0" algn="ctr">
                        <a:lnSpc>
                          <a:spcPct val="100000"/>
                        </a:lnSpc>
                        <a:spcBef>
                          <a:spcPts val="0"/>
                        </a:spcBef>
                        <a:spcAft>
                          <a:spcPts val="0"/>
                        </a:spcAft>
                        <a:buNone/>
                      </a:pPr>
                      <a:r>
                        <a:rPr lang="en-US" sz="1800" b="1" i="0" u="none" strike="noStrike" noProof="0">
                          <a:solidFill>
                            <a:schemeClr val="tx1">
                              <a:lumMod val="75000"/>
                              <a:lumOff val="25000"/>
                            </a:schemeClr>
                          </a:solidFill>
                          <a:latin typeface="Arial"/>
                        </a:rPr>
                        <a:t>(Key members)</a:t>
                      </a:r>
                      <a:endParaRPr lang="en-US" sz="1800" b="1">
                        <a:solidFill>
                          <a:schemeClr val="tx1">
                            <a:lumMod val="75000"/>
                            <a:lumOff val="25000"/>
                          </a:schemeClr>
                        </a:solidFil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buNone/>
                      </a:pPr>
                      <a:r>
                        <a:rPr lang="en-US" sz="1800" b="1" i="0" u="none" strike="noStrike" noProof="0">
                          <a:solidFill>
                            <a:schemeClr val="tx1">
                              <a:lumMod val="75000"/>
                              <a:lumOff val="25000"/>
                            </a:schemeClr>
                          </a:solidFill>
                          <a:latin typeface="Arial"/>
                        </a:rPr>
                        <a:t>Management Team Gaps</a:t>
                      </a:r>
                      <a:endParaRPr lang="en-US" sz="1800" b="1">
                        <a:solidFill>
                          <a:schemeClr val="tx1">
                            <a:lumMod val="75000"/>
                            <a:lumOff val="25000"/>
                          </a:schemeClr>
                        </a:solidFill>
                      </a:endParaRPr>
                    </a:p>
                  </a:txBody>
                  <a:tcPr marL="219698" marR="109849" marT="109849" marB="109849">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1874846543"/>
                  </a:ext>
                </a:extLst>
              </a:tr>
              <a:tr h="787902">
                <a:tc>
                  <a:txBody>
                    <a:bodyPr/>
                    <a:lstStyle/>
                    <a:p>
                      <a:pPr marL="0" marR="0" lvl="0" indent="0" algn="l">
                        <a:lnSpc>
                          <a:spcPct val="100000"/>
                        </a:lnSpc>
                        <a:spcBef>
                          <a:spcPts val="0"/>
                        </a:spcBef>
                        <a:spcAft>
                          <a:spcPts val="0"/>
                        </a:spcAft>
                        <a:buClr>
                          <a:srgbClr val="000000"/>
                        </a:buClr>
                        <a:buNone/>
                      </a:pPr>
                      <a:r>
                        <a:rPr lang="en-US" sz="1800" b="0" i="1" u="none" strike="noStrike" noProof="0">
                          <a:solidFill>
                            <a:schemeClr val="tx1">
                              <a:lumMod val="75000"/>
                              <a:lumOff val="25000"/>
                            </a:schemeClr>
                          </a:solidFill>
                          <a:latin typeface="Arial"/>
                        </a:rPr>
                        <a:t> Founder I – marketing and management </a:t>
                      </a:r>
                      <a:endParaRPr lang="en-US" sz="1800" b="0" i="0" u="none" strike="noStrike" noProof="0">
                        <a:solidFill>
                          <a:schemeClr val="tx1">
                            <a:lumMod val="75000"/>
                            <a:lumOff val="25000"/>
                          </a:schemeClr>
                        </a:solidFill>
                        <a:latin typeface="Calibri"/>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r>
                        <a:rPr lang="en-US" sz="1800">
                          <a:solidFill>
                            <a:schemeClr val="tx1">
                              <a:lumMod val="75000"/>
                              <a:lumOff val="25000"/>
                            </a:schemeClr>
                          </a:solidFill>
                        </a:rPr>
                        <a:t>An assistant or receptionist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757704722"/>
                  </a:ext>
                </a:extLst>
              </a:tr>
              <a:tr h="1280341">
                <a:tc>
                  <a:txBody>
                    <a:bodyPr/>
                    <a:lstStyle/>
                    <a:p>
                      <a:pPr lvl="0">
                        <a:buNone/>
                      </a:pPr>
                      <a:r>
                        <a:rPr lang="en-US" sz="1800" b="0" i="1" u="none" strike="noStrike" noProof="0">
                          <a:solidFill>
                            <a:schemeClr val="tx1">
                              <a:lumMod val="75000"/>
                              <a:lumOff val="25000"/>
                            </a:schemeClr>
                          </a:solidFill>
                          <a:latin typeface="Arial"/>
                        </a:rPr>
                        <a:t>Founder II – workforce planning, </a:t>
                      </a:r>
                      <a:r>
                        <a:rPr lang="en-GB" sz="1800" b="0" i="1" u="none" strike="noStrike" noProof="0">
                          <a:latin typeface="Arial"/>
                        </a:rPr>
                        <a:t>accountancy and company statistics manager</a:t>
                      </a:r>
                      <a:endParaRPr lang="en-US"/>
                    </a:p>
                    <a:p>
                      <a:pPr lvl="0">
                        <a:buNone/>
                      </a:pPr>
                      <a:endParaRPr lang="en-US" sz="1800" b="0" i="1" u="none" strike="noStrike" noProof="0">
                        <a:solidFill>
                          <a:schemeClr val="tx1">
                            <a:lumMod val="75000"/>
                            <a:lumOff val="25000"/>
                          </a:schemeClr>
                        </a:solidFill>
                        <a:latin typeface="Aria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034539533"/>
                  </a:ext>
                </a:extLst>
              </a:tr>
              <a:tr h="1013010">
                <a:tc>
                  <a:txBody>
                    <a:bodyPr/>
                    <a:lstStyle/>
                    <a:p>
                      <a:pPr lvl="0">
                        <a:buNone/>
                      </a:pPr>
                      <a:r>
                        <a:rPr lang="en-US" sz="1800" b="0" i="1" u="none" strike="noStrike" noProof="0">
                          <a:solidFill>
                            <a:schemeClr val="tx1">
                              <a:lumMod val="75000"/>
                              <a:lumOff val="25000"/>
                            </a:schemeClr>
                          </a:solidFill>
                          <a:latin typeface="Arial"/>
                        </a:rPr>
                        <a:t>Founder III – customer services, managing and enterprise</a:t>
                      </a:r>
                      <a:endParaRPr lang="en-US"/>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tc>
                  <a:txBody>
                    <a:bodyPr/>
                    <a:lstStyle/>
                    <a:p>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solidFill>
                      <a:srgbClr val="D8DEDC">
                        <a:alpha val="20000"/>
                      </a:srgbClr>
                    </a:solidFill>
                  </a:tcPr>
                </a:tc>
                <a:extLst>
                  <a:ext uri="{0D108BD9-81ED-4DB2-BD59-A6C34878D82A}">
                    <a16:rowId xmlns:a16="http://schemas.microsoft.com/office/drawing/2014/main" val="3064338158"/>
                  </a:ext>
                </a:extLst>
              </a:tr>
              <a:tr h="520577">
                <a:tc>
                  <a:txBody>
                    <a:bodyPr/>
                    <a:lstStyle/>
                    <a:p>
                      <a:pPr lvl="0">
                        <a:buNone/>
                      </a:pPr>
                      <a:r>
                        <a:rPr lang="en-US" sz="1800" b="0" i="1" u="none" strike="noStrike" noProof="0">
                          <a:solidFill>
                            <a:schemeClr val="tx1">
                              <a:lumMod val="75000"/>
                              <a:lumOff val="25000"/>
                            </a:schemeClr>
                          </a:solidFill>
                          <a:latin typeface="Arial"/>
                        </a:rPr>
                        <a:t>Partner JDL – collection and delivery </a:t>
                      </a: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buNone/>
                      </a:pPr>
                      <a:endParaRPr lang="en-US" sz="1800">
                        <a:solidFill>
                          <a:schemeClr val="tx1">
                            <a:lumMod val="75000"/>
                            <a:lumOff val="25000"/>
                          </a:schemeClr>
                        </a:solidFill>
                      </a:endParaRPr>
                    </a:p>
                  </a:txBody>
                  <a:tcPr marL="219698" marR="109849" marT="109849" marB="109849">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308352175"/>
                  </a:ext>
                </a:extLst>
              </a:tr>
            </a:tbl>
          </a:graphicData>
        </a:graphic>
      </p:graphicFrame>
    </p:spTree>
    <p:extLst>
      <p:ext uri="{BB962C8B-B14F-4D97-AF65-F5344CB8AC3E}">
        <p14:creationId xmlns:p14="http://schemas.microsoft.com/office/powerpoint/2010/main" val="596208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12624" y="114300"/>
            <a:ext cx="901582" cy="2954486"/>
          </a:xfrm>
        </p:spPr>
        <p:txBody>
          <a:bodyPr>
            <a:normAutofit/>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24/07/2022</a:t>
            </a:fld>
            <a:endParaRPr lang="en-GB" altLang="en-US"/>
          </a:p>
        </p:txBody>
      </p:sp>
      <p:pic>
        <p:nvPicPr>
          <p:cNvPr id="5" name="Picture 5" descr="Graphical user interface, application, table, Excel&#10;&#10;Description automatically generated">
            <a:extLst>
              <a:ext uri="{FF2B5EF4-FFF2-40B4-BE49-F238E27FC236}">
                <a16:creationId xmlns:a16="http://schemas.microsoft.com/office/drawing/2014/main" id="{809050A4-6838-66FF-2E7D-F3AF306925D9}"/>
              </a:ext>
            </a:extLst>
          </p:cNvPr>
          <p:cNvPicPr>
            <a:picLocks noChangeAspect="1"/>
          </p:cNvPicPr>
          <p:nvPr/>
        </p:nvPicPr>
        <p:blipFill rotWithShape="1">
          <a:blip r:embed="rId3"/>
          <a:srcRect t="33482" r="38779" b="12723"/>
          <a:stretch/>
        </p:blipFill>
        <p:spPr>
          <a:xfrm>
            <a:off x="1170774" y="179196"/>
            <a:ext cx="7869014" cy="611072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491458" cy="5575350"/>
          </a:xfrm>
        </p:spPr>
        <p:txBody>
          <a:bodyPr vert="horz" lIns="91440" tIns="45720" rIns="91440" bIns="45720" rtlCol="0" anchor="t">
            <a:normAutofit/>
          </a:bodyPr>
          <a:lstStyle/>
          <a:p>
            <a:pPr marL="0" indent="0" algn="just">
              <a:buNone/>
            </a:pPr>
            <a:r>
              <a:rPr lang="en-GB" sz="1100" cap="all">
                <a:latin typeface="Arial"/>
                <a:ea typeface="+mn-lt"/>
                <a:cs typeface="+mn-lt"/>
              </a:rPr>
              <a:t>ANTHONY, S. D. (2012) THE LITTLE BLACK BOOK OF INNOVATION : HOW IT WORKS, HOW TO DO IT. BOSTON, MASS: HARVARD BUSINESS REVIEW.</a:t>
            </a:r>
            <a:endParaRPr lang="en-GB" sz="1100" cap="all">
              <a:latin typeface="Arial"/>
              <a:cs typeface="Calibri"/>
            </a:endParaRPr>
          </a:p>
          <a:p>
            <a:pPr marL="0" indent="0" algn="just">
              <a:buNone/>
            </a:pPr>
            <a:r>
              <a:rPr lang="en-GB" sz="1100" cap="all">
                <a:latin typeface="Arial"/>
                <a:ea typeface="+mn-lt"/>
                <a:cs typeface="+mn-lt"/>
                <a:hlinkClick r:id="rId3"/>
              </a:rPr>
              <a:t>COMMERCIAL CLOTHES STEAMER - 2 STAGES - 1.800 W - 55 MIN | EXPONDO.CO.UK</a:t>
            </a:r>
            <a:endParaRPr lang="en-GB" sz="1100" cap="all">
              <a:latin typeface="Arial"/>
              <a:cs typeface="Calibri"/>
            </a:endParaRPr>
          </a:p>
          <a:p>
            <a:pPr algn="just">
              <a:buNone/>
            </a:pPr>
            <a:r>
              <a:rPr lang="en-GB" sz="1100" cap="all">
                <a:latin typeface="Arial"/>
                <a:ea typeface="+mn-lt"/>
                <a:cs typeface="+mn-lt"/>
                <a:hlinkClick r:id="rId4"/>
              </a:rPr>
              <a:t>COMMERCIAL WASHING MACHINE ELECTROLUX W4180H 20KG CAPACITY | EBAY</a:t>
            </a:r>
            <a:endParaRPr lang="en-GB" sz="1100" cap="all">
              <a:latin typeface="Arial"/>
              <a:ea typeface="+mn-lt"/>
              <a:cs typeface="+mn-lt"/>
            </a:endParaRPr>
          </a:p>
          <a:p>
            <a:pPr>
              <a:buNone/>
            </a:pPr>
            <a:r>
              <a:rPr lang="en-GB" sz="1100" cap="all">
                <a:latin typeface="Arial"/>
                <a:ea typeface="+mn-lt"/>
                <a:cs typeface="Arial"/>
                <a:hlinkClick r:id="rId5"/>
              </a:rPr>
              <a:t>LABELS ON A ROLL - UNCOATED DIRECT THERMAL LABELS | KITE PACKAGING</a:t>
            </a:r>
            <a:endParaRPr lang="en-GB" sz="1100" cap="all">
              <a:latin typeface="Arial"/>
              <a:ea typeface="+mn-lt"/>
              <a:cs typeface="+mn-lt"/>
            </a:endParaRPr>
          </a:p>
          <a:p>
            <a:pPr algn="just">
              <a:buNone/>
            </a:pPr>
            <a:r>
              <a:rPr lang="en-GB" sz="1100">
                <a:latin typeface="Arial"/>
                <a:ea typeface="+mn-lt"/>
                <a:cs typeface="+mn-lt"/>
              </a:rPr>
              <a:t>Li, S., 2019. </a:t>
            </a:r>
            <a:r>
              <a:rPr lang="en-GB" sz="1100" i="1">
                <a:latin typeface="Arial"/>
                <a:ea typeface="+mn-lt"/>
                <a:cs typeface="+mn-lt"/>
              </a:rPr>
              <a:t>Why Does Truck Advertising Stand Out?</a:t>
            </a:r>
            <a:r>
              <a:rPr lang="en-GB" sz="1100">
                <a:latin typeface="Arial"/>
                <a:ea typeface="+mn-lt"/>
                <a:cs typeface="+mn-lt"/>
              </a:rPr>
              <a:t>. [online] </a:t>
            </a:r>
            <a:r>
              <a:rPr lang="en-GB" sz="1100" err="1">
                <a:latin typeface="Arial"/>
                <a:ea typeface="+mn-lt"/>
                <a:cs typeface="+mn-lt"/>
              </a:rPr>
              <a:t>movia</a:t>
            </a:r>
            <a:r>
              <a:rPr lang="en-GB" sz="1100">
                <a:latin typeface="Arial"/>
                <a:ea typeface="+mn-lt"/>
                <a:cs typeface="+mn-lt"/>
              </a:rPr>
              <a:t>. Available at: &lt;https://movia.media/moving-billboard-blog/why-does-truck-advertising-stand-out-1/#:~:text=Truckside%20ads%20stand%20out%20by%20being%20on%20top.,most%20affordable%20alternative%20advertising%20platform%2C%20as%20shown%20below.&gt; [Accessed 22 July 2022].</a:t>
            </a:r>
            <a:endParaRPr lang="en-GB" sz="1100">
              <a:latin typeface="Arial"/>
              <a:cs typeface="Calibri"/>
            </a:endParaRPr>
          </a:p>
          <a:p>
            <a:pPr>
              <a:buNone/>
            </a:pPr>
            <a:r>
              <a:rPr lang="en-GB" sz="1100" cap="all">
                <a:latin typeface="Arial"/>
                <a:ea typeface="+mn-lt"/>
                <a:cs typeface="Arial"/>
                <a:hlinkClick r:id="rId6"/>
              </a:rPr>
              <a:t>PHOMEMO M200 LABEL PRINTER BARCODE PRINTER 3 INCHES 80MM BLUETOOTH LABEL MAKER THERMAL STICKER MAKER MACHINE FOR STORE RETAIL,CLOTHING,JEWELRY,ADDRESS,COMPATIBLE WITH ANDROID &amp; IOS SYSTEM - PINK: AMAZON.CO.UK: STATIONERY &amp; OFFICE SUPPLIES</a:t>
            </a:r>
            <a:endParaRPr lang="en-GB" sz="1100">
              <a:latin typeface="Arial"/>
              <a:ea typeface="+mn-lt"/>
              <a:cs typeface="+mn-lt"/>
            </a:endParaRPr>
          </a:p>
          <a:p>
            <a:pPr algn="just">
              <a:buNone/>
            </a:pPr>
            <a:endParaRPr lang="en-GB" sz="1100">
              <a:latin typeface="Arial"/>
              <a:ea typeface="+mn-lt"/>
              <a:cs typeface="+mn-lt"/>
            </a:endParaRPr>
          </a:p>
          <a:p>
            <a:pPr algn="just">
              <a:buNone/>
            </a:pPr>
            <a:r>
              <a:rPr lang="en-GB" sz="1100" err="1">
                <a:latin typeface="Arial"/>
                <a:ea typeface="+mn-lt"/>
                <a:cs typeface="+mn-lt"/>
              </a:rPr>
              <a:t>Sarsby</a:t>
            </a:r>
            <a:r>
              <a:rPr lang="en-GB" sz="1100">
                <a:latin typeface="Arial"/>
                <a:ea typeface="+mn-lt"/>
                <a:cs typeface="+mn-lt"/>
              </a:rPr>
              <a:t>, A. (2016) </a:t>
            </a:r>
            <a:r>
              <a:rPr lang="en-GB" sz="1100" i="1">
                <a:latin typeface="Arial"/>
                <a:ea typeface="+mn-lt"/>
                <a:cs typeface="+mn-lt"/>
              </a:rPr>
              <a:t>Swot analysis : a guide to SWOT for students of business studies</a:t>
            </a:r>
            <a:r>
              <a:rPr lang="en-GB" sz="1100">
                <a:latin typeface="Arial"/>
                <a:ea typeface="+mn-lt"/>
                <a:cs typeface="+mn-lt"/>
              </a:rPr>
              <a:t>. England: Leadership Library, an imprint of        </a:t>
            </a:r>
            <a:r>
              <a:rPr lang="en-GB" sz="1100" err="1">
                <a:latin typeface="Arial"/>
                <a:ea typeface="+mn-lt"/>
                <a:cs typeface="+mn-lt"/>
              </a:rPr>
              <a:t>Spectaris</a:t>
            </a:r>
            <a:r>
              <a:rPr lang="en-GB" sz="1100">
                <a:latin typeface="Arial"/>
                <a:ea typeface="+mn-lt"/>
                <a:cs typeface="+mn-lt"/>
              </a:rPr>
              <a:t> Limited.</a:t>
            </a:r>
            <a:endParaRPr lang="en-GB" sz="1100" cap="all">
              <a:latin typeface="Arial"/>
              <a:ea typeface="+mn-lt"/>
              <a:cs typeface="+mn-lt"/>
            </a:endParaRPr>
          </a:p>
          <a:p>
            <a:pPr algn="just">
              <a:buNone/>
            </a:pPr>
            <a:endParaRPr lang="en-GB" sz="1100" cap="all">
              <a:latin typeface="Arial"/>
              <a:cs typeface="Calibri"/>
            </a:endParaRPr>
          </a:p>
          <a:p>
            <a:pPr algn="just">
              <a:buNone/>
            </a:pPr>
            <a:br>
              <a:rPr lang="en-GB" sz="1100" cap="all">
                <a:latin typeface="Arial"/>
                <a:ea typeface="+mn-lt"/>
                <a:cs typeface="+mn-lt"/>
              </a:rPr>
            </a:br>
            <a:r>
              <a:rPr lang="en-GB" sz="1100" cap="all">
                <a:latin typeface="Arial"/>
                <a:ea typeface="+mn-lt"/>
                <a:cs typeface="+mn-lt"/>
                <a:hlinkClick r:id="rId7"/>
              </a:rPr>
              <a:t>20630_BK | Russell Hobbs Iron | Ceramic Sole plate | ao.com</a:t>
            </a:r>
          </a:p>
          <a:p>
            <a:pPr algn="just">
              <a:buNone/>
            </a:pPr>
            <a:r>
              <a:rPr lang="en-GB" sz="1100" cap="all">
                <a:latin typeface="Arial"/>
                <a:cs typeface="Arial"/>
              </a:rPr>
              <a:t>Libguides.library.usyd.edu.au. 2022. Subject guides: Marketing: PESTLE Analysis. [online] Available at: &lt;https://libguides.library.usyd.edu.au/c.php?g=508107&amp;p=5994242&gt; [Accessed 24 July 2022].</a:t>
            </a:r>
            <a:endParaRPr lang="en-GB"/>
          </a:p>
          <a:p>
            <a:pPr algn="just">
              <a:buNone/>
            </a:pPr>
            <a:r>
              <a:rPr lang="en-GB" sz="1100" cap="all">
                <a:latin typeface="Arial"/>
                <a:cs typeface="Arial"/>
              </a:rPr>
              <a:t>(Subject guides: Marketing: PESTLE Analysis, 2022)</a:t>
            </a:r>
            <a:endParaRPr lang="en-GB"/>
          </a:p>
          <a:p>
            <a:pPr algn="just">
              <a:buNone/>
            </a:pPr>
            <a:r>
              <a:rPr lang="en-GB" sz="1100" cap="all">
                <a:latin typeface="Arial"/>
                <a:cs typeface="Arial"/>
              </a:rPr>
              <a:t>Allfreepapers.com. 2022. Laundry Pestle Analysis - Essay. [online] Available at: &lt;https://www.allfreepapers.com/Business/Laundry-Pestle-Analysis/83538.html&gt; [Accessed 24 July 2022].</a:t>
            </a:r>
            <a:endParaRPr lang="en-GB"/>
          </a:p>
          <a:p>
            <a:pPr algn="just">
              <a:buNone/>
            </a:pPr>
            <a:r>
              <a:rPr lang="en-GB" sz="1100" cap="all">
                <a:latin typeface="Arial"/>
                <a:cs typeface="Arial"/>
              </a:rPr>
              <a:t>(Laundry Pestle Analysis - Essay, 2022)</a:t>
            </a:r>
            <a:endParaRPr lang="en-GB"/>
          </a:p>
          <a:p>
            <a:pPr algn="just">
              <a:buNone/>
            </a:pPr>
            <a:endParaRPr lang="en-GB" sz="1100" cap="all">
              <a:latin typeface="Calibri" panose="020F0502020204030204"/>
              <a:cs typeface="Calibri"/>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24/07/2022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603ea7df3c690c39a5069f58e76f3eac">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be9fb1ab4aff8558258e3c123c4c8276"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301306-235E-455E-A077-B15E219BC36F}">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FC34420-E1E8-4843-B1B8-011DF238001B}">
  <ds:schemaRefs>
    <ds:schemaRef ds:uri="http://schemas.microsoft.com/sharepoint/v3/contenttype/forms"/>
  </ds:schemaRefs>
</ds:datastoreItem>
</file>

<file path=customXml/itemProps3.xml><?xml version="1.0" encoding="utf-8"?>
<ds:datastoreItem xmlns:ds="http://schemas.openxmlformats.org/officeDocument/2006/customXml" ds:itemID="{7D06F85E-0D2B-4506-BD32-5E2F9A978407}">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TM04033921[[fn=Damask]]</Template>
  <TotalTime>0</TotalTime>
  <Words>2426</Words>
  <Application>Microsoft Office PowerPoint</Application>
  <PresentationFormat>On-screen Show (4:3)</PresentationFormat>
  <Paragraphs>354</Paragraphs>
  <Slides>27</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Arial,Sans-Serif</vt:lpstr>
      <vt:lpstr>Barlow</vt:lpstr>
      <vt:lpstr>Calibri</vt:lpstr>
      <vt:lpstr>Calibri Light</vt:lpstr>
      <vt:lpstr>Open Sans</vt:lpstr>
      <vt:lpstr>Office Theme</vt:lpstr>
      <vt:lpstr>BUSINESS PLAN</vt:lpstr>
      <vt:lpstr>Executive Summary</vt:lpstr>
      <vt:lpstr>Business / Company Overview</vt:lpstr>
      <vt:lpstr>Company goals</vt:lpstr>
      <vt:lpstr>Short term Company goals</vt:lpstr>
      <vt:lpstr>Location</vt:lpstr>
      <vt:lpstr>Products and Services</vt:lpstr>
      <vt:lpstr>Products and Services</vt:lpstr>
      <vt:lpstr>Products and Services</vt:lpstr>
      <vt:lpstr>Products and Services</vt:lpstr>
      <vt:lpstr>Products and Services</vt:lpstr>
      <vt:lpstr>Products and Services</vt:lpstr>
      <vt:lpstr>Label maker and labels</vt:lpstr>
      <vt:lpstr>Products and Services</vt:lpstr>
      <vt:lpstr>Products and Services</vt:lpstr>
      <vt:lpstr>Suppliers</vt:lpstr>
      <vt:lpstr>Delivery services </vt:lpstr>
      <vt:lpstr>Market audit-Competitor’s Analysis</vt:lpstr>
      <vt:lpstr>Competitor’s SWOT Analysis</vt:lpstr>
      <vt:lpstr>Market Audit-PESTLE Analysis</vt:lpstr>
      <vt:lpstr>Statistics, Business rating out of 5 </vt:lpstr>
      <vt:lpstr>Target Market</vt:lpstr>
      <vt:lpstr>Marketing and Sales Plan</vt:lpstr>
      <vt:lpstr>Marketing and Sales Plan:</vt:lpstr>
      <vt:lpstr> Team Management</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Eseosa Iyokho Darame</cp:lastModifiedBy>
  <cp:revision>3</cp:revision>
  <cp:lastPrinted>2018-03-20T16:28:46Z</cp:lastPrinted>
  <dcterms:created xsi:type="dcterms:W3CDTF">2004-11-12T17:24:38Z</dcterms:created>
  <dcterms:modified xsi:type="dcterms:W3CDTF">2022-07-24T13:08:38Z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