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06FA2-5B43-969F-85F1-28C41CAB70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706432-13E8-602A-CA46-4AC08EE328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FE1CC7-8A26-AA12-A4C7-D8303D42C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1142-397B-4E41-BF2D-5B5341B2651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648526-71B5-9959-35F6-EC11620E5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0A07CB-BBFA-742E-3CC1-BB221A84D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316C0-3B84-4D73-A8F9-B6965AB19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955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8F31D-18EF-6BA9-4C9C-56D4B51EA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DA94B1-F30E-7AA0-AD65-B7736F5B83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40FC12-D8D9-CD31-5D55-36DABB899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1142-397B-4E41-BF2D-5B5341B2651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9ECBA3-02D6-C42C-5D14-A0C33FE5D3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1FEC77-3F4E-6A8E-AE2C-7ABED3128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316C0-3B84-4D73-A8F9-B6965AB19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9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AA9D0-1C8E-DFEC-389B-BB9D1D9DB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50752F-39EA-E4BA-3CC4-0D476F7E6E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2D8D56-E44A-5FFC-ABD7-13B5170D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1142-397B-4E41-BF2D-5B5341B2651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A731BA-26E9-6E45-DD70-4E4417F9F7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435485-15A6-E38E-131D-E558F73F1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316C0-3B84-4D73-A8F9-B6965AB19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443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09900-C0E3-D0C7-7126-370136FEFD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3D5E7-7AAA-0712-7108-584719AF09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63AF20-4CAD-B892-467A-DA7338E1A8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3E57B4-2CC2-FF5A-5A53-5F5443F54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1142-397B-4E41-BF2D-5B5341B2651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C9C208-B723-E566-FD8E-A9001AE4B6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E69977-C25D-8750-7773-C82714E33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316C0-3B84-4D73-A8F9-B6965AB19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281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241B0-F8DD-A2AF-C200-770E97F50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349736-0B03-CF80-2AD1-537E81AD66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B3CBBD-2A35-4A3B-4885-F80EA9F622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5B09EF-C07B-6035-EEDB-C2EF5A1743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249F75-81FF-9781-CED4-E11DC58683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903BDB-0965-BC64-8A54-8151EF668D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1142-397B-4E41-BF2D-5B5341B2651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418E8D-1020-337E-194E-C1693E3B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E5297A-F3C1-D033-5189-99C0ADA98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316C0-3B84-4D73-A8F9-B6965AB19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707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6A62F-F2BB-3CDE-422C-0FBDAC822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A4BAC8-93BB-312E-391A-C41210B102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1142-397B-4E41-BF2D-5B5341B2651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03566C-82AD-47F1-7B58-D334BAD09C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4D9F53-1A40-6B2C-D07F-79F6BEBB8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316C0-3B84-4D73-A8F9-B6965AB19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811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A1292EE-7463-B3C6-B19D-C3EC8BDD5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1142-397B-4E41-BF2D-5B5341B2651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64BF91-E529-4647-491A-AD9516AF4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05BA48-FAF9-114D-B030-C3B5D61FF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316C0-3B84-4D73-A8F9-B6965AB19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075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28F0A-FF13-A3CB-3397-4A3B5F349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62F4C-0B37-7DE0-69A2-A8413AEBC4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7BF1F1-9D8E-0189-3508-21E1B8A44B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361F66-BF6C-D3E2-17E3-89A8379896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1142-397B-4E41-BF2D-5B5341B2651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037F28-D755-4B36-A956-E94186B4E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2DB34E-A62C-3A9F-8834-158A754FD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316C0-3B84-4D73-A8F9-B6965AB19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179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1AE63-33A0-FD4B-2C8E-C1087C0AD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013FF90-4ED2-CCA8-15A5-3045F95100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4CE242-789B-406C-94EE-9327DE15F0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7F2573-B0E0-F0EB-57D8-51DDA8D7E2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1142-397B-4E41-BF2D-5B5341B2651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A48847-5922-C92F-8660-58D5714ED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3077B7-1F7D-4E58-DAF6-EFE2D339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316C0-3B84-4D73-A8F9-B6965AB19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3094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FB30A-2C3A-A046-DC33-50D5C247A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1F489A-F835-91C5-F842-F0A9B6DE66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7BF379-3FD8-D343-BA61-944311E26E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1142-397B-4E41-BF2D-5B5341B2651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F52D1B-6756-0D8D-7610-36DFC5CBE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6F726-D51B-6243-0122-F87F9840B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316C0-3B84-4D73-A8F9-B6965AB19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830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A3A5749-7612-E52B-DE8A-B7BF92BEC5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D37686-55FC-7077-308A-FA48119DEE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23012E-B76C-7048-4437-E11C298795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1142-397B-4E41-BF2D-5B5341B2651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5ACBD3-72CA-1F68-466E-BFDDA75C12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D57B68-7983-2A6E-270B-F7DD3D4EF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316C0-3B84-4D73-A8F9-B6965AB19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282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1605A1-6B50-796C-4B1C-62900A2D9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6B0CFD-FD22-2892-3142-B9DF8D283A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099C42-5579-62E2-3566-48410BDCB9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2B1142-397B-4E41-BF2D-5B5341B2651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EA958D-8538-1000-71A3-C8EE5F8792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053140-DCB1-F74C-F10F-F45F41F9F2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B316C0-3B84-4D73-A8F9-B6965AB19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723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8A92768-3607-BB6E-F324-64B0FF48C0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5" t="14437" r="7873" b="28822"/>
          <a:stretch/>
        </p:blipFill>
        <p:spPr>
          <a:xfrm>
            <a:off x="1297822" y="0"/>
            <a:ext cx="95963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641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16B81D4-9B7B-A46D-8661-FF75C92A8B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62" t="14737" r="7805" b="25714"/>
          <a:stretch/>
        </p:blipFill>
        <p:spPr>
          <a:xfrm>
            <a:off x="1505530" y="-1719"/>
            <a:ext cx="9180939" cy="6859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359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557205D-CFB6-49E2-3349-72A0E08BBC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9" t="14336" r="8005" b="25815"/>
          <a:stretch/>
        </p:blipFill>
        <p:spPr>
          <a:xfrm>
            <a:off x="1544625" y="0"/>
            <a:ext cx="9102749" cy="6870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659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B49DB8E-0B5F-B919-4A23-C30EA85A05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62" t="14737" r="8139" b="25815"/>
          <a:stretch/>
        </p:blipFill>
        <p:spPr>
          <a:xfrm>
            <a:off x="1527854" y="0"/>
            <a:ext cx="91362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4811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03BDA3A-7D47-5806-5B4C-6E33016F7D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9" t="14536" r="8005" b="25815"/>
          <a:stretch/>
        </p:blipFill>
        <p:spPr>
          <a:xfrm>
            <a:off x="1541188" y="5628"/>
            <a:ext cx="9109624" cy="6852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882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CE4D426-AA84-358E-E1A2-0EDA83C91F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537" r="7873" b="25714"/>
          <a:stretch/>
        </p:blipFill>
        <p:spPr>
          <a:xfrm>
            <a:off x="1545096" y="0"/>
            <a:ext cx="910180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4302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EABC355-E955-EFF0-EE9E-7061C81B68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61" t="14437" r="7873" b="25814"/>
          <a:stretch/>
        </p:blipFill>
        <p:spPr>
          <a:xfrm>
            <a:off x="1527835" y="0"/>
            <a:ext cx="91363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607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C3233F8-BA8D-4791-04A3-10EDD99E73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9" t="14536" r="8139" b="26115"/>
          <a:stretch/>
        </p:blipFill>
        <p:spPr>
          <a:xfrm>
            <a:off x="1513686" y="3836"/>
            <a:ext cx="9164627" cy="6850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8725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3D01CC6-B943-3EAC-87D5-86577B127C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8" t="14737" r="7872" b="25714"/>
          <a:stretch/>
        </p:blipFill>
        <p:spPr>
          <a:xfrm>
            <a:off x="1499937" y="0"/>
            <a:ext cx="9192126" cy="6859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4421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F44EBC-38ED-A3D9-C35D-571E525F14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8" t="14636" r="7939" b="25815"/>
          <a:stretch/>
        </p:blipFill>
        <p:spPr>
          <a:xfrm>
            <a:off x="1524000" y="0"/>
            <a:ext cx="9143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781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FE2341F-8739-7F9F-D198-75E01C3D7A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9" t="14737" r="7805" b="26015"/>
          <a:stretch/>
        </p:blipFill>
        <p:spPr>
          <a:xfrm>
            <a:off x="1479311" y="11167"/>
            <a:ext cx="9233378" cy="6846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0405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3098CA7-67FE-9F12-43AE-C4641B0244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4" t="14537" r="8007" b="26015"/>
          <a:stretch/>
        </p:blipFill>
        <p:spPr>
          <a:xfrm>
            <a:off x="1510508" y="0"/>
            <a:ext cx="91709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4572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853ABB-D688-A707-EE4A-C01604E965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9" t="14437" r="8139" b="25814"/>
          <a:stretch/>
        </p:blipFill>
        <p:spPr>
          <a:xfrm>
            <a:off x="1539342" y="0"/>
            <a:ext cx="91133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0495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D114F2B-AD18-1710-1333-CA2AEA9C66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4" t="14336" r="8007" b="25815"/>
          <a:stretch/>
        </p:blipFill>
        <p:spPr>
          <a:xfrm>
            <a:off x="1537750" y="0"/>
            <a:ext cx="9116500" cy="6863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2863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710815B-A172-77E2-1FF6-EC37B23597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5" t="14437" r="8006" b="25814"/>
          <a:stretch/>
        </p:blipFill>
        <p:spPr>
          <a:xfrm>
            <a:off x="1550847" y="0"/>
            <a:ext cx="90903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574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ECB849B-5D9E-EA3F-D060-7BDD8A52D4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5" t="14536" r="8140" b="25815"/>
          <a:stretch/>
        </p:blipFill>
        <p:spPr>
          <a:xfrm>
            <a:off x="1548063" y="0"/>
            <a:ext cx="9095873" cy="6842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0054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C09D065-F76C-FE10-A782-5A5CB7D44E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5" t="14236" r="8006" b="26015"/>
          <a:stretch/>
        </p:blipFill>
        <p:spPr>
          <a:xfrm>
            <a:off x="1534312" y="-12475"/>
            <a:ext cx="9123375" cy="6882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14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5CD480D-1BD2-89B5-3A18-A935B98D6D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8" t="14536" r="8340" b="25815"/>
          <a:stretch/>
        </p:blipFill>
        <p:spPr>
          <a:xfrm>
            <a:off x="1548972" y="0"/>
            <a:ext cx="909405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3997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F2CA2F0-AE34-3912-7E21-53537695DF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8" t="14437" r="8206" b="25714"/>
          <a:stretch/>
        </p:blipFill>
        <p:spPr>
          <a:xfrm>
            <a:off x="1569949" y="0"/>
            <a:ext cx="90521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0067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F15ACC3-9048-B971-A767-461F69C92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60" t="14336" r="8074" b="25614"/>
          <a:stretch/>
        </p:blipFill>
        <p:spPr>
          <a:xfrm>
            <a:off x="1550712" y="0"/>
            <a:ext cx="90905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7183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E4F6997-260E-3D77-A8DC-61BBA98BE9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8" t="14436" r="8206" b="25915"/>
          <a:stretch/>
        </p:blipFill>
        <p:spPr>
          <a:xfrm>
            <a:off x="1544625" y="-7635"/>
            <a:ext cx="9102749" cy="6873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0420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31B502B-18AA-F992-DFFA-CC83D0CF1C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537" r="8006" b="26015"/>
          <a:stretch/>
        </p:blipFill>
        <p:spPr>
          <a:xfrm>
            <a:off x="1533637" y="0"/>
            <a:ext cx="91247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5270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CEBB477-B315-5C9D-3C9C-4BA8C1E857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5" t="14437" r="7873" b="25814"/>
          <a:stretch/>
        </p:blipFill>
        <p:spPr>
          <a:xfrm>
            <a:off x="1539341" y="0"/>
            <a:ext cx="91133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9498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439B37B-4C70-5B41-2896-E17E88C648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5" t="14436" r="8140" b="26216"/>
          <a:stretch/>
        </p:blipFill>
        <p:spPr>
          <a:xfrm>
            <a:off x="1514346" y="0"/>
            <a:ext cx="91633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855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0FC02A3-379D-3EC7-BC00-699E74C256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5" t="14336" r="7873" b="25815"/>
          <a:stretch/>
        </p:blipFill>
        <p:spPr>
          <a:xfrm>
            <a:off x="1517125" y="0"/>
            <a:ext cx="9157750" cy="6876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8518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E7F7550-4345-5486-9EFA-6021012EBF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61" t="14637" r="7939" b="25915"/>
          <a:stretch/>
        </p:blipFill>
        <p:spPr>
          <a:xfrm>
            <a:off x="1493159" y="0"/>
            <a:ext cx="920568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1663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0E9A88B-5AFD-97FD-34D1-AD9FDB4989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61" t="14336" r="8006" b="25714"/>
          <a:stretch/>
        </p:blipFill>
        <p:spPr>
          <a:xfrm>
            <a:off x="1537378" y="0"/>
            <a:ext cx="911724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83177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0</Words>
  <Application>Microsoft Office PowerPoint</Application>
  <PresentationFormat>Widescreen</PresentationFormat>
  <Paragraphs>0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Nicholas</dc:creator>
  <cp:lastModifiedBy>Kerry Nicholas</cp:lastModifiedBy>
  <cp:revision>1</cp:revision>
  <dcterms:created xsi:type="dcterms:W3CDTF">2023-02-14T11:32:51Z</dcterms:created>
  <dcterms:modified xsi:type="dcterms:W3CDTF">2023-02-14T11:58:24Z</dcterms:modified>
</cp:coreProperties>
</file>