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280" r:id="rId3"/>
    <p:sldId id="278" r:id="rId4"/>
    <p:sldId id="279" r:id="rId5"/>
    <p:sldId id="281" r:id="rId6"/>
    <p:sldId id="282" r:id="rId7"/>
    <p:sldId id="283" r:id="rId8"/>
    <p:sldId id="284" r:id="rId9"/>
    <p:sldId id="285" r:id="rId10"/>
    <p:sldId id="286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84" d="100"/>
          <a:sy n="84" d="100"/>
        </p:scale>
        <p:origin x="108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LCMB7001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Porters 5 Forces Model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DE8FF-5FED-4A89-B6AA-E2E2F6C0F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Porters 5 Forces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09613-7E7F-4B0E-A546-6435ED30B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Porter's five forces model is used to understand the industry/market which the business is operating within. It can be used to: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a) understand how profitable an industry is to be in which can be used to decide whether to enter or exit the market.  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b) by firms operating in that industry to understand the forces impacting upon industry profitability and change how they operate to become more profitable themselves.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3AE3D-408C-4DD3-B7AD-94E9E7A9A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0ED3AE-52DF-4ADA-9781-D538E1BFF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6360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613C7-6A0F-46DB-B376-209E2778E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Porters 5 Forces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19888-4255-4FCB-A557-69AAB9E90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BDE243-9338-4F04-8BCA-2CF014BD9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5EE5491-89CD-4A15-ABDF-5B73D25907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657896"/>
            <a:ext cx="5157366" cy="3542208"/>
          </a:xfrm>
        </p:spPr>
      </p:pic>
    </p:spTree>
    <p:extLst>
      <p:ext uri="{BB962C8B-B14F-4D97-AF65-F5344CB8AC3E}">
        <p14:creationId xmlns:p14="http://schemas.microsoft.com/office/powerpoint/2010/main" val="1570628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C1195-5C21-49FC-AE01-EED7F6749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Competitive Rivalry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DD478-5F52-4B57-B988-EC10F0CF3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The force will be high and the industry less profitable when:</a:t>
            </a:r>
          </a:p>
          <a:p>
            <a:r>
              <a:rPr lang="en-GB" dirty="0"/>
              <a:t>There are a lot of competitors</a:t>
            </a:r>
          </a:p>
          <a:p>
            <a:r>
              <a:rPr lang="en-GB" dirty="0"/>
              <a:t>There is little difference between rival products</a:t>
            </a:r>
          </a:p>
          <a:p>
            <a:r>
              <a:rPr lang="en-GB" dirty="0"/>
              <a:t>There are exit barriers that keep competitors in a market that they might otherwise leave. 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7358E-426D-4B83-A4CE-5D03AD66A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A165A4-1DDE-458E-96DE-126FC5339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6767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60BAE-8790-4E26-8E46-795765DF5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u="sng" dirty="0"/>
              <a:t>Competitors can be analysed by asking the following questions: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E14FD-B7AA-4843-AE56-7B23D765A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their objectives?</a:t>
            </a:r>
          </a:p>
          <a:p>
            <a:r>
              <a:rPr lang="en-GB" dirty="0"/>
              <a:t>What are their strategies? </a:t>
            </a:r>
          </a:p>
          <a:p>
            <a:r>
              <a:rPr lang="en-GB" dirty="0"/>
              <a:t>What are their strengths and weaknesses? </a:t>
            </a:r>
          </a:p>
          <a:p>
            <a:r>
              <a:rPr lang="en-GB" dirty="0"/>
              <a:t>What threats do they provide to our company?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15184-8A43-4EF5-838C-67058D821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E4446C-D608-4092-9FA0-6ADFD6E26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699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B3E4C-9AC9-464F-93F7-13CFD09AC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Threat of new entrants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F4761-8213-42B9-89BE-61649E319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will be high, and the industry less profitable when:</a:t>
            </a:r>
          </a:p>
          <a:p>
            <a:r>
              <a:rPr lang="en-GB" dirty="0"/>
              <a:t> New companies can easily enter the market.</a:t>
            </a:r>
          </a:p>
          <a:p>
            <a:r>
              <a:rPr lang="en-GB" dirty="0"/>
              <a:t>The barriers to entry are low.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7E62B0-0970-4CFE-AFD5-DC200C8C7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C2890B-A3A3-4FD1-B64B-2D027B5B2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1360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8E28C-042F-4C7A-9C19-EB9355B75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15733-9E16-47B2-84FB-317DB9514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u="sng" dirty="0"/>
              <a:t>It is harder to enter the market when there are significant barriers to entry. These can include:</a:t>
            </a:r>
          </a:p>
          <a:p>
            <a:r>
              <a:rPr lang="en-GB" sz="2400" dirty="0"/>
              <a:t>High costs of entry (e.g. production facilities, IT)</a:t>
            </a:r>
          </a:p>
          <a:p>
            <a:r>
              <a:rPr lang="en-GB" sz="2400" dirty="0"/>
              <a:t>Patents</a:t>
            </a:r>
          </a:p>
          <a:p>
            <a:r>
              <a:rPr lang="en-GB" sz="2400" dirty="0"/>
              <a:t>Customer contracts in place</a:t>
            </a:r>
          </a:p>
          <a:p>
            <a:r>
              <a:rPr lang="en-GB" sz="2400" dirty="0"/>
              <a:t>Cost advantages of existing competitors are significant (e.g. due to scale of operation)</a:t>
            </a:r>
          </a:p>
          <a:p>
            <a:r>
              <a:rPr lang="en-GB" sz="2400" dirty="0"/>
              <a:t>Strong brands amongst competitors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98AA2-511A-4DAA-B8E3-B61C5B3C0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C91FC-35EA-4837-AECF-9F904A4ED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2301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6A479-124A-48B9-BA03-35BBF44CF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u="sng" dirty="0"/>
            </a:br>
            <a:r>
              <a:rPr lang="en-GB" b="1" u="sng" dirty="0"/>
              <a:t>Buyer Power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46C42-1AB5-487A-8111-3E58E3449E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is high, and industry less profitable when:</a:t>
            </a:r>
          </a:p>
          <a:p>
            <a:r>
              <a:rPr lang="en-GB" dirty="0"/>
              <a:t>A niche market provides a large proportion of company profits.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Customers can switch between competitors easily.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C140E-D726-4FFA-945D-349AA0F60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C8528-45C0-4C66-A1C5-12B3F56D4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110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D73C-419E-4991-B3AB-21DBDDD0A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Supplier Power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ED883-410D-4E3D-AEAA-8FC4CE9C0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Supplier power is high, and industry less profitable when:</a:t>
            </a:r>
          </a:p>
          <a:p>
            <a:r>
              <a:rPr lang="en-GB" dirty="0"/>
              <a:t>There are  a few suppliers.</a:t>
            </a:r>
          </a:p>
          <a:p>
            <a:r>
              <a:rPr lang="en-GB" dirty="0"/>
              <a:t>The cost of changing suppliers is high.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7F6C9-91F1-4D09-B7F9-272AD0222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A6C1E0-524C-4D68-BB60-91BF8697E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033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54D9-FF33-4074-B1DF-0C464FE96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u="sng" dirty="0"/>
            </a:br>
            <a:r>
              <a:rPr lang="en-GB" b="1" u="sng" dirty="0"/>
              <a:t>Substitutes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C83E5-FBCB-4525-B711-8C44696C8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substitute product is a product from another industry that offers similar benefits to the consumer as the product produced by the firms within the industry.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E76A9-CCA9-4FA0-896D-38FB3E361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3FCFF8-0640-4E9D-ABAC-BF49136D8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022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2286</TotalTime>
  <Words>376</Words>
  <Application>Microsoft Office PowerPoint</Application>
  <PresentationFormat>On-screen Show (4:3)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Verdana</vt:lpstr>
      <vt:lpstr>20140311PresentationUWTSDTemplate</vt:lpstr>
      <vt:lpstr>LCMB7001</vt:lpstr>
      <vt:lpstr>Porters 5 Forces Model</vt:lpstr>
      <vt:lpstr>Porters 5 Forces</vt:lpstr>
      <vt:lpstr>Competitive Rivalry</vt:lpstr>
      <vt:lpstr>Competitors can be analysed by asking the following questions: </vt:lpstr>
      <vt:lpstr>Threat of new entrants</vt:lpstr>
      <vt:lpstr>PowerPoint Presentation</vt:lpstr>
      <vt:lpstr> Buyer Power </vt:lpstr>
      <vt:lpstr>Supplier Power</vt:lpstr>
      <vt:lpstr> Substitutes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141</cp:revision>
  <cp:lastPrinted>2018-07-09T15:27:01Z</cp:lastPrinted>
  <dcterms:created xsi:type="dcterms:W3CDTF">2002-10-07T19:43:58Z</dcterms:created>
  <dcterms:modified xsi:type="dcterms:W3CDTF">2020-06-23T14:24:48Z</dcterms:modified>
</cp:coreProperties>
</file>