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725" r:id="rId4"/>
  </p:sldMasterIdLst>
  <p:notesMasterIdLst>
    <p:notesMasterId r:id="rId20"/>
  </p:notesMasterIdLst>
  <p:handoutMasterIdLst>
    <p:handoutMasterId r:id="rId21"/>
  </p:handoutMasterIdLst>
  <p:sldIdLst>
    <p:sldId id="256" r:id="rId5"/>
    <p:sldId id="309" r:id="rId6"/>
    <p:sldId id="319" r:id="rId7"/>
    <p:sldId id="306" r:id="rId8"/>
    <p:sldId id="313" r:id="rId9"/>
    <p:sldId id="323" r:id="rId10"/>
    <p:sldId id="325" r:id="rId11"/>
    <p:sldId id="324" r:id="rId12"/>
    <p:sldId id="312" r:id="rId13"/>
    <p:sldId id="320" r:id="rId14"/>
    <p:sldId id="326" r:id="rId15"/>
    <p:sldId id="327" r:id="rId16"/>
    <p:sldId id="328" r:id="rId17"/>
    <p:sldId id="329" r:id="rId18"/>
    <p:sldId id="33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34" autoAdjust="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757"/>
    </p:cViewPr>
  </p:sorterViewPr>
  <p:notesViewPr>
    <p:cSldViewPr snapToGrid="0">
      <p:cViewPr varScale="1">
        <p:scale>
          <a:sx n="60" d="100"/>
          <a:sy n="60" d="100"/>
        </p:scale>
        <p:origin x="3187" y="3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F07F19-1F50-4B42-A7A0-278DF9D25BB1}" type="doc">
      <dgm:prSet loTypeId="urn:microsoft.com/office/officeart/2016/7/layout/BasicLinearProcessNumbered#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E95FC5-CD6B-4A50-9262-DC414E16C3EA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1</a:t>
          </a:r>
          <a:r>
            <a:rPr lang="ru-RU" sz="2000" dirty="0">
              <a:solidFill>
                <a:schemeClr val="accent1">
                  <a:lumMod val="75000"/>
                </a:schemeClr>
              </a:solidFill>
            </a:rPr>
            <a:t>.</a:t>
          </a:r>
          <a:endParaRPr lang="en-US" sz="2000" dirty="0">
            <a:solidFill>
              <a:schemeClr val="accent1">
                <a:lumMod val="75000"/>
              </a:schemeClr>
            </a:solidFill>
          </a:endParaRPr>
        </a:p>
        <a:p>
          <a:r>
            <a:rPr lang="en-US" sz="1600" dirty="0" smtClean="0"/>
            <a:t>Review the CIPD Profession Map and complete an assessment. </a:t>
          </a:r>
          <a:endParaRPr lang="en-US" sz="1600" dirty="0"/>
        </a:p>
      </dgm:t>
    </dgm:pt>
    <dgm:pt modelId="{75374347-884B-4721-8CFF-DF080F5B1C79}" type="parTrans" cxnId="{B3F19EC2-A372-4EC3-BFE0-C62FFDFE3DF6}">
      <dgm:prSet/>
      <dgm:spPr/>
      <dgm:t>
        <a:bodyPr/>
        <a:lstStyle/>
        <a:p>
          <a:endParaRPr lang="en-US"/>
        </a:p>
      </dgm:t>
    </dgm:pt>
    <dgm:pt modelId="{C99EBBB1-E916-471C-83C9-ABE85B42AC26}" type="sibTrans" cxnId="{B3F19EC2-A372-4EC3-BFE0-C62FFDFE3DF6}">
      <dgm:prSet phldrT="1" phldr="0"/>
      <dgm:spPr/>
      <dgm:t>
        <a:bodyPr/>
        <a:lstStyle/>
        <a:p>
          <a:r>
            <a:rPr lang="en-US" dirty="0"/>
            <a:t>1</a:t>
          </a:r>
        </a:p>
      </dgm:t>
    </dgm:pt>
    <dgm:pt modelId="{F05611F0-8256-4954-B6CB-ED6B4F2DD397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2.</a:t>
          </a:r>
        </a:p>
        <a:p>
          <a:r>
            <a:rPr lang="en-US" sz="1500" dirty="0" smtClean="0"/>
            <a:t>Decide on the reflective framework you are going to use. </a:t>
          </a:r>
          <a:endParaRPr lang="en-US" sz="1500" dirty="0"/>
        </a:p>
      </dgm:t>
    </dgm:pt>
    <dgm:pt modelId="{CD7328D6-9FAE-4506-9BDB-E06A571EC1D4}" type="parTrans" cxnId="{914FACD2-336A-4471-9E99-312B3F8EAB04}">
      <dgm:prSet/>
      <dgm:spPr/>
      <dgm:t>
        <a:bodyPr/>
        <a:lstStyle/>
        <a:p>
          <a:endParaRPr lang="en-US"/>
        </a:p>
      </dgm:t>
    </dgm:pt>
    <dgm:pt modelId="{6BD5265A-8333-420D-BDB2-65F10B3EBD76}" type="sibTrans" cxnId="{914FACD2-336A-4471-9E99-312B3F8EAB04}">
      <dgm:prSet phldrT="2" phldr="0"/>
      <dgm:spPr/>
      <dgm:t>
        <a:bodyPr/>
        <a:lstStyle/>
        <a:p>
          <a:r>
            <a:rPr lang="en-US" dirty="0"/>
            <a:t>2</a:t>
          </a:r>
        </a:p>
      </dgm:t>
    </dgm:pt>
    <dgm:pt modelId="{22625139-F93A-4F3F-A7AA-4923A01AEDF3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3</a:t>
          </a:r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r>
            <a:rPr lang="en-US" sz="1500" dirty="0" smtClean="0"/>
            <a:t>Select scenarios that demonstrate application of learning outcomes</a:t>
          </a:r>
          <a:endParaRPr lang="en-US" sz="1500" dirty="0"/>
        </a:p>
      </dgm:t>
    </dgm:pt>
    <dgm:pt modelId="{F549A0EB-6BE9-4749-8336-B02A279AE302}" type="parTrans" cxnId="{FC7721F0-429B-4CE7-BE98-C2F3C41FE9C7}">
      <dgm:prSet/>
      <dgm:spPr/>
      <dgm:t>
        <a:bodyPr/>
        <a:lstStyle/>
        <a:p>
          <a:endParaRPr lang="en-US"/>
        </a:p>
      </dgm:t>
    </dgm:pt>
    <dgm:pt modelId="{A8E2FA08-4DD4-4654-A85D-9A99162D6201}" type="sibTrans" cxnId="{FC7721F0-429B-4CE7-BE98-C2F3C41FE9C7}">
      <dgm:prSet phldrT="3" phldr="0"/>
      <dgm:spPr/>
      <dgm:t>
        <a:bodyPr/>
        <a:lstStyle/>
        <a:p>
          <a:r>
            <a:rPr lang="en-US" dirty="0"/>
            <a:t>3</a:t>
          </a:r>
        </a:p>
      </dgm:t>
    </dgm:pt>
    <dgm:pt modelId="{140952D0-0E1D-4F48-9F16-53581487CFA0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4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r>
            <a:rPr lang="en-US" sz="1500" dirty="0" smtClean="0"/>
            <a:t>Select appropriate models to underpin the reflection </a:t>
          </a:r>
          <a:endParaRPr lang="en-US" sz="1500" dirty="0"/>
        </a:p>
      </dgm:t>
    </dgm:pt>
    <dgm:pt modelId="{790C446F-6917-41E7-BE01-7AFE2676D505}" type="parTrans" cxnId="{B07163E8-ADEC-492A-8F07-7E5786AB23AE}">
      <dgm:prSet/>
      <dgm:spPr/>
      <dgm:t>
        <a:bodyPr/>
        <a:lstStyle/>
        <a:p>
          <a:endParaRPr lang="en-US"/>
        </a:p>
      </dgm:t>
    </dgm:pt>
    <dgm:pt modelId="{2804F27C-9BA9-4D07-AB02-74BE7DFA2C0E}" type="sibTrans" cxnId="{B07163E8-ADEC-492A-8F07-7E5786AB23AE}">
      <dgm:prSet phldrT="4" phldr="0"/>
      <dgm:spPr/>
      <dgm:t>
        <a:bodyPr/>
        <a:lstStyle/>
        <a:p>
          <a:r>
            <a:rPr lang="en-US" dirty="0"/>
            <a:t>4</a:t>
          </a:r>
        </a:p>
      </dgm:t>
    </dgm:pt>
    <dgm:pt modelId="{C2F8C7F7-44C4-414A-BCCD-56E91DD0A777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5.</a:t>
          </a:r>
        </a:p>
        <a:p>
          <a:r>
            <a:rPr lang="en-US" sz="1500" dirty="0" smtClean="0"/>
            <a:t>Choose an appropriate format for your portfolio</a:t>
          </a:r>
          <a:endParaRPr lang="en-US" sz="1500" dirty="0"/>
        </a:p>
      </dgm:t>
    </dgm:pt>
    <dgm:pt modelId="{E6C6DF88-9436-40D7-BA84-18FE896A6151}" type="parTrans" cxnId="{14D43B81-F92D-4CD8-9D1E-78CBF092C750}">
      <dgm:prSet/>
      <dgm:spPr/>
      <dgm:t>
        <a:bodyPr/>
        <a:lstStyle/>
        <a:p>
          <a:endParaRPr lang="en-US"/>
        </a:p>
      </dgm:t>
    </dgm:pt>
    <dgm:pt modelId="{4E39967D-43EF-4F15-814A-2F491D900D43}" type="sibTrans" cxnId="{14D43B81-F92D-4CD8-9D1E-78CBF092C750}">
      <dgm:prSet phldrT="5" phldr="0"/>
      <dgm:spPr/>
      <dgm:t>
        <a:bodyPr/>
        <a:lstStyle/>
        <a:p>
          <a:r>
            <a:rPr lang="en-US" dirty="0"/>
            <a:t>5</a:t>
          </a:r>
        </a:p>
      </dgm:t>
    </dgm:pt>
    <dgm:pt modelId="{C09B749D-9CF7-492C-B341-D9553818451B}" type="pres">
      <dgm:prSet presAssocID="{D0F07F19-1F50-4B42-A7A0-278DF9D25BB1}" presName="Name0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EEF3829-836D-4E60-A9BC-8F0AD18883EE}" type="pres">
      <dgm:prSet presAssocID="{2EE95FC5-CD6B-4A50-9262-DC414E16C3EA}" presName="compositeNode" presStyleCnt="0">
        <dgm:presLayoutVars>
          <dgm:bulletEnabled val="1"/>
        </dgm:presLayoutVars>
      </dgm:prSet>
      <dgm:spPr/>
    </dgm:pt>
    <dgm:pt modelId="{5947A689-FC4A-4FDF-BDDD-890A8474DEF9}" type="pres">
      <dgm:prSet presAssocID="{2EE95FC5-CD6B-4A50-9262-DC414E16C3EA}" presName="bgRect" presStyleLbl="bgAccFollowNode1" presStyleIdx="0" presStyleCnt="5"/>
      <dgm:spPr/>
      <dgm:t>
        <a:bodyPr/>
        <a:lstStyle/>
        <a:p>
          <a:endParaRPr lang="en-US"/>
        </a:p>
      </dgm:t>
    </dgm:pt>
    <dgm:pt modelId="{94E9EF1A-1D07-4210-9402-6C559E90358A}" type="pres">
      <dgm:prSet presAssocID="{C99EBBB1-E916-471C-83C9-ABE85B42AC26}" presName="sibTransNodeCircle" presStyleLbl="alignNode1" presStyleIdx="0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B9E74D06-8974-46A7-BDE8-CAC0846523DB}" type="pres">
      <dgm:prSet presAssocID="{2EE95FC5-CD6B-4A50-9262-DC414E16C3EA}" presName="bottomLine" presStyleLbl="alignNode1" presStyleIdx="1" presStyleCnt="10">
        <dgm:presLayoutVars/>
      </dgm:prSet>
      <dgm:spPr/>
    </dgm:pt>
    <dgm:pt modelId="{815671D8-22AE-4967-8461-EBC1C9F97F94}" type="pres">
      <dgm:prSet presAssocID="{2EE95FC5-CD6B-4A50-9262-DC414E16C3EA}" presName="nodeText" presStyleLbl="bg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45A606-3100-40DC-847D-F26F8DFFB0A4}" type="pres">
      <dgm:prSet presAssocID="{C99EBBB1-E916-471C-83C9-ABE85B42AC26}" presName="sibTrans" presStyleCnt="0"/>
      <dgm:spPr/>
    </dgm:pt>
    <dgm:pt modelId="{9D438F26-CD1B-4D67-AF02-B4D0BD99464E}" type="pres">
      <dgm:prSet presAssocID="{F05611F0-8256-4954-B6CB-ED6B4F2DD397}" presName="compositeNode" presStyleCnt="0">
        <dgm:presLayoutVars>
          <dgm:bulletEnabled val="1"/>
        </dgm:presLayoutVars>
      </dgm:prSet>
      <dgm:spPr/>
    </dgm:pt>
    <dgm:pt modelId="{5C8F9B26-840A-4F96-8D27-2D7E00511C9A}" type="pres">
      <dgm:prSet presAssocID="{F05611F0-8256-4954-B6CB-ED6B4F2DD397}" presName="bgRect" presStyleLbl="bgAccFollowNode1" presStyleIdx="1" presStyleCnt="5"/>
      <dgm:spPr/>
      <dgm:t>
        <a:bodyPr/>
        <a:lstStyle/>
        <a:p>
          <a:endParaRPr lang="en-US"/>
        </a:p>
      </dgm:t>
    </dgm:pt>
    <dgm:pt modelId="{DAC041B6-6570-477A-B4C1-5CB7E0EFE0DC}" type="pres">
      <dgm:prSet presAssocID="{6BD5265A-8333-420D-BDB2-65F10B3EBD76}" presName="sibTransNodeCircle" presStyleLbl="alignNode1" presStyleIdx="2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F8ADDB2A-2689-4ACF-8222-B372EB5C8D35}" type="pres">
      <dgm:prSet presAssocID="{F05611F0-8256-4954-B6CB-ED6B4F2DD397}" presName="bottomLine" presStyleLbl="alignNode1" presStyleIdx="3" presStyleCnt="10">
        <dgm:presLayoutVars/>
      </dgm:prSet>
      <dgm:spPr/>
    </dgm:pt>
    <dgm:pt modelId="{36EB2DDF-B510-4B3C-AF9A-757E14A78E4D}" type="pres">
      <dgm:prSet presAssocID="{F05611F0-8256-4954-B6CB-ED6B4F2DD397}" presName="nodeText" presStyleLbl="bg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DDBF6E-ECE6-4E6A-B0D3-17197BA824D3}" type="pres">
      <dgm:prSet presAssocID="{6BD5265A-8333-420D-BDB2-65F10B3EBD76}" presName="sibTrans" presStyleCnt="0"/>
      <dgm:spPr/>
    </dgm:pt>
    <dgm:pt modelId="{5419C900-3474-4480-82CB-923AF8027A48}" type="pres">
      <dgm:prSet presAssocID="{22625139-F93A-4F3F-A7AA-4923A01AEDF3}" presName="compositeNode" presStyleCnt="0">
        <dgm:presLayoutVars>
          <dgm:bulletEnabled val="1"/>
        </dgm:presLayoutVars>
      </dgm:prSet>
      <dgm:spPr/>
    </dgm:pt>
    <dgm:pt modelId="{83253AE2-89B5-4ADC-817A-FEF4E0BC4B49}" type="pres">
      <dgm:prSet presAssocID="{22625139-F93A-4F3F-A7AA-4923A01AEDF3}" presName="bgRect" presStyleLbl="bgAccFollowNode1" presStyleIdx="2" presStyleCnt="5"/>
      <dgm:spPr/>
      <dgm:t>
        <a:bodyPr/>
        <a:lstStyle/>
        <a:p>
          <a:endParaRPr lang="en-US"/>
        </a:p>
      </dgm:t>
    </dgm:pt>
    <dgm:pt modelId="{82EE2C17-F664-4616-8F76-97637F08E124}" type="pres">
      <dgm:prSet presAssocID="{A8E2FA08-4DD4-4654-A85D-9A99162D6201}" presName="sibTransNodeCircle" presStyleLbl="alignNode1" presStyleIdx="4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96383FDE-483E-4E6D-B151-4FC41C065094}" type="pres">
      <dgm:prSet presAssocID="{22625139-F93A-4F3F-A7AA-4923A01AEDF3}" presName="bottomLine" presStyleLbl="alignNode1" presStyleIdx="5" presStyleCnt="10">
        <dgm:presLayoutVars/>
      </dgm:prSet>
      <dgm:spPr/>
    </dgm:pt>
    <dgm:pt modelId="{BBF86657-8EAE-46E6-B25A-D2056AE50973}" type="pres">
      <dgm:prSet presAssocID="{22625139-F93A-4F3F-A7AA-4923A01AEDF3}" presName="nodeText" presStyleLbl="bg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C76FCE-F8A0-43BB-94B0-26867DA9F629}" type="pres">
      <dgm:prSet presAssocID="{A8E2FA08-4DD4-4654-A85D-9A99162D6201}" presName="sibTrans" presStyleCnt="0"/>
      <dgm:spPr/>
    </dgm:pt>
    <dgm:pt modelId="{46746BF8-8C13-403D-B74A-6BA79A7FA811}" type="pres">
      <dgm:prSet presAssocID="{140952D0-0E1D-4F48-9F16-53581487CFA0}" presName="compositeNode" presStyleCnt="0">
        <dgm:presLayoutVars>
          <dgm:bulletEnabled val="1"/>
        </dgm:presLayoutVars>
      </dgm:prSet>
      <dgm:spPr/>
    </dgm:pt>
    <dgm:pt modelId="{7ACBA089-E576-4FF4-865F-C3BBF7659A23}" type="pres">
      <dgm:prSet presAssocID="{140952D0-0E1D-4F48-9F16-53581487CFA0}" presName="bgRect" presStyleLbl="bgAccFollowNode1" presStyleIdx="3" presStyleCnt="5"/>
      <dgm:spPr/>
      <dgm:t>
        <a:bodyPr/>
        <a:lstStyle/>
        <a:p>
          <a:endParaRPr lang="en-US"/>
        </a:p>
      </dgm:t>
    </dgm:pt>
    <dgm:pt modelId="{3CBA3CC0-D70A-4B98-9329-64604EDF25F0}" type="pres">
      <dgm:prSet presAssocID="{2804F27C-9BA9-4D07-AB02-74BE7DFA2C0E}" presName="sibTransNodeCircle" presStyleLbl="alignNode1" presStyleIdx="6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5BE72261-3EB3-4585-8739-2FFBAED12B80}" type="pres">
      <dgm:prSet presAssocID="{140952D0-0E1D-4F48-9F16-53581487CFA0}" presName="bottomLine" presStyleLbl="alignNode1" presStyleIdx="7" presStyleCnt="10">
        <dgm:presLayoutVars/>
      </dgm:prSet>
      <dgm:spPr/>
    </dgm:pt>
    <dgm:pt modelId="{64EF213D-B16C-4AC2-8183-B62F7FC17277}" type="pres">
      <dgm:prSet presAssocID="{140952D0-0E1D-4F48-9F16-53581487CFA0}" presName="nodeText" presStyleLbl="bg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104EC6E-10DA-48BE-A121-0D66CB60A3C3}" type="pres">
      <dgm:prSet presAssocID="{2804F27C-9BA9-4D07-AB02-74BE7DFA2C0E}" presName="sibTrans" presStyleCnt="0"/>
      <dgm:spPr/>
    </dgm:pt>
    <dgm:pt modelId="{A0A34020-1B08-49AD-AD60-D2002D7C7E0A}" type="pres">
      <dgm:prSet presAssocID="{C2F8C7F7-44C4-414A-BCCD-56E91DD0A777}" presName="compositeNode" presStyleCnt="0">
        <dgm:presLayoutVars>
          <dgm:bulletEnabled val="1"/>
        </dgm:presLayoutVars>
      </dgm:prSet>
      <dgm:spPr/>
    </dgm:pt>
    <dgm:pt modelId="{5F8AA2D1-7ADE-4FAB-AB73-E999EB93EDA0}" type="pres">
      <dgm:prSet presAssocID="{C2F8C7F7-44C4-414A-BCCD-56E91DD0A777}" presName="bgRect" presStyleLbl="bgAccFollowNode1" presStyleIdx="4" presStyleCnt="5"/>
      <dgm:spPr/>
      <dgm:t>
        <a:bodyPr/>
        <a:lstStyle/>
        <a:p>
          <a:endParaRPr lang="en-US"/>
        </a:p>
      </dgm:t>
    </dgm:pt>
    <dgm:pt modelId="{FEC87D35-FF68-4830-9865-7026502B7734}" type="pres">
      <dgm:prSet presAssocID="{4E39967D-43EF-4F15-814A-2F491D900D43}" presName="sibTransNodeCircle" presStyleLbl="alignNode1" presStyleIdx="8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F57AF353-CCB4-4030-9EEE-1DC7B4B0CC7D}" type="pres">
      <dgm:prSet presAssocID="{C2F8C7F7-44C4-414A-BCCD-56E91DD0A777}" presName="bottomLine" presStyleLbl="alignNode1" presStyleIdx="9" presStyleCnt="10">
        <dgm:presLayoutVars/>
      </dgm:prSet>
      <dgm:spPr/>
    </dgm:pt>
    <dgm:pt modelId="{9CC4D03B-B44B-4A64-A041-4758701F1C59}" type="pres">
      <dgm:prSet presAssocID="{C2F8C7F7-44C4-414A-BCCD-56E91DD0A777}" presName="nodeText" presStyleLbl="bg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0CAD671-AB1B-4EF2-BD4C-E4C43639C27E}" type="presOf" srcId="{2EE95FC5-CD6B-4A50-9262-DC414E16C3EA}" destId="{5947A689-FC4A-4FDF-BDDD-890A8474DEF9}" srcOrd="0" destOrd="0" presId="urn:microsoft.com/office/officeart/2016/7/layout/BasicLinearProcessNumbered#1"/>
    <dgm:cxn modelId="{7043076B-C1A0-4D82-B9C2-7389C21548EF}" type="presOf" srcId="{22625139-F93A-4F3F-A7AA-4923A01AEDF3}" destId="{BBF86657-8EAE-46E6-B25A-D2056AE50973}" srcOrd="1" destOrd="0" presId="urn:microsoft.com/office/officeart/2016/7/layout/BasicLinearProcessNumbered#1"/>
    <dgm:cxn modelId="{CBD31B8E-CB23-4FA8-93FE-5BB4814BBB0B}" type="presOf" srcId="{2804F27C-9BA9-4D07-AB02-74BE7DFA2C0E}" destId="{3CBA3CC0-D70A-4B98-9329-64604EDF25F0}" srcOrd="0" destOrd="0" presId="urn:microsoft.com/office/officeart/2016/7/layout/BasicLinearProcessNumbered#1"/>
    <dgm:cxn modelId="{FC7721F0-429B-4CE7-BE98-C2F3C41FE9C7}" srcId="{D0F07F19-1F50-4B42-A7A0-278DF9D25BB1}" destId="{22625139-F93A-4F3F-A7AA-4923A01AEDF3}" srcOrd="2" destOrd="0" parTransId="{F549A0EB-6BE9-4749-8336-B02A279AE302}" sibTransId="{A8E2FA08-4DD4-4654-A85D-9A99162D6201}"/>
    <dgm:cxn modelId="{A4B80D2D-7E35-421F-8BF9-55B39C33B9BE}" type="presOf" srcId="{A8E2FA08-4DD4-4654-A85D-9A99162D6201}" destId="{82EE2C17-F664-4616-8F76-97637F08E124}" srcOrd="0" destOrd="0" presId="urn:microsoft.com/office/officeart/2016/7/layout/BasicLinearProcessNumbered#1"/>
    <dgm:cxn modelId="{23907F3B-DE45-45CF-9707-5E4F6F6973DA}" type="presOf" srcId="{D0F07F19-1F50-4B42-A7A0-278DF9D25BB1}" destId="{C09B749D-9CF7-492C-B341-D9553818451B}" srcOrd="0" destOrd="0" presId="urn:microsoft.com/office/officeart/2016/7/layout/BasicLinearProcessNumbered#1"/>
    <dgm:cxn modelId="{9CDE7D88-716E-4C97-9A52-FF7131643C5F}" type="presOf" srcId="{F05611F0-8256-4954-B6CB-ED6B4F2DD397}" destId="{36EB2DDF-B510-4B3C-AF9A-757E14A78E4D}" srcOrd="1" destOrd="0" presId="urn:microsoft.com/office/officeart/2016/7/layout/BasicLinearProcessNumbered#1"/>
    <dgm:cxn modelId="{C0185933-A2E8-4CA8-BE2D-4651F528D2DE}" type="presOf" srcId="{2EE95FC5-CD6B-4A50-9262-DC414E16C3EA}" destId="{815671D8-22AE-4967-8461-EBC1C9F97F94}" srcOrd="1" destOrd="0" presId="urn:microsoft.com/office/officeart/2016/7/layout/BasicLinearProcessNumbered#1"/>
    <dgm:cxn modelId="{27E5EDFC-7359-48F6-8E3F-270CF15B8D2C}" type="presOf" srcId="{140952D0-0E1D-4F48-9F16-53581487CFA0}" destId="{64EF213D-B16C-4AC2-8183-B62F7FC17277}" srcOrd="1" destOrd="0" presId="urn:microsoft.com/office/officeart/2016/7/layout/BasicLinearProcessNumbered#1"/>
    <dgm:cxn modelId="{40F5D2CB-DECC-41AF-8388-AD6EA6907126}" type="presOf" srcId="{6BD5265A-8333-420D-BDB2-65F10B3EBD76}" destId="{DAC041B6-6570-477A-B4C1-5CB7E0EFE0DC}" srcOrd="0" destOrd="0" presId="urn:microsoft.com/office/officeart/2016/7/layout/BasicLinearProcessNumbered#1"/>
    <dgm:cxn modelId="{DD5C168A-90C7-41E2-9576-A79BBC6325CE}" type="presOf" srcId="{C99EBBB1-E916-471C-83C9-ABE85B42AC26}" destId="{94E9EF1A-1D07-4210-9402-6C559E90358A}" srcOrd="0" destOrd="0" presId="urn:microsoft.com/office/officeart/2016/7/layout/BasicLinearProcessNumbered#1"/>
    <dgm:cxn modelId="{2218E939-6CA8-4442-A4E7-EF92FEA01DDF}" type="presOf" srcId="{140952D0-0E1D-4F48-9F16-53581487CFA0}" destId="{7ACBA089-E576-4FF4-865F-C3BBF7659A23}" srcOrd="0" destOrd="0" presId="urn:microsoft.com/office/officeart/2016/7/layout/BasicLinearProcessNumbered#1"/>
    <dgm:cxn modelId="{6C312549-8F7E-4A80-AB71-9D3156BFBF4C}" type="presOf" srcId="{C2F8C7F7-44C4-414A-BCCD-56E91DD0A777}" destId="{5F8AA2D1-7ADE-4FAB-AB73-E999EB93EDA0}" srcOrd="0" destOrd="0" presId="urn:microsoft.com/office/officeart/2016/7/layout/BasicLinearProcessNumbered#1"/>
    <dgm:cxn modelId="{AFE8A667-BFCC-42CE-A7FE-3066C60B154E}" type="presOf" srcId="{F05611F0-8256-4954-B6CB-ED6B4F2DD397}" destId="{5C8F9B26-840A-4F96-8D27-2D7E00511C9A}" srcOrd="0" destOrd="0" presId="urn:microsoft.com/office/officeart/2016/7/layout/BasicLinearProcessNumbered#1"/>
    <dgm:cxn modelId="{B07163E8-ADEC-492A-8F07-7E5786AB23AE}" srcId="{D0F07F19-1F50-4B42-A7A0-278DF9D25BB1}" destId="{140952D0-0E1D-4F48-9F16-53581487CFA0}" srcOrd="3" destOrd="0" parTransId="{790C446F-6917-41E7-BE01-7AFE2676D505}" sibTransId="{2804F27C-9BA9-4D07-AB02-74BE7DFA2C0E}"/>
    <dgm:cxn modelId="{40CCC9E3-44E6-462B-900C-44AC8FC352F3}" type="presOf" srcId="{4E39967D-43EF-4F15-814A-2F491D900D43}" destId="{FEC87D35-FF68-4830-9865-7026502B7734}" srcOrd="0" destOrd="0" presId="urn:microsoft.com/office/officeart/2016/7/layout/BasicLinearProcessNumbered#1"/>
    <dgm:cxn modelId="{B3F19EC2-A372-4EC3-BFE0-C62FFDFE3DF6}" srcId="{D0F07F19-1F50-4B42-A7A0-278DF9D25BB1}" destId="{2EE95FC5-CD6B-4A50-9262-DC414E16C3EA}" srcOrd="0" destOrd="0" parTransId="{75374347-884B-4721-8CFF-DF080F5B1C79}" sibTransId="{C99EBBB1-E916-471C-83C9-ABE85B42AC26}"/>
    <dgm:cxn modelId="{14D43B81-F92D-4CD8-9D1E-78CBF092C750}" srcId="{D0F07F19-1F50-4B42-A7A0-278DF9D25BB1}" destId="{C2F8C7F7-44C4-414A-BCCD-56E91DD0A777}" srcOrd="4" destOrd="0" parTransId="{E6C6DF88-9436-40D7-BA84-18FE896A6151}" sibTransId="{4E39967D-43EF-4F15-814A-2F491D900D43}"/>
    <dgm:cxn modelId="{E061BDEB-384B-4165-AF47-0D2CE9C70384}" type="presOf" srcId="{C2F8C7F7-44C4-414A-BCCD-56E91DD0A777}" destId="{9CC4D03B-B44B-4A64-A041-4758701F1C59}" srcOrd="1" destOrd="0" presId="urn:microsoft.com/office/officeart/2016/7/layout/BasicLinearProcessNumbered#1"/>
    <dgm:cxn modelId="{914FACD2-336A-4471-9E99-312B3F8EAB04}" srcId="{D0F07F19-1F50-4B42-A7A0-278DF9D25BB1}" destId="{F05611F0-8256-4954-B6CB-ED6B4F2DD397}" srcOrd="1" destOrd="0" parTransId="{CD7328D6-9FAE-4506-9BDB-E06A571EC1D4}" sibTransId="{6BD5265A-8333-420D-BDB2-65F10B3EBD76}"/>
    <dgm:cxn modelId="{D0999FEB-3F13-4B99-8767-7340A2A83933}" type="presOf" srcId="{22625139-F93A-4F3F-A7AA-4923A01AEDF3}" destId="{83253AE2-89B5-4ADC-817A-FEF4E0BC4B49}" srcOrd="0" destOrd="0" presId="urn:microsoft.com/office/officeart/2016/7/layout/BasicLinearProcessNumbered#1"/>
    <dgm:cxn modelId="{B5FABEA6-FE83-4DC3-A3AB-25B621203785}" type="presParOf" srcId="{C09B749D-9CF7-492C-B341-D9553818451B}" destId="{8EEF3829-836D-4E60-A9BC-8F0AD18883EE}" srcOrd="0" destOrd="0" presId="urn:microsoft.com/office/officeart/2016/7/layout/BasicLinearProcessNumbered#1"/>
    <dgm:cxn modelId="{E8C71572-9F0A-4ED2-BA52-A961EB56A76C}" type="presParOf" srcId="{8EEF3829-836D-4E60-A9BC-8F0AD18883EE}" destId="{5947A689-FC4A-4FDF-BDDD-890A8474DEF9}" srcOrd="0" destOrd="0" presId="urn:microsoft.com/office/officeart/2016/7/layout/BasicLinearProcessNumbered#1"/>
    <dgm:cxn modelId="{67C04E6E-4316-4DC8-9615-DBC47E4DDF35}" type="presParOf" srcId="{8EEF3829-836D-4E60-A9BC-8F0AD18883EE}" destId="{94E9EF1A-1D07-4210-9402-6C559E90358A}" srcOrd="1" destOrd="0" presId="urn:microsoft.com/office/officeart/2016/7/layout/BasicLinearProcessNumbered#1"/>
    <dgm:cxn modelId="{003FA2D7-FBDD-45A5-BDB1-BBCD5557649A}" type="presParOf" srcId="{8EEF3829-836D-4E60-A9BC-8F0AD18883EE}" destId="{B9E74D06-8974-46A7-BDE8-CAC0846523DB}" srcOrd="2" destOrd="0" presId="urn:microsoft.com/office/officeart/2016/7/layout/BasicLinearProcessNumbered#1"/>
    <dgm:cxn modelId="{3E9A9986-48DD-4CC7-91FE-1707EBC7E65A}" type="presParOf" srcId="{8EEF3829-836D-4E60-A9BC-8F0AD18883EE}" destId="{815671D8-22AE-4967-8461-EBC1C9F97F94}" srcOrd="3" destOrd="0" presId="urn:microsoft.com/office/officeart/2016/7/layout/BasicLinearProcessNumbered#1"/>
    <dgm:cxn modelId="{2711AD4E-AE27-4FCF-8A6A-77C0EB08E796}" type="presParOf" srcId="{C09B749D-9CF7-492C-B341-D9553818451B}" destId="{4345A606-3100-40DC-847D-F26F8DFFB0A4}" srcOrd="1" destOrd="0" presId="urn:microsoft.com/office/officeart/2016/7/layout/BasicLinearProcessNumbered#1"/>
    <dgm:cxn modelId="{71DE8450-1714-444C-A82B-015776242CCF}" type="presParOf" srcId="{C09B749D-9CF7-492C-B341-D9553818451B}" destId="{9D438F26-CD1B-4D67-AF02-B4D0BD99464E}" srcOrd="2" destOrd="0" presId="urn:microsoft.com/office/officeart/2016/7/layout/BasicLinearProcessNumbered#1"/>
    <dgm:cxn modelId="{5C537732-B693-4D12-B5ED-85D7EFE25956}" type="presParOf" srcId="{9D438F26-CD1B-4D67-AF02-B4D0BD99464E}" destId="{5C8F9B26-840A-4F96-8D27-2D7E00511C9A}" srcOrd="0" destOrd="0" presId="urn:microsoft.com/office/officeart/2016/7/layout/BasicLinearProcessNumbered#1"/>
    <dgm:cxn modelId="{A7EE3BFC-F03A-45E6-B212-83404EE12240}" type="presParOf" srcId="{9D438F26-CD1B-4D67-AF02-B4D0BD99464E}" destId="{DAC041B6-6570-477A-B4C1-5CB7E0EFE0DC}" srcOrd="1" destOrd="0" presId="urn:microsoft.com/office/officeart/2016/7/layout/BasicLinearProcessNumbered#1"/>
    <dgm:cxn modelId="{5F897C40-4F74-425D-8ECE-E06A106892E5}" type="presParOf" srcId="{9D438F26-CD1B-4D67-AF02-B4D0BD99464E}" destId="{F8ADDB2A-2689-4ACF-8222-B372EB5C8D35}" srcOrd="2" destOrd="0" presId="urn:microsoft.com/office/officeart/2016/7/layout/BasicLinearProcessNumbered#1"/>
    <dgm:cxn modelId="{B161A182-985E-47E7-B65C-F6AD87BFA0F7}" type="presParOf" srcId="{9D438F26-CD1B-4D67-AF02-B4D0BD99464E}" destId="{36EB2DDF-B510-4B3C-AF9A-757E14A78E4D}" srcOrd="3" destOrd="0" presId="urn:microsoft.com/office/officeart/2016/7/layout/BasicLinearProcessNumbered#1"/>
    <dgm:cxn modelId="{FDEB4A67-6531-4467-87D6-1AE9F901F051}" type="presParOf" srcId="{C09B749D-9CF7-492C-B341-D9553818451B}" destId="{8BDDBF6E-ECE6-4E6A-B0D3-17197BA824D3}" srcOrd="3" destOrd="0" presId="urn:microsoft.com/office/officeart/2016/7/layout/BasicLinearProcessNumbered#1"/>
    <dgm:cxn modelId="{5792E72B-E132-444A-BAAD-0F2F78F0396C}" type="presParOf" srcId="{C09B749D-9CF7-492C-B341-D9553818451B}" destId="{5419C900-3474-4480-82CB-923AF8027A48}" srcOrd="4" destOrd="0" presId="urn:microsoft.com/office/officeart/2016/7/layout/BasicLinearProcessNumbered#1"/>
    <dgm:cxn modelId="{9985658F-827E-4C3E-901A-BB8B62931A97}" type="presParOf" srcId="{5419C900-3474-4480-82CB-923AF8027A48}" destId="{83253AE2-89B5-4ADC-817A-FEF4E0BC4B49}" srcOrd="0" destOrd="0" presId="urn:microsoft.com/office/officeart/2016/7/layout/BasicLinearProcessNumbered#1"/>
    <dgm:cxn modelId="{48A7D195-BEC4-4325-8BFF-25B8CA13DC53}" type="presParOf" srcId="{5419C900-3474-4480-82CB-923AF8027A48}" destId="{82EE2C17-F664-4616-8F76-97637F08E124}" srcOrd="1" destOrd="0" presId="urn:microsoft.com/office/officeart/2016/7/layout/BasicLinearProcessNumbered#1"/>
    <dgm:cxn modelId="{DFA21DE9-D23E-4AEC-984F-38954304B882}" type="presParOf" srcId="{5419C900-3474-4480-82CB-923AF8027A48}" destId="{96383FDE-483E-4E6D-B151-4FC41C065094}" srcOrd="2" destOrd="0" presId="urn:microsoft.com/office/officeart/2016/7/layout/BasicLinearProcessNumbered#1"/>
    <dgm:cxn modelId="{110189D1-9E6B-4E0C-8667-C0A3012E8A84}" type="presParOf" srcId="{5419C900-3474-4480-82CB-923AF8027A48}" destId="{BBF86657-8EAE-46E6-B25A-D2056AE50973}" srcOrd="3" destOrd="0" presId="urn:microsoft.com/office/officeart/2016/7/layout/BasicLinearProcessNumbered#1"/>
    <dgm:cxn modelId="{6F4652E6-670E-47E1-8BB6-F10FC0002FE5}" type="presParOf" srcId="{C09B749D-9CF7-492C-B341-D9553818451B}" destId="{8DC76FCE-F8A0-43BB-94B0-26867DA9F629}" srcOrd="5" destOrd="0" presId="urn:microsoft.com/office/officeart/2016/7/layout/BasicLinearProcessNumbered#1"/>
    <dgm:cxn modelId="{952C4F1E-455C-44B2-8633-E11FFDA1CF16}" type="presParOf" srcId="{C09B749D-9CF7-492C-B341-D9553818451B}" destId="{46746BF8-8C13-403D-B74A-6BA79A7FA811}" srcOrd="6" destOrd="0" presId="urn:microsoft.com/office/officeart/2016/7/layout/BasicLinearProcessNumbered#1"/>
    <dgm:cxn modelId="{199291F3-CB47-4BB7-8551-CC7D94A62A3D}" type="presParOf" srcId="{46746BF8-8C13-403D-B74A-6BA79A7FA811}" destId="{7ACBA089-E576-4FF4-865F-C3BBF7659A23}" srcOrd="0" destOrd="0" presId="urn:microsoft.com/office/officeart/2016/7/layout/BasicLinearProcessNumbered#1"/>
    <dgm:cxn modelId="{14456339-3232-4F27-8745-6AE7ED279122}" type="presParOf" srcId="{46746BF8-8C13-403D-B74A-6BA79A7FA811}" destId="{3CBA3CC0-D70A-4B98-9329-64604EDF25F0}" srcOrd="1" destOrd="0" presId="urn:microsoft.com/office/officeart/2016/7/layout/BasicLinearProcessNumbered#1"/>
    <dgm:cxn modelId="{A8938D10-3458-4190-A261-C341522970A2}" type="presParOf" srcId="{46746BF8-8C13-403D-B74A-6BA79A7FA811}" destId="{5BE72261-3EB3-4585-8739-2FFBAED12B80}" srcOrd="2" destOrd="0" presId="urn:microsoft.com/office/officeart/2016/7/layout/BasicLinearProcessNumbered#1"/>
    <dgm:cxn modelId="{C1F113A0-9F7B-4396-8E1F-EC384DF862FF}" type="presParOf" srcId="{46746BF8-8C13-403D-B74A-6BA79A7FA811}" destId="{64EF213D-B16C-4AC2-8183-B62F7FC17277}" srcOrd="3" destOrd="0" presId="urn:microsoft.com/office/officeart/2016/7/layout/BasicLinearProcessNumbered#1"/>
    <dgm:cxn modelId="{4131D598-AA25-4B7C-AFA7-9029885EA773}" type="presParOf" srcId="{C09B749D-9CF7-492C-B341-D9553818451B}" destId="{5104EC6E-10DA-48BE-A121-0D66CB60A3C3}" srcOrd="7" destOrd="0" presId="urn:microsoft.com/office/officeart/2016/7/layout/BasicLinearProcessNumbered#1"/>
    <dgm:cxn modelId="{BE67DCDF-2356-4D88-99B3-83434EDCF878}" type="presParOf" srcId="{C09B749D-9CF7-492C-B341-D9553818451B}" destId="{A0A34020-1B08-49AD-AD60-D2002D7C7E0A}" srcOrd="8" destOrd="0" presId="urn:microsoft.com/office/officeart/2016/7/layout/BasicLinearProcessNumbered#1"/>
    <dgm:cxn modelId="{7647E02E-AFDE-4458-BBF1-C11FE2DBD1C6}" type="presParOf" srcId="{A0A34020-1B08-49AD-AD60-D2002D7C7E0A}" destId="{5F8AA2D1-7ADE-4FAB-AB73-E999EB93EDA0}" srcOrd="0" destOrd="0" presId="urn:microsoft.com/office/officeart/2016/7/layout/BasicLinearProcessNumbered#1"/>
    <dgm:cxn modelId="{948C3455-F5CB-4096-AEED-6BBC191AA5B8}" type="presParOf" srcId="{A0A34020-1B08-49AD-AD60-D2002D7C7E0A}" destId="{FEC87D35-FF68-4830-9865-7026502B7734}" srcOrd="1" destOrd="0" presId="urn:microsoft.com/office/officeart/2016/7/layout/BasicLinearProcessNumbered#1"/>
    <dgm:cxn modelId="{012855BB-F5B9-4D56-90E8-9EFFB3D195DD}" type="presParOf" srcId="{A0A34020-1B08-49AD-AD60-D2002D7C7E0A}" destId="{F57AF353-CCB4-4030-9EEE-1DC7B4B0CC7D}" srcOrd="2" destOrd="0" presId="urn:microsoft.com/office/officeart/2016/7/layout/BasicLinearProcessNumbered#1"/>
    <dgm:cxn modelId="{4E5AA3F4-3105-458B-AFF9-4DE384A7EEAB}" type="presParOf" srcId="{A0A34020-1B08-49AD-AD60-D2002D7C7E0A}" destId="{9CC4D03B-B44B-4A64-A041-4758701F1C59}" srcOrd="3" destOrd="0" presId="urn:microsoft.com/office/officeart/2016/7/layout/BasicLinearProcessNumbered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21682D-D380-46E3-A91A-18838A7DF1E3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6B7787-D76E-4F78-8FA9-31BCD6E10BB7}">
      <dgm:prSet custT="1"/>
      <dgm:spPr/>
      <dgm:t>
        <a:bodyPr lIns="144000"/>
        <a:lstStyle/>
        <a:p>
          <a:r>
            <a:rPr lang="en-ZA" sz="2000" b="1" cap="none" smtClean="0"/>
            <a:t>Step 1. </a:t>
          </a:r>
          <a:r>
            <a:rPr lang="en-US" sz="2000" smtClean="0"/>
            <a:t>Describe what happened</a:t>
          </a:r>
          <a:endParaRPr lang="en-US" sz="2000" cap="none" dirty="0"/>
        </a:p>
      </dgm:t>
    </dgm:pt>
    <dgm:pt modelId="{C1B77C00-FD9A-44DF-9391-D30E6E08AEFF}" type="parTrans" cxnId="{02837B09-CF5A-43E3-B177-8DC69E8EBB48}">
      <dgm:prSet/>
      <dgm:spPr/>
      <dgm:t>
        <a:bodyPr/>
        <a:lstStyle/>
        <a:p>
          <a:endParaRPr lang="en-US" sz="1600" dirty="0"/>
        </a:p>
      </dgm:t>
    </dgm:pt>
    <dgm:pt modelId="{089D225D-D8C3-4908-B7FF-753A969B2F06}" type="sibTrans" cxnId="{02837B09-CF5A-43E3-B177-8DC69E8EBB48}">
      <dgm:prSet/>
      <dgm:spPr/>
      <dgm:t>
        <a:bodyPr/>
        <a:lstStyle/>
        <a:p>
          <a:endParaRPr lang="en-US"/>
        </a:p>
      </dgm:t>
    </dgm:pt>
    <dgm:pt modelId="{DB8885A5-B6EB-4F2C-B565-8E471C95E4F5}">
      <dgm:prSet custT="1"/>
      <dgm:spPr/>
      <dgm:t>
        <a:bodyPr lIns="144000"/>
        <a:lstStyle/>
        <a:p>
          <a:r>
            <a:rPr lang="en-ZA" sz="2000" b="1" kern="1200" cap="none" smtClean="0">
              <a:latin typeface="Gill Sans MT" panose="020B0502020104020203"/>
              <a:ea typeface="+mn-ea"/>
              <a:cs typeface="+mn-cs"/>
            </a:rPr>
            <a:t>Step 4. </a:t>
          </a:r>
          <a:r>
            <a:rPr lang="en-US" sz="2000" kern="1200" smtClean="0"/>
            <a:t>What sense can you make of it</a:t>
          </a:r>
          <a:endParaRPr lang="en-US" sz="2000" kern="1200" cap="none" dirty="0"/>
        </a:p>
      </dgm:t>
    </dgm:pt>
    <dgm:pt modelId="{FED07ECD-87E1-46C6-A685-6F11ED1B0244}" type="parTrans" cxnId="{4D99F7B9-41E4-43B6-9849-65F201B581BC}">
      <dgm:prSet/>
      <dgm:spPr/>
      <dgm:t>
        <a:bodyPr/>
        <a:lstStyle/>
        <a:p>
          <a:endParaRPr lang="en-US" sz="1600" dirty="0"/>
        </a:p>
      </dgm:t>
    </dgm:pt>
    <dgm:pt modelId="{BF1C2B1D-3AC4-44C3-A217-E66F0BB7BD1D}" type="sibTrans" cxnId="{4D99F7B9-41E4-43B6-9849-65F201B581BC}">
      <dgm:prSet/>
      <dgm:spPr/>
      <dgm:t>
        <a:bodyPr/>
        <a:lstStyle/>
        <a:p>
          <a:endParaRPr lang="en-US"/>
        </a:p>
      </dgm:t>
    </dgm:pt>
    <dgm:pt modelId="{A330F3E4-0F28-47F6-A166-065B053DFF88}">
      <dgm:prSet custT="1"/>
      <dgm:spPr/>
      <dgm:t>
        <a:bodyPr lIns="144000"/>
        <a:lstStyle/>
        <a:p>
          <a:r>
            <a:rPr lang="en-ZA" sz="2000" b="1" kern="1200" cap="none" smtClean="0">
              <a:latin typeface="Gill Sans MT" panose="020B0502020104020203"/>
              <a:ea typeface="+mn-ea"/>
              <a:cs typeface="+mn-cs"/>
            </a:rPr>
            <a:t>Step 5. </a:t>
          </a:r>
          <a:r>
            <a:rPr lang="en-GB" sz="2000" b="0" i="0" kern="1200" smtClean="0"/>
            <a:t>What would you have done differently</a:t>
          </a:r>
          <a:endParaRPr lang="en-US" sz="2000" kern="1200" cap="none" dirty="0"/>
        </a:p>
      </dgm:t>
    </dgm:pt>
    <dgm:pt modelId="{E0E81ADC-9F66-42B7-8252-2CCA0A27FACE}" type="parTrans" cxnId="{C0EB1D88-6446-47E4-99CE-F5F417CC52F5}">
      <dgm:prSet/>
      <dgm:spPr/>
      <dgm:t>
        <a:bodyPr/>
        <a:lstStyle/>
        <a:p>
          <a:endParaRPr lang="en-US" sz="1600" dirty="0"/>
        </a:p>
      </dgm:t>
    </dgm:pt>
    <dgm:pt modelId="{710C2E77-9EE7-453A-8E8B-70CC8531FA08}" type="sibTrans" cxnId="{C0EB1D88-6446-47E4-99CE-F5F417CC52F5}">
      <dgm:prSet/>
      <dgm:spPr/>
      <dgm:t>
        <a:bodyPr/>
        <a:lstStyle/>
        <a:p>
          <a:endParaRPr lang="en-US"/>
        </a:p>
      </dgm:t>
    </dgm:pt>
    <dgm:pt modelId="{F77E5DBE-809B-4934-AEFC-E0CF82680850}">
      <dgm:prSet custT="1"/>
      <dgm:spPr/>
      <dgm:t>
        <a:bodyPr lIns="144000"/>
        <a:lstStyle/>
        <a:p>
          <a:r>
            <a:rPr lang="en-US" sz="2000" b="1" kern="1200" cap="none" smtClean="0">
              <a:latin typeface="Gill Sans MT" panose="020B0502020104020203"/>
              <a:ea typeface="+mn-ea"/>
              <a:cs typeface="+mn-cs"/>
            </a:rPr>
            <a:t>Step 2. </a:t>
          </a:r>
          <a:r>
            <a:rPr lang="en-US" sz="2000" kern="1200" smtClean="0"/>
            <a:t>What were you thinking or feeling</a:t>
          </a:r>
          <a:endParaRPr lang="ru-RU" sz="2000" kern="1200" cap="none" dirty="0">
            <a:latin typeface="Gill Sans MT" panose="020B0502020104020203"/>
            <a:ea typeface="+mn-ea"/>
            <a:cs typeface="+mn-cs"/>
          </a:endParaRPr>
        </a:p>
      </dgm:t>
    </dgm:pt>
    <dgm:pt modelId="{3FADD6D9-423C-49AC-891C-2ED5C18466D9}" type="parTrans" cxnId="{5893D7E6-1DA4-42D2-8FDC-2ED6EFC30D47}">
      <dgm:prSet/>
      <dgm:spPr/>
      <dgm:t>
        <a:bodyPr/>
        <a:lstStyle/>
        <a:p>
          <a:endParaRPr lang="ru-RU"/>
        </a:p>
      </dgm:t>
    </dgm:pt>
    <dgm:pt modelId="{49C18DBA-CD31-49D2-AC8F-C4C215BFFCBE}" type="sibTrans" cxnId="{5893D7E6-1DA4-42D2-8FDC-2ED6EFC30D47}">
      <dgm:prSet/>
      <dgm:spPr/>
      <dgm:t>
        <a:bodyPr/>
        <a:lstStyle/>
        <a:p>
          <a:endParaRPr lang="ru-RU"/>
        </a:p>
      </dgm:t>
    </dgm:pt>
    <dgm:pt modelId="{68F5FA87-9D83-4938-8135-12906406FB54}">
      <dgm:prSet custT="1"/>
      <dgm:spPr/>
      <dgm:t>
        <a:bodyPr lIns="144000"/>
        <a:lstStyle/>
        <a:p>
          <a:pPr marL="0" lvl="0" indent="0" defTabSz="711200"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cap="none" smtClean="0">
              <a:latin typeface="Gill Sans MT" panose="020B0502020104020203"/>
              <a:ea typeface="+mn-ea"/>
              <a:cs typeface="+mn-cs"/>
            </a:rPr>
            <a:t>Step 3. </a:t>
          </a:r>
          <a:r>
            <a:rPr lang="en-US" sz="2000" b="0" i="0" kern="1200" smtClean="0"/>
            <a:t>What was good bad about it </a:t>
          </a:r>
          <a:endParaRPr lang="ru-RU" sz="2000" kern="1200" cap="none" dirty="0">
            <a:latin typeface="Gill Sans MT" panose="020B0502020104020203"/>
            <a:ea typeface="+mn-ea"/>
            <a:cs typeface="+mn-cs"/>
          </a:endParaRPr>
        </a:p>
      </dgm:t>
    </dgm:pt>
    <dgm:pt modelId="{1982533C-AFAF-4B88-8C9D-63D15C4DEB57}" type="parTrans" cxnId="{B5FDB712-A026-4671-B94B-4C87ADEAF62E}">
      <dgm:prSet/>
      <dgm:spPr/>
      <dgm:t>
        <a:bodyPr/>
        <a:lstStyle/>
        <a:p>
          <a:endParaRPr lang="ru-RU"/>
        </a:p>
      </dgm:t>
    </dgm:pt>
    <dgm:pt modelId="{424DD966-F307-4829-96C2-239A84AC0F46}" type="sibTrans" cxnId="{B5FDB712-A026-4671-B94B-4C87ADEAF62E}">
      <dgm:prSet/>
      <dgm:spPr/>
      <dgm:t>
        <a:bodyPr/>
        <a:lstStyle/>
        <a:p>
          <a:endParaRPr lang="ru-RU"/>
        </a:p>
      </dgm:t>
    </dgm:pt>
    <dgm:pt modelId="{7B18127A-95E2-4C28-8EE1-D26D4EA7FAD1}">
      <dgm:prSet custT="1"/>
      <dgm:spPr/>
      <dgm:t>
        <a:bodyPr/>
        <a:lstStyle/>
        <a:p>
          <a:r>
            <a:rPr lang="en-ZA" sz="2000" b="1" cap="none" dirty="0" smtClean="0">
              <a:latin typeface="Gill Sans MT" panose="020B0502020104020203"/>
              <a:ea typeface="+mn-ea"/>
              <a:cs typeface="+mn-cs"/>
            </a:rPr>
            <a:t>Step 6</a:t>
          </a:r>
          <a:r>
            <a:rPr lang="en-ZA" sz="1900" b="1" cap="none" dirty="0" smtClean="0">
              <a:latin typeface="Gill Sans MT" panose="020B0502020104020203"/>
              <a:ea typeface="+mn-ea"/>
              <a:cs typeface="+mn-cs"/>
            </a:rPr>
            <a:t>.  </a:t>
          </a:r>
          <a:r>
            <a:rPr lang="en-GB" sz="1900" b="0" i="0" dirty="0" smtClean="0"/>
            <a:t>What would you have done differently</a:t>
          </a:r>
          <a:endParaRPr lang="en-US" sz="1900" cap="none" dirty="0"/>
        </a:p>
      </dgm:t>
    </dgm:pt>
    <dgm:pt modelId="{F07D8992-3301-4390-BC66-96B4694338A3}" type="parTrans" cxnId="{20EF0399-2062-46F7-90FD-5B55FF151CBB}">
      <dgm:prSet/>
      <dgm:spPr/>
      <dgm:t>
        <a:bodyPr/>
        <a:lstStyle/>
        <a:p>
          <a:endParaRPr lang="en-US"/>
        </a:p>
      </dgm:t>
    </dgm:pt>
    <dgm:pt modelId="{811A8FD3-78F8-476E-B462-04D348ACA73E}" type="sibTrans" cxnId="{20EF0399-2062-46F7-90FD-5B55FF151CBB}">
      <dgm:prSet/>
      <dgm:spPr/>
      <dgm:t>
        <a:bodyPr/>
        <a:lstStyle/>
        <a:p>
          <a:endParaRPr lang="en-US"/>
        </a:p>
      </dgm:t>
    </dgm:pt>
    <dgm:pt modelId="{6D207D14-66B7-42A2-A6A3-64AB05FAADCE}" type="pres">
      <dgm:prSet presAssocID="{4521682D-D380-46E3-A91A-18838A7DF1E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09651CA-6082-4653-AB70-933BB1235F97}" type="pres">
      <dgm:prSet presAssocID="{4B6B7787-D76E-4F78-8FA9-31BCD6E10BB7}" presName="parentText" presStyleLbl="node1" presStyleIdx="0" presStyleCnt="6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625CCB83-139F-4C3E-BB50-1AAB056F816E}" type="pres">
      <dgm:prSet presAssocID="{089D225D-D8C3-4908-B7FF-753A969B2F06}" presName="spacer" presStyleCnt="0"/>
      <dgm:spPr/>
      <dgm:t>
        <a:bodyPr/>
        <a:lstStyle/>
        <a:p>
          <a:endParaRPr lang="en-US"/>
        </a:p>
      </dgm:t>
    </dgm:pt>
    <dgm:pt modelId="{14242B1F-D9B5-48D7-B880-6ADD69BA03A8}" type="pres">
      <dgm:prSet presAssocID="{F77E5DBE-809B-4934-AEFC-E0CF82680850}" presName="parentText" presStyleLbl="node1" presStyleIdx="1" presStyleCnt="6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868EFC29-8A99-437A-8E5B-E8590CA2C101}" type="pres">
      <dgm:prSet presAssocID="{49C18DBA-CD31-49D2-AC8F-C4C215BFFCBE}" presName="spacer" presStyleCnt="0"/>
      <dgm:spPr/>
      <dgm:t>
        <a:bodyPr/>
        <a:lstStyle/>
        <a:p>
          <a:endParaRPr lang="en-US"/>
        </a:p>
      </dgm:t>
    </dgm:pt>
    <dgm:pt modelId="{14C74C61-1CDB-4754-9DB7-BD125709153E}" type="pres">
      <dgm:prSet presAssocID="{68F5FA87-9D83-4938-8135-12906406FB54}" presName="parentText" presStyleLbl="node1" presStyleIdx="2" presStyleCnt="6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11080CE5-D987-459C-95B7-886EF3881AB0}" type="pres">
      <dgm:prSet presAssocID="{424DD966-F307-4829-96C2-239A84AC0F46}" presName="spacer" presStyleCnt="0"/>
      <dgm:spPr/>
      <dgm:t>
        <a:bodyPr/>
        <a:lstStyle/>
        <a:p>
          <a:endParaRPr lang="en-US"/>
        </a:p>
      </dgm:t>
    </dgm:pt>
    <dgm:pt modelId="{49C89894-5EBE-471A-A468-46210B8B996A}" type="pres">
      <dgm:prSet presAssocID="{DB8885A5-B6EB-4F2C-B565-8E471C95E4F5}" presName="parentText" presStyleLbl="node1" presStyleIdx="3" presStyleCnt="6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48EBDE82-67EA-4DEA-BA6A-97760560F4BC}" type="pres">
      <dgm:prSet presAssocID="{BF1C2B1D-3AC4-44C3-A217-E66F0BB7BD1D}" presName="spacer" presStyleCnt="0"/>
      <dgm:spPr/>
      <dgm:t>
        <a:bodyPr/>
        <a:lstStyle/>
        <a:p>
          <a:endParaRPr lang="en-US"/>
        </a:p>
      </dgm:t>
    </dgm:pt>
    <dgm:pt modelId="{F3432693-EA90-45F0-A9D1-07C9BF3C7ACB}" type="pres">
      <dgm:prSet presAssocID="{A330F3E4-0F28-47F6-A166-065B053DFF88}" presName="parentText" presStyleLbl="node1" presStyleIdx="4" presStyleCnt="6" custLinFactNeighborX="-642" custLinFactNeighborY="-21598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0A2701C4-8BE6-4A23-A81C-A05585A5B13B}" type="pres">
      <dgm:prSet presAssocID="{710C2E77-9EE7-453A-8E8B-70CC8531FA08}" presName="spacer" presStyleCnt="0"/>
      <dgm:spPr/>
      <dgm:t>
        <a:bodyPr/>
        <a:lstStyle/>
        <a:p>
          <a:endParaRPr lang="en-US"/>
        </a:p>
      </dgm:t>
    </dgm:pt>
    <dgm:pt modelId="{19A39CFC-3526-4C67-B551-1F1A46298D35}" type="pres">
      <dgm:prSet presAssocID="{7B18127A-95E2-4C28-8EE1-D26D4EA7FAD1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94725EE-02B7-4790-9A10-1A05EB83C91E}" type="presOf" srcId="{7B18127A-95E2-4C28-8EE1-D26D4EA7FAD1}" destId="{19A39CFC-3526-4C67-B551-1F1A46298D35}" srcOrd="0" destOrd="0" presId="urn:microsoft.com/office/officeart/2005/8/layout/vList2"/>
    <dgm:cxn modelId="{1CC0E55B-A131-462D-90B2-C929BDB1A8A2}" type="presOf" srcId="{DB8885A5-B6EB-4F2C-B565-8E471C95E4F5}" destId="{49C89894-5EBE-471A-A468-46210B8B996A}" srcOrd="0" destOrd="0" presId="urn:microsoft.com/office/officeart/2005/8/layout/vList2"/>
    <dgm:cxn modelId="{32EC64DD-682C-4BEF-85BA-D7D979E71F4E}" type="presOf" srcId="{4B6B7787-D76E-4F78-8FA9-31BCD6E10BB7}" destId="{B09651CA-6082-4653-AB70-933BB1235F97}" srcOrd="0" destOrd="0" presId="urn:microsoft.com/office/officeart/2005/8/layout/vList2"/>
    <dgm:cxn modelId="{ABC4BF73-4323-4885-B732-EA7E8D41BAF4}" type="presOf" srcId="{F77E5DBE-809B-4934-AEFC-E0CF82680850}" destId="{14242B1F-D9B5-48D7-B880-6ADD69BA03A8}" srcOrd="0" destOrd="0" presId="urn:microsoft.com/office/officeart/2005/8/layout/vList2"/>
    <dgm:cxn modelId="{02837B09-CF5A-43E3-B177-8DC69E8EBB48}" srcId="{4521682D-D380-46E3-A91A-18838A7DF1E3}" destId="{4B6B7787-D76E-4F78-8FA9-31BCD6E10BB7}" srcOrd="0" destOrd="0" parTransId="{C1B77C00-FD9A-44DF-9391-D30E6E08AEFF}" sibTransId="{089D225D-D8C3-4908-B7FF-753A969B2F06}"/>
    <dgm:cxn modelId="{E2B5D69F-D9D2-416D-94E3-CF16021898D0}" type="presOf" srcId="{4521682D-D380-46E3-A91A-18838A7DF1E3}" destId="{6D207D14-66B7-42A2-A6A3-64AB05FAADCE}" srcOrd="0" destOrd="0" presId="urn:microsoft.com/office/officeart/2005/8/layout/vList2"/>
    <dgm:cxn modelId="{5893D7E6-1DA4-42D2-8FDC-2ED6EFC30D47}" srcId="{4521682D-D380-46E3-A91A-18838A7DF1E3}" destId="{F77E5DBE-809B-4934-AEFC-E0CF82680850}" srcOrd="1" destOrd="0" parTransId="{3FADD6D9-423C-49AC-891C-2ED5C18466D9}" sibTransId="{49C18DBA-CD31-49D2-AC8F-C4C215BFFCBE}"/>
    <dgm:cxn modelId="{20EF0399-2062-46F7-90FD-5B55FF151CBB}" srcId="{4521682D-D380-46E3-A91A-18838A7DF1E3}" destId="{7B18127A-95E2-4C28-8EE1-D26D4EA7FAD1}" srcOrd="5" destOrd="0" parTransId="{F07D8992-3301-4390-BC66-96B4694338A3}" sibTransId="{811A8FD3-78F8-476E-B462-04D348ACA73E}"/>
    <dgm:cxn modelId="{4D99F7B9-41E4-43B6-9849-65F201B581BC}" srcId="{4521682D-D380-46E3-A91A-18838A7DF1E3}" destId="{DB8885A5-B6EB-4F2C-B565-8E471C95E4F5}" srcOrd="3" destOrd="0" parTransId="{FED07ECD-87E1-46C6-A685-6F11ED1B0244}" sibTransId="{BF1C2B1D-3AC4-44C3-A217-E66F0BB7BD1D}"/>
    <dgm:cxn modelId="{B5FDB712-A026-4671-B94B-4C87ADEAF62E}" srcId="{4521682D-D380-46E3-A91A-18838A7DF1E3}" destId="{68F5FA87-9D83-4938-8135-12906406FB54}" srcOrd="2" destOrd="0" parTransId="{1982533C-AFAF-4B88-8C9D-63D15C4DEB57}" sibTransId="{424DD966-F307-4829-96C2-239A84AC0F46}"/>
    <dgm:cxn modelId="{F3597130-708F-4560-9E66-21B1D756096B}" type="presOf" srcId="{68F5FA87-9D83-4938-8135-12906406FB54}" destId="{14C74C61-1CDB-4754-9DB7-BD125709153E}" srcOrd="0" destOrd="0" presId="urn:microsoft.com/office/officeart/2005/8/layout/vList2"/>
    <dgm:cxn modelId="{E80701C2-6539-463A-A151-C31C5428D761}" type="presOf" srcId="{A330F3E4-0F28-47F6-A166-065B053DFF88}" destId="{F3432693-EA90-45F0-A9D1-07C9BF3C7ACB}" srcOrd="0" destOrd="0" presId="urn:microsoft.com/office/officeart/2005/8/layout/vList2"/>
    <dgm:cxn modelId="{C0EB1D88-6446-47E4-99CE-F5F417CC52F5}" srcId="{4521682D-D380-46E3-A91A-18838A7DF1E3}" destId="{A330F3E4-0F28-47F6-A166-065B053DFF88}" srcOrd="4" destOrd="0" parTransId="{E0E81ADC-9F66-42B7-8252-2CCA0A27FACE}" sibTransId="{710C2E77-9EE7-453A-8E8B-70CC8531FA08}"/>
    <dgm:cxn modelId="{CF2AF8A6-7CFE-40B1-8B2A-CEF52463EA16}" type="presParOf" srcId="{6D207D14-66B7-42A2-A6A3-64AB05FAADCE}" destId="{B09651CA-6082-4653-AB70-933BB1235F97}" srcOrd="0" destOrd="0" presId="urn:microsoft.com/office/officeart/2005/8/layout/vList2"/>
    <dgm:cxn modelId="{8A6AFBDC-F2CD-4B8E-836A-2D1352192C08}" type="presParOf" srcId="{6D207D14-66B7-42A2-A6A3-64AB05FAADCE}" destId="{625CCB83-139F-4C3E-BB50-1AAB056F816E}" srcOrd="1" destOrd="0" presId="urn:microsoft.com/office/officeart/2005/8/layout/vList2"/>
    <dgm:cxn modelId="{E7DE2EFF-CB34-45C3-8435-F50E70742497}" type="presParOf" srcId="{6D207D14-66B7-42A2-A6A3-64AB05FAADCE}" destId="{14242B1F-D9B5-48D7-B880-6ADD69BA03A8}" srcOrd="2" destOrd="0" presId="urn:microsoft.com/office/officeart/2005/8/layout/vList2"/>
    <dgm:cxn modelId="{3F16EB53-3C12-4AA8-B624-E7DD0A727E14}" type="presParOf" srcId="{6D207D14-66B7-42A2-A6A3-64AB05FAADCE}" destId="{868EFC29-8A99-437A-8E5B-E8590CA2C101}" srcOrd="3" destOrd="0" presId="urn:microsoft.com/office/officeart/2005/8/layout/vList2"/>
    <dgm:cxn modelId="{3C5A7FDD-0B81-4386-9DE5-81E9E62CDFAC}" type="presParOf" srcId="{6D207D14-66B7-42A2-A6A3-64AB05FAADCE}" destId="{14C74C61-1CDB-4754-9DB7-BD125709153E}" srcOrd="4" destOrd="0" presId="urn:microsoft.com/office/officeart/2005/8/layout/vList2"/>
    <dgm:cxn modelId="{F4ABDF0F-5B28-466C-8912-B65F0087A4A1}" type="presParOf" srcId="{6D207D14-66B7-42A2-A6A3-64AB05FAADCE}" destId="{11080CE5-D987-459C-95B7-886EF3881AB0}" srcOrd="5" destOrd="0" presId="urn:microsoft.com/office/officeart/2005/8/layout/vList2"/>
    <dgm:cxn modelId="{F027BA3F-8226-4401-8E92-6DDA4C3DE181}" type="presParOf" srcId="{6D207D14-66B7-42A2-A6A3-64AB05FAADCE}" destId="{49C89894-5EBE-471A-A468-46210B8B996A}" srcOrd="6" destOrd="0" presId="urn:microsoft.com/office/officeart/2005/8/layout/vList2"/>
    <dgm:cxn modelId="{6A78EBC1-FC5A-4BDA-8CE9-1D97CFE4273F}" type="presParOf" srcId="{6D207D14-66B7-42A2-A6A3-64AB05FAADCE}" destId="{48EBDE82-67EA-4DEA-BA6A-97760560F4BC}" srcOrd="7" destOrd="0" presId="urn:microsoft.com/office/officeart/2005/8/layout/vList2"/>
    <dgm:cxn modelId="{15DB1653-EEEC-4908-AF72-0B6591E8A65D}" type="presParOf" srcId="{6D207D14-66B7-42A2-A6A3-64AB05FAADCE}" destId="{F3432693-EA90-45F0-A9D1-07C9BF3C7ACB}" srcOrd="8" destOrd="0" presId="urn:microsoft.com/office/officeart/2005/8/layout/vList2"/>
    <dgm:cxn modelId="{CC822018-9056-4AD3-8D53-4B178F6AC9B8}" type="presParOf" srcId="{6D207D14-66B7-42A2-A6A3-64AB05FAADCE}" destId="{0A2701C4-8BE6-4A23-A81C-A05585A5B13B}" srcOrd="9" destOrd="0" presId="urn:microsoft.com/office/officeart/2005/8/layout/vList2"/>
    <dgm:cxn modelId="{E3D85E61-67E1-443E-BFD4-B947725AB41F}" type="presParOf" srcId="{6D207D14-66B7-42A2-A6A3-64AB05FAADCE}" destId="{19A39CFC-3526-4C67-B551-1F1A46298D3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2373DC-11B1-4708-92E2-E1B8EB8D76D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</dgm:pt>
    <dgm:pt modelId="{7084B800-7E1D-4DA6-89C0-37EA52DDBCB8}">
      <dgm:prSet phldrT="[Text]" custT="1"/>
      <dgm:spPr/>
      <dgm:t>
        <a:bodyPr/>
        <a:lstStyle/>
        <a:p>
          <a:pPr algn="ctr"/>
          <a:r>
            <a:rPr lang="en-US" sz="2000" dirty="0" smtClean="0"/>
            <a:t>IBI Report</a:t>
          </a:r>
          <a:endParaRPr lang="ru-RU" sz="2000" dirty="0"/>
        </a:p>
      </dgm:t>
    </dgm:pt>
    <dgm:pt modelId="{E459F664-A62C-4466-90D1-14D94F7456F9}" type="parTrans" cxnId="{D7BBB8C6-B60F-4050-B5C1-3F3A86AF4294}">
      <dgm:prSet/>
      <dgm:spPr/>
      <dgm:t>
        <a:bodyPr/>
        <a:lstStyle/>
        <a:p>
          <a:endParaRPr lang="ru-RU"/>
        </a:p>
      </dgm:t>
    </dgm:pt>
    <dgm:pt modelId="{29667D30-8073-4626-A65C-0442C9DA4455}" type="sibTrans" cxnId="{D7BBB8C6-B60F-4050-B5C1-3F3A86AF4294}">
      <dgm:prSet/>
      <dgm:spPr/>
      <dgm:t>
        <a:bodyPr/>
        <a:lstStyle/>
        <a:p>
          <a:endParaRPr lang="ru-RU"/>
        </a:p>
      </dgm:t>
    </dgm:pt>
    <dgm:pt modelId="{4786322A-3DB1-4B13-A039-9C2B4BD33902}">
      <dgm:prSet phldrT="[Text]" custT="1"/>
      <dgm:spPr/>
      <dgm:t>
        <a:bodyPr/>
        <a:lstStyle/>
        <a:p>
          <a:pPr algn="ctr"/>
          <a:r>
            <a:rPr lang="en-GB" sz="2000" dirty="0" smtClean="0"/>
            <a:t>Learning Design Assessment</a:t>
          </a:r>
          <a:endParaRPr lang="ru-RU" sz="2000" dirty="0"/>
        </a:p>
      </dgm:t>
    </dgm:pt>
    <dgm:pt modelId="{4F3F2426-EA56-4F79-A02F-DE7A210D680D}" type="parTrans" cxnId="{07D1F65C-7C41-4EB6-A133-CA7F29791640}">
      <dgm:prSet/>
      <dgm:spPr/>
      <dgm:t>
        <a:bodyPr/>
        <a:lstStyle/>
        <a:p>
          <a:endParaRPr lang="ru-RU"/>
        </a:p>
      </dgm:t>
    </dgm:pt>
    <dgm:pt modelId="{7D0A801E-90E9-4D73-A31E-D58F04D3BBF2}" type="sibTrans" cxnId="{07D1F65C-7C41-4EB6-A133-CA7F29791640}">
      <dgm:prSet/>
      <dgm:spPr/>
      <dgm:t>
        <a:bodyPr/>
        <a:lstStyle/>
        <a:p>
          <a:endParaRPr lang="ru-RU"/>
        </a:p>
      </dgm:t>
    </dgm:pt>
    <dgm:pt modelId="{5A259F57-B5C4-40C5-939D-A7C21B16FB47}">
      <dgm:prSet phldrT="[Text]" custT="1"/>
      <dgm:spPr/>
      <dgm:t>
        <a:bodyPr/>
        <a:lstStyle/>
        <a:p>
          <a:pPr algn="ctr"/>
          <a:r>
            <a:rPr lang="en-US" sz="2000" dirty="0" smtClean="0"/>
            <a:t>Exam Revision </a:t>
          </a:r>
          <a:endParaRPr lang="ru-RU" sz="2000" dirty="0"/>
        </a:p>
      </dgm:t>
    </dgm:pt>
    <dgm:pt modelId="{E359194E-724D-4C60-BA35-9B441D11C55E}" type="parTrans" cxnId="{7865863E-1BC2-47AE-BBFB-F40F27A905AE}">
      <dgm:prSet/>
      <dgm:spPr/>
      <dgm:t>
        <a:bodyPr/>
        <a:lstStyle/>
        <a:p>
          <a:endParaRPr lang="ru-RU"/>
        </a:p>
      </dgm:t>
    </dgm:pt>
    <dgm:pt modelId="{57311651-50BE-4613-AB4F-1C634C257620}" type="sibTrans" cxnId="{7865863E-1BC2-47AE-BBFB-F40F27A905AE}">
      <dgm:prSet/>
      <dgm:spPr/>
      <dgm:t>
        <a:bodyPr/>
        <a:lstStyle/>
        <a:p>
          <a:endParaRPr lang="ru-RU"/>
        </a:p>
      </dgm:t>
    </dgm:pt>
    <dgm:pt modelId="{831AE3E6-391E-4371-9F78-20AEB58086BE}">
      <dgm:prSet custT="1"/>
      <dgm:spPr/>
      <dgm:t>
        <a:bodyPr/>
        <a:lstStyle/>
        <a:p>
          <a:pPr algn="ctr"/>
          <a:r>
            <a:rPr lang="en-US" sz="2000" dirty="0" smtClean="0"/>
            <a:t>Referencing </a:t>
          </a:r>
          <a:endParaRPr lang="en-US" sz="2000" dirty="0"/>
        </a:p>
      </dgm:t>
    </dgm:pt>
    <dgm:pt modelId="{921B8B1E-448B-4BB7-8087-AC4FDFFCB76A}" type="parTrans" cxnId="{0725D938-7EE6-438D-BF54-21FABED90F9D}">
      <dgm:prSet/>
      <dgm:spPr/>
      <dgm:t>
        <a:bodyPr/>
        <a:lstStyle/>
        <a:p>
          <a:endParaRPr lang="en-US"/>
        </a:p>
      </dgm:t>
    </dgm:pt>
    <dgm:pt modelId="{1BFACD40-5E8F-4B95-BACE-A9C124BDDC44}" type="sibTrans" cxnId="{0725D938-7EE6-438D-BF54-21FABED90F9D}">
      <dgm:prSet/>
      <dgm:spPr/>
      <dgm:t>
        <a:bodyPr/>
        <a:lstStyle/>
        <a:p>
          <a:endParaRPr lang="en-US"/>
        </a:p>
      </dgm:t>
    </dgm:pt>
    <dgm:pt modelId="{88A033FC-90E8-450A-9660-7C56FE44CF4B}" type="pres">
      <dgm:prSet presAssocID="{592373DC-11B1-4708-92E2-E1B8EB8D76D8}" presName="linear" presStyleCnt="0">
        <dgm:presLayoutVars>
          <dgm:dir/>
          <dgm:animLvl val="lvl"/>
          <dgm:resizeHandles val="exact"/>
        </dgm:presLayoutVars>
      </dgm:prSet>
      <dgm:spPr/>
    </dgm:pt>
    <dgm:pt modelId="{24B2535F-B64C-416D-866E-AB6126E4F4FD}" type="pres">
      <dgm:prSet presAssocID="{7084B800-7E1D-4DA6-89C0-37EA52DDBCB8}" presName="parentLin" presStyleCnt="0"/>
      <dgm:spPr/>
    </dgm:pt>
    <dgm:pt modelId="{6EC006A1-981A-4484-9234-228DCAD57AB2}" type="pres">
      <dgm:prSet presAssocID="{7084B800-7E1D-4DA6-89C0-37EA52DDBCB8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1A0AAFD3-A3A9-4B43-843A-7BA9D4FD5E56}" type="pres">
      <dgm:prSet presAssocID="{7084B800-7E1D-4DA6-89C0-37EA52DDBCB8}" presName="parentText" presStyleLbl="node1" presStyleIdx="0" presStyleCnt="4" custLinFactX="6709" custLinFactNeighborX="100000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CCBECD78-1F23-4EF1-982A-AA01E554543E}" type="pres">
      <dgm:prSet presAssocID="{7084B800-7E1D-4DA6-89C0-37EA52DDBCB8}" presName="negativeSpace" presStyleCnt="0"/>
      <dgm:spPr/>
    </dgm:pt>
    <dgm:pt modelId="{FD9FC1E3-1C41-4437-BE21-8D33D44C1C9E}" type="pres">
      <dgm:prSet presAssocID="{7084B800-7E1D-4DA6-89C0-37EA52DDBCB8}" presName="childText" presStyleLbl="conFgAcc1" presStyleIdx="0" presStyleCnt="4">
        <dgm:presLayoutVars>
          <dgm:bulletEnabled val="1"/>
        </dgm:presLayoutVars>
      </dgm:prSet>
      <dgm:spPr/>
    </dgm:pt>
    <dgm:pt modelId="{924BC6CA-B5A9-4CBD-91CA-0E40F017D78C}" type="pres">
      <dgm:prSet presAssocID="{29667D30-8073-4626-A65C-0442C9DA4455}" presName="spaceBetweenRectangles" presStyleCnt="0"/>
      <dgm:spPr/>
    </dgm:pt>
    <dgm:pt modelId="{D554373D-02BB-456A-B513-6FD44C272B5C}" type="pres">
      <dgm:prSet presAssocID="{4786322A-3DB1-4B13-A039-9C2B4BD33902}" presName="parentLin" presStyleCnt="0"/>
      <dgm:spPr/>
    </dgm:pt>
    <dgm:pt modelId="{4F91F803-792A-4600-A80A-DA32582EF94A}" type="pres">
      <dgm:prSet presAssocID="{4786322A-3DB1-4B13-A039-9C2B4BD33902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5BD5B296-A642-4DF8-B899-35ED169DA216}" type="pres">
      <dgm:prSet presAssocID="{4786322A-3DB1-4B13-A039-9C2B4BD33902}" presName="parentText" presStyleLbl="node1" presStyleIdx="1" presStyleCnt="4" custLinFactX="6709" custLinFactNeighborX="100000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A4936A2D-4572-425F-9AAC-9798097747DD}" type="pres">
      <dgm:prSet presAssocID="{4786322A-3DB1-4B13-A039-9C2B4BD33902}" presName="negativeSpace" presStyleCnt="0"/>
      <dgm:spPr/>
    </dgm:pt>
    <dgm:pt modelId="{92C0B756-05A6-4040-AC91-4730345F5191}" type="pres">
      <dgm:prSet presAssocID="{4786322A-3DB1-4B13-A039-9C2B4BD33902}" presName="childText" presStyleLbl="conFgAcc1" presStyleIdx="1" presStyleCnt="4">
        <dgm:presLayoutVars>
          <dgm:bulletEnabled val="1"/>
        </dgm:presLayoutVars>
      </dgm:prSet>
      <dgm:spPr/>
    </dgm:pt>
    <dgm:pt modelId="{E512E97A-AB64-43A4-955A-9C6EF5B21111}" type="pres">
      <dgm:prSet presAssocID="{7D0A801E-90E9-4D73-A31E-D58F04D3BBF2}" presName="spaceBetweenRectangles" presStyleCnt="0"/>
      <dgm:spPr/>
    </dgm:pt>
    <dgm:pt modelId="{6F48969B-7A0D-4352-95BB-E4D44F1FDA7D}" type="pres">
      <dgm:prSet presAssocID="{5A259F57-B5C4-40C5-939D-A7C21B16FB47}" presName="parentLin" presStyleCnt="0"/>
      <dgm:spPr/>
    </dgm:pt>
    <dgm:pt modelId="{80F1F3E3-8580-4F0D-9C12-7910907CADF1}" type="pres">
      <dgm:prSet presAssocID="{5A259F57-B5C4-40C5-939D-A7C21B16FB47}" presName="parentLeftMargin" presStyleLbl="node1" presStyleIdx="1" presStyleCnt="4"/>
      <dgm:spPr/>
      <dgm:t>
        <a:bodyPr/>
        <a:lstStyle/>
        <a:p>
          <a:endParaRPr lang="en-US"/>
        </a:p>
      </dgm:t>
    </dgm:pt>
    <dgm:pt modelId="{1AA0D2EF-743C-441B-B933-8CC3FD133511}" type="pres">
      <dgm:prSet presAssocID="{5A259F57-B5C4-40C5-939D-A7C21B16FB47}" presName="parentText" presStyleLbl="node1" presStyleIdx="2" presStyleCnt="4" custLinFactX="6709" custLinFactNeighborX="100000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1D3949C1-8B5F-49B2-B24A-55D8B41AA896}" type="pres">
      <dgm:prSet presAssocID="{5A259F57-B5C4-40C5-939D-A7C21B16FB47}" presName="negativeSpace" presStyleCnt="0"/>
      <dgm:spPr/>
    </dgm:pt>
    <dgm:pt modelId="{A4E3526C-3B96-4B8B-87BA-01E1B7BEF7EF}" type="pres">
      <dgm:prSet presAssocID="{5A259F57-B5C4-40C5-939D-A7C21B16FB47}" presName="childText" presStyleLbl="conFgAcc1" presStyleIdx="2" presStyleCnt="4">
        <dgm:presLayoutVars>
          <dgm:bulletEnabled val="1"/>
        </dgm:presLayoutVars>
      </dgm:prSet>
      <dgm:spPr/>
    </dgm:pt>
    <dgm:pt modelId="{4432313B-B101-425E-B39B-A13937D803BE}" type="pres">
      <dgm:prSet presAssocID="{57311651-50BE-4613-AB4F-1C634C257620}" presName="spaceBetweenRectangles" presStyleCnt="0"/>
      <dgm:spPr/>
    </dgm:pt>
    <dgm:pt modelId="{7CF98CD1-91F8-4658-9144-73905C916722}" type="pres">
      <dgm:prSet presAssocID="{831AE3E6-391E-4371-9F78-20AEB58086BE}" presName="parentLin" presStyleCnt="0"/>
      <dgm:spPr/>
    </dgm:pt>
    <dgm:pt modelId="{186AD6F8-9FB3-43B4-AE32-B93D7EB8B006}" type="pres">
      <dgm:prSet presAssocID="{831AE3E6-391E-4371-9F78-20AEB58086BE}" presName="parentLeftMargin" presStyleLbl="node1" presStyleIdx="2" presStyleCnt="4"/>
      <dgm:spPr/>
      <dgm:t>
        <a:bodyPr/>
        <a:lstStyle/>
        <a:p>
          <a:endParaRPr lang="en-US"/>
        </a:p>
      </dgm:t>
    </dgm:pt>
    <dgm:pt modelId="{0D308B35-194E-4696-8405-CA09D98D3E73}" type="pres">
      <dgm:prSet presAssocID="{831AE3E6-391E-4371-9F78-20AEB58086BE}" presName="parentText" presStyleLbl="node1" presStyleIdx="3" presStyleCnt="4" custLinFactX="7201" custLinFactNeighborX="100000" custLinFactNeighborY="-2682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8E5534E4-E033-4AC1-8CBF-A45146855A97}" type="pres">
      <dgm:prSet presAssocID="{831AE3E6-391E-4371-9F78-20AEB58086BE}" presName="negativeSpace" presStyleCnt="0"/>
      <dgm:spPr/>
    </dgm:pt>
    <dgm:pt modelId="{3C183F20-E11B-4C4B-B23E-5FABC15571C6}" type="pres">
      <dgm:prSet presAssocID="{831AE3E6-391E-4371-9F78-20AEB58086BE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625AA23F-DBF4-4D2B-903D-22A89723EEED}" type="presOf" srcId="{592373DC-11B1-4708-92E2-E1B8EB8D76D8}" destId="{88A033FC-90E8-450A-9660-7C56FE44CF4B}" srcOrd="0" destOrd="0" presId="urn:microsoft.com/office/officeart/2005/8/layout/list1"/>
    <dgm:cxn modelId="{4A5D70EE-D9FA-41D1-8455-8168102859DF}" type="presOf" srcId="{831AE3E6-391E-4371-9F78-20AEB58086BE}" destId="{186AD6F8-9FB3-43B4-AE32-B93D7EB8B006}" srcOrd="0" destOrd="0" presId="urn:microsoft.com/office/officeart/2005/8/layout/list1"/>
    <dgm:cxn modelId="{EEDF53C7-9673-4100-8B1E-7CF177F43551}" type="presOf" srcId="{4786322A-3DB1-4B13-A039-9C2B4BD33902}" destId="{4F91F803-792A-4600-A80A-DA32582EF94A}" srcOrd="0" destOrd="0" presId="urn:microsoft.com/office/officeart/2005/8/layout/list1"/>
    <dgm:cxn modelId="{7865863E-1BC2-47AE-BBFB-F40F27A905AE}" srcId="{592373DC-11B1-4708-92E2-E1B8EB8D76D8}" destId="{5A259F57-B5C4-40C5-939D-A7C21B16FB47}" srcOrd="2" destOrd="0" parTransId="{E359194E-724D-4C60-BA35-9B441D11C55E}" sibTransId="{57311651-50BE-4613-AB4F-1C634C257620}"/>
    <dgm:cxn modelId="{EE88FBC6-3422-4879-9EF5-FC8802FCED5E}" type="presOf" srcId="{4786322A-3DB1-4B13-A039-9C2B4BD33902}" destId="{5BD5B296-A642-4DF8-B899-35ED169DA216}" srcOrd="1" destOrd="0" presId="urn:microsoft.com/office/officeart/2005/8/layout/list1"/>
    <dgm:cxn modelId="{0725D938-7EE6-438D-BF54-21FABED90F9D}" srcId="{592373DC-11B1-4708-92E2-E1B8EB8D76D8}" destId="{831AE3E6-391E-4371-9F78-20AEB58086BE}" srcOrd="3" destOrd="0" parTransId="{921B8B1E-448B-4BB7-8087-AC4FDFFCB76A}" sibTransId="{1BFACD40-5E8F-4B95-BACE-A9C124BDDC44}"/>
    <dgm:cxn modelId="{87320787-FF34-4B70-A17A-F897C46501CA}" type="presOf" srcId="{5A259F57-B5C4-40C5-939D-A7C21B16FB47}" destId="{80F1F3E3-8580-4F0D-9C12-7910907CADF1}" srcOrd="0" destOrd="0" presId="urn:microsoft.com/office/officeart/2005/8/layout/list1"/>
    <dgm:cxn modelId="{D7BBB8C6-B60F-4050-B5C1-3F3A86AF4294}" srcId="{592373DC-11B1-4708-92E2-E1B8EB8D76D8}" destId="{7084B800-7E1D-4DA6-89C0-37EA52DDBCB8}" srcOrd="0" destOrd="0" parTransId="{E459F664-A62C-4466-90D1-14D94F7456F9}" sibTransId="{29667D30-8073-4626-A65C-0442C9DA4455}"/>
    <dgm:cxn modelId="{DBFED495-68DE-497A-AE49-C4E846074AFD}" type="presOf" srcId="{7084B800-7E1D-4DA6-89C0-37EA52DDBCB8}" destId="{6EC006A1-981A-4484-9234-228DCAD57AB2}" srcOrd="0" destOrd="0" presId="urn:microsoft.com/office/officeart/2005/8/layout/list1"/>
    <dgm:cxn modelId="{34E0019B-A70F-4D3E-B489-3EE0CEC45D26}" type="presOf" srcId="{7084B800-7E1D-4DA6-89C0-37EA52DDBCB8}" destId="{1A0AAFD3-A3A9-4B43-843A-7BA9D4FD5E56}" srcOrd="1" destOrd="0" presId="urn:microsoft.com/office/officeart/2005/8/layout/list1"/>
    <dgm:cxn modelId="{1E90A8F7-4B0C-45FE-B2AA-F392EBD01257}" type="presOf" srcId="{5A259F57-B5C4-40C5-939D-A7C21B16FB47}" destId="{1AA0D2EF-743C-441B-B933-8CC3FD133511}" srcOrd="1" destOrd="0" presId="urn:microsoft.com/office/officeart/2005/8/layout/list1"/>
    <dgm:cxn modelId="{07D1F65C-7C41-4EB6-A133-CA7F29791640}" srcId="{592373DC-11B1-4708-92E2-E1B8EB8D76D8}" destId="{4786322A-3DB1-4B13-A039-9C2B4BD33902}" srcOrd="1" destOrd="0" parTransId="{4F3F2426-EA56-4F79-A02F-DE7A210D680D}" sibTransId="{7D0A801E-90E9-4D73-A31E-D58F04D3BBF2}"/>
    <dgm:cxn modelId="{EC81D928-2B9C-49F2-8E80-41E362CBFEE9}" type="presOf" srcId="{831AE3E6-391E-4371-9F78-20AEB58086BE}" destId="{0D308B35-194E-4696-8405-CA09D98D3E73}" srcOrd="1" destOrd="0" presId="urn:microsoft.com/office/officeart/2005/8/layout/list1"/>
    <dgm:cxn modelId="{AC4B8512-B20E-410F-BFEB-F8454685D9F0}" type="presParOf" srcId="{88A033FC-90E8-450A-9660-7C56FE44CF4B}" destId="{24B2535F-B64C-416D-866E-AB6126E4F4FD}" srcOrd="0" destOrd="0" presId="urn:microsoft.com/office/officeart/2005/8/layout/list1"/>
    <dgm:cxn modelId="{6DE6F4C9-B66F-4D53-882E-81C5A1263F9B}" type="presParOf" srcId="{24B2535F-B64C-416D-866E-AB6126E4F4FD}" destId="{6EC006A1-981A-4484-9234-228DCAD57AB2}" srcOrd="0" destOrd="0" presId="urn:microsoft.com/office/officeart/2005/8/layout/list1"/>
    <dgm:cxn modelId="{07944656-2B6F-4150-B840-796B46FABC28}" type="presParOf" srcId="{24B2535F-B64C-416D-866E-AB6126E4F4FD}" destId="{1A0AAFD3-A3A9-4B43-843A-7BA9D4FD5E56}" srcOrd="1" destOrd="0" presId="urn:microsoft.com/office/officeart/2005/8/layout/list1"/>
    <dgm:cxn modelId="{19C6D583-ED2C-4BA3-B186-5BE126AE2FA0}" type="presParOf" srcId="{88A033FC-90E8-450A-9660-7C56FE44CF4B}" destId="{CCBECD78-1F23-4EF1-982A-AA01E554543E}" srcOrd="1" destOrd="0" presId="urn:microsoft.com/office/officeart/2005/8/layout/list1"/>
    <dgm:cxn modelId="{193F8C17-9332-4A96-A2FF-869B84404B77}" type="presParOf" srcId="{88A033FC-90E8-450A-9660-7C56FE44CF4B}" destId="{FD9FC1E3-1C41-4437-BE21-8D33D44C1C9E}" srcOrd="2" destOrd="0" presId="urn:microsoft.com/office/officeart/2005/8/layout/list1"/>
    <dgm:cxn modelId="{2A0AF3F1-3E1F-4AB5-BC7F-8880604146E0}" type="presParOf" srcId="{88A033FC-90E8-450A-9660-7C56FE44CF4B}" destId="{924BC6CA-B5A9-4CBD-91CA-0E40F017D78C}" srcOrd="3" destOrd="0" presId="urn:microsoft.com/office/officeart/2005/8/layout/list1"/>
    <dgm:cxn modelId="{84B370E6-03E7-432E-8DE8-6F3402B19900}" type="presParOf" srcId="{88A033FC-90E8-450A-9660-7C56FE44CF4B}" destId="{D554373D-02BB-456A-B513-6FD44C272B5C}" srcOrd="4" destOrd="0" presId="urn:microsoft.com/office/officeart/2005/8/layout/list1"/>
    <dgm:cxn modelId="{330E8C49-FCAD-4D9F-BB2F-8760C7E6B096}" type="presParOf" srcId="{D554373D-02BB-456A-B513-6FD44C272B5C}" destId="{4F91F803-792A-4600-A80A-DA32582EF94A}" srcOrd="0" destOrd="0" presId="urn:microsoft.com/office/officeart/2005/8/layout/list1"/>
    <dgm:cxn modelId="{618BBB7C-14AD-4AD9-9957-91061B873473}" type="presParOf" srcId="{D554373D-02BB-456A-B513-6FD44C272B5C}" destId="{5BD5B296-A642-4DF8-B899-35ED169DA216}" srcOrd="1" destOrd="0" presId="urn:microsoft.com/office/officeart/2005/8/layout/list1"/>
    <dgm:cxn modelId="{EDC41EE4-430F-41C5-8C1F-AC1649AB4844}" type="presParOf" srcId="{88A033FC-90E8-450A-9660-7C56FE44CF4B}" destId="{A4936A2D-4572-425F-9AAC-9798097747DD}" srcOrd="5" destOrd="0" presId="urn:microsoft.com/office/officeart/2005/8/layout/list1"/>
    <dgm:cxn modelId="{FB153B08-A79B-48D9-B3F5-C99BA326486E}" type="presParOf" srcId="{88A033FC-90E8-450A-9660-7C56FE44CF4B}" destId="{92C0B756-05A6-4040-AC91-4730345F5191}" srcOrd="6" destOrd="0" presId="urn:microsoft.com/office/officeart/2005/8/layout/list1"/>
    <dgm:cxn modelId="{9AFDA481-FE2A-491B-8E0D-532160039AFB}" type="presParOf" srcId="{88A033FC-90E8-450A-9660-7C56FE44CF4B}" destId="{E512E97A-AB64-43A4-955A-9C6EF5B21111}" srcOrd="7" destOrd="0" presId="urn:microsoft.com/office/officeart/2005/8/layout/list1"/>
    <dgm:cxn modelId="{5BF94848-D0F1-4175-9643-34A371B25822}" type="presParOf" srcId="{88A033FC-90E8-450A-9660-7C56FE44CF4B}" destId="{6F48969B-7A0D-4352-95BB-E4D44F1FDA7D}" srcOrd="8" destOrd="0" presId="urn:microsoft.com/office/officeart/2005/8/layout/list1"/>
    <dgm:cxn modelId="{EA74DBEB-8288-4658-A002-3981498D98E1}" type="presParOf" srcId="{6F48969B-7A0D-4352-95BB-E4D44F1FDA7D}" destId="{80F1F3E3-8580-4F0D-9C12-7910907CADF1}" srcOrd="0" destOrd="0" presId="urn:microsoft.com/office/officeart/2005/8/layout/list1"/>
    <dgm:cxn modelId="{EAAC675A-F6BF-4EE1-B5D7-4A743649A5F1}" type="presParOf" srcId="{6F48969B-7A0D-4352-95BB-E4D44F1FDA7D}" destId="{1AA0D2EF-743C-441B-B933-8CC3FD133511}" srcOrd="1" destOrd="0" presId="urn:microsoft.com/office/officeart/2005/8/layout/list1"/>
    <dgm:cxn modelId="{FE0FAA26-81A2-4E9B-9BD2-67F1DDC58C5A}" type="presParOf" srcId="{88A033FC-90E8-450A-9660-7C56FE44CF4B}" destId="{1D3949C1-8B5F-49B2-B24A-55D8B41AA896}" srcOrd="9" destOrd="0" presId="urn:microsoft.com/office/officeart/2005/8/layout/list1"/>
    <dgm:cxn modelId="{D5CEED3A-ACD0-46FC-97A3-C950938E566F}" type="presParOf" srcId="{88A033FC-90E8-450A-9660-7C56FE44CF4B}" destId="{A4E3526C-3B96-4B8B-87BA-01E1B7BEF7EF}" srcOrd="10" destOrd="0" presId="urn:microsoft.com/office/officeart/2005/8/layout/list1"/>
    <dgm:cxn modelId="{B664D0C5-B432-402C-8630-44732E87651B}" type="presParOf" srcId="{88A033FC-90E8-450A-9660-7C56FE44CF4B}" destId="{4432313B-B101-425E-B39B-A13937D803BE}" srcOrd="11" destOrd="0" presId="urn:microsoft.com/office/officeart/2005/8/layout/list1"/>
    <dgm:cxn modelId="{04C34B3E-EB2D-4A0D-89AA-0CDB11D3EE66}" type="presParOf" srcId="{88A033FC-90E8-450A-9660-7C56FE44CF4B}" destId="{7CF98CD1-91F8-4658-9144-73905C916722}" srcOrd="12" destOrd="0" presId="urn:microsoft.com/office/officeart/2005/8/layout/list1"/>
    <dgm:cxn modelId="{9072B693-15B8-425F-8A42-800631200099}" type="presParOf" srcId="{7CF98CD1-91F8-4658-9144-73905C916722}" destId="{186AD6F8-9FB3-43B4-AE32-B93D7EB8B006}" srcOrd="0" destOrd="0" presId="urn:microsoft.com/office/officeart/2005/8/layout/list1"/>
    <dgm:cxn modelId="{E2A4B2C8-1B97-4709-ADA8-C6441CF8D372}" type="presParOf" srcId="{7CF98CD1-91F8-4658-9144-73905C916722}" destId="{0D308B35-194E-4696-8405-CA09D98D3E73}" srcOrd="1" destOrd="0" presId="urn:microsoft.com/office/officeart/2005/8/layout/list1"/>
    <dgm:cxn modelId="{3C37A5A4-66F2-4E7C-B65B-D0D95D43431D}" type="presParOf" srcId="{88A033FC-90E8-450A-9660-7C56FE44CF4B}" destId="{8E5534E4-E033-4AC1-8CBF-A45146855A97}" srcOrd="13" destOrd="0" presId="urn:microsoft.com/office/officeart/2005/8/layout/list1"/>
    <dgm:cxn modelId="{3A07F757-D719-4E53-9806-BF0B6A62550D}" type="presParOf" srcId="{88A033FC-90E8-450A-9660-7C56FE44CF4B}" destId="{3C183F20-E11B-4C4B-B23E-5FABC15571C6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0F07F19-1F50-4B42-A7A0-278DF9D25BB1}" type="doc">
      <dgm:prSet loTypeId="urn:microsoft.com/office/officeart/2016/7/layout/BasicLinearProcessNumbered#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E95FC5-CD6B-4A50-9262-DC414E16C3EA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1</a:t>
          </a:r>
          <a:r>
            <a:rPr lang="ru-RU" sz="2000" dirty="0">
              <a:solidFill>
                <a:schemeClr val="accent1">
                  <a:lumMod val="75000"/>
                </a:schemeClr>
              </a:solidFill>
            </a:rPr>
            <a:t>.</a:t>
          </a:r>
          <a:endParaRPr lang="en-US" sz="2000" dirty="0">
            <a:solidFill>
              <a:schemeClr val="accent1">
                <a:lumMod val="75000"/>
              </a:schemeClr>
            </a:solidFill>
          </a:endParaRPr>
        </a:p>
        <a:p>
          <a:r>
            <a:rPr lang="en-US" sz="1600" dirty="0" smtClean="0"/>
            <a:t>Review the CIPD Profession Map and complete an assessment. </a:t>
          </a:r>
          <a:endParaRPr lang="en-US" sz="1600" dirty="0"/>
        </a:p>
      </dgm:t>
    </dgm:pt>
    <dgm:pt modelId="{75374347-884B-4721-8CFF-DF080F5B1C79}" type="parTrans" cxnId="{B3F19EC2-A372-4EC3-BFE0-C62FFDFE3DF6}">
      <dgm:prSet/>
      <dgm:spPr/>
      <dgm:t>
        <a:bodyPr/>
        <a:lstStyle/>
        <a:p>
          <a:endParaRPr lang="en-US"/>
        </a:p>
      </dgm:t>
    </dgm:pt>
    <dgm:pt modelId="{C99EBBB1-E916-471C-83C9-ABE85B42AC26}" type="sibTrans" cxnId="{B3F19EC2-A372-4EC3-BFE0-C62FFDFE3DF6}">
      <dgm:prSet phldrT="1" phldr="0"/>
      <dgm:spPr/>
      <dgm:t>
        <a:bodyPr/>
        <a:lstStyle/>
        <a:p>
          <a:r>
            <a:rPr lang="en-US" dirty="0"/>
            <a:t>1</a:t>
          </a:r>
        </a:p>
      </dgm:t>
    </dgm:pt>
    <dgm:pt modelId="{F05611F0-8256-4954-B6CB-ED6B4F2DD397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2.</a:t>
          </a:r>
        </a:p>
        <a:p>
          <a:r>
            <a:rPr lang="en-US" sz="1500" dirty="0" smtClean="0"/>
            <a:t>Decide on the reflective framework you are going to use. </a:t>
          </a:r>
          <a:endParaRPr lang="en-US" sz="1500" dirty="0"/>
        </a:p>
      </dgm:t>
    </dgm:pt>
    <dgm:pt modelId="{CD7328D6-9FAE-4506-9BDB-E06A571EC1D4}" type="parTrans" cxnId="{914FACD2-336A-4471-9E99-312B3F8EAB04}">
      <dgm:prSet/>
      <dgm:spPr/>
      <dgm:t>
        <a:bodyPr/>
        <a:lstStyle/>
        <a:p>
          <a:endParaRPr lang="en-US"/>
        </a:p>
      </dgm:t>
    </dgm:pt>
    <dgm:pt modelId="{6BD5265A-8333-420D-BDB2-65F10B3EBD76}" type="sibTrans" cxnId="{914FACD2-336A-4471-9E99-312B3F8EAB04}">
      <dgm:prSet phldrT="2" phldr="0"/>
      <dgm:spPr/>
      <dgm:t>
        <a:bodyPr/>
        <a:lstStyle/>
        <a:p>
          <a:r>
            <a:rPr lang="en-US" dirty="0"/>
            <a:t>2</a:t>
          </a:r>
        </a:p>
      </dgm:t>
    </dgm:pt>
    <dgm:pt modelId="{22625139-F93A-4F3F-A7AA-4923A01AEDF3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3</a:t>
          </a:r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r>
            <a:rPr lang="en-US" sz="1500" dirty="0" smtClean="0"/>
            <a:t>Select scenarios that demonstrate application of learning outcomes</a:t>
          </a:r>
          <a:endParaRPr lang="en-US" sz="1500" dirty="0"/>
        </a:p>
      </dgm:t>
    </dgm:pt>
    <dgm:pt modelId="{F549A0EB-6BE9-4749-8336-B02A279AE302}" type="parTrans" cxnId="{FC7721F0-429B-4CE7-BE98-C2F3C41FE9C7}">
      <dgm:prSet/>
      <dgm:spPr/>
      <dgm:t>
        <a:bodyPr/>
        <a:lstStyle/>
        <a:p>
          <a:endParaRPr lang="en-US"/>
        </a:p>
      </dgm:t>
    </dgm:pt>
    <dgm:pt modelId="{A8E2FA08-4DD4-4654-A85D-9A99162D6201}" type="sibTrans" cxnId="{FC7721F0-429B-4CE7-BE98-C2F3C41FE9C7}">
      <dgm:prSet phldrT="3" phldr="0"/>
      <dgm:spPr/>
      <dgm:t>
        <a:bodyPr/>
        <a:lstStyle/>
        <a:p>
          <a:r>
            <a:rPr lang="en-US" dirty="0"/>
            <a:t>3</a:t>
          </a:r>
        </a:p>
      </dgm:t>
    </dgm:pt>
    <dgm:pt modelId="{140952D0-0E1D-4F48-9F16-53581487CFA0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4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r>
            <a:rPr lang="en-US" sz="1500" dirty="0" smtClean="0"/>
            <a:t>Select appropriate models to underpin the reflection </a:t>
          </a:r>
          <a:endParaRPr lang="en-US" sz="1500" dirty="0"/>
        </a:p>
      </dgm:t>
    </dgm:pt>
    <dgm:pt modelId="{790C446F-6917-41E7-BE01-7AFE2676D505}" type="parTrans" cxnId="{B07163E8-ADEC-492A-8F07-7E5786AB23AE}">
      <dgm:prSet/>
      <dgm:spPr/>
      <dgm:t>
        <a:bodyPr/>
        <a:lstStyle/>
        <a:p>
          <a:endParaRPr lang="en-US"/>
        </a:p>
      </dgm:t>
    </dgm:pt>
    <dgm:pt modelId="{2804F27C-9BA9-4D07-AB02-74BE7DFA2C0E}" type="sibTrans" cxnId="{B07163E8-ADEC-492A-8F07-7E5786AB23AE}">
      <dgm:prSet phldrT="4" phldr="0"/>
      <dgm:spPr/>
      <dgm:t>
        <a:bodyPr/>
        <a:lstStyle/>
        <a:p>
          <a:r>
            <a:rPr lang="en-US" dirty="0"/>
            <a:t>4</a:t>
          </a:r>
        </a:p>
      </dgm:t>
    </dgm:pt>
    <dgm:pt modelId="{C2F8C7F7-44C4-414A-BCCD-56E91DD0A777}">
      <dgm:prSet custT="1"/>
      <dgm:spPr/>
      <dgm:t>
        <a:bodyPr lIns="288000"/>
        <a:lstStyle/>
        <a:p>
          <a:r>
            <a:rPr lang="en-US" sz="20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dirty="0">
              <a:solidFill>
                <a:schemeClr val="accent1">
                  <a:lumMod val="75000"/>
                </a:schemeClr>
              </a:solidFill>
            </a:rPr>
            <a:t>5.</a:t>
          </a:r>
        </a:p>
        <a:p>
          <a:r>
            <a:rPr lang="en-US" sz="1500" dirty="0" smtClean="0"/>
            <a:t>Choose an appropriate format for your portfolio</a:t>
          </a:r>
          <a:endParaRPr lang="en-US" sz="1500" dirty="0"/>
        </a:p>
      </dgm:t>
    </dgm:pt>
    <dgm:pt modelId="{E6C6DF88-9436-40D7-BA84-18FE896A6151}" type="parTrans" cxnId="{14D43B81-F92D-4CD8-9D1E-78CBF092C750}">
      <dgm:prSet/>
      <dgm:spPr/>
      <dgm:t>
        <a:bodyPr/>
        <a:lstStyle/>
        <a:p>
          <a:endParaRPr lang="en-US"/>
        </a:p>
      </dgm:t>
    </dgm:pt>
    <dgm:pt modelId="{4E39967D-43EF-4F15-814A-2F491D900D43}" type="sibTrans" cxnId="{14D43B81-F92D-4CD8-9D1E-78CBF092C750}">
      <dgm:prSet phldrT="5" phldr="0"/>
      <dgm:spPr/>
      <dgm:t>
        <a:bodyPr/>
        <a:lstStyle/>
        <a:p>
          <a:r>
            <a:rPr lang="en-US" dirty="0"/>
            <a:t>5</a:t>
          </a:r>
        </a:p>
      </dgm:t>
    </dgm:pt>
    <dgm:pt modelId="{C09B749D-9CF7-492C-B341-D9553818451B}" type="pres">
      <dgm:prSet presAssocID="{D0F07F19-1F50-4B42-A7A0-278DF9D25BB1}" presName="Name0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EEF3829-836D-4E60-A9BC-8F0AD18883EE}" type="pres">
      <dgm:prSet presAssocID="{2EE95FC5-CD6B-4A50-9262-DC414E16C3EA}" presName="compositeNode" presStyleCnt="0">
        <dgm:presLayoutVars>
          <dgm:bulletEnabled val="1"/>
        </dgm:presLayoutVars>
      </dgm:prSet>
      <dgm:spPr/>
    </dgm:pt>
    <dgm:pt modelId="{5947A689-FC4A-4FDF-BDDD-890A8474DEF9}" type="pres">
      <dgm:prSet presAssocID="{2EE95FC5-CD6B-4A50-9262-DC414E16C3EA}" presName="bgRect" presStyleLbl="bgAccFollowNode1" presStyleIdx="0" presStyleCnt="5"/>
      <dgm:spPr/>
      <dgm:t>
        <a:bodyPr/>
        <a:lstStyle/>
        <a:p>
          <a:endParaRPr lang="en-US"/>
        </a:p>
      </dgm:t>
    </dgm:pt>
    <dgm:pt modelId="{94E9EF1A-1D07-4210-9402-6C559E90358A}" type="pres">
      <dgm:prSet presAssocID="{C99EBBB1-E916-471C-83C9-ABE85B42AC26}" presName="sibTransNodeCircle" presStyleLbl="alignNode1" presStyleIdx="0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B9E74D06-8974-46A7-BDE8-CAC0846523DB}" type="pres">
      <dgm:prSet presAssocID="{2EE95FC5-CD6B-4A50-9262-DC414E16C3EA}" presName="bottomLine" presStyleLbl="alignNode1" presStyleIdx="1" presStyleCnt="10">
        <dgm:presLayoutVars/>
      </dgm:prSet>
      <dgm:spPr/>
    </dgm:pt>
    <dgm:pt modelId="{815671D8-22AE-4967-8461-EBC1C9F97F94}" type="pres">
      <dgm:prSet presAssocID="{2EE95FC5-CD6B-4A50-9262-DC414E16C3EA}" presName="nodeText" presStyleLbl="bg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345A606-3100-40DC-847D-F26F8DFFB0A4}" type="pres">
      <dgm:prSet presAssocID="{C99EBBB1-E916-471C-83C9-ABE85B42AC26}" presName="sibTrans" presStyleCnt="0"/>
      <dgm:spPr/>
    </dgm:pt>
    <dgm:pt modelId="{9D438F26-CD1B-4D67-AF02-B4D0BD99464E}" type="pres">
      <dgm:prSet presAssocID="{F05611F0-8256-4954-B6CB-ED6B4F2DD397}" presName="compositeNode" presStyleCnt="0">
        <dgm:presLayoutVars>
          <dgm:bulletEnabled val="1"/>
        </dgm:presLayoutVars>
      </dgm:prSet>
      <dgm:spPr/>
    </dgm:pt>
    <dgm:pt modelId="{5C8F9B26-840A-4F96-8D27-2D7E00511C9A}" type="pres">
      <dgm:prSet presAssocID="{F05611F0-8256-4954-B6CB-ED6B4F2DD397}" presName="bgRect" presStyleLbl="bgAccFollowNode1" presStyleIdx="1" presStyleCnt="5"/>
      <dgm:spPr/>
      <dgm:t>
        <a:bodyPr/>
        <a:lstStyle/>
        <a:p>
          <a:endParaRPr lang="en-US"/>
        </a:p>
      </dgm:t>
    </dgm:pt>
    <dgm:pt modelId="{DAC041B6-6570-477A-B4C1-5CB7E0EFE0DC}" type="pres">
      <dgm:prSet presAssocID="{6BD5265A-8333-420D-BDB2-65F10B3EBD76}" presName="sibTransNodeCircle" presStyleLbl="alignNode1" presStyleIdx="2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F8ADDB2A-2689-4ACF-8222-B372EB5C8D35}" type="pres">
      <dgm:prSet presAssocID="{F05611F0-8256-4954-B6CB-ED6B4F2DD397}" presName="bottomLine" presStyleLbl="alignNode1" presStyleIdx="3" presStyleCnt="10">
        <dgm:presLayoutVars/>
      </dgm:prSet>
      <dgm:spPr/>
    </dgm:pt>
    <dgm:pt modelId="{36EB2DDF-B510-4B3C-AF9A-757E14A78E4D}" type="pres">
      <dgm:prSet presAssocID="{F05611F0-8256-4954-B6CB-ED6B4F2DD397}" presName="nodeText" presStyleLbl="bg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DDBF6E-ECE6-4E6A-B0D3-17197BA824D3}" type="pres">
      <dgm:prSet presAssocID="{6BD5265A-8333-420D-BDB2-65F10B3EBD76}" presName="sibTrans" presStyleCnt="0"/>
      <dgm:spPr/>
    </dgm:pt>
    <dgm:pt modelId="{5419C900-3474-4480-82CB-923AF8027A48}" type="pres">
      <dgm:prSet presAssocID="{22625139-F93A-4F3F-A7AA-4923A01AEDF3}" presName="compositeNode" presStyleCnt="0">
        <dgm:presLayoutVars>
          <dgm:bulletEnabled val="1"/>
        </dgm:presLayoutVars>
      </dgm:prSet>
      <dgm:spPr/>
    </dgm:pt>
    <dgm:pt modelId="{83253AE2-89B5-4ADC-817A-FEF4E0BC4B49}" type="pres">
      <dgm:prSet presAssocID="{22625139-F93A-4F3F-A7AA-4923A01AEDF3}" presName="bgRect" presStyleLbl="bgAccFollowNode1" presStyleIdx="2" presStyleCnt="5"/>
      <dgm:spPr/>
      <dgm:t>
        <a:bodyPr/>
        <a:lstStyle/>
        <a:p>
          <a:endParaRPr lang="en-US"/>
        </a:p>
      </dgm:t>
    </dgm:pt>
    <dgm:pt modelId="{82EE2C17-F664-4616-8F76-97637F08E124}" type="pres">
      <dgm:prSet presAssocID="{A8E2FA08-4DD4-4654-A85D-9A99162D6201}" presName="sibTransNodeCircle" presStyleLbl="alignNode1" presStyleIdx="4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96383FDE-483E-4E6D-B151-4FC41C065094}" type="pres">
      <dgm:prSet presAssocID="{22625139-F93A-4F3F-A7AA-4923A01AEDF3}" presName="bottomLine" presStyleLbl="alignNode1" presStyleIdx="5" presStyleCnt="10">
        <dgm:presLayoutVars/>
      </dgm:prSet>
      <dgm:spPr/>
    </dgm:pt>
    <dgm:pt modelId="{BBF86657-8EAE-46E6-B25A-D2056AE50973}" type="pres">
      <dgm:prSet presAssocID="{22625139-F93A-4F3F-A7AA-4923A01AEDF3}" presName="nodeText" presStyleLbl="bg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DC76FCE-F8A0-43BB-94B0-26867DA9F629}" type="pres">
      <dgm:prSet presAssocID="{A8E2FA08-4DD4-4654-A85D-9A99162D6201}" presName="sibTrans" presStyleCnt="0"/>
      <dgm:spPr/>
    </dgm:pt>
    <dgm:pt modelId="{46746BF8-8C13-403D-B74A-6BA79A7FA811}" type="pres">
      <dgm:prSet presAssocID="{140952D0-0E1D-4F48-9F16-53581487CFA0}" presName="compositeNode" presStyleCnt="0">
        <dgm:presLayoutVars>
          <dgm:bulletEnabled val="1"/>
        </dgm:presLayoutVars>
      </dgm:prSet>
      <dgm:spPr/>
    </dgm:pt>
    <dgm:pt modelId="{7ACBA089-E576-4FF4-865F-C3BBF7659A23}" type="pres">
      <dgm:prSet presAssocID="{140952D0-0E1D-4F48-9F16-53581487CFA0}" presName="bgRect" presStyleLbl="bgAccFollowNode1" presStyleIdx="3" presStyleCnt="5"/>
      <dgm:spPr/>
      <dgm:t>
        <a:bodyPr/>
        <a:lstStyle/>
        <a:p>
          <a:endParaRPr lang="en-US"/>
        </a:p>
      </dgm:t>
    </dgm:pt>
    <dgm:pt modelId="{3CBA3CC0-D70A-4B98-9329-64604EDF25F0}" type="pres">
      <dgm:prSet presAssocID="{2804F27C-9BA9-4D07-AB02-74BE7DFA2C0E}" presName="sibTransNodeCircle" presStyleLbl="alignNode1" presStyleIdx="6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5BE72261-3EB3-4585-8739-2FFBAED12B80}" type="pres">
      <dgm:prSet presAssocID="{140952D0-0E1D-4F48-9F16-53581487CFA0}" presName="bottomLine" presStyleLbl="alignNode1" presStyleIdx="7" presStyleCnt="10">
        <dgm:presLayoutVars/>
      </dgm:prSet>
      <dgm:spPr/>
    </dgm:pt>
    <dgm:pt modelId="{64EF213D-B16C-4AC2-8183-B62F7FC17277}" type="pres">
      <dgm:prSet presAssocID="{140952D0-0E1D-4F48-9F16-53581487CFA0}" presName="nodeText" presStyleLbl="bg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104EC6E-10DA-48BE-A121-0D66CB60A3C3}" type="pres">
      <dgm:prSet presAssocID="{2804F27C-9BA9-4D07-AB02-74BE7DFA2C0E}" presName="sibTrans" presStyleCnt="0"/>
      <dgm:spPr/>
    </dgm:pt>
    <dgm:pt modelId="{A0A34020-1B08-49AD-AD60-D2002D7C7E0A}" type="pres">
      <dgm:prSet presAssocID="{C2F8C7F7-44C4-414A-BCCD-56E91DD0A777}" presName="compositeNode" presStyleCnt="0">
        <dgm:presLayoutVars>
          <dgm:bulletEnabled val="1"/>
        </dgm:presLayoutVars>
      </dgm:prSet>
      <dgm:spPr/>
    </dgm:pt>
    <dgm:pt modelId="{5F8AA2D1-7ADE-4FAB-AB73-E999EB93EDA0}" type="pres">
      <dgm:prSet presAssocID="{C2F8C7F7-44C4-414A-BCCD-56E91DD0A777}" presName="bgRect" presStyleLbl="bgAccFollowNode1" presStyleIdx="4" presStyleCnt="5"/>
      <dgm:spPr/>
      <dgm:t>
        <a:bodyPr/>
        <a:lstStyle/>
        <a:p>
          <a:endParaRPr lang="en-US"/>
        </a:p>
      </dgm:t>
    </dgm:pt>
    <dgm:pt modelId="{FEC87D35-FF68-4830-9865-7026502B7734}" type="pres">
      <dgm:prSet presAssocID="{4E39967D-43EF-4F15-814A-2F491D900D43}" presName="sibTransNodeCircle" presStyleLbl="alignNode1" presStyleIdx="8" presStyleCnt="10">
        <dgm:presLayoutVars>
          <dgm:chMax val="0"/>
          <dgm:bulletEnabled/>
        </dgm:presLayoutVars>
      </dgm:prSet>
      <dgm:spPr>
        <a:prstGeom prst="rect">
          <a:avLst/>
        </a:prstGeom>
      </dgm:spPr>
      <dgm:t>
        <a:bodyPr/>
        <a:lstStyle/>
        <a:p>
          <a:endParaRPr lang="en-US"/>
        </a:p>
      </dgm:t>
    </dgm:pt>
    <dgm:pt modelId="{F57AF353-CCB4-4030-9EEE-1DC7B4B0CC7D}" type="pres">
      <dgm:prSet presAssocID="{C2F8C7F7-44C4-414A-BCCD-56E91DD0A777}" presName="bottomLine" presStyleLbl="alignNode1" presStyleIdx="9" presStyleCnt="10">
        <dgm:presLayoutVars/>
      </dgm:prSet>
      <dgm:spPr/>
    </dgm:pt>
    <dgm:pt modelId="{9CC4D03B-B44B-4A64-A041-4758701F1C59}" type="pres">
      <dgm:prSet presAssocID="{C2F8C7F7-44C4-414A-BCCD-56E91DD0A777}" presName="nodeText" presStyleLbl="bg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0CAD671-AB1B-4EF2-BD4C-E4C43639C27E}" type="presOf" srcId="{2EE95FC5-CD6B-4A50-9262-DC414E16C3EA}" destId="{5947A689-FC4A-4FDF-BDDD-890A8474DEF9}" srcOrd="0" destOrd="0" presId="urn:microsoft.com/office/officeart/2016/7/layout/BasicLinearProcessNumbered#1"/>
    <dgm:cxn modelId="{7043076B-C1A0-4D82-B9C2-7389C21548EF}" type="presOf" srcId="{22625139-F93A-4F3F-A7AA-4923A01AEDF3}" destId="{BBF86657-8EAE-46E6-B25A-D2056AE50973}" srcOrd="1" destOrd="0" presId="urn:microsoft.com/office/officeart/2016/7/layout/BasicLinearProcessNumbered#1"/>
    <dgm:cxn modelId="{CBD31B8E-CB23-4FA8-93FE-5BB4814BBB0B}" type="presOf" srcId="{2804F27C-9BA9-4D07-AB02-74BE7DFA2C0E}" destId="{3CBA3CC0-D70A-4B98-9329-64604EDF25F0}" srcOrd="0" destOrd="0" presId="urn:microsoft.com/office/officeart/2016/7/layout/BasicLinearProcessNumbered#1"/>
    <dgm:cxn modelId="{FC7721F0-429B-4CE7-BE98-C2F3C41FE9C7}" srcId="{D0F07F19-1F50-4B42-A7A0-278DF9D25BB1}" destId="{22625139-F93A-4F3F-A7AA-4923A01AEDF3}" srcOrd="2" destOrd="0" parTransId="{F549A0EB-6BE9-4749-8336-B02A279AE302}" sibTransId="{A8E2FA08-4DD4-4654-A85D-9A99162D6201}"/>
    <dgm:cxn modelId="{A4B80D2D-7E35-421F-8BF9-55B39C33B9BE}" type="presOf" srcId="{A8E2FA08-4DD4-4654-A85D-9A99162D6201}" destId="{82EE2C17-F664-4616-8F76-97637F08E124}" srcOrd="0" destOrd="0" presId="urn:microsoft.com/office/officeart/2016/7/layout/BasicLinearProcessNumbered#1"/>
    <dgm:cxn modelId="{23907F3B-DE45-45CF-9707-5E4F6F6973DA}" type="presOf" srcId="{D0F07F19-1F50-4B42-A7A0-278DF9D25BB1}" destId="{C09B749D-9CF7-492C-B341-D9553818451B}" srcOrd="0" destOrd="0" presId="urn:microsoft.com/office/officeart/2016/7/layout/BasicLinearProcessNumbered#1"/>
    <dgm:cxn modelId="{9CDE7D88-716E-4C97-9A52-FF7131643C5F}" type="presOf" srcId="{F05611F0-8256-4954-B6CB-ED6B4F2DD397}" destId="{36EB2DDF-B510-4B3C-AF9A-757E14A78E4D}" srcOrd="1" destOrd="0" presId="urn:microsoft.com/office/officeart/2016/7/layout/BasicLinearProcessNumbered#1"/>
    <dgm:cxn modelId="{C0185933-A2E8-4CA8-BE2D-4651F528D2DE}" type="presOf" srcId="{2EE95FC5-CD6B-4A50-9262-DC414E16C3EA}" destId="{815671D8-22AE-4967-8461-EBC1C9F97F94}" srcOrd="1" destOrd="0" presId="urn:microsoft.com/office/officeart/2016/7/layout/BasicLinearProcessNumbered#1"/>
    <dgm:cxn modelId="{27E5EDFC-7359-48F6-8E3F-270CF15B8D2C}" type="presOf" srcId="{140952D0-0E1D-4F48-9F16-53581487CFA0}" destId="{64EF213D-B16C-4AC2-8183-B62F7FC17277}" srcOrd="1" destOrd="0" presId="urn:microsoft.com/office/officeart/2016/7/layout/BasicLinearProcessNumbered#1"/>
    <dgm:cxn modelId="{40F5D2CB-DECC-41AF-8388-AD6EA6907126}" type="presOf" srcId="{6BD5265A-8333-420D-BDB2-65F10B3EBD76}" destId="{DAC041B6-6570-477A-B4C1-5CB7E0EFE0DC}" srcOrd="0" destOrd="0" presId="urn:microsoft.com/office/officeart/2016/7/layout/BasicLinearProcessNumbered#1"/>
    <dgm:cxn modelId="{DD5C168A-90C7-41E2-9576-A79BBC6325CE}" type="presOf" srcId="{C99EBBB1-E916-471C-83C9-ABE85B42AC26}" destId="{94E9EF1A-1D07-4210-9402-6C559E90358A}" srcOrd="0" destOrd="0" presId="urn:microsoft.com/office/officeart/2016/7/layout/BasicLinearProcessNumbered#1"/>
    <dgm:cxn modelId="{2218E939-6CA8-4442-A4E7-EF92FEA01DDF}" type="presOf" srcId="{140952D0-0E1D-4F48-9F16-53581487CFA0}" destId="{7ACBA089-E576-4FF4-865F-C3BBF7659A23}" srcOrd="0" destOrd="0" presId="urn:microsoft.com/office/officeart/2016/7/layout/BasicLinearProcessNumbered#1"/>
    <dgm:cxn modelId="{6C312549-8F7E-4A80-AB71-9D3156BFBF4C}" type="presOf" srcId="{C2F8C7F7-44C4-414A-BCCD-56E91DD0A777}" destId="{5F8AA2D1-7ADE-4FAB-AB73-E999EB93EDA0}" srcOrd="0" destOrd="0" presId="urn:microsoft.com/office/officeart/2016/7/layout/BasicLinearProcessNumbered#1"/>
    <dgm:cxn modelId="{AFE8A667-BFCC-42CE-A7FE-3066C60B154E}" type="presOf" srcId="{F05611F0-8256-4954-B6CB-ED6B4F2DD397}" destId="{5C8F9B26-840A-4F96-8D27-2D7E00511C9A}" srcOrd="0" destOrd="0" presId="urn:microsoft.com/office/officeart/2016/7/layout/BasicLinearProcessNumbered#1"/>
    <dgm:cxn modelId="{B07163E8-ADEC-492A-8F07-7E5786AB23AE}" srcId="{D0F07F19-1F50-4B42-A7A0-278DF9D25BB1}" destId="{140952D0-0E1D-4F48-9F16-53581487CFA0}" srcOrd="3" destOrd="0" parTransId="{790C446F-6917-41E7-BE01-7AFE2676D505}" sibTransId="{2804F27C-9BA9-4D07-AB02-74BE7DFA2C0E}"/>
    <dgm:cxn modelId="{40CCC9E3-44E6-462B-900C-44AC8FC352F3}" type="presOf" srcId="{4E39967D-43EF-4F15-814A-2F491D900D43}" destId="{FEC87D35-FF68-4830-9865-7026502B7734}" srcOrd="0" destOrd="0" presId="urn:microsoft.com/office/officeart/2016/7/layout/BasicLinearProcessNumbered#1"/>
    <dgm:cxn modelId="{B3F19EC2-A372-4EC3-BFE0-C62FFDFE3DF6}" srcId="{D0F07F19-1F50-4B42-A7A0-278DF9D25BB1}" destId="{2EE95FC5-CD6B-4A50-9262-DC414E16C3EA}" srcOrd="0" destOrd="0" parTransId="{75374347-884B-4721-8CFF-DF080F5B1C79}" sibTransId="{C99EBBB1-E916-471C-83C9-ABE85B42AC26}"/>
    <dgm:cxn modelId="{14D43B81-F92D-4CD8-9D1E-78CBF092C750}" srcId="{D0F07F19-1F50-4B42-A7A0-278DF9D25BB1}" destId="{C2F8C7F7-44C4-414A-BCCD-56E91DD0A777}" srcOrd="4" destOrd="0" parTransId="{E6C6DF88-9436-40D7-BA84-18FE896A6151}" sibTransId="{4E39967D-43EF-4F15-814A-2F491D900D43}"/>
    <dgm:cxn modelId="{E061BDEB-384B-4165-AF47-0D2CE9C70384}" type="presOf" srcId="{C2F8C7F7-44C4-414A-BCCD-56E91DD0A777}" destId="{9CC4D03B-B44B-4A64-A041-4758701F1C59}" srcOrd="1" destOrd="0" presId="urn:microsoft.com/office/officeart/2016/7/layout/BasicLinearProcessNumbered#1"/>
    <dgm:cxn modelId="{914FACD2-336A-4471-9E99-312B3F8EAB04}" srcId="{D0F07F19-1F50-4B42-A7A0-278DF9D25BB1}" destId="{F05611F0-8256-4954-B6CB-ED6B4F2DD397}" srcOrd="1" destOrd="0" parTransId="{CD7328D6-9FAE-4506-9BDB-E06A571EC1D4}" sibTransId="{6BD5265A-8333-420D-BDB2-65F10B3EBD76}"/>
    <dgm:cxn modelId="{D0999FEB-3F13-4B99-8767-7340A2A83933}" type="presOf" srcId="{22625139-F93A-4F3F-A7AA-4923A01AEDF3}" destId="{83253AE2-89B5-4ADC-817A-FEF4E0BC4B49}" srcOrd="0" destOrd="0" presId="urn:microsoft.com/office/officeart/2016/7/layout/BasicLinearProcessNumbered#1"/>
    <dgm:cxn modelId="{B5FABEA6-FE83-4DC3-A3AB-25B621203785}" type="presParOf" srcId="{C09B749D-9CF7-492C-B341-D9553818451B}" destId="{8EEF3829-836D-4E60-A9BC-8F0AD18883EE}" srcOrd="0" destOrd="0" presId="urn:microsoft.com/office/officeart/2016/7/layout/BasicLinearProcessNumbered#1"/>
    <dgm:cxn modelId="{E8C71572-9F0A-4ED2-BA52-A961EB56A76C}" type="presParOf" srcId="{8EEF3829-836D-4E60-A9BC-8F0AD18883EE}" destId="{5947A689-FC4A-4FDF-BDDD-890A8474DEF9}" srcOrd="0" destOrd="0" presId="urn:microsoft.com/office/officeart/2016/7/layout/BasicLinearProcessNumbered#1"/>
    <dgm:cxn modelId="{67C04E6E-4316-4DC8-9615-DBC47E4DDF35}" type="presParOf" srcId="{8EEF3829-836D-4E60-A9BC-8F0AD18883EE}" destId="{94E9EF1A-1D07-4210-9402-6C559E90358A}" srcOrd="1" destOrd="0" presId="urn:microsoft.com/office/officeart/2016/7/layout/BasicLinearProcessNumbered#1"/>
    <dgm:cxn modelId="{003FA2D7-FBDD-45A5-BDB1-BBCD5557649A}" type="presParOf" srcId="{8EEF3829-836D-4E60-A9BC-8F0AD18883EE}" destId="{B9E74D06-8974-46A7-BDE8-CAC0846523DB}" srcOrd="2" destOrd="0" presId="urn:microsoft.com/office/officeart/2016/7/layout/BasicLinearProcessNumbered#1"/>
    <dgm:cxn modelId="{3E9A9986-48DD-4CC7-91FE-1707EBC7E65A}" type="presParOf" srcId="{8EEF3829-836D-4E60-A9BC-8F0AD18883EE}" destId="{815671D8-22AE-4967-8461-EBC1C9F97F94}" srcOrd="3" destOrd="0" presId="urn:microsoft.com/office/officeart/2016/7/layout/BasicLinearProcessNumbered#1"/>
    <dgm:cxn modelId="{2711AD4E-AE27-4FCF-8A6A-77C0EB08E796}" type="presParOf" srcId="{C09B749D-9CF7-492C-B341-D9553818451B}" destId="{4345A606-3100-40DC-847D-F26F8DFFB0A4}" srcOrd="1" destOrd="0" presId="urn:microsoft.com/office/officeart/2016/7/layout/BasicLinearProcessNumbered#1"/>
    <dgm:cxn modelId="{71DE8450-1714-444C-A82B-015776242CCF}" type="presParOf" srcId="{C09B749D-9CF7-492C-B341-D9553818451B}" destId="{9D438F26-CD1B-4D67-AF02-B4D0BD99464E}" srcOrd="2" destOrd="0" presId="urn:microsoft.com/office/officeart/2016/7/layout/BasicLinearProcessNumbered#1"/>
    <dgm:cxn modelId="{5C537732-B693-4D12-B5ED-85D7EFE25956}" type="presParOf" srcId="{9D438F26-CD1B-4D67-AF02-B4D0BD99464E}" destId="{5C8F9B26-840A-4F96-8D27-2D7E00511C9A}" srcOrd="0" destOrd="0" presId="urn:microsoft.com/office/officeart/2016/7/layout/BasicLinearProcessNumbered#1"/>
    <dgm:cxn modelId="{A7EE3BFC-F03A-45E6-B212-83404EE12240}" type="presParOf" srcId="{9D438F26-CD1B-4D67-AF02-B4D0BD99464E}" destId="{DAC041B6-6570-477A-B4C1-5CB7E0EFE0DC}" srcOrd="1" destOrd="0" presId="urn:microsoft.com/office/officeart/2016/7/layout/BasicLinearProcessNumbered#1"/>
    <dgm:cxn modelId="{5F897C40-4F74-425D-8ECE-E06A106892E5}" type="presParOf" srcId="{9D438F26-CD1B-4D67-AF02-B4D0BD99464E}" destId="{F8ADDB2A-2689-4ACF-8222-B372EB5C8D35}" srcOrd="2" destOrd="0" presId="urn:microsoft.com/office/officeart/2016/7/layout/BasicLinearProcessNumbered#1"/>
    <dgm:cxn modelId="{B161A182-985E-47E7-B65C-F6AD87BFA0F7}" type="presParOf" srcId="{9D438F26-CD1B-4D67-AF02-B4D0BD99464E}" destId="{36EB2DDF-B510-4B3C-AF9A-757E14A78E4D}" srcOrd="3" destOrd="0" presId="urn:microsoft.com/office/officeart/2016/7/layout/BasicLinearProcessNumbered#1"/>
    <dgm:cxn modelId="{FDEB4A67-6531-4467-87D6-1AE9F901F051}" type="presParOf" srcId="{C09B749D-9CF7-492C-B341-D9553818451B}" destId="{8BDDBF6E-ECE6-4E6A-B0D3-17197BA824D3}" srcOrd="3" destOrd="0" presId="urn:microsoft.com/office/officeart/2016/7/layout/BasicLinearProcessNumbered#1"/>
    <dgm:cxn modelId="{5792E72B-E132-444A-BAAD-0F2F78F0396C}" type="presParOf" srcId="{C09B749D-9CF7-492C-B341-D9553818451B}" destId="{5419C900-3474-4480-82CB-923AF8027A48}" srcOrd="4" destOrd="0" presId="urn:microsoft.com/office/officeart/2016/7/layout/BasicLinearProcessNumbered#1"/>
    <dgm:cxn modelId="{9985658F-827E-4C3E-901A-BB8B62931A97}" type="presParOf" srcId="{5419C900-3474-4480-82CB-923AF8027A48}" destId="{83253AE2-89B5-4ADC-817A-FEF4E0BC4B49}" srcOrd="0" destOrd="0" presId="urn:microsoft.com/office/officeart/2016/7/layout/BasicLinearProcessNumbered#1"/>
    <dgm:cxn modelId="{48A7D195-BEC4-4325-8BFF-25B8CA13DC53}" type="presParOf" srcId="{5419C900-3474-4480-82CB-923AF8027A48}" destId="{82EE2C17-F664-4616-8F76-97637F08E124}" srcOrd="1" destOrd="0" presId="urn:microsoft.com/office/officeart/2016/7/layout/BasicLinearProcessNumbered#1"/>
    <dgm:cxn modelId="{DFA21DE9-D23E-4AEC-984F-38954304B882}" type="presParOf" srcId="{5419C900-3474-4480-82CB-923AF8027A48}" destId="{96383FDE-483E-4E6D-B151-4FC41C065094}" srcOrd="2" destOrd="0" presId="urn:microsoft.com/office/officeart/2016/7/layout/BasicLinearProcessNumbered#1"/>
    <dgm:cxn modelId="{110189D1-9E6B-4E0C-8667-C0A3012E8A84}" type="presParOf" srcId="{5419C900-3474-4480-82CB-923AF8027A48}" destId="{BBF86657-8EAE-46E6-B25A-D2056AE50973}" srcOrd="3" destOrd="0" presId="urn:microsoft.com/office/officeart/2016/7/layout/BasicLinearProcessNumbered#1"/>
    <dgm:cxn modelId="{6F4652E6-670E-47E1-8BB6-F10FC0002FE5}" type="presParOf" srcId="{C09B749D-9CF7-492C-B341-D9553818451B}" destId="{8DC76FCE-F8A0-43BB-94B0-26867DA9F629}" srcOrd="5" destOrd="0" presId="urn:microsoft.com/office/officeart/2016/7/layout/BasicLinearProcessNumbered#1"/>
    <dgm:cxn modelId="{952C4F1E-455C-44B2-8633-E11FFDA1CF16}" type="presParOf" srcId="{C09B749D-9CF7-492C-B341-D9553818451B}" destId="{46746BF8-8C13-403D-B74A-6BA79A7FA811}" srcOrd="6" destOrd="0" presId="urn:microsoft.com/office/officeart/2016/7/layout/BasicLinearProcessNumbered#1"/>
    <dgm:cxn modelId="{199291F3-CB47-4BB7-8551-CC7D94A62A3D}" type="presParOf" srcId="{46746BF8-8C13-403D-B74A-6BA79A7FA811}" destId="{7ACBA089-E576-4FF4-865F-C3BBF7659A23}" srcOrd="0" destOrd="0" presId="urn:microsoft.com/office/officeart/2016/7/layout/BasicLinearProcessNumbered#1"/>
    <dgm:cxn modelId="{14456339-3232-4F27-8745-6AE7ED279122}" type="presParOf" srcId="{46746BF8-8C13-403D-B74A-6BA79A7FA811}" destId="{3CBA3CC0-D70A-4B98-9329-64604EDF25F0}" srcOrd="1" destOrd="0" presId="urn:microsoft.com/office/officeart/2016/7/layout/BasicLinearProcessNumbered#1"/>
    <dgm:cxn modelId="{A8938D10-3458-4190-A261-C341522970A2}" type="presParOf" srcId="{46746BF8-8C13-403D-B74A-6BA79A7FA811}" destId="{5BE72261-3EB3-4585-8739-2FFBAED12B80}" srcOrd="2" destOrd="0" presId="urn:microsoft.com/office/officeart/2016/7/layout/BasicLinearProcessNumbered#1"/>
    <dgm:cxn modelId="{C1F113A0-9F7B-4396-8E1F-EC384DF862FF}" type="presParOf" srcId="{46746BF8-8C13-403D-B74A-6BA79A7FA811}" destId="{64EF213D-B16C-4AC2-8183-B62F7FC17277}" srcOrd="3" destOrd="0" presId="urn:microsoft.com/office/officeart/2016/7/layout/BasicLinearProcessNumbered#1"/>
    <dgm:cxn modelId="{4131D598-AA25-4B7C-AFA7-9029885EA773}" type="presParOf" srcId="{C09B749D-9CF7-492C-B341-D9553818451B}" destId="{5104EC6E-10DA-48BE-A121-0D66CB60A3C3}" srcOrd="7" destOrd="0" presId="urn:microsoft.com/office/officeart/2016/7/layout/BasicLinearProcessNumbered#1"/>
    <dgm:cxn modelId="{BE67DCDF-2356-4D88-99B3-83434EDCF878}" type="presParOf" srcId="{C09B749D-9CF7-492C-B341-D9553818451B}" destId="{A0A34020-1B08-49AD-AD60-D2002D7C7E0A}" srcOrd="8" destOrd="0" presId="urn:microsoft.com/office/officeart/2016/7/layout/BasicLinearProcessNumbered#1"/>
    <dgm:cxn modelId="{7647E02E-AFDE-4458-BBF1-C11FE2DBD1C6}" type="presParOf" srcId="{A0A34020-1B08-49AD-AD60-D2002D7C7E0A}" destId="{5F8AA2D1-7ADE-4FAB-AB73-E999EB93EDA0}" srcOrd="0" destOrd="0" presId="urn:microsoft.com/office/officeart/2016/7/layout/BasicLinearProcessNumbered#1"/>
    <dgm:cxn modelId="{948C3455-F5CB-4096-AEED-6BBC191AA5B8}" type="presParOf" srcId="{A0A34020-1B08-49AD-AD60-D2002D7C7E0A}" destId="{FEC87D35-FF68-4830-9865-7026502B7734}" srcOrd="1" destOrd="0" presId="urn:microsoft.com/office/officeart/2016/7/layout/BasicLinearProcessNumbered#1"/>
    <dgm:cxn modelId="{012855BB-F5B9-4D56-90E8-9EFFB3D195DD}" type="presParOf" srcId="{A0A34020-1B08-49AD-AD60-D2002D7C7E0A}" destId="{F57AF353-CCB4-4030-9EEE-1DC7B4B0CC7D}" srcOrd="2" destOrd="0" presId="urn:microsoft.com/office/officeart/2016/7/layout/BasicLinearProcessNumbered#1"/>
    <dgm:cxn modelId="{4E5AA3F4-3105-458B-AFF9-4DE384A7EEAB}" type="presParOf" srcId="{A0A34020-1B08-49AD-AD60-D2002D7C7E0A}" destId="{9CC4D03B-B44B-4A64-A041-4758701F1C59}" srcOrd="3" destOrd="0" presId="urn:microsoft.com/office/officeart/2016/7/layout/BasicLinearProcessNumbered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47A689-FC4A-4FDF-BDDD-890A8474DEF9}">
      <dsp:nvSpPr>
        <dsp:cNvPr id="0" name=""/>
        <dsp:cNvSpPr/>
      </dsp:nvSpPr>
      <dsp:spPr>
        <a:xfrm>
          <a:off x="3858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1</a:t>
          </a:r>
          <a:r>
            <a:rPr lang="ru-RU" sz="2000" kern="1200" dirty="0">
              <a:solidFill>
                <a:schemeClr val="accent1">
                  <a:lumMod val="75000"/>
                </a:schemeClr>
              </a:solidFill>
            </a:rPr>
            <a:t>.</a:t>
          </a:r>
          <a:endParaRPr lang="en-US" sz="2000" kern="1200" dirty="0">
            <a:solidFill>
              <a:schemeClr val="accent1">
                <a:lumMod val="75000"/>
              </a:schemeClr>
            </a:solidFill>
          </a:endParaRP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Review the CIPD Profession Map and complete an assessment. </a:t>
          </a:r>
          <a:endParaRPr lang="en-US" sz="1600" kern="1200" dirty="0"/>
        </a:p>
      </dsp:txBody>
      <dsp:txXfrm>
        <a:off x="3858" y="1629652"/>
        <a:ext cx="2088986" cy="1754748"/>
      </dsp:txXfrm>
    </dsp:sp>
    <dsp:sp modelId="{94E9EF1A-1D07-4210-9402-6C559E90358A}">
      <dsp:nvSpPr>
        <dsp:cNvPr id="0" name=""/>
        <dsp:cNvSpPr/>
      </dsp:nvSpPr>
      <dsp:spPr>
        <a:xfrm>
          <a:off x="609664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1</a:t>
          </a:r>
        </a:p>
      </dsp:txBody>
      <dsp:txXfrm>
        <a:off x="609664" y="810770"/>
        <a:ext cx="877374" cy="877374"/>
      </dsp:txXfrm>
    </dsp:sp>
    <dsp:sp modelId="{B9E74D06-8974-46A7-BDE8-CAC0846523DB}">
      <dsp:nvSpPr>
        <dsp:cNvPr id="0" name=""/>
        <dsp:cNvSpPr/>
      </dsp:nvSpPr>
      <dsp:spPr>
        <a:xfrm>
          <a:off x="3858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8F9B26-840A-4F96-8D27-2D7E00511C9A}">
      <dsp:nvSpPr>
        <dsp:cNvPr id="0" name=""/>
        <dsp:cNvSpPr/>
      </dsp:nvSpPr>
      <dsp:spPr>
        <a:xfrm>
          <a:off x="2301743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2.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Decide on the reflective framework you are going to use. </a:t>
          </a:r>
          <a:endParaRPr lang="en-US" sz="1500" kern="1200" dirty="0"/>
        </a:p>
      </dsp:txBody>
      <dsp:txXfrm>
        <a:off x="2301743" y="1629652"/>
        <a:ext cx="2088986" cy="1754748"/>
      </dsp:txXfrm>
    </dsp:sp>
    <dsp:sp modelId="{DAC041B6-6570-477A-B4C1-5CB7E0EFE0DC}">
      <dsp:nvSpPr>
        <dsp:cNvPr id="0" name=""/>
        <dsp:cNvSpPr/>
      </dsp:nvSpPr>
      <dsp:spPr>
        <a:xfrm>
          <a:off x="2907549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2</a:t>
          </a:r>
        </a:p>
      </dsp:txBody>
      <dsp:txXfrm>
        <a:off x="2907549" y="810770"/>
        <a:ext cx="877374" cy="877374"/>
      </dsp:txXfrm>
    </dsp:sp>
    <dsp:sp modelId="{F8ADDB2A-2689-4ACF-8222-B372EB5C8D35}">
      <dsp:nvSpPr>
        <dsp:cNvPr id="0" name=""/>
        <dsp:cNvSpPr/>
      </dsp:nvSpPr>
      <dsp:spPr>
        <a:xfrm>
          <a:off x="2301743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53AE2-89B5-4ADC-817A-FEF4E0BC4B49}">
      <dsp:nvSpPr>
        <dsp:cNvPr id="0" name=""/>
        <dsp:cNvSpPr/>
      </dsp:nvSpPr>
      <dsp:spPr>
        <a:xfrm>
          <a:off x="4599628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3</a:t>
          </a: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Select scenarios that demonstrate application of learning outcomes</a:t>
          </a:r>
          <a:endParaRPr lang="en-US" sz="1500" kern="1200" dirty="0"/>
        </a:p>
      </dsp:txBody>
      <dsp:txXfrm>
        <a:off x="4599628" y="1629652"/>
        <a:ext cx="2088986" cy="1754748"/>
      </dsp:txXfrm>
    </dsp:sp>
    <dsp:sp modelId="{82EE2C17-F664-4616-8F76-97637F08E124}">
      <dsp:nvSpPr>
        <dsp:cNvPr id="0" name=""/>
        <dsp:cNvSpPr/>
      </dsp:nvSpPr>
      <dsp:spPr>
        <a:xfrm>
          <a:off x="5205434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3</a:t>
          </a:r>
        </a:p>
      </dsp:txBody>
      <dsp:txXfrm>
        <a:off x="5205434" y="810770"/>
        <a:ext cx="877374" cy="877374"/>
      </dsp:txXfrm>
    </dsp:sp>
    <dsp:sp modelId="{96383FDE-483E-4E6D-B151-4FC41C065094}">
      <dsp:nvSpPr>
        <dsp:cNvPr id="0" name=""/>
        <dsp:cNvSpPr/>
      </dsp:nvSpPr>
      <dsp:spPr>
        <a:xfrm>
          <a:off x="4599628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BA089-E576-4FF4-865F-C3BBF7659A23}">
      <dsp:nvSpPr>
        <dsp:cNvPr id="0" name=""/>
        <dsp:cNvSpPr/>
      </dsp:nvSpPr>
      <dsp:spPr>
        <a:xfrm>
          <a:off x="6897513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4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Select appropriate models to underpin the reflection </a:t>
          </a:r>
          <a:endParaRPr lang="en-US" sz="1500" kern="1200" dirty="0"/>
        </a:p>
      </dsp:txBody>
      <dsp:txXfrm>
        <a:off x="6897513" y="1629652"/>
        <a:ext cx="2088986" cy="1754748"/>
      </dsp:txXfrm>
    </dsp:sp>
    <dsp:sp modelId="{3CBA3CC0-D70A-4B98-9329-64604EDF25F0}">
      <dsp:nvSpPr>
        <dsp:cNvPr id="0" name=""/>
        <dsp:cNvSpPr/>
      </dsp:nvSpPr>
      <dsp:spPr>
        <a:xfrm>
          <a:off x="7503319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4</a:t>
          </a:r>
        </a:p>
      </dsp:txBody>
      <dsp:txXfrm>
        <a:off x="7503319" y="810770"/>
        <a:ext cx="877374" cy="877374"/>
      </dsp:txXfrm>
    </dsp:sp>
    <dsp:sp modelId="{5BE72261-3EB3-4585-8739-2FFBAED12B80}">
      <dsp:nvSpPr>
        <dsp:cNvPr id="0" name=""/>
        <dsp:cNvSpPr/>
      </dsp:nvSpPr>
      <dsp:spPr>
        <a:xfrm>
          <a:off x="6897513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AA2D1-7ADE-4FAB-AB73-E999EB93EDA0}">
      <dsp:nvSpPr>
        <dsp:cNvPr id="0" name=""/>
        <dsp:cNvSpPr/>
      </dsp:nvSpPr>
      <dsp:spPr>
        <a:xfrm>
          <a:off x="9195398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5.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Choose an appropriate format for your portfolio</a:t>
          </a:r>
          <a:endParaRPr lang="en-US" sz="1500" kern="1200" dirty="0"/>
        </a:p>
      </dsp:txBody>
      <dsp:txXfrm>
        <a:off x="9195398" y="1629652"/>
        <a:ext cx="2088986" cy="1754748"/>
      </dsp:txXfrm>
    </dsp:sp>
    <dsp:sp modelId="{FEC87D35-FF68-4830-9865-7026502B7734}">
      <dsp:nvSpPr>
        <dsp:cNvPr id="0" name=""/>
        <dsp:cNvSpPr/>
      </dsp:nvSpPr>
      <dsp:spPr>
        <a:xfrm>
          <a:off x="9801204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5</a:t>
          </a:r>
        </a:p>
      </dsp:txBody>
      <dsp:txXfrm>
        <a:off x="9801204" y="810770"/>
        <a:ext cx="877374" cy="877374"/>
      </dsp:txXfrm>
    </dsp:sp>
    <dsp:sp modelId="{F57AF353-CCB4-4030-9EEE-1DC7B4B0CC7D}">
      <dsp:nvSpPr>
        <dsp:cNvPr id="0" name=""/>
        <dsp:cNvSpPr/>
      </dsp:nvSpPr>
      <dsp:spPr>
        <a:xfrm>
          <a:off x="9195398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9651CA-6082-4653-AB70-933BB1235F97}">
      <dsp:nvSpPr>
        <dsp:cNvPr id="0" name=""/>
        <dsp:cNvSpPr/>
      </dsp:nvSpPr>
      <dsp:spPr>
        <a:xfrm>
          <a:off x="0" y="56732"/>
          <a:ext cx="5911527" cy="4867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0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ZA" sz="2000" b="1" kern="1200" cap="none" smtClean="0"/>
            <a:t>Step 1. </a:t>
          </a:r>
          <a:r>
            <a:rPr lang="en-US" sz="2000" kern="1200" smtClean="0"/>
            <a:t>Describe what happened</a:t>
          </a:r>
          <a:endParaRPr lang="en-US" sz="2000" kern="1200" cap="none" dirty="0"/>
        </a:p>
      </dsp:txBody>
      <dsp:txXfrm>
        <a:off x="0" y="56732"/>
        <a:ext cx="5911527" cy="486720"/>
      </dsp:txXfrm>
    </dsp:sp>
    <dsp:sp modelId="{14242B1F-D9B5-48D7-B880-6ADD69BA03A8}">
      <dsp:nvSpPr>
        <dsp:cNvPr id="0" name=""/>
        <dsp:cNvSpPr/>
      </dsp:nvSpPr>
      <dsp:spPr>
        <a:xfrm>
          <a:off x="0" y="618332"/>
          <a:ext cx="5911527" cy="4867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0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cap="none" smtClean="0">
              <a:latin typeface="Gill Sans MT" panose="020B0502020104020203"/>
              <a:ea typeface="+mn-ea"/>
              <a:cs typeface="+mn-cs"/>
            </a:rPr>
            <a:t>Step 2. </a:t>
          </a:r>
          <a:r>
            <a:rPr lang="en-US" sz="2000" kern="1200" smtClean="0"/>
            <a:t>What were you thinking or feeling</a:t>
          </a:r>
          <a:endParaRPr lang="ru-RU" sz="2000" kern="1200" cap="none" dirty="0">
            <a:latin typeface="Gill Sans MT" panose="020B0502020104020203"/>
            <a:ea typeface="+mn-ea"/>
            <a:cs typeface="+mn-cs"/>
          </a:endParaRPr>
        </a:p>
      </dsp:txBody>
      <dsp:txXfrm>
        <a:off x="0" y="618332"/>
        <a:ext cx="5911527" cy="486720"/>
      </dsp:txXfrm>
    </dsp:sp>
    <dsp:sp modelId="{14C74C61-1CDB-4754-9DB7-BD125709153E}">
      <dsp:nvSpPr>
        <dsp:cNvPr id="0" name=""/>
        <dsp:cNvSpPr/>
      </dsp:nvSpPr>
      <dsp:spPr>
        <a:xfrm>
          <a:off x="0" y="1179932"/>
          <a:ext cx="5911527" cy="4867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000" tIns="76200" rIns="76200" bIns="7620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cap="none" smtClean="0">
              <a:latin typeface="Gill Sans MT" panose="020B0502020104020203"/>
              <a:ea typeface="+mn-ea"/>
              <a:cs typeface="+mn-cs"/>
            </a:rPr>
            <a:t>Step 3. </a:t>
          </a:r>
          <a:r>
            <a:rPr lang="en-US" sz="2000" b="0" i="0" kern="1200" smtClean="0"/>
            <a:t>What was good bad about it </a:t>
          </a:r>
          <a:endParaRPr lang="ru-RU" sz="2000" kern="1200" cap="none" dirty="0">
            <a:latin typeface="Gill Sans MT" panose="020B0502020104020203"/>
            <a:ea typeface="+mn-ea"/>
            <a:cs typeface="+mn-cs"/>
          </a:endParaRPr>
        </a:p>
      </dsp:txBody>
      <dsp:txXfrm>
        <a:off x="0" y="1179932"/>
        <a:ext cx="5911527" cy="486720"/>
      </dsp:txXfrm>
    </dsp:sp>
    <dsp:sp modelId="{49C89894-5EBE-471A-A468-46210B8B996A}">
      <dsp:nvSpPr>
        <dsp:cNvPr id="0" name=""/>
        <dsp:cNvSpPr/>
      </dsp:nvSpPr>
      <dsp:spPr>
        <a:xfrm>
          <a:off x="0" y="1741532"/>
          <a:ext cx="5911527" cy="4867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0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ZA" sz="2000" b="1" kern="1200" cap="none" smtClean="0">
              <a:latin typeface="Gill Sans MT" panose="020B0502020104020203"/>
              <a:ea typeface="+mn-ea"/>
              <a:cs typeface="+mn-cs"/>
            </a:rPr>
            <a:t>Step 4. </a:t>
          </a:r>
          <a:r>
            <a:rPr lang="en-US" sz="2000" kern="1200" smtClean="0"/>
            <a:t>What sense can you make of it</a:t>
          </a:r>
          <a:endParaRPr lang="en-US" sz="2000" kern="1200" cap="none" dirty="0"/>
        </a:p>
      </dsp:txBody>
      <dsp:txXfrm>
        <a:off x="0" y="1741532"/>
        <a:ext cx="5911527" cy="486720"/>
      </dsp:txXfrm>
    </dsp:sp>
    <dsp:sp modelId="{F3432693-EA90-45F0-A9D1-07C9BF3C7ACB}">
      <dsp:nvSpPr>
        <dsp:cNvPr id="0" name=""/>
        <dsp:cNvSpPr/>
      </dsp:nvSpPr>
      <dsp:spPr>
        <a:xfrm>
          <a:off x="0" y="2286959"/>
          <a:ext cx="5911527" cy="4867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0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ZA" sz="2000" b="1" kern="1200" cap="none" smtClean="0">
              <a:latin typeface="Gill Sans MT" panose="020B0502020104020203"/>
              <a:ea typeface="+mn-ea"/>
              <a:cs typeface="+mn-cs"/>
            </a:rPr>
            <a:t>Step 5. </a:t>
          </a:r>
          <a:r>
            <a:rPr lang="en-GB" sz="2000" b="0" i="0" kern="1200" smtClean="0"/>
            <a:t>What would you have done differently</a:t>
          </a:r>
          <a:endParaRPr lang="en-US" sz="2000" kern="1200" cap="none" dirty="0"/>
        </a:p>
      </dsp:txBody>
      <dsp:txXfrm>
        <a:off x="0" y="2286959"/>
        <a:ext cx="5911527" cy="486720"/>
      </dsp:txXfrm>
    </dsp:sp>
    <dsp:sp modelId="{19A39CFC-3526-4C67-B551-1F1A46298D35}">
      <dsp:nvSpPr>
        <dsp:cNvPr id="0" name=""/>
        <dsp:cNvSpPr/>
      </dsp:nvSpPr>
      <dsp:spPr>
        <a:xfrm>
          <a:off x="0" y="2864731"/>
          <a:ext cx="5911527" cy="4867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ZA" sz="2000" b="1" kern="1200" cap="none" dirty="0" smtClean="0">
              <a:latin typeface="Gill Sans MT" panose="020B0502020104020203"/>
              <a:ea typeface="+mn-ea"/>
              <a:cs typeface="+mn-cs"/>
            </a:rPr>
            <a:t>Step 6</a:t>
          </a:r>
          <a:r>
            <a:rPr lang="en-ZA" sz="1900" b="1" kern="1200" cap="none" dirty="0" smtClean="0">
              <a:latin typeface="Gill Sans MT" panose="020B0502020104020203"/>
              <a:ea typeface="+mn-ea"/>
              <a:cs typeface="+mn-cs"/>
            </a:rPr>
            <a:t>.  </a:t>
          </a:r>
          <a:r>
            <a:rPr lang="en-GB" sz="1900" b="0" i="0" kern="1200" dirty="0" smtClean="0"/>
            <a:t>What would you have done differently</a:t>
          </a:r>
          <a:endParaRPr lang="en-US" sz="1900" kern="1200" cap="none" dirty="0"/>
        </a:p>
      </dsp:txBody>
      <dsp:txXfrm>
        <a:off x="23760" y="2888491"/>
        <a:ext cx="5864007" cy="4392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9FC1E3-1C41-4437-BE21-8D33D44C1C9E}">
      <dsp:nvSpPr>
        <dsp:cNvPr id="0" name=""/>
        <dsp:cNvSpPr/>
      </dsp:nvSpPr>
      <dsp:spPr>
        <a:xfrm>
          <a:off x="0" y="409708"/>
          <a:ext cx="3690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0AAFD3-A3A9-4B43-843A-7BA9D4FD5E56}">
      <dsp:nvSpPr>
        <dsp:cNvPr id="0" name=""/>
        <dsp:cNvSpPr/>
      </dsp:nvSpPr>
      <dsp:spPr>
        <a:xfrm>
          <a:off x="542293" y="84988"/>
          <a:ext cx="2583000" cy="649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631" tIns="0" rIns="97631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IBI Report</a:t>
          </a:r>
          <a:endParaRPr lang="ru-RU" sz="2000" kern="1200" dirty="0"/>
        </a:p>
      </dsp:txBody>
      <dsp:txXfrm>
        <a:off x="542293" y="84988"/>
        <a:ext cx="2583000" cy="649440"/>
      </dsp:txXfrm>
    </dsp:sp>
    <dsp:sp modelId="{92C0B756-05A6-4040-AC91-4730345F5191}">
      <dsp:nvSpPr>
        <dsp:cNvPr id="0" name=""/>
        <dsp:cNvSpPr/>
      </dsp:nvSpPr>
      <dsp:spPr>
        <a:xfrm>
          <a:off x="0" y="1407628"/>
          <a:ext cx="3690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D5B296-A642-4DF8-B899-35ED169DA216}">
      <dsp:nvSpPr>
        <dsp:cNvPr id="0" name=""/>
        <dsp:cNvSpPr/>
      </dsp:nvSpPr>
      <dsp:spPr>
        <a:xfrm>
          <a:off x="542293" y="1082908"/>
          <a:ext cx="2583000" cy="649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631" tIns="0" rIns="97631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Learning Design Assessment</a:t>
          </a:r>
          <a:endParaRPr lang="ru-RU" sz="2000" kern="1200" dirty="0"/>
        </a:p>
      </dsp:txBody>
      <dsp:txXfrm>
        <a:off x="542293" y="1082908"/>
        <a:ext cx="2583000" cy="649440"/>
      </dsp:txXfrm>
    </dsp:sp>
    <dsp:sp modelId="{A4E3526C-3B96-4B8B-87BA-01E1B7BEF7EF}">
      <dsp:nvSpPr>
        <dsp:cNvPr id="0" name=""/>
        <dsp:cNvSpPr/>
      </dsp:nvSpPr>
      <dsp:spPr>
        <a:xfrm>
          <a:off x="0" y="2405549"/>
          <a:ext cx="3690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A0D2EF-743C-441B-B933-8CC3FD133511}">
      <dsp:nvSpPr>
        <dsp:cNvPr id="0" name=""/>
        <dsp:cNvSpPr/>
      </dsp:nvSpPr>
      <dsp:spPr>
        <a:xfrm>
          <a:off x="542293" y="2080828"/>
          <a:ext cx="2583000" cy="649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631" tIns="0" rIns="97631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Exam Revision </a:t>
          </a:r>
          <a:endParaRPr lang="ru-RU" sz="2000" kern="1200" dirty="0"/>
        </a:p>
      </dsp:txBody>
      <dsp:txXfrm>
        <a:off x="542293" y="2080828"/>
        <a:ext cx="2583000" cy="649440"/>
      </dsp:txXfrm>
    </dsp:sp>
    <dsp:sp modelId="{3C183F20-E11B-4C4B-B23E-5FABC15571C6}">
      <dsp:nvSpPr>
        <dsp:cNvPr id="0" name=""/>
        <dsp:cNvSpPr/>
      </dsp:nvSpPr>
      <dsp:spPr>
        <a:xfrm>
          <a:off x="0" y="3403469"/>
          <a:ext cx="3690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08B35-194E-4696-8405-CA09D98D3E73}">
      <dsp:nvSpPr>
        <dsp:cNvPr id="0" name=""/>
        <dsp:cNvSpPr/>
      </dsp:nvSpPr>
      <dsp:spPr>
        <a:xfrm>
          <a:off x="555001" y="3061331"/>
          <a:ext cx="2583000" cy="649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7631" tIns="0" rIns="97631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Referencing </a:t>
          </a:r>
          <a:endParaRPr lang="en-US" sz="2000" kern="1200" dirty="0"/>
        </a:p>
      </dsp:txBody>
      <dsp:txXfrm>
        <a:off x="555001" y="3061331"/>
        <a:ext cx="2583000" cy="6494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47A689-FC4A-4FDF-BDDD-890A8474DEF9}">
      <dsp:nvSpPr>
        <dsp:cNvPr id="0" name=""/>
        <dsp:cNvSpPr/>
      </dsp:nvSpPr>
      <dsp:spPr>
        <a:xfrm>
          <a:off x="3858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1</a:t>
          </a:r>
          <a:r>
            <a:rPr lang="ru-RU" sz="2000" kern="1200" dirty="0">
              <a:solidFill>
                <a:schemeClr val="accent1">
                  <a:lumMod val="75000"/>
                </a:schemeClr>
              </a:solidFill>
            </a:rPr>
            <a:t>.</a:t>
          </a:r>
          <a:endParaRPr lang="en-US" sz="2000" kern="1200" dirty="0">
            <a:solidFill>
              <a:schemeClr val="accent1">
                <a:lumMod val="75000"/>
              </a:schemeClr>
            </a:solidFill>
          </a:endParaRP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Review the CIPD Profession Map and complete an assessment. </a:t>
          </a:r>
          <a:endParaRPr lang="en-US" sz="1600" kern="1200" dirty="0"/>
        </a:p>
      </dsp:txBody>
      <dsp:txXfrm>
        <a:off x="3858" y="1629652"/>
        <a:ext cx="2088986" cy="1754748"/>
      </dsp:txXfrm>
    </dsp:sp>
    <dsp:sp modelId="{94E9EF1A-1D07-4210-9402-6C559E90358A}">
      <dsp:nvSpPr>
        <dsp:cNvPr id="0" name=""/>
        <dsp:cNvSpPr/>
      </dsp:nvSpPr>
      <dsp:spPr>
        <a:xfrm>
          <a:off x="609664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1</a:t>
          </a:r>
        </a:p>
      </dsp:txBody>
      <dsp:txXfrm>
        <a:off x="609664" y="810770"/>
        <a:ext cx="877374" cy="877374"/>
      </dsp:txXfrm>
    </dsp:sp>
    <dsp:sp modelId="{B9E74D06-8974-46A7-BDE8-CAC0846523DB}">
      <dsp:nvSpPr>
        <dsp:cNvPr id="0" name=""/>
        <dsp:cNvSpPr/>
      </dsp:nvSpPr>
      <dsp:spPr>
        <a:xfrm>
          <a:off x="3858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8F9B26-840A-4F96-8D27-2D7E00511C9A}">
      <dsp:nvSpPr>
        <dsp:cNvPr id="0" name=""/>
        <dsp:cNvSpPr/>
      </dsp:nvSpPr>
      <dsp:spPr>
        <a:xfrm>
          <a:off x="2301743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2.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Decide on the reflective framework you are going to use. </a:t>
          </a:r>
          <a:endParaRPr lang="en-US" sz="1500" kern="1200" dirty="0"/>
        </a:p>
      </dsp:txBody>
      <dsp:txXfrm>
        <a:off x="2301743" y="1629652"/>
        <a:ext cx="2088986" cy="1754748"/>
      </dsp:txXfrm>
    </dsp:sp>
    <dsp:sp modelId="{DAC041B6-6570-477A-B4C1-5CB7E0EFE0DC}">
      <dsp:nvSpPr>
        <dsp:cNvPr id="0" name=""/>
        <dsp:cNvSpPr/>
      </dsp:nvSpPr>
      <dsp:spPr>
        <a:xfrm>
          <a:off x="2907549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2</a:t>
          </a:r>
        </a:p>
      </dsp:txBody>
      <dsp:txXfrm>
        <a:off x="2907549" y="810770"/>
        <a:ext cx="877374" cy="877374"/>
      </dsp:txXfrm>
    </dsp:sp>
    <dsp:sp modelId="{F8ADDB2A-2689-4ACF-8222-B372EB5C8D35}">
      <dsp:nvSpPr>
        <dsp:cNvPr id="0" name=""/>
        <dsp:cNvSpPr/>
      </dsp:nvSpPr>
      <dsp:spPr>
        <a:xfrm>
          <a:off x="2301743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53AE2-89B5-4ADC-817A-FEF4E0BC4B49}">
      <dsp:nvSpPr>
        <dsp:cNvPr id="0" name=""/>
        <dsp:cNvSpPr/>
      </dsp:nvSpPr>
      <dsp:spPr>
        <a:xfrm>
          <a:off x="4599628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3</a:t>
          </a: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Select scenarios that demonstrate application of learning outcomes</a:t>
          </a:r>
          <a:endParaRPr lang="en-US" sz="1500" kern="1200" dirty="0"/>
        </a:p>
      </dsp:txBody>
      <dsp:txXfrm>
        <a:off x="4599628" y="1629652"/>
        <a:ext cx="2088986" cy="1754748"/>
      </dsp:txXfrm>
    </dsp:sp>
    <dsp:sp modelId="{82EE2C17-F664-4616-8F76-97637F08E124}">
      <dsp:nvSpPr>
        <dsp:cNvPr id="0" name=""/>
        <dsp:cNvSpPr/>
      </dsp:nvSpPr>
      <dsp:spPr>
        <a:xfrm>
          <a:off x="5205434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3</a:t>
          </a:r>
        </a:p>
      </dsp:txBody>
      <dsp:txXfrm>
        <a:off x="5205434" y="810770"/>
        <a:ext cx="877374" cy="877374"/>
      </dsp:txXfrm>
    </dsp:sp>
    <dsp:sp modelId="{96383FDE-483E-4E6D-B151-4FC41C065094}">
      <dsp:nvSpPr>
        <dsp:cNvPr id="0" name=""/>
        <dsp:cNvSpPr/>
      </dsp:nvSpPr>
      <dsp:spPr>
        <a:xfrm>
          <a:off x="4599628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BA089-E576-4FF4-865F-C3BBF7659A23}">
      <dsp:nvSpPr>
        <dsp:cNvPr id="0" name=""/>
        <dsp:cNvSpPr/>
      </dsp:nvSpPr>
      <dsp:spPr>
        <a:xfrm>
          <a:off x="6897513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4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Select appropriate models to underpin the reflection </a:t>
          </a:r>
          <a:endParaRPr lang="en-US" sz="1500" kern="1200" dirty="0"/>
        </a:p>
      </dsp:txBody>
      <dsp:txXfrm>
        <a:off x="6897513" y="1629652"/>
        <a:ext cx="2088986" cy="1754748"/>
      </dsp:txXfrm>
    </dsp:sp>
    <dsp:sp modelId="{3CBA3CC0-D70A-4B98-9329-64604EDF25F0}">
      <dsp:nvSpPr>
        <dsp:cNvPr id="0" name=""/>
        <dsp:cNvSpPr/>
      </dsp:nvSpPr>
      <dsp:spPr>
        <a:xfrm>
          <a:off x="7503319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4</a:t>
          </a:r>
        </a:p>
      </dsp:txBody>
      <dsp:txXfrm>
        <a:off x="7503319" y="810770"/>
        <a:ext cx="877374" cy="877374"/>
      </dsp:txXfrm>
    </dsp:sp>
    <dsp:sp modelId="{5BE72261-3EB3-4585-8739-2FFBAED12B80}">
      <dsp:nvSpPr>
        <dsp:cNvPr id="0" name=""/>
        <dsp:cNvSpPr/>
      </dsp:nvSpPr>
      <dsp:spPr>
        <a:xfrm>
          <a:off x="6897513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AA2D1-7ADE-4FAB-AB73-E999EB93EDA0}">
      <dsp:nvSpPr>
        <dsp:cNvPr id="0" name=""/>
        <dsp:cNvSpPr/>
      </dsp:nvSpPr>
      <dsp:spPr>
        <a:xfrm>
          <a:off x="9195398" y="518312"/>
          <a:ext cx="2088986" cy="292458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0" tIns="330200" rIns="162866" bIns="3302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solidFill>
                <a:schemeClr val="accent1">
                  <a:lumMod val="75000"/>
                </a:schemeClr>
              </a:solidFill>
            </a:rPr>
            <a:t>Step </a:t>
          </a:r>
          <a:r>
            <a:rPr lang="en-US" sz="2000" kern="1200" dirty="0">
              <a:solidFill>
                <a:schemeClr val="accent1">
                  <a:lumMod val="75000"/>
                </a:schemeClr>
              </a:solidFill>
            </a:rPr>
            <a:t>5.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Choose an appropriate format for your portfolio</a:t>
          </a:r>
          <a:endParaRPr lang="en-US" sz="1500" kern="1200" dirty="0"/>
        </a:p>
      </dsp:txBody>
      <dsp:txXfrm>
        <a:off x="9195398" y="1629652"/>
        <a:ext cx="2088986" cy="1754748"/>
      </dsp:txXfrm>
    </dsp:sp>
    <dsp:sp modelId="{FEC87D35-FF68-4830-9865-7026502B7734}">
      <dsp:nvSpPr>
        <dsp:cNvPr id="0" name=""/>
        <dsp:cNvSpPr/>
      </dsp:nvSpPr>
      <dsp:spPr>
        <a:xfrm>
          <a:off x="9801204" y="810770"/>
          <a:ext cx="877374" cy="8773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04" tIns="12700" rIns="68404" bIns="1270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/>
            <a:t>5</a:t>
          </a:r>
        </a:p>
      </dsp:txBody>
      <dsp:txXfrm>
        <a:off x="9801204" y="810770"/>
        <a:ext cx="877374" cy="877374"/>
      </dsp:txXfrm>
    </dsp:sp>
    <dsp:sp modelId="{F57AF353-CCB4-4030-9EEE-1DC7B4B0CC7D}">
      <dsp:nvSpPr>
        <dsp:cNvPr id="0" name=""/>
        <dsp:cNvSpPr/>
      </dsp:nvSpPr>
      <dsp:spPr>
        <a:xfrm>
          <a:off x="9195398" y="3442820"/>
          <a:ext cx="208898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#1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{151EFB99-1B56-4C3B-A920-C9F63568B3B5}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{86ABC99C-FE52-4C54-9A6D-3953E335B0E7}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{1BCC6BCE-EC6C-445D-BA79-A177C90174D5}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=""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#1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{151EFB99-1B56-4C3B-A920-C9F63568B3B5}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{86ABC99C-FE52-4C54-9A6D-3953E335B0E7}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{1BCC6BCE-EC6C-445D-BA79-A177C90174D5}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=""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26D37A0-F398-4276-AAF6-E62AA90BC97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96B402-FD6E-4995-8160-C6DD76DAAC5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A37F7A-782D-430C-B7DE-046B665BEF14}" type="datetimeFigureOut">
              <a:rPr lang="en-US" smtClean="0"/>
              <a:t>3/26/2020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BA7967-B488-405D-84A2-64F6D9128F3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65115A-3EB4-4B47-8F4B-4F42519BF90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0885D5-D443-4228-8B2C-B9DF9A30D5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8913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1CCEED-E5F4-4698-B012-83262916D7BD}" type="datetimeFigureOut">
              <a:rPr lang="en-US" noProof="0" smtClean="0"/>
              <a:t>3/26/2020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D2F9AB-3C90-481E-8C34-4F549BF455D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91717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9121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82431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2801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1724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999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43850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13688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D2F9AB-3C90-481E-8C34-4F549BF455D7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6206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B3AD7292-1BB8-441E-A6A8-FAA4C10B524D}" type="datetime1">
              <a:rPr lang="en-US" smtClean="0"/>
              <a:t>3/26/2020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3FB45199-F13E-4CB5-AF62-71432CD48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3800925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5D8226DD-8EED-4CE6-901E-127899E9A20A}" type="datetime1">
              <a:rPr lang="en-US" smtClean="0"/>
              <a:t>3/26/2020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D5D91A8B-765C-4E59-8109-94DA4EA55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0F318B-B2C4-4893-95F3-E1AB652A1F17}"/>
              </a:ext>
            </a:extLst>
          </p:cNvPr>
          <p:cNvSpPr>
            <a:spLocks noChangeAspect="1"/>
          </p:cNvSpPr>
          <p:nvPr userDrawn="1"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4FB09F2-FC78-4161-B5F8-C064B938B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08CB40EA-D0BA-41DA-91DE-15B4C161DD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494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78182EF-78E8-49D3-9F94-281CEB5C5F79}" type="datetime1">
              <a:rPr lang="en-US" noProof="0" smtClean="0"/>
              <a:t>3/26/2020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smtClean="0"/>
              <a:t>Teach a Course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59F479D-7533-4EEF-A06F-7CD2FE3DB90D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07033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901BFAE0-313E-4E12-B922-C89B1A6E71F4}" type="datetime1">
              <a:rPr lang="en-US" smtClean="0"/>
              <a:t>3/26/2020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CAD31966-421C-41DC-9B46-21B1CD73A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9102ED-C049-4F62-A2D8-58981A0621E3}"/>
              </a:ext>
            </a:extLst>
          </p:cNvPr>
          <p:cNvSpPr>
            <a:spLocks noChangeAspect="1"/>
          </p:cNvSpPr>
          <p:nvPr userDrawn="1"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CF5F73D5-EFB4-4DAE-8CBA-1128F10DF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2B92446D-E0AD-4899-86E1-DFBB50D921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9BF0768A-BCD3-4064-8FE0-C439326F00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230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0CE4CA-34EA-472D-A23C-1DE165FCAA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040B8681-4F67-445C-95CF-25CD67B07A63}" type="datetime1">
              <a:rPr lang="en-US" noProof="0" smtClean="0"/>
              <a:t>3/26/2020</a:t>
            </a:fld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AC1173-613F-48B1-B860-00397875F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94036C93-814B-4155-A748-7731CA60A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4EE69F-D906-40FA-8109-46DF1B1A16FA}"/>
              </a:ext>
            </a:extLst>
          </p:cNvPr>
          <p:cNvSpPr>
            <a:spLocks noChangeAspect="1"/>
          </p:cNvSpPr>
          <p:nvPr userDrawn="1"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7DC41C5E-3615-4EA8-B8E6-E2B196256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9555D9C2-1EA2-4557-9496-E7AEA7A128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A464C6A4-3497-4DA5-945D-7A771E383A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91C3F39A-C070-4EEB-9285-4EFBEE5FB5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07E4AC67-32FA-4B42-9340-5E57C82F74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193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F22525-79A2-451F-9944-47D4183A45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44620F56-1789-42D4-AEA3-5A6C2B78F206}" type="datetime1">
              <a:rPr lang="en-US" noProof="0" smtClean="0"/>
              <a:t>3/26/2020</a:t>
            </a:fld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9B8C25-AF44-4D9D-A667-69D9A92B1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54790-C8AC-4CF8-8E89-80C5C90F3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020220C-6241-4A3B-9017-445FC82876DD}"/>
              </a:ext>
            </a:extLst>
          </p:cNvPr>
          <p:cNvSpPr>
            <a:spLocks noChangeAspect="1"/>
          </p:cNvSpPr>
          <p:nvPr userDrawn="1"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2206A44-565D-4C18-8891-86387B901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00412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A4B42F-2C80-4037-BF8E-C209D59D93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35376"/>
            <a:ext cx="2844799" cy="365125"/>
          </a:xfrm>
        </p:spPr>
        <p:txBody>
          <a:bodyPr/>
          <a:lstStyle/>
          <a:p>
            <a:fld id="{235E3DDE-37D9-4326-9083-718F4A6054BF}" type="datetime1">
              <a:rPr lang="en-US" noProof="0" smtClean="0"/>
              <a:t>3/26/2020</a:t>
            </a:fld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E56474-3A38-4097-8649-FAF662D8C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35376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FF907DD0-6A5F-4994-AB77-82E297226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35376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2902114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1BF3AA-AA64-40B2-94AA-203129687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D55CB07E-71C5-4878-8262-8BF1BE1F0DF8}" type="datetime1">
              <a:rPr lang="en-US" noProof="0" smtClean="0"/>
              <a:t>3/26/2020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444EA1-5452-4A23-B72D-9B65C311F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3A5BB48A-749C-4DBB-8723-91ACE9CEA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4F70AE1-0373-4B8E-9C6F-A87681145315}"/>
              </a:ext>
            </a:extLst>
          </p:cNvPr>
          <p:cNvSpPr>
            <a:spLocks noChangeAspect="1"/>
          </p:cNvSpPr>
          <p:nvPr userDrawn="1"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4CFD6FA-0DEF-4E30-82DA-0BAB26B41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C01EE411-05BB-43B4-BF85-422243003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7C2A48C1-57D3-4A3D-B843-6ACC41EEE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02279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0F10DF3F-B676-4810-8BF6-D11D85F3B9AA}" type="datetime1">
              <a:rPr lang="en-US" noProof="0" smtClean="0"/>
              <a:t>3/26/2020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D740D193-BF72-46A1-AFE9-DA960BABE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47352EA-4890-4FE1-97BD-8CCB09F58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EEBAE269-6AC1-4BFB-8694-696AFD04DC8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F67E35A4-831E-477F-9962-C62C2A6492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08106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242275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047164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529" y="457200"/>
            <a:ext cx="379088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935A1-3DFF-457D-8C70-E337C3D84F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529" y="2057400"/>
            <a:ext cx="3790884" cy="3811588"/>
          </a:xfrm>
        </p:spPr>
        <p:txBody>
          <a:bodyPr/>
          <a:lstStyle>
            <a:lvl1pPr marL="216000" indent="-216000">
              <a:lnSpc>
                <a:spcPct val="90000"/>
              </a:lnSpc>
              <a:buFont typeface="Wingdings" panose="05000000000000000000" pitchFamily="2" charset="2"/>
              <a:buChar char="§"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7BFD2F6F-EC1E-4B25-92E9-7CB75B2D2967}" type="datetime1">
              <a:rPr lang="en-US" noProof="0" smtClean="0"/>
              <a:t>3/26/2020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A620A17C-5577-4021-9044-146DC609E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2686224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41959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8047164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4457" y="457200"/>
            <a:ext cx="379088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CF63157C-BC1A-4E1A-B52E-5040396B7A0A}" type="datetime1">
              <a:rPr lang="en-US" noProof="0" smtClean="0"/>
              <a:t>3/26/2020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8C645043-BE6A-4D32-ACA9-AB593DA6BC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44457" y="2057400"/>
            <a:ext cx="3791456" cy="3862388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3D444C08-6A3A-4BFB-9494-43F3DE33E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1445521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842E67-35F4-4EC2-B5B4-6D02111EDA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41959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6553049D-F1F2-4E3C-B0A3-D2BCB35B18A8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4244562" y="641101"/>
            <a:ext cx="3702877" cy="5749461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1EB1F-E7C6-4FF7-BE74-BEF6056BA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5530" y="457200"/>
            <a:ext cx="3577394" cy="160020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B7143-9C17-4A62-9B23-F2717C500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CD8B00AB-4034-4A81-A15D-BFF4D96A5FE9}" type="datetime1">
              <a:rPr lang="en-US" noProof="0" smtClean="0"/>
              <a:t>3/26/2020</a:t>
            </a:fld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D0075C-AB97-4D80-BF0E-6D96D0A8F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8C645043-BE6A-4D32-ACA9-AB593DA6BC9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55530" y="2057400"/>
            <a:ext cx="3577934" cy="3862388"/>
          </a:xfrm>
        </p:spPr>
        <p:txBody>
          <a:bodyPr/>
          <a:lstStyle>
            <a:lvl1pPr marL="0" indent="0">
              <a:lnSpc>
                <a:spcPct val="90000"/>
              </a:lnSpc>
              <a:buNone/>
              <a:defRPr lang="ru-RU" sz="16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06000" indent="-306000">
              <a:defRPr/>
            </a:lvl2pPr>
            <a:lvl3pPr marL="306000" indent="-306000">
              <a:defRPr/>
            </a:lvl3pPr>
            <a:lvl4pPr marL="306000" indent="-306000">
              <a:defRPr/>
            </a:lvl4pPr>
            <a:lvl5pPr marL="306000" indent="-306000">
              <a:defRPr/>
            </a:lvl5pPr>
          </a:lstStyle>
          <a:p>
            <a:pPr marL="216000" lvl="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 smtClean="0"/>
              <a:t>Edit Master text styles</a:t>
            </a:r>
          </a:p>
          <a:p>
            <a:pPr marL="216000" lvl="1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 smtClean="0"/>
              <a:t>Second level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FE695AAC-8311-4518-A219-DE58BF92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9179567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Left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262E62-E8FA-42DE-BC7E-BA73A13FCB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7537685" cy="6858000"/>
          </a:xfrm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96899-6846-4B29-AD05-49215C314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459" y="197123"/>
            <a:ext cx="3392382" cy="1675219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9" name="Content Placeholder 8">
            <a:extLst>
              <a:ext uri="{FF2B5EF4-FFF2-40B4-BE49-F238E27FC236}">
                <a16:creationId xmlns:a16="http://schemas.microsoft.com/office/drawing/2014/main" id="{2939FABB-D58D-4DAF-878D-EB51A2AA620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459" y="2057400"/>
            <a:ext cx="3392382" cy="3862388"/>
          </a:xfrm>
        </p:spPr>
        <p:txBody>
          <a:bodyPr/>
          <a:lstStyle>
            <a:lvl1pPr marL="0" indent="0">
              <a:lnSpc>
                <a:spcPct val="90000"/>
              </a:lnSpc>
              <a:buNone/>
              <a:defRPr lang="ru-RU" sz="16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06000" indent="-306000">
              <a:defRPr/>
            </a:lvl2pPr>
            <a:lvl3pPr marL="306000" indent="-306000">
              <a:defRPr/>
            </a:lvl3pPr>
            <a:lvl4pPr marL="306000" indent="-306000">
              <a:defRPr/>
            </a:lvl4pPr>
            <a:lvl5pPr marL="306000" indent="-306000">
              <a:defRPr/>
            </a:lvl5pPr>
          </a:lstStyle>
          <a:p>
            <a:pPr marL="216000" lvl="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 smtClean="0"/>
              <a:t>Edit Master text styles</a:t>
            </a:r>
          </a:p>
          <a:p>
            <a:pPr marL="216000" lvl="1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" panose="05000000000000000000" pitchFamily="2" charset="2"/>
              <a:buChar char="§"/>
            </a:pPr>
            <a:r>
              <a:rPr lang="en-US" noProof="0" smtClean="0"/>
              <a:t>Second level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2AD5814-D5B6-4BF5-BF94-2F284D0079F8}"/>
              </a:ext>
            </a:extLst>
          </p:cNvPr>
          <p:cNvSpPr/>
          <p:nvPr userDrawn="1"/>
        </p:nvSpPr>
        <p:spPr>
          <a:xfrm>
            <a:off x="8042147" y="453643"/>
            <a:ext cx="3528000" cy="98554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Date Placeholder 4">
            <a:extLst>
              <a:ext uri="{FF2B5EF4-FFF2-40B4-BE49-F238E27FC236}">
                <a16:creationId xmlns:a16="http://schemas.microsoft.com/office/drawing/2014/main" id="{1FB18E8B-6111-4A64-AA8C-4CD4C9814C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5630C15A-1130-45EF-B7B5-29D0B262E248}" type="datetime1">
              <a:rPr lang="en-US" noProof="0" smtClean="0"/>
              <a:t>3/26/2020</a:t>
            </a:fld>
            <a:endParaRPr lang="en-US" noProof="0" dirty="0"/>
          </a:p>
        </p:txBody>
      </p:sp>
      <p:sp>
        <p:nvSpPr>
          <p:cNvPr id="23" name="Slide Number Placeholder 6">
            <a:extLst>
              <a:ext uri="{FF2B5EF4-FFF2-40B4-BE49-F238E27FC236}">
                <a16:creationId xmlns:a16="http://schemas.microsoft.com/office/drawing/2014/main" id="{D5311807-ED2F-406C-B107-B5D885AD8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4" name="Footer Placeholder 5">
            <a:extLst>
              <a:ext uri="{FF2B5EF4-FFF2-40B4-BE49-F238E27FC236}">
                <a16:creationId xmlns:a16="http://schemas.microsoft.com/office/drawing/2014/main" id="{643FEB5F-C4B2-43B5-B019-DC467A62F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</p:spTree>
    <p:extLst>
      <p:ext uri="{BB962C8B-B14F-4D97-AF65-F5344CB8AC3E}">
        <p14:creationId xmlns:p14="http://schemas.microsoft.com/office/powerpoint/2010/main" val="1715664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9868" y="5356067"/>
            <a:ext cx="3625595" cy="1000782"/>
          </a:xfrm>
          <a:solidFill>
            <a:srgbClr val="465359"/>
          </a:solidFill>
        </p:spPr>
        <p:txBody>
          <a:bodyPr lIns="91440" tIns="0" rIns="91440" bIns="0">
            <a:normAutofit/>
          </a:bodyPr>
          <a:lstStyle>
            <a:lvl1pPr marL="0" indent="0" algn="ctr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19869" y="453642"/>
            <a:ext cx="3625595" cy="4826023"/>
          </a:xfrm>
          <a:solidFill>
            <a:schemeClr val="accent1"/>
          </a:solidFill>
        </p:spPr>
        <p:txBody>
          <a:bodyPr tIns="0" bIns="0" anchor="ctr" anchorCtr="0">
            <a:noAutofit/>
          </a:bodyPr>
          <a:lstStyle>
            <a:lvl1pPr algn="ctr"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39766" y="453642"/>
            <a:ext cx="7602421" cy="5903207"/>
          </a:xfrm>
          <a:solidFill>
            <a:schemeClr val="bg1">
              <a:lumMod val="85000"/>
            </a:schemeClr>
          </a:solidFill>
        </p:spPr>
        <p:txBody>
          <a:bodyPr lIns="457200" tIns="457200"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>
            <a:lvl1pPr>
              <a:defRPr/>
            </a:lvl1pPr>
          </a:lstStyle>
          <a:p>
            <a:fld id="{22506A34-5C0C-4362-B152-B392F22B0547}" type="datetime1">
              <a:rPr lang="en-US" smtClean="0"/>
              <a:t>3/26/2020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dirty="0"/>
              <a:t>Teach a Course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903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1F13A5-61B9-419A-9B13-8BD37BE2841E}"/>
              </a:ext>
            </a:extLst>
          </p:cNvPr>
          <p:cNvSpPr/>
          <p:nvPr userDrawn="1"/>
        </p:nvSpPr>
        <p:spPr>
          <a:xfrm>
            <a:off x="446532" y="4199467"/>
            <a:ext cx="11296732" cy="2191098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2206A44-565D-4C18-8891-86387B901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226" y="4262316"/>
            <a:ext cx="9391524" cy="98833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B084B74-38B3-42C8-B8E4-A0D13B059E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1325" y="606425"/>
            <a:ext cx="11304588" cy="353695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F22525-79A2-451F-9944-47D4183A45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23914"/>
            <a:ext cx="2844799" cy="365125"/>
          </a:xfrm>
        </p:spPr>
        <p:txBody>
          <a:bodyPr/>
          <a:lstStyle/>
          <a:p>
            <a:fld id="{5EF81F71-44C5-494F-803E-0261B31A8FB9}" type="datetime1">
              <a:rPr lang="en-US" noProof="0" smtClean="0"/>
              <a:t>3/26/2020</a:t>
            </a:fld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9B8C25-AF44-4D9D-A667-69D9A92B1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F603CDE5-C1D8-4EDD-870F-A498BAFA520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54790-C8AC-4CF8-8E89-80C5C90F3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101" y="6423914"/>
            <a:ext cx="6818262" cy="365125"/>
          </a:xfrm>
        </p:spPr>
        <p:txBody>
          <a:bodyPr/>
          <a:lstStyle/>
          <a:p>
            <a:pPr algn="l"/>
            <a:r>
              <a:rPr lang="en-US" noProof="0" dirty="0"/>
              <a:t>Teach a Course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5EB5327-3B98-4D40-987B-863866194FF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58863" y="5303610"/>
            <a:ext cx="9391888" cy="614363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>
                    <a:lumMod val="75000"/>
                  </a:schemeClr>
                </a:solidFill>
              </a:defRPr>
            </a:lvl1pPr>
            <a:lvl2pPr marL="324000" indent="0">
              <a:buNone/>
              <a:defRPr/>
            </a:lvl2pPr>
          </a:lstStyle>
          <a:p>
            <a:pPr lvl="0"/>
            <a:r>
              <a:rPr lang="en-US" noProof="0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30529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71D564A-99D9-4742-9A9E-705D5ED3C864}" type="datetime1">
              <a:rPr lang="en-US" smtClean="0"/>
              <a:t>3/26/2020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940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Teach a Course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95363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5422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6120"/>
            <a:ext cx="3703320" cy="93600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6120"/>
            <a:ext cx="3703320" cy="936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3872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28" r:id="rId2"/>
    <p:sldLayoutId id="2147483743" r:id="rId3"/>
    <p:sldLayoutId id="2147483726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40" r:id="rId10"/>
    <p:sldLayoutId id="2147483741" r:id="rId11"/>
    <p:sldLayoutId id="2147483742" r:id="rId12"/>
    <p:sldLayoutId id="2147483730" r:id="rId13"/>
    <p:sldLayoutId id="2147483739" r:id="rId14"/>
    <p:sldLayoutId id="2147483744" r:id="rId15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jp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DEVELOPING SKILLS FOR BUSINESS LEADERSHIP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AA242D-B507-4381-A8CB-EFA346570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dirty="0" smtClean="0">
                <a:solidFill>
                  <a:srgbClr val="FFFFFF"/>
                </a:solidFill>
              </a:rPr>
              <a:t>Assessment guidance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Picture Placeholder 4"/>
          <p:cNvSpPr>
            <a:spLocks noGrp="1"/>
          </p:cNvSpPr>
          <p:nvPr>
            <p:ph type="pic" idx="1"/>
          </p:nvPr>
        </p:nvSpPr>
        <p:spPr/>
      </p:sp>
      <p:pic>
        <p:nvPicPr>
          <p:cNvPr id="8" name="Picture Placeholder 7" descr="Women with a pencil">
            <a:extLst>
              <a:ext uri="{FF2B5EF4-FFF2-40B4-BE49-F238E27FC236}">
                <a16:creationId xmlns:a16="http://schemas.microsoft.com/office/drawing/2014/main" id="{70DBF7FC-769A-4F7C-86D9-921C2CEAF6E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996"/>
          <a:stretch/>
        </p:blipFill>
        <p:spPr>
          <a:xfrm>
            <a:off x="394146" y="453642"/>
            <a:ext cx="7686881" cy="5894907"/>
          </a:xfrm>
          <a:prstGeom prst="rect">
            <a:avLst/>
          </a:prstGeom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971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9">
            <a:extLst>
              <a:ext uri="{FF2B5EF4-FFF2-40B4-BE49-F238E27FC236}">
                <a16:creationId xmlns:a16="http://schemas.microsoft.com/office/drawing/2014/main" id="{69B35BB5-1630-45F0-B55C-B6847DF2168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1">
            <a:extLst>
              <a:ext uri="{FF2B5EF4-FFF2-40B4-BE49-F238E27FC236}">
                <a16:creationId xmlns:a16="http://schemas.microsoft.com/office/drawing/2014/main" id="{D3EF5146-0A37-42B3-AF51-CBFCE4002B9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C6CC32-12E2-40AB-91E7-E065E3B54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4486"/>
            <a:ext cx="11029616" cy="958513"/>
          </a:xfrm>
        </p:spPr>
        <p:txBody>
          <a:bodyPr anchor="ctr">
            <a:normAutofit/>
          </a:bodyPr>
          <a:lstStyle/>
          <a:p>
            <a:r>
              <a:rPr lang="en-US" dirty="0" smtClean="0">
                <a:solidFill>
                  <a:srgbClr val="FFFEFF"/>
                </a:solidFill>
              </a:rPr>
              <a:t>PREPARATION STEPS FOR YOUR PORTFOLIO</a:t>
            </a:r>
            <a:endParaRPr lang="en-US" dirty="0">
              <a:solidFill>
                <a:srgbClr val="FFFEFF"/>
              </a:solidFill>
            </a:endParaRPr>
          </a:p>
        </p:txBody>
      </p:sp>
      <p:sp>
        <p:nvSpPr>
          <p:cNvPr id="21" name="Rectangle 13">
            <a:extLst>
              <a:ext uri="{FF2B5EF4-FFF2-40B4-BE49-F238E27FC236}">
                <a16:creationId xmlns:a16="http://schemas.microsoft.com/office/drawing/2014/main" id="{DDED8BF8-49A0-47C5-84AB-93BBEEBCCD2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15">
            <a:extLst>
              <a:ext uri="{FF2B5EF4-FFF2-40B4-BE49-F238E27FC236}">
                <a16:creationId xmlns:a16="http://schemas.microsoft.com/office/drawing/2014/main" id="{E3609DE7-3DD1-4216-8540-70829BC8891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7EA47CF-8CF4-49F8-B441-9678508C0DF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4091D8-88CA-44CE-B83F-8F383F1AF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4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 dirty="0"/>
          </a:p>
        </p:txBody>
      </p:sp>
      <p:graphicFrame>
        <p:nvGraphicFramePr>
          <p:cNvPr id="5" name="Content Placeholder 2" descr="SmartArt object">
            <a:extLst>
              <a:ext uri="{FF2B5EF4-FFF2-40B4-BE49-F238E27FC236}">
                <a16:creationId xmlns:a16="http://schemas.microsoft.com/office/drawing/2014/main" id="{59405A29-4A0F-429B-A6BA-2D3E9946C76A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149499562"/>
              </p:ext>
            </p:extLst>
          </p:nvPr>
        </p:nvGraphicFramePr>
        <p:xfrm>
          <a:off x="450434" y="858445"/>
          <a:ext cx="11288243" cy="3961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2246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D5A4A71-BF4C-4D5C-BFC7-87532A78D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1. The profession map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2DC2B5-5E26-4712-A72B-C467FF9425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5101" y="2090752"/>
            <a:ext cx="3517435" cy="3811588"/>
          </a:xfrm>
        </p:spPr>
        <p:txBody>
          <a:bodyPr/>
          <a:lstStyle/>
          <a:p>
            <a:r>
              <a:rPr lang="en-US" dirty="0" smtClean="0"/>
              <a:t>You should complete a self assessment against the knowledge and </a:t>
            </a:r>
            <a:r>
              <a:rPr lang="en-US" dirty="0" err="1" smtClean="0"/>
              <a:t>behviour</a:t>
            </a:r>
            <a:r>
              <a:rPr lang="en-US" dirty="0" smtClean="0"/>
              <a:t> indicators of the map as soon as possible. </a:t>
            </a:r>
            <a:endParaRPr lang="en-US" dirty="0"/>
          </a:p>
          <a:p>
            <a:r>
              <a:rPr lang="en-US" dirty="0" smtClean="0"/>
              <a:t>Before submission of the portfolio you should complete it again and this will help you to identify any gaps you have closed during your development journey.</a:t>
            </a:r>
            <a:endParaRPr lang="en-US" dirty="0"/>
          </a:p>
          <a:p>
            <a:r>
              <a:rPr lang="en-US" dirty="0" smtClean="0"/>
              <a:t>You should then consider where you would like to focus your development next to inform your development plan.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73604A-7E08-4A9B-A7E1-F00861592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smtClean="0"/>
              <a:t>3</a:t>
            </a:fld>
            <a:endParaRPr lang="en-US" dirty="0"/>
          </a:p>
        </p:txBody>
      </p:sp>
      <p:pic>
        <p:nvPicPr>
          <p:cNvPr id="10" name="Picture Placeholder 9" descr="two women look at two laptops&#10;">
            <a:extLst>
              <a:ext uri="{FF2B5EF4-FFF2-40B4-BE49-F238E27FC236}">
                <a16:creationId xmlns:a16="http://schemas.microsoft.com/office/drawing/2014/main" id="{109874DF-4483-4899-A10C-B0C5378B013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6" b="6"/>
          <a:stretch>
            <a:fillRect/>
          </a:stretch>
        </p:blipFill>
        <p:spPr/>
      </p:pic>
      <p:pic>
        <p:nvPicPr>
          <p:cNvPr id="9" name="Picture Placeholder 8" descr="woman reading">
            <a:extLst>
              <a:ext uri="{FF2B5EF4-FFF2-40B4-BE49-F238E27FC236}">
                <a16:creationId xmlns:a16="http://schemas.microsoft.com/office/drawing/2014/main" id="{BADCDF53-1AD6-4ACB-AABB-AE333D04A938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>
          <a:blip r:embed="rId4"/>
          <a:srcRect t="6" b="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85652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019A2A-640A-4285-BA5E-7A47E95D04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2. Reflection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F6BB9-EEA3-41F4-8032-BEDB02576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A1D6E0-6A9C-4ADB-984E-B54DD59C6DF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55530" y="1558517"/>
            <a:ext cx="3394511" cy="3924000"/>
          </a:xfrm>
        </p:spPr>
        <p:txBody>
          <a:bodyPr/>
          <a:lstStyle/>
          <a:p>
            <a:pPr marL="216000" indent="-216000">
              <a:buFont typeface="Wingdings" panose="05000000000000000000" pitchFamily="2" charset="2"/>
              <a:buChar char="§"/>
            </a:pPr>
            <a:r>
              <a:rPr lang="en-US" dirty="0" smtClean="0"/>
              <a:t>Decide on an appropriate reflective framework for your blog.</a:t>
            </a:r>
            <a:endParaRPr lang="en-US" dirty="0"/>
          </a:p>
          <a:p>
            <a:pPr marL="216000" indent="-216000">
              <a:buFont typeface="Wingdings" panose="05000000000000000000" pitchFamily="2" charset="2"/>
              <a:buChar char="§"/>
            </a:pPr>
            <a:r>
              <a:rPr lang="en-US" dirty="0" smtClean="0"/>
              <a:t>You can find information about different reflective frameworks on the module Moodle page.</a:t>
            </a:r>
          </a:p>
          <a:p>
            <a:pPr marL="216000" indent="-216000">
              <a:buFont typeface="Wingdings" panose="05000000000000000000" pitchFamily="2" charset="2"/>
              <a:buChar char="§"/>
            </a:pPr>
            <a:r>
              <a:rPr lang="en-US" dirty="0" smtClean="0"/>
              <a:t>For consistency you should use the same framework across the scenarios. </a:t>
            </a:r>
            <a:endParaRPr lang="en-US" dirty="0"/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31727492-A578-4CB1-994B-D17649C2D4AA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895" r="10124" b="5685"/>
          <a:stretch/>
        </p:blipFill>
        <p:spPr>
          <a:xfrm>
            <a:off x="269427" y="893654"/>
            <a:ext cx="7742459" cy="5712822"/>
          </a:xfrm>
        </p:spPr>
      </p:pic>
    </p:spTree>
    <p:extLst>
      <p:ext uri="{BB962C8B-B14F-4D97-AF65-F5344CB8AC3E}">
        <p14:creationId xmlns:p14="http://schemas.microsoft.com/office/powerpoint/2010/main" val="1339243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AABE02-3816-F449-8686-534CFAFAA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5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 smtClean="0"/>
              <a:pPr defTabSz="457200">
                <a:spcAft>
                  <a:spcPts val="600"/>
                </a:spcAft>
              </a:pPr>
              <a:t>5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071E00-ABE1-44FD-92BD-2769C2C9C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 smtClean="0"/>
              <a:t>2. reflection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F79C0FC-6A53-48FD-A2FB-DC1F7E6C6B6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2058" y="2271551"/>
            <a:ext cx="4055219" cy="3408184"/>
          </a:xfrm>
          <a:prstGeom prst="rect">
            <a:avLst/>
          </a:prstGeom>
          <a:noFill/>
        </p:spPr>
      </p:pic>
      <p:graphicFrame>
        <p:nvGraphicFramePr>
          <p:cNvPr id="16" name="Content Placeholder 4" descr="SmartArt object">
            <a:extLst>
              <a:ext uri="{FF2B5EF4-FFF2-40B4-BE49-F238E27FC236}">
                <a16:creationId xmlns:a16="http://schemas.microsoft.com/office/drawing/2014/main" id="{F35B8AB0-B78B-405A-AC99-8E100E28E89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877578498"/>
              </p:ext>
            </p:extLst>
          </p:nvPr>
        </p:nvGraphicFramePr>
        <p:xfrm>
          <a:off x="367352" y="2271551"/>
          <a:ext cx="5911527" cy="3408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367352" y="6054582"/>
            <a:ext cx="8654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 example of the application of Gibb’s framework can be found on the Moodle page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3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</a:t>
            </a:fld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Reflection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276598" y="2288170"/>
            <a:ext cx="5422390" cy="3633047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Kolb’s Reflective Cycle</a:t>
            </a:r>
          </a:p>
          <a:p>
            <a:pPr marL="609600" indent="-609600">
              <a:buNone/>
              <a:defRPr/>
            </a:pPr>
            <a:r>
              <a:rPr lang="en-GB" b="1" dirty="0"/>
              <a:t>1. 	Concrete Experience</a:t>
            </a:r>
            <a:r>
              <a:rPr lang="en-GB" dirty="0"/>
              <a:t>: The event</a:t>
            </a:r>
          </a:p>
          <a:p>
            <a:pPr marL="609600" indent="-609600">
              <a:buNone/>
              <a:defRPr/>
            </a:pPr>
            <a:r>
              <a:rPr lang="en-GB" b="1" dirty="0"/>
              <a:t>2.	Reflective observation</a:t>
            </a:r>
            <a:r>
              <a:rPr lang="en-GB" dirty="0"/>
              <a:t>: Consider what has happened from a variety of perspectives e.g. own feelings, the group’s, an individual student’s view</a:t>
            </a:r>
          </a:p>
          <a:p>
            <a:pPr marL="609600" indent="-609600">
              <a:buNone/>
              <a:defRPr/>
            </a:pPr>
            <a:r>
              <a:rPr lang="en-GB" b="1" dirty="0"/>
              <a:t>3. 	Abstract conceptualisation: </a:t>
            </a:r>
            <a:r>
              <a:rPr lang="en-GB" dirty="0"/>
              <a:t>Re-package &amp; process your reflections into a theoretical understanding (use theory to analyse the event)</a:t>
            </a:r>
          </a:p>
          <a:p>
            <a:pPr marL="609600" indent="-609600">
              <a:buNone/>
              <a:defRPr/>
            </a:pPr>
            <a:r>
              <a:rPr lang="en-GB" b="1" dirty="0"/>
              <a:t>4. 	Active Experimentation: </a:t>
            </a:r>
            <a:r>
              <a:rPr lang="en-GB" dirty="0"/>
              <a:t>Armed with this new understanding, you do it again, differently this time</a:t>
            </a:r>
            <a:r>
              <a:rPr lang="en-GB" b="1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 descr="Theory vs Experience. Again. – Pros Write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7518" y="2068804"/>
            <a:ext cx="4071778" cy="4071778"/>
          </a:xfrm>
        </p:spPr>
      </p:pic>
    </p:spTree>
    <p:extLst>
      <p:ext uri="{BB962C8B-B14F-4D97-AF65-F5344CB8AC3E}">
        <p14:creationId xmlns:p14="http://schemas.microsoft.com/office/powerpoint/2010/main" val="236569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7</a:t>
            </a:fld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3. Scenarios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You should choose at least 4 scenarios to cover the 8 learning outcomes, 2 per scenario.</a:t>
            </a:r>
          </a:p>
          <a:p>
            <a:r>
              <a:rPr lang="en-GB" dirty="0" smtClean="0"/>
              <a:t>Scenarios are significant events to which you have been able to apply your learning from the CIPD programme and other courses you have attended over the past 2 years.</a:t>
            </a:r>
          </a:p>
          <a:p>
            <a:r>
              <a:rPr lang="en-GB" dirty="0" smtClean="0"/>
              <a:t>Gather some original materials, such as photographs and clips of documents</a:t>
            </a:r>
          </a:p>
          <a:p>
            <a:r>
              <a:rPr lang="en-GB" dirty="0"/>
              <a:t>Each Scenario should be around 800 words in length. Tables and diagrams should be used to communicate additional information. </a:t>
            </a:r>
          </a:p>
        </p:txBody>
      </p:sp>
      <p:pic>
        <p:nvPicPr>
          <p:cNvPr id="6" name="Content Placeholder 5" descr="Junto a los grados, los cursos de especialización y los ...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8075" y="2476938"/>
            <a:ext cx="5422900" cy="3134436"/>
          </a:xfrm>
        </p:spPr>
      </p:pic>
    </p:spTree>
    <p:extLst>
      <p:ext uri="{BB962C8B-B14F-4D97-AF65-F5344CB8AC3E}">
        <p14:creationId xmlns:p14="http://schemas.microsoft.com/office/powerpoint/2010/main" val="2379316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10 Smart Ways To Answer The Tough Interview Questions ...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74" r="31874"/>
          <a:stretch>
            <a:fillRect/>
          </a:stretch>
        </p:blipFill>
        <p:spPr/>
      </p:pic>
      <p:pic>
        <p:nvPicPr>
          <p:cNvPr id="12" name="Picture Placeholder 11" descr="Workplace Team Business Meeting · Free photo on Pixabay"/>
          <p:cNvPicPr>
            <a:picLocks noGrp="1" noChangeAspect="1"/>
          </p:cNvPicPr>
          <p:nvPr>
            <p:ph type="pic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39" r="28539"/>
          <a:stretch>
            <a:fillRect/>
          </a:stretch>
        </p:blipFill>
        <p:spPr/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8355530" y="19593"/>
            <a:ext cx="3577394" cy="1600200"/>
          </a:xfrm>
        </p:spPr>
        <p:txBody>
          <a:bodyPr/>
          <a:lstStyle/>
          <a:p>
            <a:r>
              <a:rPr lang="en-GB" dirty="0" smtClean="0"/>
              <a:t>3. Workplace Scenarios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8</a:t>
            </a:fld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8355530" y="1689462"/>
            <a:ext cx="3577934" cy="4744642"/>
          </a:xfrm>
        </p:spPr>
        <p:txBody>
          <a:bodyPr anchor="t">
            <a:no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Starting a new job/role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Working on a project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Implementing a new way of working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Managing a difficult employee relations issue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Becoming a line manager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Joining a new team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Delivering training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Developing a new strategy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Making an important presentation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800" dirty="0" smtClean="0"/>
              <a:t>Coaching or mentoring a colleague</a:t>
            </a:r>
          </a:p>
          <a:p>
            <a:endParaRPr lang="en-GB" sz="1800" dirty="0" smtClean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10873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019A2A-640A-4285-BA5E-7A47E95D0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2341" y="457200"/>
            <a:ext cx="3693000" cy="1600200"/>
          </a:xfrm>
        </p:spPr>
        <p:txBody>
          <a:bodyPr/>
          <a:lstStyle/>
          <a:p>
            <a:pPr algn="ctr"/>
            <a:r>
              <a:rPr lang="en-US" dirty="0" smtClean="0"/>
              <a:t>Study scenarios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F6BB9-EEA3-41F4-8032-BEDB02576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3" y="6423914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15" name="Content Placeholder 14" descr="SmartArt object">
            <a:extLst>
              <a:ext uri="{FF2B5EF4-FFF2-40B4-BE49-F238E27FC236}">
                <a16:creationId xmlns:a16="http://schemas.microsoft.com/office/drawing/2014/main" id="{E48394F2-4497-4281-8861-03B845B20BE2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672116564"/>
              </p:ext>
            </p:extLst>
          </p:nvPr>
        </p:nvGraphicFramePr>
        <p:xfrm>
          <a:off x="4242341" y="2408099"/>
          <a:ext cx="3690000" cy="40428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Placeholder 8" descr="aerial view of people studying at tables in library study room">
            <a:extLst>
              <a:ext uri="{FF2B5EF4-FFF2-40B4-BE49-F238E27FC236}">
                <a16:creationId xmlns:a16="http://schemas.microsoft.com/office/drawing/2014/main" id="{3896A4E6-8FD8-4D77-AAB0-2B6A3165482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8"/>
          <a:srcRect t="6" b="6"/>
          <a:stretch>
            <a:fillRect/>
          </a:stretch>
        </p:blipFill>
        <p:spPr/>
      </p:pic>
      <p:pic>
        <p:nvPicPr>
          <p:cNvPr id="14" name="Picture Placeholder 13" descr="woman posing as she reads book in front of stack of books&#10;">
            <a:extLst>
              <a:ext uri="{FF2B5EF4-FFF2-40B4-BE49-F238E27FC236}">
                <a16:creationId xmlns:a16="http://schemas.microsoft.com/office/drawing/2014/main" id="{1DA21010-05F7-45C3-98F1-385BABF640CD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>
          <a:blip r:embed="rId9"/>
          <a:srcRect t="6" b="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02411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B7E12A-8BF8-4D3D-842F-D070248D1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10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C3D8B0C-EFCA-45C3-A92A-E9B17B93D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4. Models</a:t>
            </a:r>
            <a:endParaRPr lang="ru-RU" dirty="0"/>
          </a:p>
        </p:txBody>
      </p:sp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dirty="0"/>
              <a:t>Manage themselves more effectively at work or in another professional context.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Self-awareness</a:t>
            </a:r>
            <a:r>
              <a:rPr lang="en-GB" dirty="0"/>
              <a:t> </a:t>
            </a:r>
            <a:r>
              <a:rPr lang="en-GB" dirty="0" smtClean="0"/>
              <a:t>– Johari Window, Social and Emotional Intelligence</a:t>
            </a:r>
          </a:p>
          <a:p>
            <a:r>
              <a:rPr lang="en-GB" dirty="0"/>
              <a:t>D</a:t>
            </a:r>
            <a:r>
              <a:rPr lang="en-GB" dirty="0" smtClean="0"/>
              <a:t>imensions </a:t>
            </a:r>
            <a:r>
              <a:rPr lang="en-GB" dirty="0"/>
              <a:t>of personality and individual </a:t>
            </a:r>
            <a:r>
              <a:rPr lang="en-GB" dirty="0" smtClean="0"/>
              <a:t>differences – MBTI, DiSC, Big 5 Personality types </a:t>
            </a:r>
          </a:p>
          <a:p>
            <a:r>
              <a:rPr lang="en-GB" dirty="0"/>
              <a:t>Time management, personal organising skills – Eisenhower Matrix, Allen's Input Processing Technique</a:t>
            </a:r>
          </a:p>
          <a:p>
            <a:r>
              <a:rPr lang="en-GB" dirty="0"/>
              <a:t>Stress management -  Albrecht's Four Types of Stress, The Holmes and </a:t>
            </a:r>
            <a:r>
              <a:rPr lang="en-GB" dirty="0" err="1"/>
              <a:t>Rahe</a:t>
            </a:r>
            <a:r>
              <a:rPr lang="en-GB" dirty="0"/>
              <a:t> Stress Scale</a:t>
            </a:r>
          </a:p>
          <a:p>
            <a:r>
              <a:rPr lang="en-GB" dirty="0" smtClean="0"/>
              <a:t>Principles </a:t>
            </a:r>
            <a:r>
              <a:rPr lang="en-GB" dirty="0"/>
              <a:t>of continuous professional </a:t>
            </a:r>
            <a:r>
              <a:rPr lang="en-GB" dirty="0" smtClean="0"/>
              <a:t>development</a:t>
            </a:r>
            <a:r>
              <a:rPr lang="en-GB" dirty="0"/>
              <a:t> </a:t>
            </a:r>
            <a:r>
              <a:rPr lang="en-GB" dirty="0" smtClean="0"/>
              <a:t>– reflective practice models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Manage interpersonal relationships at work more </a:t>
            </a:r>
            <a:r>
              <a:rPr lang="en-GB" dirty="0" smtClean="0"/>
              <a:t>effectively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dirty="0"/>
              <a:t>Characteristics of effective teams and </a:t>
            </a:r>
            <a:r>
              <a:rPr lang="en-GB" dirty="0" smtClean="0"/>
              <a:t>team-building</a:t>
            </a:r>
            <a:r>
              <a:rPr lang="en-GB" dirty="0"/>
              <a:t> </a:t>
            </a:r>
            <a:r>
              <a:rPr lang="en-GB" dirty="0" smtClean="0"/>
              <a:t>– Belbin, Tuckman, The 5 Behaviours, Psychological Safety</a:t>
            </a:r>
          </a:p>
          <a:p>
            <a:r>
              <a:rPr lang="en-GB" dirty="0"/>
              <a:t>E</a:t>
            </a:r>
            <a:r>
              <a:rPr lang="en-GB" dirty="0" smtClean="0"/>
              <a:t>ffective negotiation</a:t>
            </a:r>
            <a:r>
              <a:rPr lang="en-GB" dirty="0"/>
              <a:t> </a:t>
            </a:r>
            <a:r>
              <a:rPr lang="en-GB" dirty="0" smtClean="0"/>
              <a:t>– FIRO</a:t>
            </a:r>
            <a:r>
              <a:rPr lang="en-GB" dirty="0"/>
              <a:t>, </a:t>
            </a:r>
            <a:r>
              <a:rPr lang="en-GB" dirty="0" smtClean="0"/>
              <a:t>RADPAC, </a:t>
            </a:r>
          </a:p>
          <a:p>
            <a:r>
              <a:rPr lang="en-GB" dirty="0"/>
              <a:t>H</a:t>
            </a:r>
            <a:r>
              <a:rPr lang="en-GB" dirty="0" smtClean="0"/>
              <a:t>andling </a:t>
            </a:r>
            <a:r>
              <a:rPr lang="en-GB" dirty="0"/>
              <a:t>emotion and </a:t>
            </a:r>
            <a:r>
              <a:rPr lang="en-GB" dirty="0" smtClean="0"/>
              <a:t>conflict – Thomas-</a:t>
            </a:r>
            <a:r>
              <a:rPr lang="en-GB" dirty="0" err="1" smtClean="0"/>
              <a:t>Killman</a:t>
            </a:r>
            <a:r>
              <a:rPr lang="en-GB" dirty="0" smtClean="0"/>
              <a:t> Conflict Modes,  Social and Emotional </a:t>
            </a:r>
            <a:r>
              <a:rPr lang="en-GB" dirty="0" err="1" smtClean="0"/>
              <a:t>Inttelligence</a:t>
            </a:r>
            <a:endParaRPr lang="en-GB" dirty="0" smtClean="0"/>
          </a:p>
          <a:p>
            <a:r>
              <a:rPr lang="en-GB" dirty="0"/>
              <a:t>Written, verbal and non- verbal communication – Shannon &amp; </a:t>
            </a:r>
            <a:r>
              <a:rPr lang="en-GB" dirty="0" smtClean="0"/>
              <a:t>Weaver Model, </a:t>
            </a:r>
            <a:r>
              <a:rPr lang="en-GB" dirty="0"/>
              <a:t>Osgood-Schramm Model</a:t>
            </a:r>
          </a:p>
        </p:txBody>
      </p:sp>
    </p:spTree>
    <p:extLst>
      <p:ext uri="{BB962C8B-B14F-4D97-AF65-F5344CB8AC3E}">
        <p14:creationId xmlns:p14="http://schemas.microsoft.com/office/powerpoint/2010/main" val="29553629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11</a:t>
            </a:fld>
            <a:endParaRPr lang="en-US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Models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sound and justifiable decisions and solve problems more effectively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Systematic and evidence-based decision-making -  Vroom-</a:t>
            </a:r>
            <a:r>
              <a:rPr lang="en-GB" dirty="0" err="1"/>
              <a:t>Yetton</a:t>
            </a:r>
            <a:r>
              <a:rPr lang="en-GB" dirty="0"/>
              <a:t>-</a:t>
            </a:r>
            <a:r>
              <a:rPr lang="en-GB" dirty="0" err="1"/>
              <a:t>Jago</a:t>
            </a:r>
            <a:r>
              <a:rPr lang="en-GB" dirty="0"/>
              <a:t> Decision Model, OODA Loop, The Ladder of Inference</a:t>
            </a:r>
          </a:p>
          <a:p>
            <a:r>
              <a:rPr lang="en-GB" dirty="0" smtClean="0"/>
              <a:t>Testing ideas</a:t>
            </a:r>
            <a:r>
              <a:rPr lang="en-GB" dirty="0"/>
              <a:t> </a:t>
            </a:r>
            <a:r>
              <a:rPr lang="en-GB" dirty="0" smtClean="0"/>
              <a:t>– Design Thinking</a:t>
            </a:r>
          </a:p>
          <a:p>
            <a:r>
              <a:rPr lang="en-GB" dirty="0"/>
              <a:t>C</a:t>
            </a:r>
            <a:r>
              <a:rPr lang="en-GB" dirty="0" smtClean="0"/>
              <a:t>reative </a:t>
            </a:r>
            <a:r>
              <a:rPr lang="en-GB" dirty="0"/>
              <a:t>and team-based </a:t>
            </a:r>
            <a:r>
              <a:rPr lang="en-GB" dirty="0" smtClean="0"/>
              <a:t>decision-making – Design Thinking,</a:t>
            </a:r>
          </a:p>
          <a:p>
            <a:r>
              <a:rPr lang="en-GB" dirty="0"/>
              <a:t>E</a:t>
            </a:r>
            <a:r>
              <a:rPr lang="en-GB" dirty="0" smtClean="0"/>
              <a:t>valuating </a:t>
            </a:r>
            <a:r>
              <a:rPr lang="en-GB" dirty="0"/>
              <a:t>evidence and </a:t>
            </a:r>
            <a:r>
              <a:rPr lang="en-GB" dirty="0" smtClean="0"/>
              <a:t>options – The Cognitive Bias Codex </a:t>
            </a:r>
          </a:p>
          <a:p>
            <a:r>
              <a:rPr lang="en-GB" dirty="0"/>
              <a:t>P</a:t>
            </a:r>
            <a:r>
              <a:rPr lang="en-GB" dirty="0" smtClean="0"/>
              <a:t>roactive </a:t>
            </a:r>
            <a:r>
              <a:rPr lang="en-GB" dirty="0"/>
              <a:t>approaches to </a:t>
            </a:r>
            <a:r>
              <a:rPr lang="en-GB" dirty="0" smtClean="0"/>
              <a:t>problem-solving – The Cynefin Framework </a:t>
            </a:r>
            <a:endParaRPr lang="en-GB" dirty="0"/>
          </a:p>
          <a:p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523736" y="2086502"/>
            <a:ext cx="5087073" cy="553373"/>
          </a:xfrm>
        </p:spPr>
        <p:txBody>
          <a:bodyPr/>
          <a:lstStyle/>
          <a:p>
            <a:pPr lvl="0"/>
            <a:r>
              <a:rPr lang="en-GB" dirty="0"/>
              <a:t>Lead and influence others more effectively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363150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Effective supervision and team </a:t>
            </a:r>
            <a:r>
              <a:rPr lang="en-GB" dirty="0" smtClean="0"/>
              <a:t>leadership</a:t>
            </a:r>
            <a:r>
              <a:rPr lang="en-GB" dirty="0"/>
              <a:t> </a:t>
            </a:r>
            <a:r>
              <a:rPr lang="en-GB" dirty="0" smtClean="0"/>
              <a:t>– any of the leadership models you have been introduced to in the LMDP module</a:t>
            </a:r>
            <a:endParaRPr lang="en-GB" dirty="0" smtClean="0"/>
          </a:p>
          <a:p>
            <a:r>
              <a:rPr lang="en-GB" dirty="0"/>
              <a:t>C</a:t>
            </a:r>
            <a:r>
              <a:rPr lang="en-GB" dirty="0" smtClean="0"/>
              <a:t>oaching </a:t>
            </a:r>
            <a:r>
              <a:rPr lang="en-GB" dirty="0"/>
              <a:t>and </a:t>
            </a:r>
            <a:r>
              <a:rPr lang="en-GB" dirty="0" smtClean="0"/>
              <a:t>mentoring</a:t>
            </a:r>
            <a:r>
              <a:rPr lang="en-GB" dirty="0"/>
              <a:t> </a:t>
            </a:r>
            <a:r>
              <a:rPr lang="en-GB" dirty="0" smtClean="0"/>
              <a:t>– GROW, OSCAR or any other coaching models. </a:t>
            </a:r>
            <a:endParaRPr lang="en-GB" dirty="0" smtClean="0"/>
          </a:p>
          <a:p>
            <a:r>
              <a:rPr lang="en-GB" dirty="0" smtClean="0"/>
              <a:t>Effective delegation</a:t>
            </a:r>
            <a:r>
              <a:rPr lang="en-GB" dirty="0"/>
              <a:t> </a:t>
            </a:r>
            <a:r>
              <a:rPr lang="en-GB" dirty="0" smtClean="0"/>
              <a:t>- </a:t>
            </a:r>
            <a:r>
              <a:rPr lang="en-GB" dirty="0" err="1"/>
              <a:t>Tannenbaum</a:t>
            </a:r>
            <a:r>
              <a:rPr lang="en-GB" dirty="0"/>
              <a:t> and Schmidt </a:t>
            </a:r>
            <a:r>
              <a:rPr lang="en-GB" dirty="0" smtClean="0"/>
              <a:t>Continuum, SMART</a:t>
            </a:r>
            <a:endParaRPr lang="en-GB" dirty="0" smtClean="0"/>
          </a:p>
          <a:p>
            <a:r>
              <a:rPr lang="en-GB" dirty="0"/>
              <a:t>R</a:t>
            </a:r>
            <a:r>
              <a:rPr lang="en-GB" dirty="0" smtClean="0"/>
              <a:t>esolving </a:t>
            </a:r>
            <a:r>
              <a:rPr lang="en-GB" dirty="0"/>
              <a:t>conflict between team </a:t>
            </a:r>
            <a:r>
              <a:rPr lang="en-GB" dirty="0" smtClean="0"/>
              <a:t>members – Thomas-</a:t>
            </a:r>
            <a:r>
              <a:rPr lang="en-GB" dirty="0" err="1" smtClean="0"/>
              <a:t>Killman</a:t>
            </a:r>
            <a:endParaRPr lang="en-GB" dirty="0" smtClean="0"/>
          </a:p>
          <a:p>
            <a:r>
              <a:rPr lang="en-GB" dirty="0"/>
              <a:t>P</a:t>
            </a:r>
            <a:r>
              <a:rPr lang="en-GB" dirty="0" smtClean="0"/>
              <a:t>ositively </a:t>
            </a:r>
            <a:r>
              <a:rPr lang="en-GB" dirty="0"/>
              <a:t>motivating others to raise their level of </a:t>
            </a:r>
            <a:r>
              <a:rPr lang="en-GB" dirty="0" smtClean="0"/>
              <a:t>performance</a:t>
            </a:r>
            <a:r>
              <a:rPr lang="en-GB" dirty="0"/>
              <a:t> </a:t>
            </a:r>
            <a:r>
              <a:rPr lang="en-GB" dirty="0" smtClean="0"/>
              <a:t>– any motivation models introduced on the LMDP module.</a:t>
            </a:r>
            <a:endParaRPr lang="en-GB" dirty="0" smtClean="0"/>
          </a:p>
          <a:p>
            <a:r>
              <a:rPr lang="en-GB" dirty="0" smtClean="0"/>
              <a:t>leading </a:t>
            </a:r>
            <a:r>
              <a:rPr lang="en-GB" dirty="0"/>
              <a:t>and facilitating </a:t>
            </a:r>
            <a:r>
              <a:rPr lang="en-GB" dirty="0" smtClean="0"/>
              <a:t>change</a:t>
            </a:r>
            <a:r>
              <a:rPr lang="en-GB" dirty="0"/>
              <a:t> </a:t>
            </a:r>
            <a:r>
              <a:rPr lang="en-GB" dirty="0" smtClean="0"/>
              <a:t>– Lewin, Kotter, McKinsey Influencing Model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784171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12</a:t>
            </a:fld>
            <a:endParaRPr lang="en-US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4. Models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Demonstrate an essential people management </a:t>
            </a:r>
            <a:r>
              <a:rPr lang="en-GB" dirty="0" smtClean="0"/>
              <a:t>skill-set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Selection interviewing, </a:t>
            </a:r>
            <a:endParaRPr lang="en-GB" dirty="0" smtClean="0"/>
          </a:p>
          <a:p>
            <a:r>
              <a:rPr lang="en-GB" dirty="0" smtClean="0"/>
              <a:t>appraisal </a:t>
            </a:r>
            <a:r>
              <a:rPr lang="en-GB" dirty="0"/>
              <a:t>interviewing, </a:t>
            </a:r>
            <a:endParaRPr lang="en-GB" dirty="0" smtClean="0"/>
          </a:p>
          <a:p>
            <a:r>
              <a:rPr lang="en-GB" dirty="0" smtClean="0"/>
              <a:t>disciplinary </a:t>
            </a:r>
            <a:r>
              <a:rPr lang="en-GB" dirty="0"/>
              <a:t>interviewing; </a:t>
            </a:r>
            <a:endParaRPr lang="en-GB" dirty="0" smtClean="0"/>
          </a:p>
          <a:p>
            <a:r>
              <a:rPr lang="en-GB" dirty="0" smtClean="0"/>
              <a:t>delivering </a:t>
            </a:r>
            <a:r>
              <a:rPr lang="en-GB" dirty="0"/>
              <a:t>training, making presentations; </a:t>
            </a:r>
            <a:endParaRPr lang="en-GB" dirty="0" smtClean="0"/>
          </a:p>
          <a:p>
            <a:r>
              <a:rPr lang="en-GB" dirty="0" smtClean="0"/>
              <a:t>project </a:t>
            </a:r>
            <a:r>
              <a:rPr lang="en-GB" dirty="0" smtClean="0"/>
              <a:t>management  </a:t>
            </a:r>
            <a:endParaRPr lang="en-GB" dirty="0" smtClean="0"/>
          </a:p>
          <a:p>
            <a:r>
              <a:rPr lang="en-GB" dirty="0" smtClean="0"/>
              <a:t>managing </a:t>
            </a:r>
            <a:r>
              <a:rPr lang="en-GB" dirty="0"/>
              <a:t>poor performance (including absence, lateness and incompetence).</a:t>
            </a:r>
          </a:p>
          <a:p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Demonstrate competence in postgraduate study skills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Accessing and evaluating published research </a:t>
            </a:r>
            <a:r>
              <a:rPr lang="en-GB" dirty="0" smtClean="0"/>
              <a:t>evidence</a:t>
            </a:r>
            <a:r>
              <a:rPr lang="en-GB" dirty="0"/>
              <a:t> </a:t>
            </a:r>
            <a:r>
              <a:rPr lang="en-GB" dirty="0" smtClean="0"/>
              <a:t>– The 6 K’s</a:t>
            </a:r>
          </a:p>
          <a:p>
            <a:r>
              <a:rPr lang="en-GB" dirty="0"/>
              <a:t>C</a:t>
            </a:r>
            <a:r>
              <a:rPr lang="en-GB" dirty="0" smtClean="0"/>
              <a:t>ritical </a:t>
            </a:r>
            <a:r>
              <a:rPr lang="en-GB" dirty="0"/>
              <a:t>thinking, developing and justifying original </a:t>
            </a:r>
            <a:r>
              <a:rPr lang="en-GB" dirty="0" smtClean="0"/>
              <a:t>arguments</a:t>
            </a:r>
            <a:r>
              <a:rPr lang="en-GB" dirty="0"/>
              <a:t> </a:t>
            </a:r>
            <a:r>
              <a:rPr lang="en-GB" dirty="0" smtClean="0"/>
              <a:t>– </a:t>
            </a:r>
            <a:r>
              <a:rPr lang="en-GB" dirty="0" err="1" smtClean="0"/>
              <a:t>Toulmin</a:t>
            </a:r>
            <a:r>
              <a:rPr lang="en-GB" dirty="0" smtClean="0"/>
              <a:t>,</a:t>
            </a:r>
          </a:p>
          <a:p>
            <a:r>
              <a:rPr lang="en-GB" dirty="0" smtClean="0"/>
              <a:t>Effective </a:t>
            </a:r>
            <a:r>
              <a:rPr lang="en-GB" dirty="0"/>
              <a:t>revision and examination </a:t>
            </a:r>
            <a:r>
              <a:rPr lang="en-GB" dirty="0" smtClean="0"/>
              <a:t>preparation - </a:t>
            </a:r>
            <a:r>
              <a:rPr lang="en-GB" dirty="0" err="1" smtClean="0"/>
              <a:t>mindmaps</a:t>
            </a:r>
            <a:endParaRPr lang="en-GB" dirty="0"/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92480" y="5791200"/>
            <a:ext cx="49203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Do some research and see if you can identify models associated with the above.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404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5. format</a:t>
            </a:r>
            <a:endParaRPr lang="en-GB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7955458" y="2057400"/>
            <a:ext cx="3774987" cy="4366514"/>
          </a:xfrm>
        </p:spPr>
        <p:txBody>
          <a:bodyPr>
            <a:normAutofit/>
          </a:bodyPr>
          <a:lstStyle/>
          <a:p>
            <a:r>
              <a:rPr lang="en-GB" sz="2000" dirty="0"/>
              <a:t>You can choose from a multitude of formats to compile your portfolio: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Blog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Vlog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Presentation (video)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Podcast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Diary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Document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Interview</a:t>
            </a:r>
          </a:p>
          <a:p>
            <a:endParaRPr lang="en-GB" sz="20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3CDE5-C1D8-4EDD-870F-A498BAFA520F}" type="slidenum">
              <a:rPr lang="en-US" noProof="0" smtClean="0"/>
              <a:t>13</a:t>
            </a:fld>
            <a:endParaRPr lang="en-US" noProof="0" dirty="0"/>
          </a:p>
        </p:txBody>
      </p:sp>
      <p:pic>
        <p:nvPicPr>
          <p:cNvPr id="17" name="Picture Placeholder 16" descr="Start Blogging to Increase Your Site’s Search Engine Ranking"/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4" r="1336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043861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9">
            <a:extLst>
              <a:ext uri="{FF2B5EF4-FFF2-40B4-BE49-F238E27FC236}">
                <a16:creationId xmlns:a16="http://schemas.microsoft.com/office/drawing/2014/main" id="{69B35BB5-1630-45F0-B55C-B6847DF2168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1">
            <a:extLst>
              <a:ext uri="{FF2B5EF4-FFF2-40B4-BE49-F238E27FC236}">
                <a16:creationId xmlns:a16="http://schemas.microsoft.com/office/drawing/2014/main" id="{D3EF5146-0A37-42B3-AF51-CBFCE4002B9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C6CC32-12E2-40AB-91E7-E065E3B54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264486"/>
            <a:ext cx="11029616" cy="958513"/>
          </a:xfrm>
        </p:spPr>
        <p:txBody>
          <a:bodyPr anchor="ctr">
            <a:normAutofit/>
          </a:bodyPr>
          <a:lstStyle/>
          <a:p>
            <a:r>
              <a:rPr lang="en-US" dirty="0" err="1" smtClean="0">
                <a:solidFill>
                  <a:srgbClr val="FFFEFF"/>
                </a:solidFill>
              </a:rPr>
              <a:t>RECap</a:t>
            </a:r>
            <a:r>
              <a:rPr lang="en-US" dirty="0" smtClean="0">
                <a:solidFill>
                  <a:srgbClr val="FFFEFF"/>
                </a:solidFill>
              </a:rPr>
              <a:t>: PREPARATION STEPS FOR YOUR PORTFOLIO</a:t>
            </a:r>
            <a:endParaRPr lang="en-US" dirty="0">
              <a:solidFill>
                <a:srgbClr val="FFFEFF"/>
              </a:solidFill>
            </a:endParaRPr>
          </a:p>
        </p:txBody>
      </p:sp>
      <p:sp>
        <p:nvSpPr>
          <p:cNvPr id="21" name="Rectangle 13">
            <a:extLst>
              <a:ext uri="{FF2B5EF4-FFF2-40B4-BE49-F238E27FC236}">
                <a16:creationId xmlns:a16="http://schemas.microsoft.com/office/drawing/2014/main" id="{DDED8BF8-49A0-47C5-84AB-93BBEEBCCD2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15">
            <a:extLst>
              <a:ext uri="{FF2B5EF4-FFF2-40B4-BE49-F238E27FC236}">
                <a16:creationId xmlns:a16="http://schemas.microsoft.com/office/drawing/2014/main" id="{E3609DE7-3DD1-4216-8540-70829BC8891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7EA47CF-8CF4-49F8-B441-9678508C0DF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4091D8-88CA-44CE-B83F-8F383F1AF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95364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 dirty="0"/>
          </a:p>
        </p:txBody>
      </p:sp>
      <p:graphicFrame>
        <p:nvGraphicFramePr>
          <p:cNvPr id="5" name="Content Placeholder 2" descr="SmartArt object">
            <a:extLst>
              <a:ext uri="{FF2B5EF4-FFF2-40B4-BE49-F238E27FC236}">
                <a16:creationId xmlns:a16="http://schemas.microsoft.com/office/drawing/2014/main" id="{59405A29-4A0F-429B-A6BA-2D3E9946C76A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149499562"/>
              </p:ext>
            </p:extLst>
          </p:nvPr>
        </p:nvGraphicFramePr>
        <p:xfrm>
          <a:off x="450434" y="858445"/>
          <a:ext cx="11288243" cy="3961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5285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to present your scenarios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7" name="Picture Placeholder 6" descr="Coming Soon · Free image on Pixabay"/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70" b="24970"/>
          <a:stretch>
            <a:fillRect/>
          </a:stretch>
        </p:blipFill>
        <p:spPr/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15</a:t>
            </a:fld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 smtClean="0"/>
              <a:t>Blogs, vlogs, podcasts and more!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538742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">
      <a:dk1>
        <a:srgbClr val="000000"/>
      </a:dk1>
      <a:lt1>
        <a:srgbClr val="FFFFFF"/>
      </a:lt1>
      <a:dk2>
        <a:srgbClr val="242F41"/>
      </a:dk2>
      <a:lt2>
        <a:srgbClr val="E2E6E8"/>
      </a:lt2>
      <a:accent1>
        <a:srgbClr val="CE7242"/>
      </a:accent1>
      <a:accent2>
        <a:srgbClr val="BC303B"/>
      </a:accent2>
      <a:accent3>
        <a:srgbClr val="CE4287"/>
      </a:accent3>
      <a:accent4>
        <a:srgbClr val="BC30AF"/>
      </a:accent4>
      <a:accent5>
        <a:srgbClr val="A042CE"/>
      </a:accent5>
      <a:accent6>
        <a:srgbClr val="6444C2"/>
      </a:accent6>
      <a:hlink>
        <a:srgbClr val="3B8AB3"/>
      </a:hlink>
      <a:folHlink>
        <a:srgbClr val="7F7F7F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-Corporate_Teach a Course_03_MO - v4.pptx" id="{D5AEBA98-7BE2-4600-B726-C10F88B0D5DD}" vid="{80972332-D852-4500-B88A-BEF94A57E0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0E7F611-2872-4820-B95F-32B269E9ADC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0AD4E0F-D5B9-4E85-A9F9-55FB534FCA93}">
  <ds:schemaRefs>
    <ds:schemaRef ds:uri="http://schemas.microsoft.com/office/2006/metadata/properties"/>
    <ds:schemaRef ds:uri="http://purl.org/dc/terms/"/>
    <ds:schemaRef ds:uri="http://www.w3.org/XML/1998/namespace"/>
    <ds:schemaRef ds:uri="http://schemas.microsoft.com/office/2006/documentManagement/types"/>
    <ds:schemaRef ds:uri="16c05727-aa75-4e4a-9b5f-8a80a1165891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71af3243-3dd4-4a8d-8c0d-dd76da1f02a5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81225D5A-3A69-457C-B7D4-425712F5D40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corporate teach a course</Template>
  <TotalTime>0</TotalTime>
  <Words>983</Words>
  <Application>Microsoft Office PowerPoint</Application>
  <PresentationFormat>Widescreen</PresentationFormat>
  <Paragraphs>150</Paragraphs>
  <Slides>15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Calibri</vt:lpstr>
      <vt:lpstr>Corbel</vt:lpstr>
      <vt:lpstr>Gill Sans MT</vt:lpstr>
      <vt:lpstr>Wingdings</vt:lpstr>
      <vt:lpstr>Wingdings 2</vt:lpstr>
      <vt:lpstr>DividendVTI</vt:lpstr>
      <vt:lpstr>Assessment guidance</vt:lpstr>
      <vt:lpstr>PREPARATION STEPS FOR YOUR PORTFOLIO</vt:lpstr>
      <vt:lpstr>1. The profession map</vt:lpstr>
      <vt:lpstr>2. Reflection</vt:lpstr>
      <vt:lpstr>2. reflection</vt:lpstr>
      <vt:lpstr>2. Reflection</vt:lpstr>
      <vt:lpstr>3. Scenarios</vt:lpstr>
      <vt:lpstr>3. Workplace Scenarios</vt:lpstr>
      <vt:lpstr>Study scenarios</vt:lpstr>
      <vt:lpstr>4. Models</vt:lpstr>
      <vt:lpstr>4. Models</vt:lpstr>
      <vt:lpstr>4. Models</vt:lpstr>
      <vt:lpstr>5. format</vt:lpstr>
      <vt:lpstr>RECap: PREPARATION STEPS FOR YOUR PORTFOLIO</vt:lpstr>
      <vt:lpstr>How to present your scenarios.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2020-03-25T16:26:29Z</dcterms:created>
  <dcterms:modified xsi:type="dcterms:W3CDTF">2020-03-26T12:02:24Z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