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26F7CFB-A52F-441E-A81C-A2CB52581030}" v="419" dt="2025-04-11T14:31:52.8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.davies6012@gmail.com" userId="24049a8ee9dc5c39" providerId="LiveId" clId="{426F7CFB-A52F-441E-A81C-A2CB52581030}"/>
    <pc:docChg chg="custSel addSld modSld sldOrd">
      <pc:chgData name="daniel.davies6012@gmail.com" userId="24049a8ee9dc5c39" providerId="LiveId" clId="{426F7CFB-A52F-441E-A81C-A2CB52581030}" dt="2025-04-11T14:31:52.843" v="2106"/>
      <pc:docMkLst>
        <pc:docMk/>
      </pc:docMkLst>
      <pc:sldChg chg="addSp delSp modSp mod modTransition modAnim">
        <pc:chgData name="daniel.davies6012@gmail.com" userId="24049a8ee9dc5c39" providerId="LiveId" clId="{426F7CFB-A52F-441E-A81C-A2CB52581030}" dt="2025-04-11T09:54:32.972" v="927"/>
        <pc:sldMkLst>
          <pc:docMk/>
          <pc:sldMk cId="630125698" sldId="257"/>
        </pc:sldMkLst>
        <pc:spChg chg="mod">
          <ac:chgData name="daniel.davies6012@gmail.com" userId="24049a8ee9dc5c39" providerId="LiveId" clId="{426F7CFB-A52F-441E-A81C-A2CB52581030}" dt="2025-04-09T22:53:28.803" v="142" actId="255"/>
          <ac:spMkLst>
            <pc:docMk/>
            <pc:sldMk cId="630125698" sldId="257"/>
            <ac:spMk id="3" creationId="{810354A8-E2CB-E58D-75FE-163AB14A3FFD}"/>
          </ac:spMkLst>
        </pc:spChg>
        <pc:picChg chg="mod">
          <ac:chgData name="daniel.davies6012@gmail.com" userId="24049a8ee9dc5c39" providerId="LiveId" clId="{426F7CFB-A52F-441E-A81C-A2CB52581030}" dt="2025-04-09T22:49:55.780" v="131" actId="1076"/>
          <ac:picMkLst>
            <pc:docMk/>
            <pc:sldMk cId="630125698" sldId="257"/>
            <ac:picMk id="5" creationId="{2A0A2CF4-94E9-598A-F558-85572B92B9AE}"/>
          </ac:picMkLst>
        </pc:picChg>
        <pc:picChg chg="add mod">
          <ac:chgData name="daniel.davies6012@gmail.com" userId="24049a8ee9dc5c39" providerId="LiveId" clId="{426F7CFB-A52F-441E-A81C-A2CB52581030}" dt="2025-04-09T22:50:02.379" v="133" actId="14100"/>
          <ac:picMkLst>
            <pc:docMk/>
            <pc:sldMk cId="630125698" sldId="257"/>
            <ac:picMk id="7" creationId="{D66BDC1B-EAAA-F173-2ECF-10B41FD443E2}"/>
          </ac:picMkLst>
        </pc:picChg>
        <pc:picChg chg="add del mod">
          <ac:chgData name="daniel.davies6012@gmail.com" userId="24049a8ee9dc5c39" providerId="LiveId" clId="{426F7CFB-A52F-441E-A81C-A2CB52581030}" dt="2025-04-11T09:25:04.905" v="883"/>
          <ac:picMkLst>
            <pc:docMk/>
            <pc:sldMk cId="630125698" sldId="257"/>
            <ac:picMk id="9" creationId="{A040D5C5-B356-1777-BBF7-D3F8E2E76D5B}"/>
          </ac:picMkLst>
        </pc:picChg>
        <pc:picChg chg="add del mod ord">
          <ac:chgData name="daniel.davies6012@gmail.com" userId="24049a8ee9dc5c39" providerId="LiveId" clId="{426F7CFB-A52F-441E-A81C-A2CB52581030}" dt="2025-04-11T09:25:09.484" v="884"/>
          <ac:picMkLst>
            <pc:docMk/>
            <pc:sldMk cId="630125698" sldId="257"/>
            <ac:picMk id="12" creationId="{E39E5A9F-0DE2-8099-C4D9-38C1A7507349}"/>
          </ac:picMkLst>
        </pc:picChg>
        <pc:picChg chg="add del mod">
          <ac:chgData name="daniel.davies6012@gmail.com" userId="24049a8ee9dc5c39" providerId="LiveId" clId="{426F7CFB-A52F-441E-A81C-A2CB52581030}" dt="2025-04-11T09:25:45.993" v="886"/>
          <ac:picMkLst>
            <pc:docMk/>
            <pc:sldMk cId="630125698" sldId="257"/>
            <ac:picMk id="13" creationId="{01F6ECEE-C1F6-F1CB-20EE-5DB4A6923BB5}"/>
          </ac:picMkLst>
        </pc:picChg>
        <pc:picChg chg="add del mod ord">
          <ac:chgData name="daniel.davies6012@gmail.com" userId="24049a8ee9dc5c39" providerId="LiveId" clId="{426F7CFB-A52F-441E-A81C-A2CB52581030}" dt="2025-04-11T09:26:58.471" v="887"/>
          <ac:picMkLst>
            <pc:docMk/>
            <pc:sldMk cId="630125698" sldId="257"/>
            <ac:picMk id="16" creationId="{2B887744-B133-0650-0BA0-5A3F3A7D0F91}"/>
          </ac:picMkLst>
        </pc:picChg>
        <pc:picChg chg="add del mod">
          <ac:chgData name="daniel.davies6012@gmail.com" userId="24049a8ee9dc5c39" providerId="LiveId" clId="{426F7CFB-A52F-441E-A81C-A2CB52581030}" dt="2025-04-11T09:43:25.339" v="911"/>
          <ac:picMkLst>
            <pc:docMk/>
            <pc:sldMk cId="630125698" sldId="257"/>
            <ac:picMk id="17" creationId="{9058A870-3A54-2CB8-6922-453404314197}"/>
          </ac:picMkLst>
        </pc:picChg>
        <pc:picChg chg="add del mod ord">
          <ac:chgData name="daniel.davies6012@gmail.com" userId="24049a8ee9dc5c39" providerId="LiveId" clId="{426F7CFB-A52F-441E-A81C-A2CB52581030}" dt="2025-04-11T09:43:48.318" v="912"/>
          <ac:picMkLst>
            <pc:docMk/>
            <pc:sldMk cId="630125698" sldId="257"/>
            <ac:picMk id="34" creationId="{0AA87FEF-8AFE-FCA0-636C-696DBE08D05B}"/>
          </ac:picMkLst>
        </pc:picChg>
        <pc:picChg chg="add del mod">
          <ac:chgData name="daniel.davies6012@gmail.com" userId="24049a8ee9dc5c39" providerId="LiveId" clId="{426F7CFB-A52F-441E-A81C-A2CB52581030}" dt="2025-04-11T09:46:00.552" v="915"/>
          <ac:picMkLst>
            <pc:docMk/>
            <pc:sldMk cId="630125698" sldId="257"/>
            <ac:picMk id="36" creationId="{08BAE0FD-D3FE-E787-4D1F-5E72ADB96D6B}"/>
          </ac:picMkLst>
        </pc:picChg>
        <pc:picChg chg="add del mod">
          <ac:chgData name="daniel.davies6012@gmail.com" userId="24049a8ee9dc5c39" providerId="LiveId" clId="{426F7CFB-A52F-441E-A81C-A2CB52581030}" dt="2025-04-11T09:48:48.667" v="917"/>
          <ac:picMkLst>
            <pc:docMk/>
            <pc:sldMk cId="630125698" sldId="257"/>
            <ac:picMk id="37" creationId="{15001C63-D5E5-3690-A0E4-66EC9009E9C1}"/>
          </ac:picMkLst>
        </pc:picChg>
        <pc:picChg chg="add del mod ord">
          <ac:chgData name="daniel.davies6012@gmail.com" userId="24049a8ee9dc5c39" providerId="LiveId" clId="{426F7CFB-A52F-441E-A81C-A2CB52581030}" dt="2025-04-11T09:49:47.324" v="918"/>
          <ac:picMkLst>
            <pc:docMk/>
            <pc:sldMk cId="630125698" sldId="257"/>
            <ac:picMk id="42" creationId="{C54C85CC-D44F-62CA-AF97-79D5CC851697}"/>
          </ac:picMkLst>
        </pc:picChg>
        <pc:picChg chg="add del mod">
          <ac:chgData name="daniel.davies6012@gmail.com" userId="24049a8ee9dc5c39" providerId="LiveId" clId="{426F7CFB-A52F-441E-A81C-A2CB52581030}" dt="2025-04-11T09:49:53.751" v="920"/>
          <ac:picMkLst>
            <pc:docMk/>
            <pc:sldMk cId="630125698" sldId="257"/>
            <ac:picMk id="43" creationId="{5E065CA7-55C6-6670-7359-996393F75961}"/>
          </ac:picMkLst>
        </pc:picChg>
        <pc:picChg chg="add del mod ord">
          <ac:chgData name="daniel.davies6012@gmail.com" userId="24049a8ee9dc5c39" providerId="LiveId" clId="{426F7CFB-A52F-441E-A81C-A2CB52581030}" dt="2025-04-11T09:50:54.311" v="921"/>
          <ac:picMkLst>
            <pc:docMk/>
            <pc:sldMk cId="630125698" sldId="257"/>
            <ac:picMk id="46" creationId="{AD3F39C0-1471-B329-257C-4FBE49B6D5F8}"/>
          </ac:picMkLst>
        </pc:picChg>
        <pc:picChg chg="add del mod">
          <ac:chgData name="daniel.davies6012@gmail.com" userId="24049a8ee9dc5c39" providerId="LiveId" clId="{426F7CFB-A52F-441E-A81C-A2CB52581030}" dt="2025-04-11T09:50:59.806" v="923"/>
          <ac:picMkLst>
            <pc:docMk/>
            <pc:sldMk cId="630125698" sldId="257"/>
            <ac:picMk id="47" creationId="{C7686364-80E9-F3C4-0803-DD3BB3011DA1}"/>
          </ac:picMkLst>
        </pc:picChg>
        <pc:picChg chg="add del mod ord">
          <ac:chgData name="daniel.davies6012@gmail.com" userId="24049a8ee9dc5c39" providerId="LiveId" clId="{426F7CFB-A52F-441E-A81C-A2CB52581030}" dt="2025-04-11T09:52:40.534" v="924"/>
          <ac:picMkLst>
            <pc:docMk/>
            <pc:sldMk cId="630125698" sldId="257"/>
            <ac:picMk id="50" creationId="{F0A83FA6-FE60-8426-CA4B-45D06A41B5AE}"/>
          </ac:picMkLst>
        </pc:picChg>
        <pc:picChg chg="add del mod">
          <ac:chgData name="daniel.davies6012@gmail.com" userId="24049a8ee9dc5c39" providerId="LiveId" clId="{426F7CFB-A52F-441E-A81C-A2CB52581030}" dt="2025-04-11T09:53:06" v="926"/>
          <ac:picMkLst>
            <pc:docMk/>
            <pc:sldMk cId="630125698" sldId="257"/>
            <ac:picMk id="51" creationId="{8B0F92F1-4FC1-C534-ED8C-774F1047E542}"/>
          </ac:picMkLst>
        </pc:picChg>
        <pc:picChg chg="add del mod ord">
          <ac:chgData name="daniel.davies6012@gmail.com" userId="24049a8ee9dc5c39" providerId="LiveId" clId="{426F7CFB-A52F-441E-A81C-A2CB52581030}" dt="2025-04-11T09:54:32.972" v="927"/>
          <ac:picMkLst>
            <pc:docMk/>
            <pc:sldMk cId="630125698" sldId="257"/>
            <ac:picMk id="54" creationId="{A3482D12-A64C-351D-45CC-473577A84AD0}"/>
          </ac:picMkLst>
        </pc:picChg>
        <pc:picChg chg="add mod">
          <ac:chgData name="daniel.davies6012@gmail.com" userId="24049a8ee9dc5c39" providerId="LiveId" clId="{426F7CFB-A52F-441E-A81C-A2CB52581030}" dt="2025-04-11T09:54:32.972" v="927"/>
          <ac:picMkLst>
            <pc:docMk/>
            <pc:sldMk cId="630125698" sldId="257"/>
            <ac:picMk id="55" creationId="{FD452F23-86D0-AED7-5C85-A3FC08F0B70F}"/>
          </ac:picMkLst>
        </pc:picChg>
      </pc:sldChg>
      <pc:sldChg chg="addSp delSp modSp new mod ord modTransition modAnim">
        <pc:chgData name="daniel.davies6012@gmail.com" userId="24049a8ee9dc5c39" providerId="LiveId" clId="{426F7CFB-A52F-441E-A81C-A2CB52581030}" dt="2025-04-11T14:25:42.695" v="2105"/>
        <pc:sldMkLst>
          <pc:docMk/>
          <pc:sldMk cId="4122459866" sldId="258"/>
        </pc:sldMkLst>
        <pc:spChg chg="mod">
          <ac:chgData name="daniel.davies6012@gmail.com" userId="24049a8ee9dc5c39" providerId="LiveId" clId="{426F7CFB-A52F-441E-A81C-A2CB52581030}" dt="2025-04-09T22:52:29.772" v="139" actId="2711"/>
          <ac:spMkLst>
            <pc:docMk/>
            <pc:sldMk cId="4122459866" sldId="258"/>
            <ac:spMk id="2" creationId="{38D5E18A-317F-8AC1-C5B2-BC2DB0E3D047}"/>
          </ac:spMkLst>
        </pc:spChg>
        <pc:spChg chg="mod">
          <ac:chgData name="daniel.davies6012@gmail.com" userId="24049a8ee9dc5c39" providerId="LiveId" clId="{426F7CFB-A52F-441E-A81C-A2CB52581030}" dt="2025-04-11T14:23:09.028" v="2102" actId="20577"/>
          <ac:spMkLst>
            <pc:docMk/>
            <pc:sldMk cId="4122459866" sldId="258"/>
            <ac:spMk id="3" creationId="{8C1B3D32-F612-0431-A459-3B017F6C41F9}"/>
          </ac:spMkLst>
        </pc:spChg>
        <pc:picChg chg="add del mod">
          <ac:chgData name="daniel.davies6012@gmail.com" userId="24049a8ee9dc5c39" providerId="LiveId" clId="{426F7CFB-A52F-441E-A81C-A2CB52581030}" dt="2025-04-11T09:41:10.659" v="908"/>
          <ac:picMkLst>
            <pc:docMk/>
            <pc:sldMk cId="4122459866" sldId="258"/>
            <ac:picMk id="16" creationId="{67EDF285-DDBD-9F3F-EDFE-AD4BC371493A}"/>
          </ac:picMkLst>
        </pc:picChg>
        <pc:picChg chg="add del mod ord">
          <ac:chgData name="daniel.davies6012@gmail.com" userId="24049a8ee9dc5c39" providerId="LiveId" clId="{426F7CFB-A52F-441E-A81C-A2CB52581030}" dt="2025-04-11T09:41:35.717" v="909"/>
          <ac:picMkLst>
            <pc:docMk/>
            <pc:sldMk cId="4122459866" sldId="258"/>
            <ac:picMk id="21" creationId="{1D8F93A1-E2B0-6926-4589-8B0BCDD39B0D}"/>
          </ac:picMkLst>
        </pc:picChg>
        <pc:picChg chg="add del mod">
          <ac:chgData name="daniel.davies6012@gmail.com" userId="24049a8ee9dc5c39" providerId="LiveId" clId="{426F7CFB-A52F-441E-A81C-A2CB52581030}" dt="2025-04-11T14:25:18.920" v="2104"/>
          <ac:picMkLst>
            <pc:docMk/>
            <pc:sldMk cId="4122459866" sldId="258"/>
            <ac:picMk id="22" creationId="{D51FCCED-9518-A86E-36E6-E87F6747ADBE}"/>
          </ac:picMkLst>
        </pc:picChg>
        <pc:picChg chg="add del mod ord">
          <ac:chgData name="daniel.davies6012@gmail.com" userId="24049a8ee9dc5c39" providerId="LiveId" clId="{426F7CFB-A52F-441E-A81C-A2CB52581030}" dt="2025-04-11T14:25:42.695" v="2105"/>
          <ac:picMkLst>
            <pc:docMk/>
            <pc:sldMk cId="4122459866" sldId="258"/>
            <ac:picMk id="47" creationId="{0652A488-A0B0-17D8-9696-F89F8EC61A00}"/>
          </ac:picMkLst>
        </pc:picChg>
        <pc:picChg chg="add mod">
          <ac:chgData name="daniel.davies6012@gmail.com" userId="24049a8ee9dc5c39" providerId="LiveId" clId="{426F7CFB-A52F-441E-A81C-A2CB52581030}" dt="2025-04-11T14:25:42.695" v="2105"/>
          <ac:picMkLst>
            <pc:docMk/>
            <pc:sldMk cId="4122459866" sldId="258"/>
            <ac:picMk id="48" creationId="{E658A7D5-7399-9208-9321-13B9A705C387}"/>
          </ac:picMkLst>
        </pc:picChg>
      </pc:sldChg>
      <pc:sldChg chg="addSp delSp modSp new mod modTransition modAnim">
        <pc:chgData name="daniel.davies6012@gmail.com" userId="24049a8ee9dc5c39" providerId="LiveId" clId="{426F7CFB-A52F-441E-A81C-A2CB52581030}" dt="2025-04-11T14:16:21.339" v="1951" actId="5793"/>
        <pc:sldMkLst>
          <pc:docMk/>
          <pc:sldMk cId="2288801243" sldId="259"/>
        </pc:sldMkLst>
        <pc:spChg chg="mod">
          <ac:chgData name="daniel.davies6012@gmail.com" userId="24049a8ee9dc5c39" providerId="LiveId" clId="{426F7CFB-A52F-441E-A81C-A2CB52581030}" dt="2025-04-09T23:06:49.321" v="505" actId="122"/>
          <ac:spMkLst>
            <pc:docMk/>
            <pc:sldMk cId="2288801243" sldId="259"/>
            <ac:spMk id="2" creationId="{5F686B93-9376-C67F-475C-BEAB8E191E49}"/>
          </ac:spMkLst>
        </pc:spChg>
        <pc:spChg chg="mod">
          <ac:chgData name="daniel.davies6012@gmail.com" userId="24049a8ee9dc5c39" providerId="LiveId" clId="{426F7CFB-A52F-441E-A81C-A2CB52581030}" dt="2025-04-11T14:16:21.339" v="1951" actId="5793"/>
          <ac:spMkLst>
            <pc:docMk/>
            <pc:sldMk cId="2288801243" sldId="259"/>
            <ac:spMk id="3" creationId="{25DAF0A8-FD6C-6D82-14B4-8B3199DBE24C}"/>
          </ac:spMkLst>
        </pc:spChg>
        <pc:picChg chg="add mod">
          <ac:chgData name="daniel.davies6012@gmail.com" userId="24049a8ee9dc5c39" providerId="LiveId" clId="{426F7CFB-A52F-441E-A81C-A2CB52581030}" dt="2025-04-09T23:08:48.086" v="523" actId="1076"/>
          <ac:picMkLst>
            <pc:docMk/>
            <pc:sldMk cId="2288801243" sldId="259"/>
            <ac:picMk id="5" creationId="{D9313FF5-EF3A-BC83-51C1-F38B1EEE8CB7}"/>
          </ac:picMkLst>
        </pc:picChg>
        <pc:picChg chg="add mod">
          <ac:chgData name="daniel.davies6012@gmail.com" userId="24049a8ee9dc5c39" providerId="LiveId" clId="{426F7CFB-A52F-441E-A81C-A2CB52581030}" dt="2025-04-09T23:08:36.656" v="520" actId="14100"/>
          <ac:picMkLst>
            <pc:docMk/>
            <pc:sldMk cId="2288801243" sldId="259"/>
            <ac:picMk id="7" creationId="{8D1270D3-9025-B2A3-6C03-7AB5A4091E9F}"/>
          </ac:picMkLst>
        </pc:picChg>
        <pc:picChg chg="add del mod">
          <ac:chgData name="daniel.davies6012@gmail.com" userId="24049a8ee9dc5c39" providerId="LiveId" clId="{426F7CFB-A52F-441E-A81C-A2CB52581030}" dt="2025-04-11T10:27:25.772" v="930"/>
          <ac:picMkLst>
            <pc:docMk/>
            <pc:sldMk cId="2288801243" sldId="259"/>
            <ac:picMk id="20" creationId="{66B05C47-81A9-C99E-2F03-347ACAFC9136}"/>
          </ac:picMkLst>
        </pc:picChg>
        <pc:picChg chg="add del mod ord">
          <ac:chgData name="daniel.davies6012@gmail.com" userId="24049a8ee9dc5c39" providerId="LiveId" clId="{426F7CFB-A52F-441E-A81C-A2CB52581030}" dt="2025-04-11T10:28:25.170" v="931"/>
          <ac:picMkLst>
            <pc:docMk/>
            <pc:sldMk cId="2288801243" sldId="259"/>
            <ac:picMk id="23" creationId="{F2018EFE-B975-57CE-3130-FA029AA6B03A}"/>
          </ac:picMkLst>
        </pc:picChg>
        <pc:picChg chg="add del mod">
          <ac:chgData name="daniel.davies6012@gmail.com" userId="24049a8ee9dc5c39" providerId="LiveId" clId="{426F7CFB-A52F-441E-A81C-A2CB52581030}" dt="2025-04-11T10:29:53.611" v="933"/>
          <ac:picMkLst>
            <pc:docMk/>
            <pc:sldMk cId="2288801243" sldId="259"/>
            <ac:picMk id="24" creationId="{5064FB02-84B2-C027-A041-8DC0BF2BB09C}"/>
          </ac:picMkLst>
        </pc:picChg>
        <pc:picChg chg="add del mod ord">
          <ac:chgData name="daniel.davies6012@gmail.com" userId="24049a8ee9dc5c39" providerId="LiveId" clId="{426F7CFB-A52F-441E-A81C-A2CB52581030}" dt="2025-04-11T10:30:31.188" v="934"/>
          <ac:picMkLst>
            <pc:docMk/>
            <pc:sldMk cId="2288801243" sldId="259"/>
            <ac:picMk id="29" creationId="{3DD45DE4-5264-2816-B92A-1D7FBFDEBD33}"/>
          </ac:picMkLst>
        </pc:picChg>
        <pc:picChg chg="add del mod">
          <ac:chgData name="daniel.davies6012@gmail.com" userId="24049a8ee9dc5c39" providerId="LiveId" clId="{426F7CFB-A52F-441E-A81C-A2CB52581030}" dt="2025-04-11T10:30:34.599" v="936"/>
          <ac:picMkLst>
            <pc:docMk/>
            <pc:sldMk cId="2288801243" sldId="259"/>
            <ac:picMk id="30" creationId="{B2A2BFD8-A0CB-6920-54E1-AA0D9539FF65}"/>
          </ac:picMkLst>
        </pc:picChg>
        <pc:picChg chg="add del mod ord">
          <ac:chgData name="daniel.davies6012@gmail.com" userId="24049a8ee9dc5c39" providerId="LiveId" clId="{426F7CFB-A52F-441E-A81C-A2CB52581030}" dt="2025-04-11T10:31:23.969" v="937"/>
          <ac:picMkLst>
            <pc:docMk/>
            <pc:sldMk cId="2288801243" sldId="259"/>
            <ac:picMk id="33" creationId="{94C7A63C-88CF-99E1-A267-1729758AB35F}"/>
          </ac:picMkLst>
        </pc:picChg>
        <pc:picChg chg="add mod">
          <ac:chgData name="daniel.davies6012@gmail.com" userId="24049a8ee9dc5c39" providerId="LiveId" clId="{426F7CFB-A52F-441E-A81C-A2CB52581030}" dt="2025-04-11T10:31:23.969" v="937"/>
          <ac:picMkLst>
            <pc:docMk/>
            <pc:sldMk cId="2288801243" sldId="259"/>
            <ac:picMk id="34" creationId="{A1B91FCC-2BE8-B1DE-B8B6-4F78B243D930}"/>
          </ac:picMkLst>
        </pc:picChg>
      </pc:sldChg>
      <pc:sldChg chg="addSp delSp modSp new mod modTransition modAnim">
        <pc:chgData name="daniel.davies6012@gmail.com" userId="24049a8ee9dc5c39" providerId="LiveId" clId="{426F7CFB-A52F-441E-A81C-A2CB52581030}" dt="2025-04-11T11:30:27.287" v="1223"/>
        <pc:sldMkLst>
          <pc:docMk/>
          <pc:sldMk cId="3727074558" sldId="260"/>
        </pc:sldMkLst>
        <pc:spChg chg="mod">
          <ac:chgData name="daniel.davies6012@gmail.com" userId="24049a8ee9dc5c39" providerId="LiveId" clId="{426F7CFB-A52F-441E-A81C-A2CB52581030}" dt="2025-04-09T23:24:43.483" v="577" actId="1076"/>
          <ac:spMkLst>
            <pc:docMk/>
            <pc:sldMk cId="3727074558" sldId="260"/>
            <ac:spMk id="2" creationId="{B8FA49E6-6E23-6F25-8794-EFB60291B140}"/>
          </ac:spMkLst>
        </pc:spChg>
        <pc:spChg chg="mod">
          <ac:chgData name="daniel.davies6012@gmail.com" userId="24049a8ee9dc5c39" providerId="LiveId" clId="{426F7CFB-A52F-441E-A81C-A2CB52581030}" dt="2025-04-11T11:29:32.760" v="1216" actId="20577"/>
          <ac:spMkLst>
            <pc:docMk/>
            <pc:sldMk cId="3727074558" sldId="260"/>
            <ac:spMk id="3" creationId="{794559D0-A33B-0E9E-9AC4-AFB5E28696D2}"/>
          </ac:spMkLst>
        </pc:spChg>
        <pc:picChg chg="add del mod">
          <ac:chgData name="daniel.davies6012@gmail.com" userId="24049a8ee9dc5c39" providerId="LiveId" clId="{426F7CFB-A52F-441E-A81C-A2CB52581030}" dt="2025-04-11T10:44:30.545" v="940"/>
          <ac:picMkLst>
            <pc:docMk/>
            <pc:sldMk cId="3727074558" sldId="260"/>
            <ac:picMk id="15" creationId="{042C527B-8D8F-3A51-C71F-6C29D10D772B}"/>
          </ac:picMkLst>
        </pc:picChg>
        <pc:picChg chg="add del mod ord">
          <ac:chgData name="daniel.davies6012@gmail.com" userId="24049a8ee9dc5c39" providerId="LiveId" clId="{426F7CFB-A52F-441E-A81C-A2CB52581030}" dt="2025-04-11T10:46:28.659" v="941"/>
          <ac:picMkLst>
            <pc:docMk/>
            <pc:sldMk cId="3727074558" sldId="260"/>
            <ac:picMk id="20" creationId="{2E28D8FA-F80B-10B4-87C2-DA4DB0033376}"/>
          </ac:picMkLst>
        </pc:picChg>
        <pc:picChg chg="add del mod">
          <ac:chgData name="daniel.davies6012@gmail.com" userId="24049a8ee9dc5c39" providerId="LiveId" clId="{426F7CFB-A52F-441E-A81C-A2CB52581030}" dt="2025-04-11T11:12:40.692" v="943"/>
          <ac:picMkLst>
            <pc:docMk/>
            <pc:sldMk cId="3727074558" sldId="260"/>
            <ac:picMk id="21" creationId="{A13E4D47-CA25-3855-9E76-FA64FC5657FF}"/>
          </ac:picMkLst>
        </pc:picChg>
        <pc:picChg chg="add del mod ord">
          <ac:chgData name="daniel.davies6012@gmail.com" userId="24049a8ee9dc5c39" providerId="LiveId" clId="{426F7CFB-A52F-441E-A81C-A2CB52581030}" dt="2025-04-11T11:12:50.540" v="944"/>
          <ac:picMkLst>
            <pc:docMk/>
            <pc:sldMk cId="3727074558" sldId="260"/>
            <ac:picMk id="31" creationId="{6FFEDE41-7932-F3E4-7839-A8433581845B}"/>
          </ac:picMkLst>
        </pc:picChg>
        <pc:picChg chg="add del mod">
          <ac:chgData name="daniel.davies6012@gmail.com" userId="24049a8ee9dc5c39" providerId="LiveId" clId="{426F7CFB-A52F-441E-A81C-A2CB52581030}" dt="2025-04-11T11:12:57.823" v="946"/>
          <ac:picMkLst>
            <pc:docMk/>
            <pc:sldMk cId="3727074558" sldId="260"/>
            <ac:picMk id="32" creationId="{D70A5847-2938-BC0F-AEF8-A53883E951EE}"/>
          </ac:picMkLst>
        </pc:picChg>
        <pc:picChg chg="add del mod ord">
          <ac:chgData name="daniel.davies6012@gmail.com" userId="24049a8ee9dc5c39" providerId="LiveId" clId="{426F7CFB-A52F-441E-A81C-A2CB52581030}" dt="2025-04-11T11:13:07.862" v="947"/>
          <ac:picMkLst>
            <pc:docMk/>
            <pc:sldMk cId="3727074558" sldId="260"/>
            <ac:picMk id="35" creationId="{ADD85085-79AC-9E38-8E4F-8EE1025E1EFC}"/>
          </ac:picMkLst>
        </pc:picChg>
        <pc:picChg chg="add del mod">
          <ac:chgData name="daniel.davies6012@gmail.com" userId="24049a8ee9dc5c39" providerId="LiveId" clId="{426F7CFB-A52F-441E-A81C-A2CB52581030}" dt="2025-04-11T11:13:36.877" v="949"/>
          <ac:picMkLst>
            <pc:docMk/>
            <pc:sldMk cId="3727074558" sldId="260"/>
            <ac:picMk id="36" creationId="{43F793A7-3DEF-11C0-85B9-6144EFFCC2FE}"/>
          </ac:picMkLst>
        </pc:picChg>
        <pc:picChg chg="add del mod ord">
          <ac:chgData name="daniel.davies6012@gmail.com" userId="24049a8ee9dc5c39" providerId="LiveId" clId="{426F7CFB-A52F-441E-A81C-A2CB52581030}" dt="2025-04-11T11:14:25.955" v="950"/>
          <ac:picMkLst>
            <pc:docMk/>
            <pc:sldMk cId="3727074558" sldId="260"/>
            <ac:picMk id="39" creationId="{E53978DC-83BA-B0D2-F41D-6B6ADFEF186D}"/>
          </ac:picMkLst>
        </pc:picChg>
        <pc:picChg chg="add del mod">
          <ac:chgData name="daniel.davies6012@gmail.com" userId="24049a8ee9dc5c39" providerId="LiveId" clId="{426F7CFB-A52F-441E-A81C-A2CB52581030}" dt="2025-04-11T11:14:30.664" v="952"/>
          <ac:picMkLst>
            <pc:docMk/>
            <pc:sldMk cId="3727074558" sldId="260"/>
            <ac:picMk id="40" creationId="{95EAE4E3-800F-3788-3BDA-F9B35BB2B80F}"/>
          </ac:picMkLst>
        </pc:picChg>
        <pc:picChg chg="add del mod ord">
          <ac:chgData name="daniel.davies6012@gmail.com" userId="24049a8ee9dc5c39" providerId="LiveId" clId="{426F7CFB-A52F-441E-A81C-A2CB52581030}" dt="2025-04-11T11:19:51.565" v="953"/>
          <ac:picMkLst>
            <pc:docMk/>
            <pc:sldMk cId="3727074558" sldId="260"/>
            <ac:picMk id="43" creationId="{AB3F1D65-BE82-A21C-ACEA-E7877944E4AE}"/>
          </ac:picMkLst>
        </pc:picChg>
        <pc:picChg chg="add mod">
          <ac:chgData name="daniel.davies6012@gmail.com" userId="24049a8ee9dc5c39" providerId="LiveId" clId="{426F7CFB-A52F-441E-A81C-A2CB52581030}" dt="2025-04-11T11:19:51.565" v="953"/>
          <ac:picMkLst>
            <pc:docMk/>
            <pc:sldMk cId="3727074558" sldId="260"/>
            <ac:picMk id="44" creationId="{1371ADC3-425C-BE4F-3C35-9D12ED7A756B}"/>
          </ac:picMkLst>
        </pc:picChg>
      </pc:sldChg>
      <pc:sldChg chg="addSp delSp modSp new mod ord modTransition modAnim">
        <pc:chgData name="daniel.davies6012@gmail.com" userId="24049a8ee9dc5c39" providerId="LiveId" clId="{426F7CFB-A52F-441E-A81C-A2CB52581030}" dt="2025-04-11T13:35:41.753" v="1665" actId="20577"/>
        <pc:sldMkLst>
          <pc:docMk/>
          <pc:sldMk cId="2474155229" sldId="261"/>
        </pc:sldMkLst>
        <pc:spChg chg="mod">
          <ac:chgData name="daniel.davies6012@gmail.com" userId="24049a8ee9dc5c39" providerId="LiveId" clId="{426F7CFB-A52F-441E-A81C-A2CB52581030}" dt="2025-04-11T11:51:27.260" v="1289" actId="122"/>
          <ac:spMkLst>
            <pc:docMk/>
            <pc:sldMk cId="2474155229" sldId="261"/>
            <ac:spMk id="2" creationId="{829AD30B-5E53-C557-CE4B-577F4D423666}"/>
          </ac:spMkLst>
        </pc:spChg>
        <pc:spChg chg="mod">
          <ac:chgData name="daniel.davies6012@gmail.com" userId="24049a8ee9dc5c39" providerId="LiveId" clId="{426F7CFB-A52F-441E-A81C-A2CB52581030}" dt="2025-04-11T13:35:41.753" v="1665" actId="20577"/>
          <ac:spMkLst>
            <pc:docMk/>
            <pc:sldMk cId="2474155229" sldId="261"/>
            <ac:spMk id="3" creationId="{57619812-39D0-A402-1235-7C9191CBC29A}"/>
          </ac:spMkLst>
        </pc:spChg>
        <pc:picChg chg="add del mod">
          <ac:chgData name="daniel.davies6012@gmail.com" userId="24049a8ee9dc5c39" providerId="LiveId" clId="{426F7CFB-A52F-441E-A81C-A2CB52581030}" dt="2025-04-11T12:50:40.781" v="1471" actId="21"/>
          <ac:picMkLst>
            <pc:docMk/>
            <pc:sldMk cId="2474155229" sldId="261"/>
            <ac:picMk id="5" creationId="{0999DFC8-C6D9-BEE6-8460-F025C7EF8C7D}"/>
          </ac:picMkLst>
        </pc:picChg>
        <pc:picChg chg="add del mod">
          <ac:chgData name="daniel.davies6012@gmail.com" userId="24049a8ee9dc5c39" providerId="LiveId" clId="{426F7CFB-A52F-441E-A81C-A2CB52581030}" dt="2025-04-11T12:50:40.781" v="1471" actId="21"/>
          <ac:picMkLst>
            <pc:docMk/>
            <pc:sldMk cId="2474155229" sldId="261"/>
            <ac:picMk id="7" creationId="{E5689119-1638-1576-B3C7-E2A5046C37DC}"/>
          </ac:picMkLst>
        </pc:picChg>
        <pc:picChg chg="add mod">
          <ac:chgData name="daniel.davies6012@gmail.com" userId="24049a8ee9dc5c39" providerId="LiveId" clId="{426F7CFB-A52F-441E-A81C-A2CB52581030}" dt="2025-04-11T12:51:10.169" v="1478" actId="1076"/>
          <ac:picMkLst>
            <pc:docMk/>
            <pc:sldMk cId="2474155229" sldId="261"/>
            <ac:picMk id="9" creationId="{7B16E1A7-03FB-A979-2650-16777EEBE516}"/>
          </ac:picMkLst>
        </pc:picChg>
        <pc:picChg chg="add mod">
          <ac:chgData name="daniel.davies6012@gmail.com" userId="24049a8ee9dc5c39" providerId="LiveId" clId="{426F7CFB-A52F-441E-A81C-A2CB52581030}" dt="2025-04-11T12:51:55.765" v="1486" actId="1076"/>
          <ac:picMkLst>
            <pc:docMk/>
            <pc:sldMk cId="2474155229" sldId="261"/>
            <ac:picMk id="11" creationId="{13E49466-7107-CE62-055A-A59FBCA3095C}"/>
          </ac:picMkLst>
        </pc:picChg>
        <pc:picChg chg="add del mod">
          <ac:chgData name="daniel.davies6012@gmail.com" userId="24049a8ee9dc5c39" providerId="LiveId" clId="{426F7CFB-A52F-441E-A81C-A2CB52581030}" dt="2025-04-11T13:08:08.408" v="1550"/>
          <ac:picMkLst>
            <pc:docMk/>
            <pc:sldMk cId="2474155229" sldId="261"/>
            <ac:picMk id="14" creationId="{B13A1D07-8597-0876-C7EC-1634F7682013}"/>
          </ac:picMkLst>
        </pc:picChg>
        <pc:picChg chg="add del mod ord">
          <ac:chgData name="daniel.davies6012@gmail.com" userId="24049a8ee9dc5c39" providerId="LiveId" clId="{426F7CFB-A52F-441E-A81C-A2CB52581030}" dt="2025-04-11T13:09:03.863" v="1551"/>
          <ac:picMkLst>
            <pc:docMk/>
            <pc:sldMk cId="2474155229" sldId="261"/>
            <ac:picMk id="16" creationId="{5EFC151D-29A0-128C-9F5C-29EC6C8C270C}"/>
          </ac:picMkLst>
        </pc:picChg>
        <pc:picChg chg="add del mod">
          <ac:chgData name="daniel.davies6012@gmail.com" userId="24049a8ee9dc5c39" providerId="LiveId" clId="{426F7CFB-A52F-441E-A81C-A2CB52581030}" dt="2025-04-11T13:12:17.529" v="1594"/>
          <ac:picMkLst>
            <pc:docMk/>
            <pc:sldMk cId="2474155229" sldId="261"/>
            <ac:picMk id="17" creationId="{ED038666-7ECF-29A6-5E48-E22B96E25FF6}"/>
          </ac:picMkLst>
        </pc:picChg>
        <pc:picChg chg="add del mod ord">
          <ac:chgData name="daniel.davies6012@gmail.com" userId="24049a8ee9dc5c39" providerId="LiveId" clId="{426F7CFB-A52F-441E-A81C-A2CB52581030}" dt="2025-04-11T13:12:49.321" v="1595"/>
          <ac:picMkLst>
            <pc:docMk/>
            <pc:sldMk cId="2474155229" sldId="261"/>
            <ac:picMk id="21" creationId="{54CD4914-D72F-ABCC-ED95-E845992A9634}"/>
          </ac:picMkLst>
        </pc:picChg>
        <pc:picChg chg="add del mod">
          <ac:chgData name="daniel.davies6012@gmail.com" userId="24049a8ee9dc5c39" providerId="LiveId" clId="{426F7CFB-A52F-441E-A81C-A2CB52581030}" dt="2025-04-11T13:12:54.633" v="1597"/>
          <ac:picMkLst>
            <pc:docMk/>
            <pc:sldMk cId="2474155229" sldId="261"/>
            <ac:picMk id="22" creationId="{67850736-889E-4F99-F4B9-A1C1E8E8CF8C}"/>
          </ac:picMkLst>
        </pc:picChg>
        <pc:picChg chg="add del mod ord">
          <ac:chgData name="daniel.davies6012@gmail.com" userId="24049a8ee9dc5c39" providerId="LiveId" clId="{426F7CFB-A52F-441E-A81C-A2CB52581030}" dt="2025-04-11T13:15:06.927" v="1598"/>
          <ac:picMkLst>
            <pc:docMk/>
            <pc:sldMk cId="2474155229" sldId="261"/>
            <ac:picMk id="25" creationId="{E9BB0778-2F88-12E9-E4F1-840C1B0E02AD}"/>
          </ac:picMkLst>
        </pc:picChg>
        <pc:picChg chg="add del mod">
          <ac:chgData name="daniel.davies6012@gmail.com" userId="24049a8ee9dc5c39" providerId="LiveId" clId="{426F7CFB-A52F-441E-A81C-A2CB52581030}" dt="2025-04-11T13:16:49.912" v="1600"/>
          <ac:picMkLst>
            <pc:docMk/>
            <pc:sldMk cId="2474155229" sldId="261"/>
            <ac:picMk id="26" creationId="{2FF60F91-BE56-8C4A-7BE4-C02327885D49}"/>
          </ac:picMkLst>
        </pc:picChg>
        <pc:picChg chg="add del mod ord">
          <ac:chgData name="daniel.davies6012@gmail.com" userId="24049a8ee9dc5c39" providerId="LiveId" clId="{426F7CFB-A52F-441E-A81C-A2CB52581030}" dt="2025-04-11T13:17:48.220" v="1601"/>
          <ac:picMkLst>
            <pc:docMk/>
            <pc:sldMk cId="2474155229" sldId="261"/>
            <ac:picMk id="31" creationId="{0214C702-21E0-1962-E770-80FC32B4E236}"/>
          </ac:picMkLst>
        </pc:picChg>
        <pc:picChg chg="add del mod">
          <ac:chgData name="daniel.davies6012@gmail.com" userId="24049a8ee9dc5c39" providerId="LiveId" clId="{426F7CFB-A52F-441E-A81C-A2CB52581030}" dt="2025-04-11T13:17:52.220" v="1603"/>
          <ac:picMkLst>
            <pc:docMk/>
            <pc:sldMk cId="2474155229" sldId="261"/>
            <ac:picMk id="32" creationId="{449F1911-C146-0FC7-01D1-4D8009268A97}"/>
          </ac:picMkLst>
        </pc:picChg>
        <pc:picChg chg="add del mod ord">
          <ac:chgData name="daniel.davies6012@gmail.com" userId="24049a8ee9dc5c39" providerId="LiveId" clId="{426F7CFB-A52F-441E-A81C-A2CB52581030}" dt="2025-04-11T13:19:22.705" v="1604"/>
          <ac:picMkLst>
            <pc:docMk/>
            <pc:sldMk cId="2474155229" sldId="261"/>
            <ac:picMk id="35" creationId="{C91D42BA-A137-CD13-D55D-1B68B8C756B4}"/>
          </ac:picMkLst>
        </pc:picChg>
        <pc:picChg chg="add del mod">
          <ac:chgData name="daniel.davies6012@gmail.com" userId="24049a8ee9dc5c39" providerId="LiveId" clId="{426F7CFB-A52F-441E-A81C-A2CB52581030}" dt="2025-04-11T13:19:54.792" v="1606"/>
          <ac:picMkLst>
            <pc:docMk/>
            <pc:sldMk cId="2474155229" sldId="261"/>
            <ac:picMk id="36" creationId="{046D1B0F-AC77-4F60-8CC9-79E52559F94B}"/>
          </ac:picMkLst>
        </pc:picChg>
        <pc:picChg chg="add del mod ord">
          <ac:chgData name="daniel.davies6012@gmail.com" userId="24049a8ee9dc5c39" providerId="LiveId" clId="{426F7CFB-A52F-441E-A81C-A2CB52581030}" dt="2025-04-11T13:22:02.957" v="1607"/>
          <ac:picMkLst>
            <pc:docMk/>
            <pc:sldMk cId="2474155229" sldId="261"/>
            <ac:picMk id="39" creationId="{7D6EFE75-AF65-6608-346B-70D34E893F36}"/>
          </ac:picMkLst>
        </pc:picChg>
        <pc:picChg chg="add del mod">
          <ac:chgData name="daniel.davies6012@gmail.com" userId="24049a8ee9dc5c39" providerId="LiveId" clId="{426F7CFB-A52F-441E-A81C-A2CB52581030}" dt="2025-04-11T13:31:27.498" v="1609"/>
          <ac:picMkLst>
            <pc:docMk/>
            <pc:sldMk cId="2474155229" sldId="261"/>
            <ac:picMk id="40" creationId="{BCAC0EE0-BB3E-4A18-74C4-D017EF9C78B6}"/>
          </ac:picMkLst>
        </pc:picChg>
        <pc:picChg chg="add del mod ord">
          <ac:chgData name="daniel.davies6012@gmail.com" userId="24049a8ee9dc5c39" providerId="LiveId" clId="{426F7CFB-A52F-441E-A81C-A2CB52581030}" dt="2025-04-11T13:32:13.056" v="1610"/>
          <ac:picMkLst>
            <pc:docMk/>
            <pc:sldMk cId="2474155229" sldId="261"/>
            <ac:picMk id="46" creationId="{4543E192-B409-14A6-26C2-9A24DBFEFF75}"/>
          </ac:picMkLst>
        </pc:picChg>
        <pc:picChg chg="add del mod">
          <ac:chgData name="daniel.davies6012@gmail.com" userId="24049a8ee9dc5c39" providerId="LiveId" clId="{426F7CFB-A52F-441E-A81C-A2CB52581030}" dt="2025-04-11T13:32:15.548" v="1612"/>
          <ac:picMkLst>
            <pc:docMk/>
            <pc:sldMk cId="2474155229" sldId="261"/>
            <ac:picMk id="47" creationId="{9B18A660-2AC1-E41E-8F24-142DFB71A0D5}"/>
          </ac:picMkLst>
        </pc:picChg>
        <pc:picChg chg="add del mod ord">
          <ac:chgData name="daniel.davies6012@gmail.com" userId="24049a8ee9dc5c39" providerId="LiveId" clId="{426F7CFB-A52F-441E-A81C-A2CB52581030}" dt="2025-04-11T13:35:29.514" v="1613"/>
          <ac:picMkLst>
            <pc:docMk/>
            <pc:sldMk cId="2474155229" sldId="261"/>
            <ac:picMk id="50" creationId="{1E95912D-7332-6522-07DC-20E7D3BD615D}"/>
          </ac:picMkLst>
        </pc:picChg>
        <pc:picChg chg="add mod">
          <ac:chgData name="daniel.davies6012@gmail.com" userId="24049a8ee9dc5c39" providerId="LiveId" clId="{426F7CFB-A52F-441E-A81C-A2CB52581030}" dt="2025-04-11T13:35:29.514" v="1613"/>
          <ac:picMkLst>
            <pc:docMk/>
            <pc:sldMk cId="2474155229" sldId="261"/>
            <ac:picMk id="51" creationId="{44295304-DC40-7BC0-7B20-53F3E40EBF28}"/>
          </ac:picMkLst>
        </pc:picChg>
      </pc:sldChg>
      <pc:sldChg chg="addSp delSp modSp new mod modTransition modAnim">
        <pc:chgData name="daniel.davies6012@gmail.com" userId="24049a8ee9dc5c39" providerId="LiveId" clId="{426F7CFB-A52F-441E-A81C-A2CB52581030}" dt="2025-04-11T14:12:37.648" v="1925"/>
        <pc:sldMkLst>
          <pc:docMk/>
          <pc:sldMk cId="2634611673" sldId="262"/>
        </pc:sldMkLst>
        <pc:spChg chg="mod">
          <ac:chgData name="daniel.davies6012@gmail.com" userId="24049a8ee9dc5c39" providerId="LiveId" clId="{426F7CFB-A52F-441E-A81C-A2CB52581030}" dt="2025-04-11T13:41:55.422" v="1736" actId="20577"/>
          <ac:spMkLst>
            <pc:docMk/>
            <pc:sldMk cId="2634611673" sldId="262"/>
            <ac:spMk id="2" creationId="{290270C4-10C8-7187-2E9B-70ACC0CD4F8A}"/>
          </ac:spMkLst>
        </pc:spChg>
        <pc:spChg chg="mod">
          <ac:chgData name="daniel.davies6012@gmail.com" userId="24049a8ee9dc5c39" providerId="LiveId" clId="{426F7CFB-A52F-441E-A81C-A2CB52581030}" dt="2025-04-11T13:52:40.285" v="1915" actId="12"/>
          <ac:spMkLst>
            <pc:docMk/>
            <pc:sldMk cId="2634611673" sldId="262"/>
            <ac:spMk id="3" creationId="{387D15B9-C31B-0B15-2C5B-3EDAF227AA36}"/>
          </ac:spMkLst>
        </pc:spChg>
        <pc:picChg chg="add mod">
          <ac:chgData name="daniel.davies6012@gmail.com" userId="24049a8ee9dc5c39" providerId="LiveId" clId="{426F7CFB-A52F-441E-A81C-A2CB52581030}" dt="2025-04-11T13:53:42.311" v="1920" actId="1076"/>
          <ac:picMkLst>
            <pc:docMk/>
            <pc:sldMk cId="2634611673" sldId="262"/>
            <ac:picMk id="5" creationId="{C3FEB432-5838-555D-CD55-77E0D6E2B363}"/>
          </ac:picMkLst>
        </pc:picChg>
        <pc:picChg chg="add del mod">
          <ac:chgData name="daniel.davies6012@gmail.com" userId="24049a8ee9dc5c39" providerId="LiveId" clId="{426F7CFB-A52F-441E-A81C-A2CB52581030}" dt="2025-04-11T14:08:02.008" v="1924"/>
          <ac:picMkLst>
            <pc:docMk/>
            <pc:sldMk cId="2634611673" sldId="262"/>
            <ac:picMk id="8" creationId="{E3381BAA-3BD5-4318-EEC6-34B2D63995CD}"/>
          </ac:picMkLst>
        </pc:picChg>
        <pc:picChg chg="add del mod ord">
          <ac:chgData name="daniel.davies6012@gmail.com" userId="24049a8ee9dc5c39" providerId="LiveId" clId="{426F7CFB-A52F-441E-A81C-A2CB52581030}" dt="2025-04-11T14:12:37.648" v="1925"/>
          <ac:picMkLst>
            <pc:docMk/>
            <pc:sldMk cId="2634611673" sldId="262"/>
            <ac:picMk id="13" creationId="{188B0AD7-CA4D-62C0-B82C-49803A23CD4D}"/>
          </ac:picMkLst>
        </pc:picChg>
        <pc:picChg chg="add mod">
          <ac:chgData name="daniel.davies6012@gmail.com" userId="24049a8ee9dc5c39" providerId="LiveId" clId="{426F7CFB-A52F-441E-A81C-A2CB52581030}" dt="2025-04-11T14:12:37.648" v="1925"/>
          <ac:picMkLst>
            <pc:docMk/>
            <pc:sldMk cId="2634611673" sldId="262"/>
            <ac:picMk id="14" creationId="{694FEAE0-581A-E58E-ABCA-E81B7BB59F46}"/>
          </ac:picMkLst>
        </pc:picChg>
      </pc:sldChg>
      <pc:sldChg chg="addSp modSp new mod ord modAnim">
        <pc:chgData name="daniel.davies6012@gmail.com" userId="24049a8ee9dc5c39" providerId="LiveId" clId="{426F7CFB-A52F-441E-A81C-A2CB52581030}" dt="2025-04-11T14:31:52.843" v="2106"/>
        <pc:sldMkLst>
          <pc:docMk/>
          <pc:sldMk cId="2989700418" sldId="263"/>
        </pc:sldMkLst>
        <pc:spChg chg="mod">
          <ac:chgData name="daniel.davies6012@gmail.com" userId="24049a8ee9dc5c39" providerId="LiveId" clId="{426F7CFB-A52F-441E-A81C-A2CB52581030}" dt="2025-04-11T14:15:51.304" v="1948" actId="122"/>
          <ac:spMkLst>
            <pc:docMk/>
            <pc:sldMk cId="2989700418" sldId="263"/>
            <ac:spMk id="2" creationId="{711D50EB-33B5-7548-606B-2EC81D649FC1}"/>
          </ac:spMkLst>
        </pc:spChg>
        <pc:spChg chg="mod">
          <ac:chgData name="daniel.davies6012@gmail.com" userId="24049a8ee9dc5c39" providerId="LiveId" clId="{426F7CFB-A52F-441E-A81C-A2CB52581030}" dt="2025-04-11T14:21:41.902" v="2078" actId="20577"/>
          <ac:spMkLst>
            <pc:docMk/>
            <pc:sldMk cId="2989700418" sldId="263"/>
            <ac:spMk id="3" creationId="{ABBA49D0-4A50-8D32-6D7C-C25E91E57E23}"/>
          </ac:spMkLst>
        </pc:spChg>
        <pc:picChg chg="add mod">
          <ac:chgData name="daniel.davies6012@gmail.com" userId="24049a8ee9dc5c39" providerId="LiveId" clId="{426F7CFB-A52F-441E-A81C-A2CB52581030}" dt="2025-04-11T14:31:52.843" v="2106"/>
          <ac:picMkLst>
            <pc:docMk/>
            <pc:sldMk cId="2989700418" sldId="263"/>
            <ac:picMk id="6" creationId="{09AF30E4-6B64-D1CA-BD30-B445B6A4CC95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796401" y="3378954"/>
            <a:ext cx="6394567" cy="3479046"/>
          </a:xfrm>
          <a:custGeom>
            <a:avLst/>
            <a:gdLst>
              <a:gd name="connsiteX0" fmla="*/ 5171297 w 6394567"/>
              <a:gd name="connsiteY0" fmla="*/ 284 h 3479046"/>
              <a:gd name="connsiteX1" fmla="*/ 6394290 w 6394567"/>
              <a:gd name="connsiteY1" fmla="*/ 430072 h 3479046"/>
              <a:gd name="connsiteX2" fmla="*/ 6394567 w 6394567"/>
              <a:gd name="connsiteY2" fmla="*/ 430316 h 3479046"/>
              <a:gd name="connsiteX3" fmla="*/ 6394567 w 6394567"/>
              <a:gd name="connsiteY3" fmla="*/ 3479046 h 3479046"/>
              <a:gd name="connsiteX4" fmla="*/ 0 w 6394567"/>
              <a:gd name="connsiteY4" fmla="*/ 3479046 h 3479046"/>
              <a:gd name="connsiteX5" fmla="*/ 3916974 w 6394567"/>
              <a:gd name="connsiteY5" fmla="*/ 405504 h 3479046"/>
              <a:gd name="connsiteX6" fmla="*/ 3959456 w 6394567"/>
              <a:gd name="connsiteY6" fmla="*/ 373857 h 3479046"/>
              <a:gd name="connsiteX7" fmla="*/ 5052215 w 6394567"/>
              <a:gd name="connsiteY7" fmla="*/ 1756 h 3479046"/>
              <a:gd name="connsiteX8" fmla="*/ 5171297 w 6394567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F32C74-82F4-2A29-889B-EF23CEE6AA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801" y="1122363"/>
            <a:ext cx="6211185" cy="23052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ACADD6-278F-604C-8A38-BBBAFC6754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2" y="3549048"/>
            <a:ext cx="5029198" cy="1956278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43946B-3F5A-C916-B62B-8D5938EA8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6539F-2DB8-FCDA-C884-9C3CD29B8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DAA7B3-5D3B-D493-8F6F-1FEBB8576D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9811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A4769-9A55-AF9B-4CE4-DFA07E711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45D9E-DBB4-B890-88D5-B4C03599EC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E15260-1C0B-A965-3114-D7C40D18B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AF4D1-0334-3F24-69B4-06C7BD742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BA76D-3B8B-429D-9B32-54D6A6297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13638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9C414-4A2F-78AF-ED60-6130D4C563B3}"/>
              </a:ext>
            </a:extLst>
          </p:cNvPr>
          <p:cNvSpPr/>
          <p:nvPr/>
        </p:nvSpPr>
        <p:spPr>
          <a:xfrm>
            <a:off x="6284115" y="3378954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2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3410AE4-7FC7-589E-B6D3-0DA7B5FC5CE3}"/>
              </a:ext>
            </a:extLst>
          </p:cNvPr>
          <p:cNvSpPr/>
          <p:nvPr/>
        </p:nvSpPr>
        <p:spPr>
          <a:xfrm flipH="1" flipV="1">
            <a:off x="0" y="0"/>
            <a:ext cx="2923855" cy="1479128"/>
          </a:xfrm>
          <a:custGeom>
            <a:avLst/>
            <a:gdLst>
              <a:gd name="connsiteX0" fmla="*/ 2923855 w 2923855"/>
              <a:gd name="connsiteY0" fmla="*/ 1479128 h 1479128"/>
              <a:gd name="connsiteX1" fmla="*/ 0 w 2923855"/>
              <a:gd name="connsiteY1" fmla="*/ 1479128 h 1479128"/>
              <a:gd name="connsiteX2" fmla="*/ 1368245 w 2923855"/>
              <a:gd name="connsiteY2" fmla="*/ 405504 h 1479128"/>
              <a:gd name="connsiteX3" fmla="*/ 1410727 w 2923855"/>
              <a:gd name="connsiteY3" fmla="*/ 373857 h 1479128"/>
              <a:gd name="connsiteX4" fmla="*/ 2503486 w 2923855"/>
              <a:gd name="connsiteY4" fmla="*/ 1756 h 1479128"/>
              <a:gd name="connsiteX5" fmla="*/ 2622568 w 2923855"/>
              <a:gd name="connsiteY5" fmla="*/ 284 h 1479128"/>
              <a:gd name="connsiteX6" fmla="*/ 2785835 w 2923855"/>
              <a:gd name="connsiteY6" fmla="*/ 9494 h 1479128"/>
              <a:gd name="connsiteX7" fmla="*/ 2923855 w 2923855"/>
              <a:gd name="connsiteY7" fmla="*/ 28352 h 1479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3855" h="1479128">
                <a:moveTo>
                  <a:pt x="2923855" y="1479128"/>
                </a:moveTo>
                <a:lnTo>
                  <a:pt x="0" y="1479128"/>
                </a:lnTo>
                <a:lnTo>
                  <a:pt x="1368245" y="405504"/>
                </a:lnTo>
                <a:lnTo>
                  <a:pt x="1410727" y="373857"/>
                </a:lnTo>
                <a:cubicBezTo>
                  <a:pt x="1742357" y="139664"/>
                  <a:pt x="2122368" y="17528"/>
                  <a:pt x="2503486" y="1756"/>
                </a:cubicBezTo>
                <a:cubicBezTo>
                  <a:pt x="2543187" y="114"/>
                  <a:pt x="2582898" y="-375"/>
                  <a:pt x="2622568" y="284"/>
                </a:cubicBezTo>
                <a:cubicBezTo>
                  <a:pt x="2677115" y="1190"/>
                  <a:pt x="2731584" y="4266"/>
                  <a:pt x="2785835" y="9494"/>
                </a:cubicBezTo>
                <a:lnTo>
                  <a:pt x="2923855" y="28352"/>
                </a:lnTo>
                <a:close/>
              </a:path>
            </a:pathLst>
          </a:custGeom>
          <a:gradFill>
            <a:gsLst>
              <a:gs pos="3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381CBD-08D9-3C9A-7620-24F2D6404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709738"/>
            <a:ext cx="6455434" cy="29812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D5AE2B-1716-CEEC-73F8-E81F591925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0" y="4759252"/>
            <a:ext cx="5397260" cy="95574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F3052-6EE8-979F-04FB-1B8DF81F29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986285-161A-6869-27C2-0A159C2344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7ED64F-5DAB-238D-C34A-1DCCB1222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23713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484D0-7460-7B08-F1EE-96EABE402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936841"/>
            <a:ext cx="10092477" cy="95366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0B7F9-8ECB-7079-A11E-51D3903E2B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E97161-CAF5-CA48-D814-7ACD43AB99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9795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3BD680-4E7A-5155-3CAE-6BD44EE8B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6A152D-EFF2-B3AA-3F25-14E113673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BD6032-FD7A-BFFD-9BE5-48EDBEFBD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7703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47F4D-4855-340E-03F3-4860885EC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63283"/>
            <a:ext cx="10096500" cy="91600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CEB472-7426-C288-B5F6-0A1232DCED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1" y="1879287"/>
            <a:ext cx="4739628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194F9C-B6FA-97C3-F618-0CF956CB53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6801" y="2505075"/>
            <a:ext cx="4739628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F5665C-7910-AFA2-350F-42C06ED5AF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0330" y="1879287"/>
            <a:ext cx="4762970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71352E-1DE0-F0CD-6F81-1D8FF59C2B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0330" y="2505075"/>
            <a:ext cx="4762970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38F7E4-7D9E-4736-3269-4F0C46996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4/11/2025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8386CF-9A84-8D2A-BC47-C951DD994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80844D-FE1F-49E7-3BBD-527FB72EC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06411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F691C-93A5-1364-00A9-A470C289F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357223"/>
            <a:ext cx="8886884" cy="104307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E055BD-4154-B9D1-0B5B-B1E3A06B6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4/11/2025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2A9E4A-03D1-7A8B-233D-014A3248F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2CEFC4-D276-DF45-F395-F5BD2EA70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57120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12C0AD-76F4-FCE4-2717-0A9AA4351B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4/11/2025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83BB66-3F41-7F1D-5108-B3F679A88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AA6DA0-07AE-4BE4-B82F-7936D0E3E3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01802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BFB75-C953-0BD0-4E2E-717767426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70626"/>
            <a:ext cx="3705225" cy="1286774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1AA52-60F3-40F2-673B-5848F4253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75426"/>
            <a:ext cx="5980112" cy="47683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0167E8-C561-5A72-AED3-442F66DDEE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DBFED3-7CB3-1B8B-9504-13A121CAD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2456C9-19A0-4441-B1AF-B7AFBF642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8898EA-84CC-411C-0012-D31495369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33772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C1E10-1458-2553-05B4-313F7E26D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82128"/>
            <a:ext cx="3705225" cy="1275272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C0F677-F177-6DED-1920-685B9D9FF25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143000"/>
            <a:ext cx="5980112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4D1CB1-2109-480E-8904-4077C94D6E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6576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B0DB38-7CB9-2140-BC21-6D2E7DD0B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B448AD-3B1D-4B5E-CAB9-BB5FD2CDE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EEF53D-CF5A-87A2-E973-3B8CCDEBA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67423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50D2E-0561-F284-F89A-AAE3CD09A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10239338" cy="9536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657C4C-16EC-2477-6332-830F53011D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9848" y="2139696"/>
            <a:ext cx="10239338" cy="367768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0940D3-6996-1C08-F1AF-87C354657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676C3-588F-B636-8CE0-AA2CBFBCE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CEF8A9-EB1E-B344-A4B8-B58D06336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92234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EF3A28-33E4-2796-AE7A-1234569F5C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4950" y="1081177"/>
            <a:ext cx="2508849" cy="463382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D185FC-2BBB-E997-A5CD-F2C6CF6B7C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6800" y="1081177"/>
            <a:ext cx="7505700" cy="463382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314B3C-96CD-071C-C2AD-2C7E04F81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AA2B04-F5E0-C5A3-C77D-6AE9A9E913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155BC2-C712-C4A4-50EC-E10D88344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10919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1F4A25-A386-9574-775C-E5E5F9FC3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8886884" cy="95366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F7885F-2B7B-74DB-9996-E0ACEBC9DB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2139696"/>
            <a:ext cx="8883836" cy="36776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F519-BA47-2B81-CC1C-7E1F119EC6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7379" y="4629744"/>
            <a:ext cx="26535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E351CED-465B-40B5-ADCE-957C918F227B}" type="datetimeFigureOut">
              <a:rPr lang="en-US" smtClean="0"/>
              <a:t>4/11/2025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952D7B-C352-1630-4C3D-7D5983C04D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610602" y="6318446"/>
            <a:ext cx="2743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6E04F0-DF9B-480B-CC46-BAE7A81FB7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6318446"/>
            <a:ext cx="6156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 b="1">
                <a:solidFill>
                  <a:schemeClr val="tx1"/>
                </a:solidFill>
              </a:defRPr>
            </a:lvl1pPr>
          </a:lstStyle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53187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05" r:id="rId6"/>
    <p:sldLayoutId id="2147483701" r:id="rId7"/>
    <p:sldLayoutId id="2147483702" r:id="rId8"/>
    <p:sldLayoutId id="2147483703" r:id="rId9"/>
    <p:sldLayoutId id="2147483704" r:id="rId10"/>
    <p:sldLayoutId id="214748370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pxhere.com/ru/photo/903200" TargetMode="Externa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jpg"/><Relationship Id="rId5" Type="http://schemas.openxmlformats.org/officeDocument/2006/relationships/hyperlink" Target="https://pixabay.com/en/speech-bubbles-hello-cartoon-1379252/" TargetMode="External"/><Relationship Id="rId4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pixabay.com/en/light-bulb-yellow-idea-electricity-305069/" TargetMode="Externa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6.png"/><Relationship Id="rId5" Type="http://schemas.openxmlformats.org/officeDocument/2006/relationships/hyperlink" Target="https://pixabay.com/en/think-thinking-hand-reflect-622689/" TargetMode="Externa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wallpaperflare.com/search?wallpaper=stressed" TargetMode="Externa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8.jpg"/><Relationship Id="rId5" Type="http://schemas.openxmlformats.org/officeDocument/2006/relationships/hyperlink" Target="https://www.rawpixel.com/search/ache?sort=curated&amp;page=1" TargetMode="External"/><Relationship Id="rId4" Type="http://schemas.openxmlformats.org/officeDocument/2006/relationships/image" Target="../media/image7.1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hyperlink" Target="https://www.wallpaperflare.com/illustration-of-brain-ideas-come-from-brainstorming-innovation-and-change-disrupts-business-environments-in-a-positive-way-wallpaper-aavvq" TargetMode="External"/><Relationship Id="rId4" Type="http://schemas.openxmlformats.org/officeDocument/2006/relationships/image" Target="../media/image9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89EBE4E-5983-B393-1D5E-731351065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88E0C31-402C-2D49-E2D2-10DC5E7C3E5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112" b="1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CEF5482-568A-9463-C672-BC6D644DF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39511" y="-72076"/>
            <a:ext cx="8582352" cy="4875036"/>
          </a:xfrm>
          <a:custGeom>
            <a:avLst/>
            <a:gdLst>
              <a:gd name="connsiteX0" fmla="*/ 1259133 w 8582352"/>
              <a:gd name="connsiteY0" fmla="*/ 1707 h 4875036"/>
              <a:gd name="connsiteX1" fmla="*/ 29139 w 8582352"/>
              <a:gd name="connsiteY1" fmla="*/ 317762 h 4875036"/>
              <a:gd name="connsiteX2" fmla="*/ 0 w 8582352"/>
              <a:gd name="connsiteY2" fmla="*/ 333585 h 4875036"/>
              <a:gd name="connsiteX3" fmla="*/ 79271 w 8582352"/>
              <a:gd name="connsiteY3" fmla="*/ 4875036 h 4875036"/>
              <a:gd name="connsiteX4" fmla="*/ 8582352 w 8582352"/>
              <a:gd name="connsiteY4" fmla="*/ 4726614 h 4875036"/>
              <a:gd name="connsiteX5" fmla="*/ 3064323 w 8582352"/>
              <a:gd name="connsiteY5" fmla="*/ 550287 h 4875036"/>
              <a:gd name="connsiteX6" fmla="*/ 3002736 w 8582352"/>
              <a:gd name="connsiteY6" fmla="*/ 506058 h 4875036"/>
              <a:gd name="connsiteX7" fmla="*/ 1429589 w 8582352"/>
              <a:gd name="connsiteY7" fmla="*/ 840 h 4875036"/>
              <a:gd name="connsiteX8" fmla="*/ 1259133 w 8582352"/>
              <a:gd name="connsiteY8" fmla="*/ 1707 h 48750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82352" h="4875036">
                <a:moveTo>
                  <a:pt x="1259133" y="1707"/>
                </a:moveTo>
                <a:cubicBezTo>
                  <a:pt x="833461" y="16212"/>
                  <a:pt x="412733" y="123046"/>
                  <a:pt x="29139" y="317762"/>
                </a:cubicBezTo>
                <a:lnTo>
                  <a:pt x="0" y="333585"/>
                </a:lnTo>
                <a:lnTo>
                  <a:pt x="79271" y="4875036"/>
                </a:lnTo>
                <a:lnTo>
                  <a:pt x="8582352" y="4726614"/>
                </a:lnTo>
                <a:lnTo>
                  <a:pt x="3064323" y="550287"/>
                </a:lnTo>
                <a:lnTo>
                  <a:pt x="3002736" y="506058"/>
                </a:lnTo>
                <a:cubicBezTo>
                  <a:pt x="2522288" y="179187"/>
                  <a:pt x="1975404" y="13891"/>
                  <a:pt x="1429589" y="840"/>
                </a:cubicBezTo>
                <a:cubicBezTo>
                  <a:pt x="1372734" y="-519"/>
                  <a:pt x="1315889" y="-227"/>
                  <a:pt x="1259133" y="1707"/>
                </a:cubicBezTo>
                <a:close/>
              </a:path>
            </a:pathLst>
          </a:custGeom>
          <a:gradFill>
            <a:gsLst>
              <a:gs pos="22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86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D261D2-85E8-C494-936A-F0A368FF9C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7144" y="88822"/>
            <a:ext cx="4241299" cy="1819658"/>
          </a:xfrm>
        </p:spPr>
        <p:txBody>
          <a:bodyPr>
            <a:normAutofit/>
          </a:bodyPr>
          <a:lstStyle/>
          <a:p>
            <a:pPr algn="ctr"/>
            <a:r>
              <a:rPr lang="en-GB" sz="4800" b="1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Arseiniad</a:t>
            </a:r>
            <a:r>
              <a:rPr lang="en-GB" sz="48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BMST4003C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C8BCD7-74BA-1836-A505-6625EA97FB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4050" y="3429000"/>
            <a:ext cx="3349214" cy="896819"/>
          </a:xfrm>
        </p:spPr>
        <p:txBody>
          <a:bodyPr>
            <a:noAutofit/>
          </a:bodyPr>
          <a:lstStyle/>
          <a:p>
            <a:r>
              <a:rPr lang="en-GB" sz="2800" b="1" dirty="0"/>
              <a:t>Daniel Davies - 2416815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38784C3-11AE-0BE2-6339-1A2BDAC7F0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740000" flipV="1">
            <a:off x="7888979" y="5014859"/>
            <a:ext cx="4324338" cy="1889417"/>
          </a:xfrm>
          <a:custGeom>
            <a:avLst/>
            <a:gdLst>
              <a:gd name="connsiteX0" fmla="*/ 26412 w 4324338"/>
              <a:gd name="connsiteY0" fmla="*/ 1889417 h 1889417"/>
              <a:gd name="connsiteX1" fmla="*/ 4324338 w 4324338"/>
              <a:gd name="connsiteY1" fmla="*/ 1814397 h 1889417"/>
              <a:gd name="connsiteX2" fmla="*/ 2459858 w 4324338"/>
              <a:gd name="connsiteY2" fmla="*/ 403264 h 1889417"/>
              <a:gd name="connsiteX3" fmla="*/ 2414726 w 4324338"/>
              <a:gd name="connsiteY3" fmla="*/ 370852 h 1889417"/>
              <a:gd name="connsiteX4" fmla="*/ 1261883 w 4324338"/>
              <a:gd name="connsiteY4" fmla="*/ 615 h 1889417"/>
              <a:gd name="connsiteX5" fmla="*/ 70385 w 4324338"/>
              <a:gd name="connsiteY5" fmla="*/ 326182 h 1889417"/>
              <a:gd name="connsiteX6" fmla="*/ 0 w 4324338"/>
              <a:gd name="connsiteY6" fmla="*/ 376291 h 1889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24338" h="1889417">
                <a:moveTo>
                  <a:pt x="26412" y="1889417"/>
                </a:moveTo>
                <a:lnTo>
                  <a:pt x="4324338" y="1814397"/>
                </a:lnTo>
                <a:lnTo>
                  <a:pt x="2459858" y="403264"/>
                </a:lnTo>
                <a:lnTo>
                  <a:pt x="2414726" y="370852"/>
                </a:lnTo>
                <a:cubicBezTo>
                  <a:pt x="2062641" y="131313"/>
                  <a:pt x="1661870" y="10180"/>
                  <a:pt x="1261883" y="615"/>
                </a:cubicBezTo>
                <a:cubicBezTo>
                  <a:pt x="845229" y="-9347"/>
                  <a:pt x="429425" y="101751"/>
                  <a:pt x="70385" y="326182"/>
                </a:cubicBezTo>
                <a:lnTo>
                  <a:pt x="0" y="376291"/>
                </a:lnTo>
                <a:close/>
              </a:path>
            </a:pathLst>
          </a:custGeom>
          <a:gradFill>
            <a:gsLst>
              <a:gs pos="27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92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58131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D5E18A-317F-8AC1-C5B2-BC2DB0E3D0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86952"/>
            <a:ext cx="8886884" cy="953669"/>
          </a:xfrm>
        </p:spPr>
        <p:txBody>
          <a:bodyPr/>
          <a:lstStyle/>
          <a:p>
            <a:pPr algn="ctr"/>
            <a:r>
              <a:rPr lang="en-GB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Cynnwys</a:t>
            </a:r>
            <a:endParaRPr lang="en-GB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1B3D32-F612-0431-A459-3B017F6C41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ctr"/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Rhagymadrodd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Stratagaethau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dysgu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Straen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/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gorbryder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sy’n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gysylltiedig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Gwaith /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gradd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Rhestr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gyfeirnodu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8" name="Audio 47">
            <a:hlinkClick r:id="" action="ppaction://media"/>
            <a:extLst>
              <a:ext uri="{FF2B5EF4-FFF2-40B4-BE49-F238E27FC236}">
                <a16:creationId xmlns:a16="http://schemas.microsoft.com/office/drawing/2014/main" id="{E658A7D5-7399-9208-9321-13B9A705C3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224598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350"/>
    </mc:Choice>
    <mc:Fallback>
      <p:transition spd="slow" advTm="203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8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980A93-B365-A73E-6856-824D59C62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7236" y="86952"/>
            <a:ext cx="8886884" cy="953669"/>
          </a:xfrm>
        </p:spPr>
        <p:txBody>
          <a:bodyPr/>
          <a:lstStyle/>
          <a:p>
            <a:pPr algn="ctr"/>
            <a:r>
              <a:rPr lang="en-GB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Rhagymadrodd</a:t>
            </a:r>
            <a:endParaRPr lang="en-GB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354A8-E2CB-E58D-75FE-163AB14A3F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9805" y="1741090"/>
            <a:ext cx="8883836" cy="3677683"/>
          </a:xfrm>
        </p:spPr>
        <p:txBody>
          <a:bodyPr>
            <a:noAutofit/>
          </a:bodyPr>
          <a:lstStyle/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Croeso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!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Bach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amdanaf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fi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pynciau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yr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wyf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mynd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siarad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amdano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Stratagaethau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dysgu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Straen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/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gorbryder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sy’n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gysylltiedig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Gwaith /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gradd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A black and white speech bubble with white text&#10;&#10;AI-generated content may be incorrect.">
            <a:extLst>
              <a:ext uri="{FF2B5EF4-FFF2-40B4-BE49-F238E27FC236}">
                <a16:creationId xmlns:a16="http://schemas.microsoft.com/office/drawing/2014/main" id="{2A0A2CF4-94E9-598A-F558-85572B92B9A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240062" y="518383"/>
            <a:ext cx="3403042" cy="2339591"/>
          </a:xfrm>
          <a:prstGeom prst="rect">
            <a:avLst/>
          </a:prstGeom>
        </p:spPr>
      </p:pic>
      <p:pic>
        <p:nvPicPr>
          <p:cNvPr id="7" name="Picture 6" descr="A group of women's basketball players&#10;&#10;AI-generated content may be incorrect.">
            <a:extLst>
              <a:ext uri="{FF2B5EF4-FFF2-40B4-BE49-F238E27FC236}">
                <a16:creationId xmlns:a16="http://schemas.microsoft.com/office/drawing/2014/main" id="{D66BDC1B-EAAA-F173-2ECF-10B41FD443E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7803285" y="3558444"/>
            <a:ext cx="3973056" cy="2936750"/>
          </a:xfrm>
          <a:prstGeom prst="rect">
            <a:avLst/>
          </a:prstGeom>
        </p:spPr>
      </p:pic>
      <p:pic>
        <p:nvPicPr>
          <p:cNvPr id="55" name="Audio 54">
            <a:hlinkClick r:id="" action="ppaction://media"/>
            <a:extLst>
              <a:ext uri="{FF2B5EF4-FFF2-40B4-BE49-F238E27FC236}">
                <a16:creationId xmlns:a16="http://schemas.microsoft.com/office/drawing/2014/main" id="{FD452F23-86D0-AED7-5C85-A3FC08F0B7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301256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3554"/>
    </mc:Choice>
    <mc:Fallback>
      <p:transition spd="slow" advTm="835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6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5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686B93-9376-C67F-475C-BEAB8E191E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86952"/>
            <a:ext cx="8886884" cy="953669"/>
          </a:xfrm>
        </p:spPr>
        <p:txBody>
          <a:bodyPr/>
          <a:lstStyle/>
          <a:p>
            <a:pPr algn="ctr"/>
            <a:r>
              <a:rPr lang="en-GB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Stratagaethau</a:t>
            </a: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dysgu</a:t>
            </a:r>
            <a:endParaRPr lang="en-GB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DAF0A8-FD6C-6D82-14B4-8B3199DBE2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ctr"/>
            <a:r>
              <a:rPr lang="en-GB" dirty="0"/>
              <a:t> </a:t>
            </a:r>
            <a:r>
              <a:rPr lang="en-GB" sz="1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Meddwl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, </a:t>
            </a:r>
            <a:r>
              <a:rPr lang="en-GB" sz="1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paro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, </a:t>
            </a:r>
            <a:r>
              <a:rPr lang="en-GB" sz="1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shario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(TPS)</a:t>
            </a:r>
          </a:p>
          <a:p>
            <a:pPr algn="ctr"/>
            <a:endParaRPr lang="en-GB" sz="1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1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Darllen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, </a:t>
            </a:r>
            <a:r>
              <a:rPr lang="en-GB" sz="1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ymgysylltu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mewn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sgwrsiau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/ </a:t>
            </a:r>
            <a:r>
              <a:rPr lang="en-GB" sz="1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gweithgareddau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grwp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, </a:t>
            </a:r>
            <a:r>
              <a:rPr lang="en-GB" sz="1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rhoi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gais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beth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wnaethoch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dysgu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trwy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gwersi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en-GB" sz="1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profion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en-GB" sz="1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prosiectau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ac </a:t>
            </a:r>
            <a:r>
              <a:rPr lang="en-GB" sz="1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arseiniadau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ac </a:t>
            </a:r>
            <a:r>
              <a:rPr lang="en-GB" sz="1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olaf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cynnydd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en-GB" sz="1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perfformiad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(RECAP)</a:t>
            </a:r>
          </a:p>
          <a:p>
            <a:pPr algn="ctr"/>
            <a:endParaRPr lang="en-GB" sz="1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1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Adborth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wedi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strwythuro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(SF) </a:t>
            </a:r>
          </a:p>
          <a:p>
            <a:pPr marL="0" indent="0" algn="ctr">
              <a:buNone/>
            </a:pPr>
            <a:endParaRPr lang="en-GB" sz="1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Radhakrishna, Rama; Ewing, John.  The Agricultural Education Magazine; Henry Vol. 90, </a:t>
            </a:r>
            <a:r>
              <a:rPr lang="en-GB" sz="1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Iss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6,  (May/Jun 2018): 25-28.</a:t>
            </a:r>
          </a:p>
          <a:p>
            <a:pPr algn="ctr"/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5" name="Picture 4" descr="A silhouette of a person with a light bulb in his mouth&#10;&#10;AI-generated content may be incorrect.">
            <a:extLst>
              <a:ext uri="{FF2B5EF4-FFF2-40B4-BE49-F238E27FC236}">
                <a16:creationId xmlns:a16="http://schemas.microsoft.com/office/drawing/2014/main" id="{D9313FF5-EF3A-BC83-51C1-F38B1EEE8CB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71949" y="272031"/>
            <a:ext cx="2477728" cy="1749896"/>
          </a:xfrm>
          <a:prstGeom prst="rect">
            <a:avLst/>
          </a:prstGeom>
        </p:spPr>
      </p:pic>
      <p:pic>
        <p:nvPicPr>
          <p:cNvPr id="7" name="Picture 6" descr="A yellow light bulb on a black background&#10;&#10;AI-generated content may be incorrect.">
            <a:extLst>
              <a:ext uri="{FF2B5EF4-FFF2-40B4-BE49-F238E27FC236}">
                <a16:creationId xmlns:a16="http://schemas.microsoft.com/office/drawing/2014/main" id="{8D1270D3-9025-B2A3-6C03-7AB5A4091E9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656466" y="4450646"/>
            <a:ext cx="1465686" cy="2025516"/>
          </a:xfrm>
          <a:prstGeom prst="rect">
            <a:avLst/>
          </a:prstGeom>
        </p:spPr>
      </p:pic>
      <p:pic>
        <p:nvPicPr>
          <p:cNvPr id="34" name="Audio 33">
            <a:hlinkClick r:id="" action="ppaction://media"/>
            <a:extLst>
              <a:ext uri="{FF2B5EF4-FFF2-40B4-BE49-F238E27FC236}">
                <a16:creationId xmlns:a16="http://schemas.microsoft.com/office/drawing/2014/main" id="{A1B91FCC-2BE8-B1DE-B8B6-4F78B243D93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888012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930"/>
    </mc:Choice>
    <mc:Fallback>
      <p:transition spd="slow" advTm="459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4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FA49E6-6E23-6F25-8794-EFB60291B1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86952"/>
            <a:ext cx="8886884" cy="953669"/>
          </a:xfrm>
        </p:spPr>
        <p:txBody>
          <a:bodyPr/>
          <a:lstStyle/>
          <a:p>
            <a:pPr algn="ctr"/>
            <a:r>
              <a:rPr lang="en-GB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Stratagaethau</a:t>
            </a: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dysgu</a:t>
            </a: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GB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parhau</a:t>
            </a: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559D0-A33B-0E9E-9AC4-AFB5E28696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Mae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meddwl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,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paro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,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shario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strategaeth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dysgu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tra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bod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mewn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gwers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(foment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actif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bresennol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) </a:t>
            </a:r>
          </a:p>
          <a:p>
            <a:pPr algn="ctr"/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Mae’r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model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darllen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,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ymgysylltu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mewn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sgwrsiau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/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gweithgareddau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grwp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,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rhoi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gais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beth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wnaethoch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dysgu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trwy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gwersi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profion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prosiectiau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arseiniadau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cynnydd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perfformiad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helpu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gwneud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addasiadau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effeithiol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cadarnhau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dealltwriaeth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myfyrwyr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gwersi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gorffennol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Adborth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strwythedig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helpu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cadw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disgyblion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ac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athrawon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trac ac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helpu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ail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werthuso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amserau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sy’n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cael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I’w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gwario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pynciau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  <p:pic>
        <p:nvPicPr>
          <p:cNvPr id="44" name="Audio 43">
            <a:hlinkClick r:id="" action="ppaction://media"/>
            <a:extLst>
              <a:ext uri="{FF2B5EF4-FFF2-40B4-BE49-F238E27FC236}">
                <a16:creationId xmlns:a16="http://schemas.microsoft.com/office/drawing/2014/main" id="{1371ADC3-425C-BE4F-3C35-9D12ED7A75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7270745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5228"/>
    </mc:Choice>
    <mc:Fallback>
      <p:transition spd="slow" advTm="1952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4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AD30B-5E53-C557-CE4B-577F4D4236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Straen</a:t>
            </a: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/ </a:t>
            </a:r>
            <a:r>
              <a:rPr lang="en-GB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Gorbryder</a:t>
            </a: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sy’n</a:t>
            </a: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gysylltiedig</a:t>
            </a: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Gwaith / </a:t>
            </a:r>
            <a:r>
              <a:rPr lang="en-GB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gradd</a:t>
            </a:r>
            <a:endParaRPr lang="en-GB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619812-39D0-A402-1235-7C9191CBC2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Cymeryd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ymlaen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gwaith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academaidd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ychwanegol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rhan-amser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/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llawn-amser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algn="ctr"/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Rheoli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amser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trefnus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Cysylltu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dda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efo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tiwtoriaid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er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mwyn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cadw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ben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popeth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8" descr="A person with her hands on her face&#10;&#10;AI-generated content may be incorrect.">
            <a:extLst>
              <a:ext uri="{FF2B5EF4-FFF2-40B4-BE49-F238E27FC236}">
                <a16:creationId xmlns:a16="http://schemas.microsoft.com/office/drawing/2014/main" id="{7B16E1A7-03FB-A979-2650-16777EEBE51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104671" y="4621161"/>
            <a:ext cx="2762864" cy="1970041"/>
          </a:xfrm>
          <a:prstGeom prst="rect">
            <a:avLst/>
          </a:prstGeom>
        </p:spPr>
      </p:pic>
      <p:pic>
        <p:nvPicPr>
          <p:cNvPr id="11" name="Picture 10" descr="A person with his hands over his head&#10;&#10;AI-generated content may be incorrect.">
            <a:extLst>
              <a:ext uri="{FF2B5EF4-FFF2-40B4-BE49-F238E27FC236}">
                <a16:creationId xmlns:a16="http://schemas.microsoft.com/office/drawing/2014/main" id="{13E49466-7107-CE62-055A-A59FBCA3095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57317" y="5156458"/>
            <a:ext cx="2930013" cy="1529402"/>
          </a:xfrm>
          <a:prstGeom prst="rect">
            <a:avLst/>
          </a:prstGeom>
        </p:spPr>
      </p:pic>
      <p:pic>
        <p:nvPicPr>
          <p:cNvPr id="51" name="Audio 50">
            <a:hlinkClick r:id="" action="ppaction://media"/>
            <a:extLst>
              <a:ext uri="{FF2B5EF4-FFF2-40B4-BE49-F238E27FC236}">
                <a16:creationId xmlns:a16="http://schemas.microsoft.com/office/drawing/2014/main" id="{44295304-DC40-7BC0-7B20-53F3E40EBF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741552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1906"/>
    </mc:Choice>
    <mc:Fallback>
      <p:transition spd="slow" advTm="919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1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270C4-10C8-7187-2E9B-70ACC0CD4F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Straen</a:t>
            </a: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/ </a:t>
            </a:r>
            <a:r>
              <a:rPr lang="en-GB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Gorbryder</a:t>
            </a: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sy’n</a:t>
            </a: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gysylltiedig</a:t>
            </a: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Gwaith / </a:t>
            </a:r>
            <a:r>
              <a:rPr lang="en-GB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gradd</a:t>
            </a: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GB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parhau</a:t>
            </a: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7D15B9-C31B-0B15-2C5B-3EDAF227AA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Cymeryd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ymlaen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Gwaith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academaidd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ychwanegol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rhan-amser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/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llawn-amser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algn="ctr"/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Rheoli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amser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trefnus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Cysylltu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dda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efo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tiwtoriaid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er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mwyn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allu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cadw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ben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popeth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Renu; Dua, Kavita.  International Journal of Education and Management Studies; Hisar Vol. 14,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Iss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2,  (Jun 2024): 182-188.</a:t>
            </a:r>
          </a:p>
        </p:txBody>
      </p:sp>
      <p:pic>
        <p:nvPicPr>
          <p:cNvPr id="5" name="Picture 4" descr="A head with a few heads and a stack of coins inside&#10;&#10;AI-generated content may be incorrect.">
            <a:extLst>
              <a:ext uri="{FF2B5EF4-FFF2-40B4-BE49-F238E27FC236}">
                <a16:creationId xmlns:a16="http://schemas.microsoft.com/office/drawing/2014/main" id="{C3FEB432-5838-555D-CD55-77E0D6E2B36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685395" y="5353550"/>
            <a:ext cx="3172915" cy="1426029"/>
          </a:xfrm>
          <a:prstGeom prst="rect">
            <a:avLst/>
          </a:prstGeom>
        </p:spPr>
      </p:pic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694FEAE0-581A-E58E-ABCA-E81B7BB59F4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346116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0312"/>
    </mc:Choice>
    <mc:Fallback>
      <p:transition spd="slow" advTm="1303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4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D50EB-33B5-7548-606B-2EC81D649F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Rhestr</a:t>
            </a: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cyfeirnodu</a:t>
            </a:r>
            <a:endParaRPr lang="en-GB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BA49D0-4A50-8D32-6D7C-C25E91E57E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Radhakrishna , Rama; Ewing, John. The Agricultural Education Magazine; Henry Vol . 90 ,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Iss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6, (May/Jun 2018): 25-28.</a:t>
            </a:r>
          </a:p>
          <a:p>
            <a:pPr algn="ctr"/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Renu; Dua, Kavita.  International Journal of Education and Management Studies; Hisar Vol. 14,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Iss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2,  (Jun 2024): 182-188.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09AF30E4-6B64-D1CA-BD30-B445B6A4CC9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897004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114"/>
    </mc:Choice>
    <mc:Fallback>
      <p:transition spd="slow" advTm="141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SwellVTI">
  <a:themeElements>
    <a:clrScheme name="Swell">
      <a:dk1>
        <a:sysClr val="windowText" lastClr="000000"/>
      </a:dk1>
      <a:lt1>
        <a:sysClr val="window" lastClr="FFFFFF"/>
      </a:lt1>
      <a:dk2>
        <a:srgbClr val="233B47"/>
      </a:dk2>
      <a:lt2>
        <a:srgbClr val="FEEFD9"/>
      </a:lt2>
      <a:accent1>
        <a:srgbClr val="16AEA7"/>
      </a:accent1>
      <a:accent2>
        <a:srgbClr val="618F88"/>
      </a:accent2>
      <a:accent3>
        <a:srgbClr val="7A9973"/>
      </a:accent3>
      <a:accent4>
        <a:srgbClr val="8AAE8E"/>
      </a:accent4>
      <a:accent5>
        <a:srgbClr val="EB8F60"/>
      </a:accent5>
      <a:accent6>
        <a:srgbClr val="E57A6F"/>
      </a:accent6>
      <a:hlink>
        <a:srgbClr val="13968F"/>
      </a:hlink>
      <a:folHlink>
        <a:srgbClr val="E56152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wellVTI" id="{8361A04D-931A-43DC-973B-1B0B1DD5DECC}" vid="{6DDB23E8-D18E-4BDA-98D6-324466149EB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454</TotalTime>
  <Words>375</Words>
  <Application>Microsoft Office PowerPoint</Application>
  <PresentationFormat>Widescreen</PresentationFormat>
  <Paragraphs>64</Paragraphs>
  <Slides>8</Slides>
  <Notes>0</Notes>
  <HiddenSlides>0</HiddenSlides>
  <MMClips>7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Neue Haas Grotesk Text Pro</vt:lpstr>
      <vt:lpstr>Times New Roman</vt:lpstr>
      <vt:lpstr>SwellVTI</vt:lpstr>
      <vt:lpstr>Arseiniad – BMST4003C</vt:lpstr>
      <vt:lpstr>Cynnwys</vt:lpstr>
      <vt:lpstr>Rhagymadrodd</vt:lpstr>
      <vt:lpstr>Stratagaethau dysgu</vt:lpstr>
      <vt:lpstr>Stratagaethau dysgu (parhau)</vt:lpstr>
      <vt:lpstr>Straen / Gorbryder sy’n gysylltiedig a Gwaith / gradd</vt:lpstr>
      <vt:lpstr>Straen / Gorbryder sy’n gysylltiedig a Gwaith / gradd (parhau)</vt:lpstr>
      <vt:lpstr>Rhestr cyfeirnodu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daniel.davies6012@gmail.com</dc:creator>
  <cp:lastModifiedBy>daniel.davies6012@gmail.com</cp:lastModifiedBy>
  <cp:revision>1</cp:revision>
  <dcterms:created xsi:type="dcterms:W3CDTF">2025-04-09T22:00:27Z</dcterms:created>
  <dcterms:modified xsi:type="dcterms:W3CDTF">2025-04-11T14:32:01Z</dcterms:modified>
</cp:coreProperties>
</file>