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81" r:id="rId5"/>
    <p:sldId id="258" r:id="rId6"/>
    <p:sldId id="260" r:id="rId7"/>
    <p:sldId id="259" r:id="rId8"/>
    <p:sldId id="272" r:id="rId9"/>
    <p:sldId id="282" r:id="rId10"/>
    <p:sldId id="274" r:id="rId11"/>
    <p:sldId id="280" r:id="rId12"/>
    <p:sldId id="269" r:id="rId13"/>
    <p:sldId id="279" r:id="rId14"/>
    <p:sldId id="27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0CD3D4-68BF-4312-8900-C1D3C400F82D}" v="16" dt="2026-10-15T09:18:15.539"/>
  </p1510:revLst>
</p1510:revInfo>
</file>

<file path=ppt/tableStyles.xml><?xml version="1.0" encoding="utf-8"?>
<a:tblStyleLst xmlns:a="http://schemas.openxmlformats.org/drawingml/2006/main" def="{BDBED569-4797-4DF1-A0F4-6AAB3CD982D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48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outlineViewPr>
    <p:cViewPr>
      <p:scale>
        <a:sx n="33" d="100"/>
        <a:sy n="33" d="100"/>
      </p:scale>
      <p:origin x="0" y="-705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m Gulzar" userId="8190e0ca60b78665" providerId="LiveId" clId="{4A33B90B-2056-47B7-9F96-9B810E1E8549}"/>
    <pc:docChg chg="undo redo custSel addSld delSld modSld">
      <pc:chgData name="Mariam Gulzar" userId="8190e0ca60b78665" providerId="LiveId" clId="{4A33B90B-2056-47B7-9F96-9B810E1E8549}" dt="2026-10-16T13:02:58.429" v="6578" actId="478"/>
      <pc:docMkLst>
        <pc:docMk/>
      </pc:docMkLst>
      <pc:sldChg chg="addSp delSp modSp mod">
        <pc:chgData name="Mariam Gulzar" userId="8190e0ca60b78665" providerId="LiveId" clId="{4A33B90B-2056-47B7-9F96-9B810E1E8549}" dt="2026-10-16T13:02:49.929" v="6577" actId="478"/>
        <pc:sldMkLst>
          <pc:docMk/>
          <pc:sldMk cId="1290560623" sldId="258"/>
        </pc:sldMkLst>
        <pc:spChg chg="mod">
          <ac:chgData name="Mariam Gulzar" userId="8190e0ca60b78665" providerId="LiveId" clId="{4A33B90B-2056-47B7-9F96-9B810E1E8549}" dt="2026-10-15T08:45:52.633" v="5997" actId="255"/>
          <ac:spMkLst>
            <pc:docMk/>
            <pc:sldMk cId="1290560623" sldId="258"/>
            <ac:spMk id="9" creationId="{0B4B2CCC-C4E9-0FFD-1CE2-D88FD645AAD1}"/>
          </ac:spMkLst>
        </pc:spChg>
        <pc:spChg chg="add del mod">
          <ac:chgData name="Mariam Gulzar" userId="8190e0ca60b78665" providerId="LiveId" clId="{4A33B90B-2056-47B7-9F96-9B810E1E8549}" dt="2026-10-16T13:02:49.929" v="6577" actId="478"/>
          <ac:spMkLst>
            <pc:docMk/>
            <pc:sldMk cId="1290560623" sldId="258"/>
            <ac:spMk id="13" creationId="{7EDE7171-C887-3996-884B-6BEDF0233490}"/>
          </ac:spMkLst>
        </pc:spChg>
        <pc:picChg chg="add mod">
          <ac:chgData name="Mariam Gulzar" userId="8190e0ca60b78665" providerId="LiveId" clId="{4A33B90B-2056-47B7-9F96-9B810E1E8549}" dt="2026-09-23T08:46:52.757" v="24" actId="1035"/>
          <ac:picMkLst>
            <pc:docMk/>
            <pc:sldMk cId="1290560623" sldId="258"/>
            <ac:picMk id="10" creationId="{F94A2B07-CAAB-4E5E-2175-D6BA2779D11F}"/>
          </ac:picMkLst>
        </pc:picChg>
      </pc:sldChg>
      <pc:sldChg chg="addSp delSp modSp mod">
        <pc:chgData name="Mariam Gulzar" userId="8190e0ca60b78665" providerId="LiveId" clId="{4A33B90B-2056-47B7-9F96-9B810E1E8549}" dt="2026-10-15T08:46:28.518" v="6017" actId="20577"/>
        <pc:sldMkLst>
          <pc:docMk/>
          <pc:sldMk cId="1541646267" sldId="259"/>
        </pc:sldMkLst>
        <pc:spChg chg="add mod">
          <ac:chgData name="Mariam Gulzar" userId="8190e0ca60b78665" providerId="LiveId" clId="{4A33B90B-2056-47B7-9F96-9B810E1E8549}" dt="2026-10-15T08:46:28.518" v="6017" actId="20577"/>
          <ac:spMkLst>
            <pc:docMk/>
            <pc:sldMk cId="1541646267" sldId="259"/>
            <ac:spMk id="2" creationId="{2423767C-FCD3-F502-1690-350F642E0484}"/>
          </ac:spMkLst>
        </pc:spChg>
        <pc:spChg chg="add mod">
          <ac:chgData name="Mariam Gulzar" userId="8190e0ca60b78665" providerId="LiveId" clId="{4A33B90B-2056-47B7-9F96-9B810E1E8549}" dt="2026-09-23T09:05:28.662" v="459" actId="11529"/>
          <ac:spMkLst>
            <pc:docMk/>
            <pc:sldMk cId="1541646267" sldId="259"/>
            <ac:spMk id="11" creationId="{E6FAC8B2-4083-DD40-4CA3-951D524359F0}"/>
          </ac:spMkLst>
        </pc:spChg>
        <pc:spChg chg="add mod">
          <ac:chgData name="Mariam Gulzar" userId="8190e0ca60b78665" providerId="LiveId" clId="{4A33B90B-2056-47B7-9F96-9B810E1E8549}" dt="2026-09-23T09:21:50.677" v="1113" actId="1036"/>
          <ac:spMkLst>
            <pc:docMk/>
            <pc:sldMk cId="1541646267" sldId="259"/>
            <ac:spMk id="14" creationId="{AC9A4656-6857-382C-6AC1-96429356C718}"/>
          </ac:spMkLst>
        </pc:spChg>
        <pc:spChg chg="add mod">
          <ac:chgData name="Mariam Gulzar" userId="8190e0ca60b78665" providerId="LiveId" clId="{4A33B90B-2056-47B7-9F96-9B810E1E8549}" dt="2026-09-23T09:21:57.044" v="1114" actId="1036"/>
          <ac:spMkLst>
            <pc:docMk/>
            <pc:sldMk cId="1541646267" sldId="259"/>
            <ac:spMk id="17" creationId="{49BDDE87-5B60-FD53-EA72-01E05C12A906}"/>
          </ac:spMkLst>
        </pc:spChg>
        <pc:graphicFrameChg chg="add mod modGraphic">
          <ac:chgData name="Mariam Gulzar" userId="8190e0ca60b78665" providerId="LiveId" clId="{4A33B90B-2056-47B7-9F96-9B810E1E8549}" dt="2026-09-23T09:21:45.623" v="1108" actId="1036"/>
          <ac:graphicFrameMkLst>
            <pc:docMk/>
            <pc:sldMk cId="1541646267" sldId="259"/>
            <ac:graphicFrameMk id="12" creationId="{6229D329-41D4-A3F4-88C0-4C005D70E454}"/>
          </ac:graphicFrameMkLst>
        </pc:graphicFrameChg>
      </pc:sldChg>
      <pc:sldChg chg="addSp delSp modSp mod">
        <pc:chgData name="Mariam Gulzar" userId="8190e0ca60b78665" providerId="LiveId" clId="{4A33B90B-2056-47B7-9F96-9B810E1E8549}" dt="2026-10-15T08:46:18.672" v="6014" actId="1036"/>
        <pc:sldMkLst>
          <pc:docMk/>
          <pc:sldMk cId="2005836033" sldId="260"/>
        </pc:sldMkLst>
        <pc:spChg chg="add mod">
          <ac:chgData name="Mariam Gulzar" userId="8190e0ca60b78665" providerId="LiveId" clId="{4A33B90B-2056-47B7-9F96-9B810E1E8549}" dt="2026-10-15T08:46:18.672" v="6014" actId="1036"/>
          <ac:spMkLst>
            <pc:docMk/>
            <pc:sldMk cId="2005836033" sldId="260"/>
            <ac:spMk id="9" creationId="{4D83CFD3-F45C-15BB-90C6-FB37A7736DBE}"/>
          </ac:spMkLst>
        </pc:spChg>
        <pc:picChg chg="add">
          <ac:chgData name="Mariam Gulzar" userId="8190e0ca60b78665" providerId="LiveId" clId="{4A33B90B-2056-47B7-9F96-9B810E1E8549}" dt="2026-09-23T09:01:50.664" v="446" actId="22"/>
          <ac:picMkLst>
            <pc:docMk/>
            <pc:sldMk cId="2005836033" sldId="260"/>
            <ac:picMk id="12" creationId="{5E362317-2ED5-8EA0-95D1-007001F956DA}"/>
          </ac:picMkLst>
        </pc:picChg>
      </pc:sldChg>
      <pc:sldChg chg="addSp delSp modSp mod">
        <pc:chgData name="Mariam Gulzar" userId="8190e0ca60b78665" providerId="LiveId" clId="{4A33B90B-2056-47B7-9F96-9B810E1E8549}" dt="2026-10-15T09:19:08.756" v="6518" actId="1035"/>
        <pc:sldMkLst>
          <pc:docMk/>
          <pc:sldMk cId="2978156469" sldId="269"/>
        </pc:sldMkLst>
        <pc:spChg chg="add mod">
          <ac:chgData name="Mariam Gulzar" userId="8190e0ca60b78665" providerId="LiveId" clId="{4A33B90B-2056-47B7-9F96-9B810E1E8549}" dt="2026-10-15T09:19:08.756" v="6518" actId="1035"/>
          <ac:spMkLst>
            <pc:docMk/>
            <pc:sldMk cId="2978156469" sldId="269"/>
            <ac:spMk id="2" creationId="{01A19BBE-58FB-6BE6-FFEB-E1890B601245}"/>
          </ac:spMkLst>
        </pc:spChg>
        <pc:spChg chg="add mod">
          <ac:chgData name="Mariam Gulzar" userId="8190e0ca60b78665" providerId="LiveId" clId="{4A33B90B-2056-47B7-9F96-9B810E1E8549}" dt="2026-10-15T08:47:33.987" v="6032" actId="14100"/>
          <ac:spMkLst>
            <pc:docMk/>
            <pc:sldMk cId="2978156469" sldId="269"/>
            <ac:spMk id="12" creationId="{937FC0DB-8521-D35D-B643-C7A56EAAF3E1}"/>
          </ac:spMkLst>
        </pc:spChg>
        <pc:spChg chg="add mod">
          <ac:chgData name="Mariam Gulzar" userId="8190e0ca60b78665" providerId="LiveId" clId="{4A33B90B-2056-47B7-9F96-9B810E1E8549}" dt="2026-10-15T08:48:22.121" v="6040" actId="113"/>
          <ac:spMkLst>
            <pc:docMk/>
            <pc:sldMk cId="2978156469" sldId="269"/>
            <ac:spMk id="14" creationId="{C7C14511-E772-4665-8397-531C9B188E4B}"/>
          </ac:spMkLst>
        </pc:spChg>
        <pc:spChg chg="add mod">
          <ac:chgData name="Mariam Gulzar" userId="8190e0ca60b78665" providerId="LiveId" clId="{4A33B90B-2056-47B7-9F96-9B810E1E8549}" dt="2026-10-15T09:18:04.783" v="6495" actId="21"/>
          <ac:spMkLst>
            <pc:docMk/>
            <pc:sldMk cId="2978156469" sldId="269"/>
            <ac:spMk id="16" creationId="{7117DA41-17A1-BD46-0EB5-2DDD8B5C7E11}"/>
          </ac:spMkLst>
        </pc:spChg>
        <pc:spChg chg="add mod">
          <ac:chgData name="Mariam Gulzar" userId="8190e0ca60b78665" providerId="LiveId" clId="{4A33B90B-2056-47B7-9F96-9B810E1E8549}" dt="2026-10-15T08:48:33.947" v="6042" actId="113"/>
          <ac:spMkLst>
            <pc:docMk/>
            <pc:sldMk cId="2978156469" sldId="269"/>
            <ac:spMk id="19" creationId="{2E67B963-0A6A-E857-3318-B55BD4AF1B93}"/>
          </ac:spMkLst>
        </pc:spChg>
      </pc:sldChg>
      <pc:sldChg chg="addSp delSp modSp mod">
        <pc:chgData name="Mariam Gulzar" userId="8190e0ca60b78665" providerId="LiveId" clId="{4A33B90B-2056-47B7-9F96-9B810E1E8549}" dt="2026-10-15T08:58:32.896" v="6133" actId="2711"/>
        <pc:sldMkLst>
          <pc:docMk/>
          <pc:sldMk cId="1218139717" sldId="272"/>
        </pc:sldMkLst>
        <pc:spChg chg="add mod">
          <ac:chgData name="Mariam Gulzar" userId="8190e0ca60b78665" providerId="LiveId" clId="{4A33B90B-2056-47B7-9F96-9B810E1E8549}" dt="2026-10-15T08:46:51.272" v="6020" actId="14100"/>
          <ac:spMkLst>
            <pc:docMk/>
            <pc:sldMk cId="1218139717" sldId="272"/>
            <ac:spMk id="9" creationId="{502C8A7B-AB25-2413-E77C-CDA6F0B316D2}"/>
          </ac:spMkLst>
        </pc:spChg>
        <pc:spChg chg="add mod">
          <ac:chgData name="Mariam Gulzar" userId="8190e0ca60b78665" providerId="LiveId" clId="{4A33B90B-2056-47B7-9F96-9B810E1E8549}" dt="2026-10-15T08:46:56.378" v="6027" actId="1036"/>
          <ac:spMkLst>
            <pc:docMk/>
            <pc:sldMk cId="1218139717" sldId="272"/>
            <ac:spMk id="10" creationId="{697663E3-641F-F96A-C1DC-607B0108A960}"/>
          </ac:spMkLst>
        </pc:spChg>
        <pc:spChg chg="add mod">
          <ac:chgData name="Mariam Gulzar" userId="8190e0ca60b78665" providerId="LiveId" clId="{4A33B90B-2056-47B7-9F96-9B810E1E8549}" dt="2026-10-15T08:58:32.896" v="6133" actId="2711"/>
          <ac:spMkLst>
            <pc:docMk/>
            <pc:sldMk cId="1218139717" sldId="272"/>
            <ac:spMk id="12" creationId="{287936A8-C951-C5DF-D49E-8122E722EE43}"/>
          </ac:spMkLst>
        </pc:spChg>
        <pc:picChg chg="add mod">
          <ac:chgData name="Mariam Gulzar" userId="8190e0ca60b78665" providerId="LiveId" clId="{4A33B90B-2056-47B7-9F96-9B810E1E8549}" dt="2026-09-23T10:59:51.373" v="1831" actId="14100"/>
          <ac:picMkLst>
            <pc:docMk/>
            <pc:sldMk cId="1218139717" sldId="272"/>
            <ac:picMk id="11" creationId="{519035B7-AF3F-3A01-1DD2-06E2DEADEE51}"/>
          </ac:picMkLst>
        </pc:picChg>
      </pc:sldChg>
      <pc:sldChg chg="addSp delSp modSp mod">
        <pc:chgData name="Mariam Gulzar" userId="8190e0ca60b78665" providerId="LiveId" clId="{4A33B90B-2056-47B7-9F96-9B810E1E8549}" dt="2026-10-16T13:02:33.995" v="6575" actId="478"/>
        <pc:sldMkLst>
          <pc:docMk/>
          <pc:sldMk cId="3642798038" sldId="274"/>
        </pc:sldMkLst>
        <pc:spChg chg="add del mod">
          <ac:chgData name="Mariam Gulzar" userId="8190e0ca60b78665" providerId="LiveId" clId="{4A33B90B-2056-47B7-9F96-9B810E1E8549}" dt="2026-10-16T13:02:33.995" v="6575" actId="478"/>
          <ac:spMkLst>
            <pc:docMk/>
            <pc:sldMk cId="3642798038" sldId="274"/>
            <ac:spMk id="4" creationId="{7A0DB29D-8A58-6F8F-6FF0-2FE9D789B9AD}"/>
          </ac:spMkLst>
        </pc:spChg>
        <pc:spChg chg="add mod">
          <ac:chgData name="Mariam Gulzar" userId="8190e0ca60b78665" providerId="LiveId" clId="{4A33B90B-2056-47B7-9F96-9B810E1E8549}" dt="2026-10-15T08:47:14.135" v="6029" actId="255"/>
          <ac:spMkLst>
            <pc:docMk/>
            <pc:sldMk cId="3642798038" sldId="274"/>
            <ac:spMk id="11" creationId="{D2C4EA18-4286-C6F2-C68A-84F3B5409C37}"/>
          </ac:spMkLst>
        </pc:spChg>
        <pc:spChg chg="add mod">
          <ac:chgData name="Mariam Gulzar" userId="8190e0ca60b78665" providerId="LiveId" clId="{4A33B90B-2056-47B7-9F96-9B810E1E8549}" dt="2026-10-15T09:05:32.894" v="6225" actId="14100"/>
          <ac:spMkLst>
            <pc:docMk/>
            <pc:sldMk cId="3642798038" sldId="274"/>
            <ac:spMk id="15" creationId="{297AC58E-A458-1B3F-7B79-721DCA9CABCD}"/>
          </ac:spMkLst>
        </pc:spChg>
        <pc:spChg chg="add mod">
          <ac:chgData name="Mariam Gulzar" userId="8190e0ca60b78665" providerId="LiveId" clId="{4A33B90B-2056-47B7-9F96-9B810E1E8549}" dt="2026-10-15T09:05:21.490" v="6223" actId="14100"/>
          <ac:spMkLst>
            <pc:docMk/>
            <pc:sldMk cId="3642798038" sldId="274"/>
            <ac:spMk id="19" creationId="{A5B17E7F-F889-9B1D-8B5B-48B105FE267A}"/>
          </ac:spMkLst>
        </pc:spChg>
        <pc:spChg chg="add mod">
          <ac:chgData name="Mariam Gulzar" userId="8190e0ca60b78665" providerId="LiveId" clId="{4A33B90B-2056-47B7-9F96-9B810E1E8549}" dt="2026-10-15T09:05:49.292" v="6232" actId="1035"/>
          <ac:spMkLst>
            <pc:docMk/>
            <pc:sldMk cId="3642798038" sldId="274"/>
            <ac:spMk id="21" creationId="{95297F53-6195-4EF8-EBB0-436F957002D3}"/>
          </ac:spMkLst>
        </pc:spChg>
        <pc:spChg chg="add mod">
          <ac:chgData name="Mariam Gulzar" userId="8190e0ca60b78665" providerId="LiveId" clId="{4A33B90B-2056-47B7-9F96-9B810E1E8549}" dt="2026-10-15T09:05:26.673" v="6224" actId="14100"/>
          <ac:spMkLst>
            <pc:docMk/>
            <pc:sldMk cId="3642798038" sldId="274"/>
            <ac:spMk id="24" creationId="{373B612C-FE90-7C03-EA8E-CE3B1A63E4A0}"/>
          </ac:spMkLst>
        </pc:spChg>
        <pc:picChg chg="add mod">
          <ac:chgData name="Mariam Gulzar" userId="8190e0ca60b78665" providerId="LiveId" clId="{4A33B90B-2056-47B7-9F96-9B810E1E8549}" dt="2026-10-15T09:06:01.683" v="6241" actId="1038"/>
          <ac:picMkLst>
            <pc:docMk/>
            <pc:sldMk cId="3642798038" sldId="274"/>
            <ac:picMk id="2" creationId="{A6DBC3F5-3FE1-8E46-39EB-AC79B273321E}"/>
          </ac:picMkLst>
        </pc:picChg>
        <pc:picChg chg="add del mod">
          <ac:chgData name="Mariam Gulzar" userId="8190e0ca60b78665" providerId="LiveId" clId="{4A33B90B-2056-47B7-9F96-9B810E1E8549}" dt="2026-10-15T09:12:21.602" v="6273" actId="21"/>
          <ac:picMkLst>
            <pc:docMk/>
            <pc:sldMk cId="3642798038" sldId="274"/>
            <ac:picMk id="6" creationId="{C3DF500C-9FBF-373E-DE04-52E4D25E7FD1}"/>
          </ac:picMkLst>
        </pc:picChg>
      </pc:sldChg>
      <pc:sldChg chg="addSp delSp modSp mod">
        <pc:chgData name="Mariam Gulzar" userId="8190e0ca60b78665" providerId="LiveId" clId="{4A33B90B-2056-47B7-9F96-9B810E1E8549}" dt="2026-10-15T09:20:32.509" v="6543" actId="20577"/>
        <pc:sldMkLst>
          <pc:docMk/>
          <pc:sldMk cId="963102810" sldId="276"/>
        </pc:sldMkLst>
        <pc:spChg chg="del">
          <ac:chgData name="Mariam Gulzar" userId="8190e0ca60b78665" providerId="LiveId" clId="{4A33B90B-2056-47B7-9F96-9B810E1E8549}" dt="2026-10-15T08:43:21.970" v="5966" actId="478"/>
          <ac:spMkLst>
            <pc:docMk/>
            <pc:sldMk cId="963102810" sldId="276"/>
            <ac:spMk id="2" creationId="{9A84C928-5AE5-3F6E-91DA-BC613E2B9FF2}"/>
          </ac:spMkLst>
        </pc:spChg>
        <pc:spChg chg="add del mod">
          <ac:chgData name="Mariam Gulzar" userId="8190e0ca60b78665" providerId="LiveId" clId="{4A33B90B-2056-47B7-9F96-9B810E1E8549}" dt="2026-10-15T08:43:25.269" v="5968" actId="478"/>
          <ac:spMkLst>
            <pc:docMk/>
            <pc:sldMk cId="963102810" sldId="276"/>
            <ac:spMk id="4" creationId="{25C1F22D-DDCC-B058-7C6B-03BFCD342863}"/>
          </ac:spMkLst>
        </pc:spChg>
        <pc:spChg chg="add del mod">
          <ac:chgData name="Mariam Gulzar" userId="8190e0ca60b78665" providerId="LiveId" clId="{4A33B90B-2056-47B7-9F96-9B810E1E8549}" dt="2026-10-15T08:43:23.703" v="5967" actId="478"/>
          <ac:spMkLst>
            <pc:docMk/>
            <pc:sldMk cId="963102810" sldId="276"/>
            <ac:spMk id="7" creationId="{152C47D6-AC2B-E72D-86EA-208773744DBE}"/>
          </ac:spMkLst>
        </pc:spChg>
        <pc:spChg chg="add mod">
          <ac:chgData name="Mariam Gulzar" userId="8190e0ca60b78665" providerId="LiveId" clId="{4A33B90B-2056-47B7-9F96-9B810E1E8549}" dt="2026-10-15T08:49:57.983" v="6056" actId="255"/>
          <ac:spMkLst>
            <pc:docMk/>
            <pc:sldMk cId="963102810" sldId="276"/>
            <ac:spMk id="9" creationId="{E67E0AF6-30B6-C18B-E5A4-76F251950543}"/>
          </ac:spMkLst>
        </pc:spChg>
        <pc:spChg chg="add mod">
          <ac:chgData name="Mariam Gulzar" userId="8190e0ca60b78665" providerId="LiveId" clId="{4A33B90B-2056-47B7-9F96-9B810E1E8549}" dt="2026-10-15T09:20:32.509" v="6543" actId="20577"/>
          <ac:spMkLst>
            <pc:docMk/>
            <pc:sldMk cId="963102810" sldId="276"/>
            <ac:spMk id="11" creationId="{A14BEBB5-3F5B-B963-13AA-1EC1513BD5F2}"/>
          </ac:spMkLst>
        </pc:spChg>
        <pc:picChg chg="del">
          <ac:chgData name="Mariam Gulzar" userId="8190e0ca60b78665" providerId="LiveId" clId="{4A33B90B-2056-47B7-9F96-9B810E1E8549}" dt="2026-10-15T08:43:17.570" v="5965" actId="478"/>
          <ac:picMkLst>
            <pc:docMk/>
            <pc:sldMk cId="963102810" sldId="276"/>
            <ac:picMk id="56" creationId="{AC86C52E-2997-8882-CC7A-3BD0D5092EF1}"/>
          </ac:picMkLst>
        </pc:picChg>
      </pc:sldChg>
      <pc:sldChg chg="del">
        <pc:chgData name="Mariam Gulzar" userId="8190e0ca60b78665" providerId="LiveId" clId="{4A33B90B-2056-47B7-9F96-9B810E1E8549}" dt="2026-10-15T09:15:43.124" v="6449" actId="47"/>
        <pc:sldMkLst>
          <pc:docMk/>
          <pc:sldMk cId="1199308925" sldId="277"/>
        </pc:sldMkLst>
      </pc:sldChg>
      <pc:sldChg chg="addSp delSp modSp mod">
        <pc:chgData name="Mariam Gulzar" userId="8190e0ca60b78665" providerId="LiveId" clId="{4A33B90B-2056-47B7-9F96-9B810E1E8549}" dt="2026-10-16T13:00:16.673" v="6574" actId="20577"/>
        <pc:sldMkLst>
          <pc:docMk/>
          <pc:sldMk cId="4192829402" sldId="279"/>
        </pc:sldMkLst>
        <pc:spChg chg="add del mod">
          <ac:chgData name="Mariam Gulzar" userId="8190e0ca60b78665" providerId="LiveId" clId="{4A33B90B-2056-47B7-9F96-9B810E1E8549}" dt="2026-10-15T08:48:46.874" v="6043" actId="255"/>
          <ac:spMkLst>
            <pc:docMk/>
            <pc:sldMk cId="4192829402" sldId="279"/>
            <ac:spMk id="10" creationId="{017B7A91-E38B-C131-4C10-33291C31D40A}"/>
          </ac:spMkLst>
        </pc:spChg>
        <pc:spChg chg="add mod">
          <ac:chgData name="Mariam Gulzar" userId="8190e0ca60b78665" providerId="LiveId" clId="{4A33B90B-2056-47B7-9F96-9B810E1E8549}" dt="2026-10-15T08:48:51.895" v="6044" actId="113"/>
          <ac:spMkLst>
            <pc:docMk/>
            <pc:sldMk cId="4192829402" sldId="279"/>
            <ac:spMk id="13" creationId="{10C8C814-BC7A-2C91-64CF-321C7F39D7BA}"/>
          </ac:spMkLst>
        </pc:spChg>
        <pc:spChg chg="add mod">
          <ac:chgData name="Mariam Gulzar" userId="8190e0ca60b78665" providerId="LiveId" clId="{4A33B90B-2056-47B7-9F96-9B810E1E8549}" dt="2026-10-15T08:48:54.876" v="6045" actId="113"/>
          <ac:spMkLst>
            <pc:docMk/>
            <pc:sldMk cId="4192829402" sldId="279"/>
            <ac:spMk id="15" creationId="{D525C1C0-3F26-9928-0666-1C495F0D33E6}"/>
          </ac:spMkLst>
        </pc:spChg>
        <pc:spChg chg="add mod">
          <ac:chgData name="Mariam Gulzar" userId="8190e0ca60b78665" providerId="LiveId" clId="{4A33B90B-2056-47B7-9F96-9B810E1E8549}" dt="2026-10-15T08:48:57.665" v="6046" actId="113"/>
          <ac:spMkLst>
            <pc:docMk/>
            <pc:sldMk cId="4192829402" sldId="279"/>
            <ac:spMk id="17" creationId="{148623F8-0ED2-BD97-4229-B9C80CECE62F}"/>
          </ac:spMkLst>
        </pc:spChg>
        <pc:spChg chg="add mod">
          <ac:chgData name="Mariam Gulzar" userId="8190e0ca60b78665" providerId="LiveId" clId="{4A33B90B-2056-47B7-9F96-9B810E1E8549}" dt="2026-10-15T08:49:01.853" v="6047" actId="113"/>
          <ac:spMkLst>
            <pc:docMk/>
            <pc:sldMk cId="4192829402" sldId="279"/>
            <ac:spMk id="19" creationId="{4B4B19DF-3529-62C3-03F4-CFFACA3990E6}"/>
          </ac:spMkLst>
        </pc:spChg>
        <pc:spChg chg="add mod">
          <ac:chgData name="Mariam Gulzar" userId="8190e0ca60b78665" providerId="LiveId" clId="{4A33B90B-2056-47B7-9F96-9B810E1E8549}" dt="2026-10-16T13:00:16.673" v="6574" actId="20577"/>
          <ac:spMkLst>
            <pc:docMk/>
            <pc:sldMk cId="4192829402" sldId="279"/>
            <ac:spMk id="21" creationId="{A44B3436-A5C7-A0B0-A5D0-5D76398B03BF}"/>
          </ac:spMkLst>
        </pc:spChg>
        <pc:spChg chg="add mod">
          <ac:chgData name="Mariam Gulzar" userId="8190e0ca60b78665" providerId="LiveId" clId="{4A33B90B-2056-47B7-9F96-9B810E1E8549}" dt="2026-10-15T08:49:33.252" v="6053" actId="113"/>
          <ac:spMkLst>
            <pc:docMk/>
            <pc:sldMk cId="4192829402" sldId="279"/>
            <ac:spMk id="23" creationId="{9065CEA8-7E3C-5A75-595C-6793DD5D7F20}"/>
          </ac:spMkLst>
        </pc:spChg>
        <pc:spChg chg="add mod">
          <ac:chgData name="Mariam Gulzar" userId="8190e0ca60b78665" providerId="LiveId" clId="{4A33B90B-2056-47B7-9F96-9B810E1E8549}" dt="2026-10-14T21:45:14.008" v="5637" actId="207"/>
          <ac:spMkLst>
            <pc:docMk/>
            <pc:sldMk cId="4192829402" sldId="279"/>
            <ac:spMk id="24" creationId="{D4EB9C14-A9EA-B73A-B159-747DC1FC1509}"/>
          </ac:spMkLst>
        </pc:spChg>
        <pc:spChg chg="add mod">
          <ac:chgData name="Mariam Gulzar" userId="8190e0ca60b78665" providerId="LiveId" clId="{4A33B90B-2056-47B7-9F96-9B810E1E8549}" dt="2026-10-14T21:45:24.465" v="5640" actId="1076"/>
          <ac:spMkLst>
            <pc:docMk/>
            <pc:sldMk cId="4192829402" sldId="279"/>
            <ac:spMk id="26" creationId="{C27DDC97-C645-E5BF-439D-4B5CAF57ECA5}"/>
          </ac:spMkLst>
        </pc:spChg>
        <pc:spChg chg="add mod">
          <ac:chgData name="Mariam Gulzar" userId="8190e0ca60b78665" providerId="LiveId" clId="{4A33B90B-2056-47B7-9F96-9B810E1E8549}" dt="2026-10-14T21:46:35.071" v="5811" actId="1036"/>
          <ac:spMkLst>
            <pc:docMk/>
            <pc:sldMk cId="4192829402" sldId="279"/>
            <ac:spMk id="30" creationId="{2C3DD539-9B6B-AD0F-17E2-C605FBC92FD0}"/>
          </ac:spMkLst>
        </pc:spChg>
        <pc:spChg chg="add mod">
          <ac:chgData name="Mariam Gulzar" userId="8190e0ca60b78665" providerId="LiveId" clId="{4A33B90B-2056-47B7-9F96-9B810E1E8549}" dt="2026-10-14T21:47:24.455" v="5955" actId="1038"/>
          <ac:spMkLst>
            <pc:docMk/>
            <pc:sldMk cId="4192829402" sldId="279"/>
            <ac:spMk id="32" creationId="{1B58F01B-0EE5-6EC7-7276-82CA187AB418}"/>
          </ac:spMkLst>
        </pc:spChg>
        <pc:spChg chg="add mod">
          <ac:chgData name="Mariam Gulzar" userId="8190e0ca60b78665" providerId="LiveId" clId="{4A33B90B-2056-47B7-9F96-9B810E1E8549}" dt="2026-10-14T21:47:29.880" v="5959" actId="1036"/>
          <ac:spMkLst>
            <pc:docMk/>
            <pc:sldMk cId="4192829402" sldId="279"/>
            <ac:spMk id="34" creationId="{4F365680-5C7B-D294-30D8-2BCBEB58698B}"/>
          </ac:spMkLst>
        </pc:spChg>
      </pc:sldChg>
      <pc:sldChg chg="addSp delSp modSp mod">
        <pc:chgData name="Mariam Gulzar" userId="8190e0ca60b78665" providerId="LiveId" clId="{4A33B90B-2056-47B7-9F96-9B810E1E8549}" dt="2026-10-15T09:21:45.122" v="6572" actId="20577"/>
        <pc:sldMkLst>
          <pc:docMk/>
          <pc:sldMk cId="3081865603" sldId="280"/>
        </pc:sldMkLst>
        <pc:spChg chg="add mod">
          <ac:chgData name="Mariam Gulzar" userId="8190e0ca60b78665" providerId="LiveId" clId="{4A33B90B-2056-47B7-9F96-9B810E1E8549}" dt="2026-10-15T09:14:45.651" v="6447" actId="1035"/>
          <ac:spMkLst>
            <pc:docMk/>
            <pc:sldMk cId="3081865603" sldId="280"/>
            <ac:spMk id="3" creationId="{BEA88D05-1DC6-70FD-0E90-BA425728A123}"/>
          </ac:spMkLst>
        </pc:spChg>
        <pc:spChg chg="add mod">
          <ac:chgData name="Mariam Gulzar" userId="8190e0ca60b78665" providerId="LiveId" clId="{4A33B90B-2056-47B7-9F96-9B810E1E8549}" dt="2026-10-15T09:21:45.122" v="6572" actId="20577"/>
          <ac:spMkLst>
            <pc:docMk/>
            <pc:sldMk cId="3081865603" sldId="280"/>
            <ac:spMk id="6" creationId="{CFBE2B5D-E318-E92F-B759-7C7B7AC98B86}"/>
          </ac:spMkLst>
        </pc:spChg>
        <pc:spChg chg="add mod">
          <ac:chgData name="Mariam Gulzar" userId="8190e0ca60b78665" providerId="LiveId" clId="{4A33B90B-2056-47B7-9F96-9B810E1E8549}" dt="2026-10-15T09:14:36.889" v="6411" actId="1035"/>
          <ac:spMkLst>
            <pc:docMk/>
            <pc:sldMk cId="3081865603" sldId="280"/>
            <ac:spMk id="8" creationId="{79C25F65-D5DF-216F-7874-99F146DA2237}"/>
          </ac:spMkLst>
        </pc:spChg>
        <pc:spChg chg="add mod">
          <ac:chgData name="Mariam Gulzar" userId="8190e0ca60b78665" providerId="LiveId" clId="{4A33B90B-2056-47B7-9F96-9B810E1E8549}" dt="2026-10-15T09:14:24.597" v="6384" actId="14100"/>
          <ac:spMkLst>
            <pc:docMk/>
            <pc:sldMk cId="3081865603" sldId="280"/>
            <ac:spMk id="10" creationId="{D7F0CE49-1634-E374-A811-1FB0C6EC0680}"/>
          </ac:spMkLst>
        </pc:spChg>
        <pc:spChg chg="add mod">
          <ac:chgData name="Mariam Gulzar" userId="8190e0ca60b78665" providerId="LiveId" clId="{4A33B90B-2056-47B7-9F96-9B810E1E8549}" dt="2026-10-15T08:47:22.101" v="6030" actId="255"/>
          <ac:spMkLst>
            <pc:docMk/>
            <pc:sldMk cId="3081865603" sldId="280"/>
            <ac:spMk id="12" creationId="{A84E9697-1C2E-F81D-954B-499621A22B5F}"/>
          </ac:spMkLst>
        </pc:spChg>
        <pc:spChg chg="add mod">
          <ac:chgData name="Mariam Gulzar" userId="8190e0ca60b78665" providerId="LiveId" clId="{4A33B90B-2056-47B7-9F96-9B810E1E8549}" dt="2026-10-15T09:14:31.471" v="6385" actId="14100"/>
          <ac:spMkLst>
            <pc:docMk/>
            <pc:sldMk cId="3081865603" sldId="280"/>
            <ac:spMk id="14" creationId="{9A6A6F1A-BFC1-237D-E46C-B5D5AB3ECEA7}"/>
          </ac:spMkLst>
        </pc:spChg>
        <pc:picChg chg="add del mod">
          <ac:chgData name="Mariam Gulzar" userId="8190e0ca60b78665" providerId="LiveId" clId="{4A33B90B-2056-47B7-9F96-9B810E1E8549}" dt="2026-10-15T09:12:07.014" v="6268" actId="21"/>
          <ac:picMkLst>
            <pc:docMk/>
            <pc:sldMk cId="3081865603" sldId="280"/>
            <ac:picMk id="2" creationId="{976E963B-9A14-B85D-4535-D563827A2EA0}"/>
          </ac:picMkLst>
        </pc:picChg>
        <pc:picChg chg="add mod">
          <ac:chgData name="Mariam Gulzar" userId="8190e0ca60b78665" providerId="LiveId" clId="{4A33B90B-2056-47B7-9F96-9B810E1E8549}" dt="2026-10-15T09:15:02.768" v="6448" actId="14100"/>
          <ac:picMkLst>
            <pc:docMk/>
            <pc:sldMk cId="3081865603" sldId="280"/>
            <ac:picMk id="7" creationId="{E9354112-DCE0-E243-7CB8-00B7C2FABA87}"/>
          </ac:picMkLst>
        </pc:picChg>
      </pc:sldChg>
      <pc:sldChg chg="addSp delSp modSp mod">
        <pc:chgData name="Mariam Gulzar" userId="8190e0ca60b78665" providerId="LiveId" clId="{4A33B90B-2056-47B7-9F96-9B810E1E8549}" dt="2026-10-16T13:02:58.429" v="6578" actId="478"/>
        <pc:sldMkLst>
          <pc:docMk/>
          <pc:sldMk cId="3597027037" sldId="281"/>
        </pc:sldMkLst>
        <pc:spChg chg="mod">
          <ac:chgData name="Mariam Gulzar" userId="8190e0ca60b78665" providerId="LiveId" clId="{4A33B90B-2056-47B7-9F96-9B810E1E8549}" dt="2026-10-15T08:55:20.529" v="6083" actId="1037"/>
          <ac:spMkLst>
            <pc:docMk/>
            <pc:sldMk cId="3597027037" sldId="281"/>
            <ac:spMk id="6" creationId="{C193C04B-6761-04E9-9F25-E406E4FD7200}"/>
          </ac:spMkLst>
        </pc:spChg>
        <pc:spChg chg="add del mod">
          <ac:chgData name="Mariam Gulzar" userId="8190e0ca60b78665" providerId="LiveId" clId="{4A33B90B-2056-47B7-9F96-9B810E1E8549}" dt="2026-10-16T13:02:58.429" v="6578" actId="478"/>
          <ac:spMkLst>
            <pc:docMk/>
            <pc:sldMk cId="3597027037" sldId="281"/>
            <ac:spMk id="7" creationId="{D4A5C870-78B1-21D3-FFB9-A13B524186B8}"/>
          </ac:spMkLst>
        </pc:spChg>
        <pc:picChg chg="add mod">
          <ac:chgData name="Mariam Gulzar" userId="8190e0ca60b78665" providerId="LiveId" clId="{4A33B90B-2056-47B7-9F96-9B810E1E8549}" dt="2026-10-15T08:55:39.112" v="6100" actId="1036"/>
          <ac:picMkLst>
            <pc:docMk/>
            <pc:sldMk cId="3597027037" sldId="281"/>
            <ac:picMk id="3" creationId="{D161F9F7-9389-CB8D-7195-59AED5F2448A}"/>
          </ac:picMkLst>
        </pc:picChg>
      </pc:sldChg>
      <pc:sldChg chg="addSp delSp modSp new mod">
        <pc:chgData name="Mariam Gulzar" userId="8190e0ca60b78665" providerId="LiveId" clId="{4A33B90B-2056-47B7-9F96-9B810E1E8549}" dt="2026-10-15T08:47:07.283" v="6028" actId="255"/>
        <pc:sldMkLst>
          <pc:docMk/>
          <pc:sldMk cId="4189494552" sldId="282"/>
        </pc:sldMkLst>
        <pc:spChg chg="add mod">
          <ac:chgData name="Mariam Gulzar" userId="8190e0ca60b78665" providerId="LiveId" clId="{4A33B90B-2056-47B7-9F96-9B810E1E8549}" dt="2026-10-15T08:47:07.283" v="6028" actId="255"/>
          <ac:spMkLst>
            <pc:docMk/>
            <pc:sldMk cId="4189494552" sldId="282"/>
            <ac:spMk id="5" creationId="{342662DA-1F2E-FB25-895D-2E4C18CBB6A9}"/>
          </ac:spMkLst>
        </pc:spChg>
        <pc:spChg chg="add mod">
          <ac:chgData name="Mariam Gulzar" userId="8190e0ca60b78665" providerId="LiveId" clId="{4A33B90B-2056-47B7-9F96-9B810E1E8549}" dt="2026-09-23T11:17:15.346" v="2534" actId="1036"/>
          <ac:spMkLst>
            <pc:docMk/>
            <pc:sldMk cId="4189494552" sldId="282"/>
            <ac:spMk id="6" creationId="{4AA846F4-7D69-F410-24D0-0C1D34DF383F}"/>
          </ac:spMkLst>
        </pc:spChg>
        <pc:spChg chg="add mod">
          <ac:chgData name="Mariam Gulzar" userId="8190e0ca60b78665" providerId="LiveId" clId="{4A33B90B-2056-47B7-9F96-9B810E1E8549}" dt="2026-09-23T11:17:11.461" v="2520" actId="1036"/>
          <ac:spMkLst>
            <pc:docMk/>
            <pc:sldMk cId="4189494552" sldId="282"/>
            <ac:spMk id="8" creationId="{44639B07-DDBA-28F1-75D0-4559537C42D6}"/>
          </ac:spMkLst>
        </pc:spChg>
        <pc:spChg chg="add mod">
          <ac:chgData name="Mariam Gulzar" userId="8190e0ca60b78665" providerId="LiveId" clId="{4A33B90B-2056-47B7-9F96-9B810E1E8549}" dt="2026-09-23T11:17:08.100" v="2506" actId="1036"/>
          <ac:spMkLst>
            <pc:docMk/>
            <pc:sldMk cId="4189494552" sldId="282"/>
            <ac:spMk id="10" creationId="{E22B8703-9A39-31D9-6350-69139D715D69}"/>
          </ac:spMkLst>
        </pc:spChg>
        <pc:spChg chg="add mod">
          <ac:chgData name="Mariam Gulzar" userId="8190e0ca60b78665" providerId="LiveId" clId="{4A33B90B-2056-47B7-9F96-9B810E1E8549}" dt="2026-09-23T11:16:52.903" v="2479" actId="14100"/>
          <ac:spMkLst>
            <pc:docMk/>
            <pc:sldMk cId="4189494552" sldId="282"/>
            <ac:spMk id="12" creationId="{C580BE90-3EE9-1137-5471-8F4325EE1B48}"/>
          </ac:spMkLst>
        </pc:spChg>
        <pc:spChg chg="add mod">
          <ac:chgData name="Mariam Gulzar" userId="8190e0ca60b78665" providerId="LiveId" clId="{4A33B90B-2056-47B7-9F96-9B810E1E8549}" dt="2026-09-23T11:16:55.244" v="2480" actId="1076"/>
          <ac:spMkLst>
            <pc:docMk/>
            <pc:sldMk cId="4189494552" sldId="282"/>
            <ac:spMk id="14" creationId="{4C45E804-C0CD-B6BB-367E-76FEB669342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AF9C19-8C31-40DD-8863-8B3C787F72F6}" type="doc">
      <dgm:prSet loTypeId="urn:microsoft.com/office/officeart/2005/8/layout/hProcess7" loCatId="process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FB954EE7-E8E7-403C-B09D-AD11680112E5}">
      <dgm:prSet phldrT="[Text]" phldr="0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STRENGTHS:</a:t>
          </a:r>
        </a:p>
      </dgm:t>
    </dgm:pt>
    <dgm:pt modelId="{54DADD9E-8CBD-4419-994F-16DDB0F4D923}" type="parTrans" cxnId="{DF3DA826-4D65-407D-9819-32CDDD86E0CC}">
      <dgm:prSet/>
      <dgm:spPr/>
      <dgm:t>
        <a:bodyPr/>
        <a:lstStyle/>
        <a:p>
          <a:endParaRPr lang="en-GB"/>
        </a:p>
      </dgm:t>
    </dgm:pt>
    <dgm:pt modelId="{B989CE92-F5F0-4D33-97E9-CD6296917975}" type="sibTrans" cxnId="{DF3DA826-4D65-407D-9819-32CDDD86E0CC}">
      <dgm:prSet/>
      <dgm:spPr/>
      <dgm:t>
        <a:bodyPr/>
        <a:lstStyle/>
        <a:p>
          <a:endParaRPr lang="en-GB"/>
        </a:p>
      </dgm:t>
    </dgm:pt>
    <dgm:pt modelId="{FE3C59E7-4159-4092-9F0E-51B12DAB86D9}">
      <dgm:prSet phldrT="[Text]" phldr="0"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Qualities and skills that can support chosen carer.</a:t>
          </a:r>
        </a:p>
      </dgm:t>
    </dgm:pt>
    <dgm:pt modelId="{E486217E-A1EB-4CC8-A649-4206A7092A1E}" type="parTrans" cxnId="{D3D8BCD4-4BAD-420C-AA2E-EAA6CE6A0810}">
      <dgm:prSet/>
      <dgm:spPr/>
      <dgm:t>
        <a:bodyPr/>
        <a:lstStyle/>
        <a:p>
          <a:endParaRPr lang="en-GB"/>
        </a:p>
      </dgm:t>
    </dgm:pt>
    <dgm:pt modelId="{C3DA884D-0821-4E21-83DB-2DBEC6E79948}" type="sibTrans" cxnId="{D3D8BCD4-4BAD-420C-AA2E-EAA6CE6A0810}">
      <dgm:prSet/>
      <dgm:spPr/>
      <dgm:t>
        <a:bodyPr/>
        <a:lstStyle/>
        <a:p>
          <a:endParaRPr lang="en-GB"/>
        </a:p>
      </dgm:t>
    </dgm:pt>
    <dgm:pt modelId="{595B46E3-6DC9-49EF-BA34-AA3ED2481899}">
      <dgm:prSet phldrT="[Text]" phldr="0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WEAKNESSES</a:t>
          </a:r>
          <a:r>
            <a:rPr lang="en-GB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gm:t>
    </dgm:pt>
    <dgm:pt modelId="{A1B29708-FDA3-4BF9-8DCD-42B4F6D364D5}" type="parTrans" cxnId="{E17439F0-9962-4292-9012-9E971B5F6BFC}">
      <dgm:prSet/>
      <dgm:spPr/>
      <dgm:t>
        <a:bodyPr/>
        <a:lstStyle/>
        <a:p>
          <a:endParaRPr lang="en-GB"/>
        </a:p>
      </dgm:t>
    </dgm:pt>
    <dgm:pt modelId="{76B458DB-1F7F-487A-AA74-B0E2A9639AFA}" type="sibTrans" cxnId="{E17439F0-9962-4292-9012-9E971B5F6BFC}">
      <dgm:prSet/>
      <dgm:spPr/>
      <dgm:t>
        <a:bodyPr/>
        <a:lstStyle/>
        <a:p>
          <a:endParaRPr lang="en-GB"/>
        </a:p>
      </dgm:t>
    </dgm:pt>
    <dgm:pt modelId="{071DAD6C-DD7B-43B3-9FC4-CA2923235F9C}">
      <dgm:prSet phldrT="[Text]" phldr="0"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Areas that need improving.</a:t>
          </a:r>
        </a:p>
      </dgm:t>
    </dgm:pt>
    <dgm:pt modelId="{E917C811-C359-4915-8435-C70817AFB7E9}" type="parTrans" cxnId="{A1A20B1F-3B40-472F-88C8-C8A15D08DE15}">
      <dgm:prSet/>
      <dgm:spPr/>
      <dgm:t>
        <a:bodyPr/>
        <a:lstStyle/>
        <a:p>
          <a:endParaRPr lang="en-GB"/>
        </a:p>
      </dgm:t>
    </dgm:pt>
    <dgm:pt modelId="{06FAAAEF-6A87-4B13-81E6-246CFF19F137}" type="sibTrans" cxnId="{A1A20B1F-3B40-472F-88C8-C8A15D08DE15}">
      <dgm:prSet/>
      <dgm:spPr/>
      <dgm:t>
        <a:bodyPr/>
        <a:lstStyle/>
        <a:p>
          <a:endParaRPr lang="en-GB"/>
        </a:p>
      </dgm:t>
    </dgm:pt>
    <dgm:pt modelId="{D7585026-DEF5-47AD-9D9C-6117A44F319B}">
      <dgm:prSet phldrT="[Text]" phldr="0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OPPORTUNITIES:</a:t>
          </a:r>
        </a:p>
      </dgm:t>
    </dgm:pt>
    <dgm:pt modelId="{0C0120AB-D8BE-4730-B2FB-073B07EDD820}" type="parTrans" cxnId="{42A88AD2-FCC2-4F99-97B5-190718FCE730}">
      <dgm:prSet/>
      <dgm:spPr/>
      <dgm:t>
        <a:bodyPr/>
        <a:lstStyle/>
        <a:p>
          <a:endParaRPr lang="en-GB"/>
        </a:p>
      </dgm:t>
    </dgm:pt>
    <dgm:pt modelId="{ABA9F0BF-881C-4485-9921-E7DB823115AA}" type="sibTrans" cxnId="{42A88AD2-FCC2-4F99-97B5-190718FCE730}">
      <dgm:prSet/>
      <dgm:spPr/>
      <dgm:t>
        <a:bodyPr/>
        <a:lstStyle/>
        <a:p>
          <a:endParaRPr lang="en-GB"/>
        </a:p>
      </dgm:t>
    </dgm:pt>
    <dgm:pt modelId="{7D0D4102-409F-4478-82E3-40981BFF4CB2}">
      <dgm:prSet phldrT="[Text]" phldr="0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Other opportunities that can support career development.</a:t>
          </a:r>
        </a:p>
      </dgm:t>
    </dgm:pt>
    <dgm:pt modelId="{359CEDBD-CEDB-42CE-9E07-A04CDDD4D44E}" type="parTrans" cxnId="{EA66D6A6-B881-44D8-8AEA-2AACBF0B8E13}">
      <dgm:prSet/>
      <dgm:spPr/>
      <dgm:t>
        <a:bodyPr/>
        <a:lstStyle/>
        <a:p>
          <a:endParaRPr lang="en-GB"/>
        </a:p>
      </dgm:t>
    </dgm:pt>
    <dgm:pt modelId="{493C80BE-9E8C-4003-AC40-A03F5A0494FB}" type="sibTrans" cxnId="{EA66D6A6-B881-44D8-8AEA-2AACBF0B8E13}">
      <dgm:prSet/>
      <dgm:spPr/>
      <dgm:t>
        <a:bodyPr/>
        <a:lstStyle/>
        <a:p>
          <a:endParaRPr lang="en-GB"/>
        </a:p>
      </dgm:t>
    </dgm:pt>
    <dgm:pt modelId="{A0CAD28B-AAF5-4A90-BCF6-96F21C00F463}">
      <dgm:prSet phldrT="[Text]" phldr="0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THREATS:</a:t>
          </a:r>
        </a:p>
      </dgm:t>
    </dgm:pt>
    <dgm:pt modelId="{FBB41EA0-FEE6-4F4E-8C76-EF6882617186}" type="parTrans" cxnId="{27276DF7-AD32-4ECA-AD2D-71E0F960870C}">
      <dgm:prSet/>
      <dgm:spPr/>
      <dgm:t>
        <a:bodyPr/>
        <a:lstStyle/>
        <a:p>
          <a:endParaRPr lang="en-GB"/>
        </a:p>
      </dgm:t>
    </dgm:pt>
    <dgm:pt modelId="{336E3FD7-5B73-41DB-BB65-CC690DC7A06E}" type="sibTrans" cxnId="{27276DF7-AD32-4ECA-AD2D-71E0F960870C}">
      <dgm:prSet/>
      <dgm:spPr/>
      <dgm:t>
        <a:bodyPr/>
        <a:lstStyle/>
        <a:p>
          <a:endParaRPr lang="en-GB"/>
        </a:p>
      </dgm:t>
    </dgm:pt>
    <dgm:pt modelId="{75F59FDD-E17F-4924-8C8D-F319218F69CD}" type="pres">
      <dgm:prSet presAssocID="{5AAF9C19-8C31-40DD-8863-8B3C787F72F6}" presName="Name0" presStyleCnt="0">
        <dgm:presLayoutVars>
          <dgm:dir/>
          <dgm:animLvl val="lvl"/>
          <dgm:resizeHandles val="exact"/>
        </dgm:presLayoutVars>
      </dgm:prSet>
      <dgm:spPr/>
    </dgm:pt>
    <dgm:pt modelId="{FD2FCE72-4972-426A-9401-EFFCACF46B25}" type="pres">
      <dgm:prSet presAssocID="{FB954EE7-E8E7-403C-B09D-AD11680112E5}" presName="compositeNode" presStyleCnt="0">
        <dgm:presLayoutVars>
          <dgm:bulletEnabled val="1"/>
        </dgm:presLayoutVars>
      </dgm:prSet>
      <dgm:spPr/>
    </dgm:pt>
    <dgm:pt modelId="{26829436-4DB2-478E-857E-9DE65741952E}" type="pres">
      <dgm:prSet presAssocID="{FB954EE7-E8E7-403C-B09D-AD11680112E5}" presName="bgRect" presStyleLbl="node1" presStyleIdx="0" presStyleCnt="4" custScaleY="115927"/>
      <dgm:spPr/>
    </dgm:pt>
    <dgm:pt modelId="{38D60E29-BD23-4083-BAD3-900DA1A818C3}" type="pres">
      <dgm:prSet presAssocID="{FB954EE7-E8E7-403C-B09D-AD11680112E5}" presName="parentNode" presStyleLbl="node1" presStyleIdx="0" presStyleCnt="4">
        <dgm:presLayoutVars>
          <dgm:chMax val="0"/>
          <dgm:bulletEnabled val="1"/>
        </dgm:presLayoutVars>
      </dgm:prSet>
      <dgm:spPr/>
    </dgm:pt>
    <dgm:pt modelId="{3DE704E2-9B23-43C0-A696-F0BF5F53B992}" type="pres">
      <dgm:prSet presAssocID="{FB954EE7-E8E7-403C-B09D-AD11680112E5}" presName="childNode" presStyleLbl="node1" presStyleIdx="0" presStyleCnt="4">
        <dgm:presLayoutVars>
          <dgm:bulletEnabled val="1"/>
        </dgm:presLayoutVars>
      </dgm:prSet>
      <dgm:spPr/>
    </dgm:pt>
    <dgm:pt modelId="{51E22319-0216-4F28-B551-E7D625DD9015}" type="pres">
      <dgm:prSet presAssocID="{B989CE92-F5F0-4D33-97E9-CD6296917975}" presName="hSp" presStyleCnt="0"/>
      <dgm:spPr/>
    </dgm:pt>
    <dgm:pt modelId="{355424A2-68E6-47F6-8720-39794F28909D}" type="pres">
      <dgm:prSet presAssocID="{B989CE92-F5F0-4D33-97E9-CD6296917975}" presName="vProcSp" presStyleCnt="0"/>
      <dgm:spPr/>
    </dgm:pt>
    <dgm:pt modelId="{8EAFD6AE-6DFA-45C9-88D6-C868FC71F72B}" type="pres">
      <dgm:prSet presAssocID="{B989CE92-F5F0-4D33-97E9-CD6296917975}" presName="vSp1" presStyleCnt="0"/>
      <dgm:spPr/>
    </dgm:pt>
    <dgm:pt modelId="{B9CF122B-4429-4BFC-8336-F9A7355BC39D}" type="pres">
      <dgm:prSet presAssocID="{B989CE92-F5F0-4D33-97E9-CD6296917975}" presName="simulatedConn" presStyleLbl="solidFgAcc1" presStyleIdx="0" presStyleCnt="3" custLinFactNeighborY="76695"/>
      <dgm:spPr/>
    </dgm:pt>
    <dgm:pt modelId="{D71A4717-407C-4637-9E63-71E0A5E9E4F2}" type="pres">
      <dgm:prSet presAssocID="{B989CE92-F5F0-4D33-97E9-CD6296917975}" presName="vSp2" presStyleCnt="0"/>
      <dgm:spPr/>
    </dgm:pt>
    <dgm:pt modelId="{0A582CEA-5F4A-4C23-B87A-EC15A9D719DB}" type="pres">
      <dgm:prSet presAssocID="{B989CE92-F5F0-4D33-97E9-CD6296917975}" presName="sibTrans" presStyleCnt="0"/>
      <dgm:spPr/>
    </dgm:pt>
    <dgm:pt modelId="{7DD7A08E-0D8D-4FAF-9CBF-1D61086B2CC7}" type="pres">
      <dgm:prSet presAssocID="{595B46E3-6DC9-49EF-BA34-AA3ED2481899}" presName="compositeNode" presStyleCnt="0">
        <dgm:presLayoutVars>
          <dgm:bulletEnabled val="1"/>
        </dgm:presLayoutVars>
      </dgm:prSet>
      <dgm:spPr/>
    </dgm:pt>
    <dgm:pt modelId="{6C2F0FC5-F3EC-456D-809D-C7443917FC34}" type="pres">
      <dgm:prSet presAssocID="{595B46E3-6DC9-49EF-BA34-AA3ED2481899}" presName="bgRect" presStyleLbl="node1" presStyleIdx="1" presStyleCnt="4" custScaleY="115927"/>
      <dgm:spPr/>
    </dgm:pt>
    <dgm:pt modelId="{B11DD8D5-2EEA-4C24-AE0A-9F301780F1EE}" type="pres">
      <dgm:prSet presAssocID="{595B46E3-6DC9-49EF-BA34-AA3ED2481899}" presName="parentNode" presStyleLbl="node1" presStyleIdx="1" presStyleCnt="4">
        <dgm:presLayoutVars>
          <dgm:chMax val="0"/>
          <dgm:bulletEnabled val="1"/>
        </dgm:presLayoutVars>
      </dgm:prSet>
      <dgm:spPr/>
    </dgm:pt>
    <dgm:pt modelId="{F29305ED-DAD5-448C-AF16-6745D63B4E5E}" type="pres">
      <dgm:prSet presAssocID="{595B46E3-6DC9-49EF-BA34-AA3ED2481899}" presName="childNode" presStyleLbl="node1" presStyleIdx="1" presStyleCnt="4">
        <dgm:presLayoutVars>
          <dgm:bulletEnabled val="1"/>
        </dgm:presLayoutVars>
      </dgm:prSet>
      <dgm:spPr/>
    </dgm:pt>
    <dgm:pt modelId="{03A8EA4E-62EE-41D9-928E-2C2C6D310FB6}" type="pres">
      <dgm:prSet presAssocID="{76B458DB-1F7F-487A-AA74-B0E2A9639AFA}" presName="hSp" presStyleCnt="0"/>
      <dgm:spPr/>
    </dgm:pt>
    <dgm:pt modelId="{7C14E46B-FFA3-4FEC-8A0F-CB75D9BCC484}" type="pres">
      <dgm:prSet presAssocID="{76B458DB-1F7F-487A-AA74-B0E2A9639AFA}" presName="vProcSp" presStyleCnt="0"/>
      <dgm:spPr/>
    </dgm:pt>
    <dgm:pt modelId="{924D1A41-F7F1-42E3-AE80-95D4F925DB4F}" type="pres">
      <dgm:prSet presAssocID="{76B458DB-1F7F-487A-AA74-B0E2A9639AFA}" presName="vSp1" presStyleCnt="0"/>
      <dgm:spPr/>
    </dgm:pt>
    <dgm:pt modelId="{98E69329-8E9D-4DB3-8409-EB7ECE201C93}" type="pres">
      <dgm:prSet presAssocID="{76B458DB-1F7F-487A-AA74-B0E2A9639AFA}" presName="simulatedConn" presStyleLbl="solidFgAcc1" presStyleIdx="1" presStyleCnt="3" custLinFactNeighborY="76695"/>
      <dgm:spPr/>
    </dgm:pt>
    <dgm:pt modelId="{96F13787-2FAC-4762-9392-B2B39D6881C5}" type="pres">
      <dgm:prSet presAssocID="{76B458DB-1F7F-487A-AA74-B0E2A9639AFA}" presName="vSp2" presStyleCnt="0"/>
      <dgm:spPr/>
    </dgm:pt>
    <dgm:pt modelId="{8A9BF9F2-615E-423D-8BA6-B2DA33482D3C}" type="pres">
      <dgm:prSet presAssocID="{76B458DB-1F7F-487A-AA74-B0E2A9639AFA}" presName="sibTrans" presStyleCnt="0"/>
      <dgm:spPr/>
    </dgm:pt>
    <dgm:pt modelId="{D4211B2E-F395-437D-95BF-5CB80EAAFC12}" type="pres">
      <dgm:prSet presAssocID="{D7585026-DEF5-47AD-9D9C-6117A44F319B}" presName="compositeNode" presStyleCnt="0">
        <dgm:presLayoutVars>
          <dgm:bulletEnabled val="1"/>
        </dgm:presLayoutVars>
      </dgm:prSet>
      <dgm:spPr/>
    </dgm:pt>
    <dgm:pt modelId="{125BB4B0-EBDA-49CE-BB8C-7639572F9B27}" type="pres">
      <dgm:prSet presAssocID="{D7585026-DEF5-47AD-9D9C-6117A44F319B}" presName="bgRect" presStyleLbl="node1" presStyleIdx="2" presStyleCnt="4" custScaleY="115927"/>
      <dgm:spPr/>
    </dgm:pt>
    <dgm:pt modelId="{F11D9DBE-A5AD-4F74-911D-8D30AF892A68}" type="pres">
      <dgm:prSet presAssocID="{D7585026-DEF5-47AD-9D9C-6117A44F319B}" presName="parentNode" presStyleLbl="node1" presStyleIdx="2" presStyleCnt="4">
        <dgm:presLayoutVars>
          <dgm:chMax val="0"/>
          <dgm:bulletEnabled val="1"/>
        </dgm:presLayoutVars>
      </dgm:prSet>
      <dgm:spPr/>
    </dgm:pt>
    <dgm:pt modelId="{42373BEF-E2EE-4AD8-B0C1-4DEF7C989371}" type="pres">
      <dgm:prSet presAssocID="{D7585026-DEF5-47AD-9D9C-6117A44F319B}" presName="childNode" presStyleLbl="node1" presStyleIdx="2" presStyleCnt="4">
        <dgm:presLayoutVars>
          <dgm:bulletEnabled val="1"/>
        </dgm:presLayoutVars>
      </dgm:prSet>
      <dgm:spPr/>
    </dgm:pt>
    <dgm:pt modelId="{9E09369E-F93C-41CF-B96C-6EE519EDB31D}" type="pres">
      <dgm:prSet presAssocID="{ABA9F0BF-881C-4485-9921-E7DB823115AA}" presName="hSp" presStyleCnt="0"/>
      <dgm:spPr/>
    </dgm:pt>
    <dgm:pt modelId="{EADA407F-F371-4445-ADFA-9F40C866B2CA}" type="pres">
      <dgm:prSet presAssocID="{ABA9F0BF-881C-4485-9921-E7DB823115AA}" presName="vProcSp" presStyleCnt="0"/>
      <dgm:spPr/>
    </dgm:pt>
    <dgm:pt modelId="{4829B38E-825E-4947-95F6-ACFB1C80756E}" type="pres">
      <dgm:prSet presAssocID="{ABA9F0BF-881C-4485-9921-E7DB823115AA}" presName="vSp1" presStyleCnt="0"/>
      <dgm:spPr/>
    </dgm:pt>
    <dgm:pt modelId="{479AB93C-F5E3-4FBA-8893-4F7A5BBA06B1}" type="pres">
      <dgm:prSet presAssocID="{ABA9F0BF-881C-4485-9921-E7DB823115AA}" presName="simulatedConn" presStyleLbl="solidFgAcc1" presStyleIdx="2" presStyleCnt="3" custLinFactNeighborY="76695"/>
      <dgm:spPr/>
    </dgm:pt>
    <dgm:pt modelId="{61131580-80A6-451B-8046-343CA6BA659C}" type="pres">
      <dgm:prSet presAssocID="{ABA9F0BF-881C-4485-9921-E7DB823115AA}" presName="vSp2" presStyleCnt="0"/>
      <dgm:spPr/>
    </dgm:pt>
    <dgm:pt modelId="{415482B7-2603-4DF4-BD83-5C5945FC9AD4}" type="pres">
      <dgm:prSet presAssocID="{ABA9F0BF-881C-4485-9921-E7DB823115AA}" presName="sibTrans" presStyleCnt="0"/>
      <dgm:spPr/>
    </dgm:pt>
    <dgm:pt modelId="{19D40A0F-A280-46A5-ABD0-B3C5E32C5D6E}" type="pres">
      <dgm:prSet presAssocID="{A0CAD28B-AAF5-4A90-BCF6-96F21C00F463}" presName="compositeNode" presStyleCnt="0">
        <dgm:presLayoutVars>
          <dgm:bulletEnabled val="1"/>
        </dgm:presLayoutVars>
      </dgm:prSet>
      <dgm:spPr/>
    </dgm:pt>
    <dgm:pt modelId="{B7B42E56-8EC2-45A3-84E9-ED5C4B580AC7}" type="pres">
      <dgm:prSet presAssocID="{A0CAD28B-AAF5-4A90-BCF6-96F21C00F463}" presName="bgRect" presStyleLbl="node1" presStyleIdx="3" presStyleCnt="4" custScaleY="115927"/>
      <dgm:spPr/>
    </dgm:pt>
    <dgm:pt modelId="{205DD1A8-F706-46F0-8D7D-5F11998DB94C}" type="pres">
      <dgm:prSet presAssocID="{A0CAD28B-AAF5-4A90-BCF6-96F21C00F463}" presName="parentNode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81C750A-3DC8-47DC-98E2-289104F73213}" type="presOf" srcId="{595B46E3-6DC9-49EF-BA34-AA3ED2481899}" destId="{B11DD8D5-2EEA-4C24-AE0A-9F301780F1EE}" srcOrd="1" destOrd="0" presId="urn:microsoft.com/office/officeart/2005/8/layout/hProcess7"/>
    <dgm:cxn modelId="{A1A20B1F-3B40-472F-88C8-C8A15D08DE15}" srcId="{595B46E3-6DC9-49EF-BA34-AA3ED2481899}" destId="{071DAD6C-DD7B-43B3-9FC4-CA2923235F9C}" srcOrd="0" destOrd="0" parTransId="{E917C811-C359-4915-8435-C70817AFB7E9}" sibTransId="{06FAAAEF-6A87-4B13-81E6-246CFF19F137}"/>
    <dgm:cxn modelId="{DF3DA826-4D65-407D-9819-32CDDD86E0CC}" srcId="{5AAF9C19-8C31-40DD-8863-8B3C787F72F6}" destId="{FB954EE7-E8E7-403C-B09D-AD11680112E5}" srcOrd="0" destOrd="0" parTransId="{54DADD9E-8CBD-4419-994F-16DDB0F4D923}" sibTransId="{B989CE92-F5F0-4D33-97E9-CD6296917975}"/>
    <dgm:cxn modelId="{F972FA27-EC33-4560-9012-59F81A23802F}" type="presOf" srcId="{D7585026-DEF5-47AD-9D9C-6117A44F319B}" destId="{125BB4B0-EBDA-49CE-BB8C-7639572F9B27}" srcOrd="0" destOrd="0" presId="urn:microsoft.com/office/officeart/2005/8/layout/hProcess7"/>
    <dgm:cxn modelId="{FE3AB933-5AA2-4FCB-85C2-C08B09DCD6E0}" type="presOf" srcId="{FB954EE7-E8E7-403C-B09D-AD11680112E5}" destId="{26829436-4DB2-478E-857E-9DE65741952E}" srcOrd="0" destOrd="0" presId="urn:microsoft.com/office/officeart/2005/8/layout/hProcess7"/>
    <dgm:cxn modelId="{A055D037-13C7-438B-B71D-813DA1681FF1}" type="presOf" srcId="{7D0D4102-409F-4478-82E3-40981BFF4CB2}" destId="{42373BEF-E2EE-4AD8-B0C1-4DEF7C989371}" srcOrd="0" destOrd="0" presId="urn:microsoft.com/office/officeart/2005/8/layout/hProcess7"/>
    <dgm:cxn modelId="{B370E364-408E-4BF9-98D5-7AACBD29B81B}" type="presOf" srcId="{D7585026-DEF5-47AD-9D9C-6117A44F319B}" destId="{F11D9DBE-A5AD-4F74-911D-8D30AF892A68}" srcOrd="1" destOrd="0" presId="urn:microsoft.com/office/officeart/2005/8/layout/hProcess7"/>
    <dgm:cxn modelId="{B5DB2E6C-F110-4FD6-8CF5-5B42422EFD1B}" type="presOf" srcId="{FE3C59E7-4159-4092-9F0E-51B12DAB86D9}" destId="{3DE704E2-9B23-43C0-A696-F0BF5F53B992}" srcOrd="0" destOrd="0" presId="urn:microsoft.com/office/officeart/2005/8/layout/hProcess7"/>
    <dgm:cxn modelId="{FBAEBF7E-9B9B-4171-84D9-699FE647A26D}" type="presOf" srcId="{5AAF9C19-8C31-40DD-8863-8B3C787F72F6}" destId="{75F59FDD-E17F-4924-8C8D-F319218F69CD}" srcOrd="0" destOrd="0" presId="urn:microsoft.com/office/officeart/2005/8/layout/hProcess7"/>
    <dgm:cxn modelId="{47A0E298-EE88-4DE1-9319-6CF72739ED96}" type="presOf" srcId="{071DAD6C-DD7B-43B3-9FC4-CA2923235F9C}" destId="{F29305ED-DAD5-448C-AF16-6745D63B4E5E}" srcOrd="0" destOrd="0" presId="urn:microsoft.com/office/officeart/2005/8/layout/hProcess7"/>
    <dgm:cxn modelId="{FCAD5CA6-50F2-4ED9-AB91-C7FA0C0AAF61}" type="presOf" srcId="{595B46E3-6DC9-49EF-BA34-AA3ED2481899}" destId="{6C2F0FC5-F3EC-456D-809D-C7443917FC34}" srcOrd="0" destOrd="0" presId="urn:microsoft.com/office/officeart/2005/8/layout/hProcess7"/>
    <dgm:cxn modelId="{EA66D6A6-B881-44D8-8AEA-2AACBF0B8E13}" srcId="{D7585026-DEF5-47AD-9D9C-6117A44F319B}" destId="{7D0D4102-409F-4478-82E3-40981BFF4CB2}" srcOrd="0" destOrd="0" parTransId="{359CEDBD-CEDB-42CE-9E07-A04CDDD4D44E}" sibTransId="{493C80BE-9E8C-4003-AC40-A03F5A0494FB}"/>
    <dgm:cxn modelId="{642D3FC4-225E-4A14-A3F1-E29F56F99EAF}" type="presOf" srcId="{FB954EE7-E8E7-403C-B09D-AD11680112E5}" destId="{38D60E29-BD23-4083-BAD3-900DA1A818C3}" srcOrd="1" destOrd="0" presId="urn:microsoft.com/office/officeart/2005/8/layout/hProcess7"/>
    <dgm:cxn modelId="{428ADBC6-A2E2-4E9E-B676-9E726EA9DA3A}" type="presOf" srcId="{A0CAD28B-AAF5-4A90-BCF6-96F21C00F463}" destId="{205DD1A8-F706-46F0-8D7D-5F11998DB94C}" srcOrd="1" destOrd="0" presId="urn:microsoft.com/office/officeart/2005/8/layout/hProcess7"/>
    <dgm:cxn modelId="{42A88AD2-FCC2-4F99-97B5-190718FCE730}" srcId="{5AAF9C19-8C31-40DD-8863-8B3C787F72F6}" destId="{D7585026-DEF5-47AD-9D9C-6117A44F319B}" srcOrd="2" destOrd="0" parTransId="{0C0120AB-D8BE-4730-B2FB-073B07EDD820}" sibTransId="{ABA9F0BF-881C-4485-9921-E7DB823115AA}"/>
    <dgm:cxn modelId="{D3D8BCD4-4BAD-420C-AA2E-EAA6CE6A0810}" srcId="{FB954EE7-E8E7-403C-B09D-AD11680112E5}" destId="{FE3C59E7-4159-4092-9F0E-51B12DAB86D9}" srcOrd="0" destOrd="0" parTransId="{E486217E-A1EB-4CC8-A649-4206A7092A1E}" sibTransId="{C3DA884D-0821-4E21-83DB-2DBEC6E79948}"/>
    <dgm:cxn modelId="{025286D9-22EF-46EA-B560-DE07B44A7EE8}" type="presOf" srcId="{A0CAD28B-AAF5-4A90-BCF6-96F21C00F463}" destId="{B7B42E56-8EC2-45A3-84E9-ED5C4B580AC7}" srcOrd="0" destOrd="0" presId="urn:microsoft.com/office/officeart/2005/8/layout/hProcess7"/>
    <dgm:cxn modelId="{E17439F0-9962-4292-9012-9E971B5F6BFC}" srcId="{5AAF9C19-8C31-40DD-8863-8B3C787F72F6}" destId="{595B46E3-6DC9-49EF-BA34-AA3ED2481899}" srcOrd="1" destOrd="0" parTransId="{A1B29708-FDA3-4BF9-8DCD-42B4F6D364D5}" sibTransId="{76B458DB-1F7F-487A-AA74-B0E2A9639AFA}"/>
    <dgm:cxn modelId="{27276DF7-AD32-4ECA-AD2D-71E0F960870C}" srcId="{5AAF9C19-8C31-40DD-8863-8B3C787F72F6}" destId="{A0CAD28B-AAF5-4A90-BCF6-96F21C00F463}" srcOrd="3" destOrd="0" parTransId="{FBB41EA0-FEE6-4F4E-8C76-EF6882617186}" sibTransId="{336E3FD7-5B73-41DB-BB65-CC690DC7A06E}"/>
    <dgm:cxn modelId="{79027AA5-0B58-424F-AA40-DCD963353F6D}" type="presParOf" srcId="{75F59FDD-E17F-4924-8C8D-F319218F69CD}" destId="{FD2FCE72-4972-426A-9401-EFFCACF46B25}" srcOrd="0" destOrd="0" presId="urn:microsoft.com/office/officeart/2005/8/layout/hProcess7"/>
    <dgm:cxn modelId="{70028856-273F-4DF3-BCAB-5F421C81CACC}" type="presParOf" srcId="{FD2FCE72-4972-426A-9401-EFFCACF46B25}" destId="{26829436-4DB2-478E-857E-9DE65741952E}" srcOrd="0" destOrd="0" presId="urn:microsoft.com/office/officeart/2005/8/layout/hProcess7"/>
    <dgm:cxn modelId="{F082B6C1-4B61-4B63-9246-2A0B88518B70}" type="presParOf" srcId="{FD2FCE72-4972-426A-9401-EFFCACF46B25}" destId="{38D60E29-BD23-4083-BAD3-900DA1A818C3}" srcOrd="1" destOrd="0" presId="urn:microsoft.com/office/officeart/2005/8/layout/hProcess7"/>
    <dgm:cxn modelId="{67261AF5-E661-4417-BAF5-B2D3ECD8F855}" type="presParOf" srcId="{FD2FCE72-4972-426A-9401-EFFCACF46B25}" destId="{3DE704E2-9B23-43C0-A696-F0BF5F53B992}" srcOrd="2" destOrd="0" presId="urn:microsoft.com/office/officeart/2005/8/layout/hProcess7"/>
    <dgm:cxn modelId="{E8D7083F-CB4B-4400-9871-A8DA048C9396}" type="presParOf" srcId="{75F59FDD-E17F-4924-8C8D-F319218F69CD}" destId="{51E22319-0216-4F28-B551-E7D625DD9015}" srcOrd="1" destOrd="0" presId="urn:microsoft.com/office/officeart/2005/8/layout/hProcess7"/>
    <dgm:cxn modelId="{F35AA5B0-C8A9-4B31-AB2B-FC9604B30E3C}" type="presParOf" srcId="{75F59FDD-E17F-4924-8C8D-F319218F69CD}" destId="{355424A2-68E6-47F6-8720-39794F28909D}" srcOrd="2" destOrd="0" presId="urn:microsoft.com/office/officeart/2005/8/layout/hProcess7"/>
    <dgm:cxn modelId="{0FD5840E-574C-433E-8DC5-0A3755A1BBC4}" type="presParOf" srcId="{355424A2-68E6-47F6-8720-39794F28909D}" destId="{8EAFD6AE-6DFA-45C9-88D6-C868FC71F72B}" srcOrd="0" destOrd="0" presId="urn:microsoft.com/office/officeart/2005/8/layout/hProcess7"/>
    <dgm:cxn modelId="{F98022ED-63C1-46F3-A83B-C1BBB7FF533C}" type="presParOf" srcId="{355424A2-68E6-47F6-8720-39794F28909D}" destId="{B9CF122B-4429-4BFC-8336-F9A7355BC39D}" srcOrd="1" destOrd="0" presId="urn:microsoft.com/office/officeart/2005/8/layout/hProcess7"/>
    <dgm:cxn modelId="{D7BD31D4-0301-4BD3-8000-F71ABF07095E}" type="presParOf" srcId="{355424A2-68E6-47F6-8720-39794F28909D}" destId="{D71A4717-407C-4637-9E63-71E0A5E9E4F2}" srcOrd="2" destOrd="0" presId="urn:microsoft.com/office/officeart/2005/8/layout/hProcess7"/>
    <dgm:cxn modelId="{18BC93D0-4611-4FB7-A0FB-7A0EBE1272F6}" type="presParOf" srcId="{75F59FDD-E17F-4924-8C8D-F319218F69CD}" destId="{0A582CEA-5F4A-4C23-B87A-EC15A9D719DB}" srcOrd="3" destOrd="0" presId="urn:microsoft.com/office/officeart/2005/8/layout/hProcess7"/>
    <dgm:cxn modelId="{2D2A641F-6C68-4467-9A5D-54A4FE259F39}" type="presParOf" srcId="{75F59FDD-E17F-4924-8C8D-F319218F69CD}" destId="{7DD7A08E-0D8D-4FAF-9CBF-1D61086B2CC7}" srcOrd="4" destOrd="0" presId="urn:microsoft.com/office/officeart/2005/8/layout/hProcess7"/>
    <dgm:cxn modelId="{D4E950C9-B9F9-4A4A-BAD0-B459C071B32E}" type="presParOf" srcId="{7DD7A08E-0D8D-4FAF-9CBF-1D61086B2CC7}" destId="{6C2F0FC5-F3EC-456D-809D-C7443917FC34}" srcOrd="0" destOrd="0" presId="urn:microsoft.com/office/officeart/2005/8/layout/hProcess7"/>
    <dgm:cxn modelId="{226DD5DB-EEEB-4020-92E2-11472DA507DD}" type="presParOf" srcId="{7DD7A08E-0D8D-4FAF-9CBF-1D61086B2CC7}" destId="{B11DD8D5-2EEA-4C24-AE0A-9F301780F1EE}" srcOrd="1" destOrd="0" presId="urn:microsoft.com/office/officeart/2005/8/layout/hProcess7"/>
    <dgm:cxn modelId="{45CCABD2-AB38-4B02-A6EC-11A29CADB2AD}" type="presParOf" srcId="{7DD7A08E-0D8D-4FAF-9CBF-1D61086B2CC7}" destId="{F29305ED-DAD5-448C-AF16-6745D63B4E5E}" srcOrd="2" destOrd="0" presId="urn:microsoft.com/office/officeart/2005/8/layout/hProcess7"/>
    <dgm:cxn modelId="{4376DD00-FC3B-4B47-BC2A-7FE6C78F7E9D}" type="presParOf" srcId="{75F59FDD-E17F-4924-8C8D-F319218F69CD}" destId="{03A8EA4E-62EE-41D9-928E-2C2C6D310FB6}" srcOrd="5" destOrd="0" presId="urn:microsoft.com/office/officeart/2005/8/layout/hProcess7"/>
    <dgm:cxn modelId="{9E7D465A-D094-4C8E-805E-8CF46CBD27E7}" type="presParOf" srcId="{75F59FDD-E17F-4924-8C8D-F319218F69CD}" destId="{7C14E46B-FFA3-4FEC-8A0F-CB75D9BCC484}" srcOrd="6" destOrd="0" presId="urn:microsoft.com/office/officeart/2005/8/layout/hProcess7"/>
    <dgm:cxn modelId="{7DDBCA3A-D5FC-488C-8E9B-DBC29D1C6AC7}" type="presParOf" srcId="{7C14E46B-FFA3-4FEC-8A0F-CB75D9BCC484}" destId="{924D1A41-F7F1-42E3-AE80-95D4F925DB4F}" srcOrd="0" destOrd="0" presId="urn:microsoft.com/office/officeart/2005/8/layout/hProcess7"/>
    <dgm:cxn modelId="{56963730-7650-497A-9C29-DD0731BE7DE6}" type="presParOf" srcId="{7C14E46B-FFA3-4FEC-8A0F-CB75D9BCC484}" destId="{98E69329-8E9D-4DB3-8409-EB7ECE201C93}" srcOrd="1" destOrd="0" presId="urn:microsoft.com/office/officeart/2005/8/layout/hProcess7"/>
    <dgm:cxn modelId="{E6814926-760B-4993-A1CE-15E10DC3952A}" type="presParOf" srcId="{7C14E46B-FFA3-4FEC-8A0F-CB75D9BCC484}" destId="{96F13787-2FAC-4762-9392-B2B39D6881C5}" srcOrd="2" destOrd="0" presId="urn:microsoft.com/office/officeart/2005/8/layout/hProcess7"/>
    <dgm:cxn modelId="{0F44AF96-0B81-4E66-84EC-8A61A7E77187}" type="presParOf" srcId="{75F59FDD-E17F-4924-8C8D-F319218F69CD}" destId="{8A9BF9F2-615E-423D-8BA6-B2DA33482D3C}" srcOrd="7" destOrd="0" presId="urn:microsoft.com/office/officeart/2005/8/layout/hProcess7"/>
    <dgm:cxn modelId="{8853299E-E8C6-41DF-B417-4606EE3DCB6B}" type="presParOf" srcId="{75F59FDD-E17F-4924-8C8D-F319218F69CD}" destId="{D4211B2E-F395-437D-95BF-5CB80EAAFC12}" srcOrd="8" destOrd="0" presId="urn:microsoft.com/office/officeart/2005/8/layout/hProcess7"/>
    <dgm:cxn modelId="{3861C004-0DC3-4784-A1A0-A70322ADE7D0}" type="presParOf" srcId="{D4211B2E-F395-437D-95BF-5CB80EAAFC12}" destId="{125BB4B0-EBDA-49CE-BB8C-7639572F9B27}" srcOrd="0" destOrd="0" presId="urn:microsoft.com/office/officeart/2005/8/layout/hProcess7"/>
    <dgm:cxn modelId="{62C70236-6E6F-40FC-A564-0387A4CFCD9D}" type="presParOf" srcId="{D4211B2E-F395-437D-95BF-5CB80EAAFC12}" destId="{F11D9DBE-A5AD-4F74-911D-8D30AF892A68}" srcOrd="1" destOrd="0" presId="urn:microsoft.com/office/officeart/2005/8/layout/hProcess7"/>
    <dgm:cxn modelId="{5FDA9E02-8A99-42D5-903E-36876C6EC784}" type="presParOf" srcId="{D4211B2E-F395-437D-95BF-5CB80EAAFC12}" destId="{42373BEF-E2EE-4AD8-B0C1-4DEF7C989371}" srcOrd="2" destOrd="0" presId="urn:microsoft.com/office/officeart/2005/8/layout/hProcess7"/>
    <dgm:cxn modelId="{6C8A0FC9-E503-4A28-9138-C6B760ABD429}" type="presParOf" srcId="{75F59FDD-E17F-4924-8C8D-F319218F69CD}" destId="{9E09369E-F93C-41CF-B96C-6EE519EDB31D}" srcOrd="9" destOrd="0" presId="urn:microsoft.com/office/officeart/2005/8/layout/hProcess7"/>
    <dgm:cxn modelId="{0F673AB8-519F-468B-BEF8-4446705F5DC9}" type="presParOf" srcId="{75F59FDD-E17F-4924-8C8D-F319218F69CD}" destId="{EADA407F-F371-4445-ADFA-9F40C866B2CA}" srcOrd="10" destOrd="0" presId="urn:microsoft.com/office/officeart/2005/8/layout/hProcess7"/>
    <dgm:cxn modelId="{41607F21-6C21-4FE3-858E-06A1C4833FF4}" type="presParOf" srcId="{EADA407F-F371-4445-ADFA-9F40C866B2CA}" destId="{4829B38E-825E-4947-95F6-ACFB1C80756E}" srcOrd="0" destOrd="0" presId="urn:microsoft.com/office/officeart/2005/8/layout/hProcess7"/>
    <dgm:cxn modelId="{6D1E8D89-51F7-4808-B651-9D5BD2E97EB5}" type="presParOf" srcId="{EADA407F-F371-4445-ADFA-9F40C866B2CA}" destId="{479AB93C-F5E3-4FBA-8893-4F7A5BBA06B1}" srcOrd="1" destOrd="0" presId="urn:microsoft.com/office/officeart/2005/8/layout/hProcess7"/>
    <dgm:cxn modelId="{32D6AD6A-63F1-443E-ACCB-79492891FABC}" type="presParOf" srcId="{EADA407F-F371-4445-ADFA-9F40C866B2CA}" destId="{61131580-80A6-451B-8046-343CA6BA659C}" srcOrd="2" destOrd="0" presId="urn:microsoft.com/office/officeart/2005/8/layout/hProcess7"/>
    <dgm:cxn modelId="{AFEFD83A-811E-4BD3-A0C6-4AAA2AED30F7}" type="presParOf" srcId="{75F59FDD-E17F-4924-8C8D-F319218F69CD}" destId="{415482B7-2603-4DF4-BD83-5C5945FC9AD4}" srcOrd="11" destOrd="0" presId="urn:microsoft.com/office/officeart/2005/8/layout/hProcess7"/>
    <dgm:cxn modelId="{F4804A51-EB56-456F-A75E-45F7DDFB818E}" type="presParOf" srcId="{75F59FDD-E17F-4924-8C8D-F319218F69CD}" destId="{19D40A0F-A280-46A5-ABD0-B3C5E32C5D6E}" srcOrd="12" destOrd="0" presId="urn:microsoft.com/office/officeart/2005/8/layout/hProcess7"/>
    <dgm:cxn modelId="{E4284073-A301-4B28-89D6-E14D615A975A}" type="presParOf" srcId="{19D40A0F-A280-46A5-ABD0-B3C5E32C5D6E}" destId="{B7B42E56-8EC2-45A3-84E9-ED5C4B580AC7}" srcOrd="0" destOrd="0" presId="urn:microsoft.com/office/officeart/2005/8/layout/hProcess7"/>
    <dgm:cxn modelId="{2D6D051F-CD16-4CBC-8B80-CFFE4AEADFAE}" type="presParOf" srcId="{19D40A0F-A280-46A5-ABD0-B3C5E32C5D6E}" destId="{205DD1A8-F706-46F0-8D7D-5F11998DB94C}" srcOrd="1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29436-4DB2-478E-857E-9DE65741952E}">
      <dsp:nvSpPr>
        <dsp:cNvPr id="0" name=""/>
        <dsp:cNvSpPr/>
      </dsp:nvSpPr>
      <dsp:spPr>
        <a:xfrm>
          <a:off x="4302" y="643833"/>
          <a:ext cx="2587846" cy="3600015"/>
        </a:xfrm>
        <a:prstGeom prst="roundRect">
          <a:avLst>
            <a:gd name="adj" fmla="val 5000"/>
          </a:avLst>
        </a:prstGeom>
        <a:solidFill>
          <a:schemeClr val="accent5">
            <a:lumMod val="60000"/>
            <a:lumOff val="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106680" bIns="0" numCol="1" spcCol="1270" anchor="t" anchorCtr="0">
          <a:noAutofit/>
        </a:bodyPr>
        <a:lstStyle/>
        <a:p>
          <a:pPr marL="0" lvl="0" indent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STRENGTHS:</a:t>
          </a:r>
        </a:p>
      </dsp:txBody>
      <dsp:txXfrm rot="16200000">
        <a:off x="-1212919" y="1861055"/>
        <a:ext cx="2952012" cy="517569"/>
      </dsp:txXfrm>
    </dsp:sp>
    <dsp:sp modelId="{3DE704E2-9B23-43C0-A696-F0BF5F53B992}">
      <dsp:nvSpPr>
        <dsp:cNvPr id="0" name=""/>
        <dsp:cNvSpPr/>
      </dsp:nvSpPr>
      <dsp:spPr>
        <a:xfrm>
          <a:off x="521871" y="643833"/>
          <a:ext cx="1927945" cy="3600015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Qualities and skills that can support chosen carer.</a:t>
          </a:r>
        </a:p>
      </dsp:txBody>
      <dsp:txXfrm>
        <a:off x="521871" y="643833"/>
        <a:ext cx="1927945" cy="3600015"/>
      </dsp:txXfrm>
    </dsp:sp>
    <dsp:sp modelId="{6C2F0FC5-F3EC-456D-809D-C7443917FC34}">
      <dsp:nvSpPr>
        <dsp:cNvPr id="0" name=""/>
        <dsp:cNvSpPr/>
      </dsp:nvSpPr>
      <dsp:spPr>
        <a:xfrm>
          <a:off x="2682723" y="643833"/>
          <a:ext cx="2587846" cy="3600015"/>
        </a:xfrm>
        <a:prstGeom prst="roundRect">
          <a:avLst>
            <a:gd name="adj" fmla="val 5000"/>
          </a:avLst>
        </a:prstGeom>
        <a:solidFill>
          <a:schemeClr val="accent5">
            <a:lumMod val="60000"/>
            <a:lumOff val="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106680" bIns="0" numCol="1" spcCol="1270" anchor="t" anchorCtr="0">
          <a:noAutofit/>
        </a:bodyPr>
        <a:lstStyle/>
        <a:p>
          <a:pPr marL="0" lvl="0" indent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WEAKNESSES</a:t>
          </a:r>
          <a:r>
            <a:rPr lang="en-GB" sz="28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sp:txBody>
      <dsp:txXfrm rot="16200000">
        <a:off x="1465501" y="1861055"/>
        <a:ext cx="2952012" cy="517569"/>
      </dsp:txXfrm>
    </dsp:sp>
    <dsp:sp modelId="{B9CF122B-4429-4BFC-8336-F9A7355BC39D}">
      <dsp:nvSpPr>
        <dsp:cNvPr id="0" name=""/>
        <dsp:cNvSpPr/>
      </dsp:nvSpPr>
      <dsp:spPr>
        <a:xfrm rot="5400000">
          <a:off x="2467549" y="3274349"/>
          <a:ext cx="456225" cy="388176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9305ED-DAD5-448C-AF16-6745D63B4E5E}">
      <dsp:nvSpPr>
        <dsp:cNvPr id="0" name=""/>
        <dsp:cNvSpPr/>
      </dsp:nvSpPr>
      <dsp:spPr>
        <a:xfrm>
          <a:off x="3200292" y="643833"/>
          <a:ext cx="1927945" cy="3600015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Areas that need improving.</a:t>
          </a:r>
        </a:p>
      </dsp:txBody>
      <dsp:txXfrm>
        <a:off x="3200292" y="643833"/>
        <a:ext cx="1927945" cy="3600015"/>
      </dsp:txXfrm>
    </dsp:sp>
    <dsp:sp modelId="{125BB4B0-EBDA-49CE-BB8C-7639572F9B27}">
      <dsp:nvSpPr>
        <dsp:cNvPr id="0" name=""/>
        <dsp:cNvSpPr/>
      </dsp:nvSpPr>
      <dsp:spPr>
        <a:xfrm>
          <a:off x="5361144" y="643833"/>
          <a:ext cx="2587846" cy="3600015"/>
        </a:xfrm>
        <a:prstGeom prst="roundRect">
          <a:avLst>
            <a:gd name="adj" fmla="val 5000"/>
          </a:avLst>
        </a:prstGeom>
        <a:solidFill>
          <a:schemeClr val="accent5">
            <a:lumMod val="60000"/>
            <a:lumOff val="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106680" bIns="0" numCol="1" spcCol="1270" anchor="t" anchorCtr="0">
          <a:noAutofit/>
        </a:bodyPr>
        <a:lstStyle/>
        <a:p>
          <a:pPr marL="0" lvl="0" indent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OPPORTUNITIES:</a:t>
          </a:r>
        </a:p>
      </dsp:txBody>
      <dsp:txXfrm rot="16200000">
        <a:off x="4143922" y="1861055"/>
        <a:ext cx="2952012" cy="517569"/>
      </dsp:txXfrm>
    </dsp:sp>
    <dsp:sp modelId="{98E69329-8E9D-4DB3-8409-EB7ECE201C93}">
      <dsp:nvSpPr>
        <dsp:cNvPr id="0" name=""/>
        <dsp:cNvSpPr/>
      </dsp:nvSpPr>
      <dsp:spPr>
        <a:xfrm rot="5400000">
          <a:off x="5145970" y="3274349"/>
          <a:ext cx="456225" cy="388176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373BEF-E2EE-4AD8-B0C1-4DEF7C989371}">
      <dsp:nvSpPr>
        <dsp:cNvPr id="0" name=""/>
        <dsp:cNvSpPr/>
      </dsp:nvSpPr>
      <dsp:spPr>
        <a:xfrm>
          <a:off x="5878713" y="643833"/>
          <a:ext cx="1927945" cy="3600015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Other opportunities that can support career development.</a:t>
          </a:r>
        </a:p>
      </dsp:txBody>
      <dsp:txXfrm>
        <a:off x="5878713" y="643833"/>
        <a:ext cx="1927945" cy="3600015"/>
      </dsp:txXfrm>
    </dsp:sp>
    <dsp:sp modelId="{B7B42E56-8EC2-45A3-84E9-ED5C4B580AC7}">
      <dsp:nvSpPr>
        <dsp:cNvPr id="0" name=""/>
        <dsp:cNvSpPr/>
      </dsp:nvSpPr>
      <dsp:spPr>
        <a:xfrm>
          <a:off x="8039565" y="643833"/>
          <a:ext cx="2587846" cy="3600015"/>
        </a:xfrm>
        <a:prstGeom prst="roundRect">
          <a:avLst>
            <a:gd name="adj" fmla="val 5000"/>
          </a:avLst>
        </a:prstGeom>
        <a:solidFill>
          <a:schemeClr val="accent5">
            <a:lumMod val="60000"/>
            <a:lumOff val="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106680" bIns="0" numCol="1" spcCol="1270" anchor="t" anchorCtr="0">
          <a:noAutofit/>
        </a:bodyPr>
        <a:lstStyle/>
        <a:p>
          <a:pPr marL="0" lvl="0" indent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THREATS:</a:t>
          </a:r>
        </a:p>
      </dsp:txBody>
      <dsp:txXfrm rot="16200000">
        <a:off x="6822343" y="1861055"/>
        <a:ext cx="2952012" cy="517569"/>
      </dsp:txXfrm>
    </dsp:sp>
    <dsp:sp modelId="{479AB93C-F5E3-4FBA-8893-4F7A5BBA06B1}">
      <dsp:nvSpPr>
        <dsp:cNvPr id="0" name=""/>
        <dsp:cNvSpPr/>
      </dsp:nvSpPr>
      <dsp:spPr>
        <a:xfrm rot="5400000">
          <a:off x="7824391" y="3274349"/>
          <a:ext cx="456225" cy="388176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D802E2C-B7D8-04C8-C240-1A3E4E91E1F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171AFC-D318-FD5E-08E7-6BAF47EACD7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5CA9B3-7F4F-4A4D-9632-82479A1CD351}" type="datetimeFigureOut">
              <a:rPr lang="en-US" smtClean="0"/>
              <a:t>10/16/2026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11FBEE-E86F-B722-5F1D-3ACBA8E486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672E68-1D54-CEDB-2E8C-3CA510A906C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05CF68-C9C2-4072-AAE6-9B71EFC0ED0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2842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D7D6A3-58FC-498D-8FCC-F158510A9658}" type="datetimeFigureOut">
              <a:rPr lang="en-US" smtClean="0"/>
              <a:t>10/16/2026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ADD3C7-09A3-4FAE-BEB8-19FEF192607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263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02738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52574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28113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1415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9781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2872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01671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38704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47561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microsoft.com/office/2007/relationships/hdphoto" Target="../media/hdphoto3.wdp"/><Relationship Id="rId4" Type="http://schemas.openxmlformats.org/officeDocument/2006/relationships/image" Target="../media/image7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microsoft.com/office/2007/relationships/hdphoto" Target="../media/hdphoto5.wdp"/><Relationship Id="rId4" Type="http://schemas.openxmlformats.org/officeDocument/2006/relationships/image" Target="../media/image10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5" Type="http://schemas.microsoft.com/office/2007/relationships/hdphoto" Target="../media/hdphoto7.wdp"/><Relationship Id="rId4" Type="http://schemas.openxmlformats.org/officeDocument/2006/relationships/image" Target="../media/image12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phic 11">
            <a:extLst>
              <a:ext uri="{FF2B5EF4-FFF2-40B4-BE49-F238E27FC236}">
                <a16:creationId xmlns:a16="http://schemas.microsoft.com/office/drawing/2014/main" id="{0E0F137D-A107-4C30-1807-F4F7054E2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-3352"/>
          <a:stretch/>
        </p:blipFill>
        <p:spPr>
          <a:xfrm>
            <a:off x="6634824" y="4335877"/>
            <a:ext cx="3617025" cy="2522123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4E9B0889-CF84-D54E-684F-B32B7C32F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12950" t="24936"/>
          <a:stretch/>
        </p:blipFill>
        <p:spPr>
          <a:xfrm>
            <a:off x="0" y="0"/>
            <a:ext cx="6136802" cy="53125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154954" y="295729"/>
            <a:ext cx="9219857" cy="5212442"/>
          </a:xfrm>
          <a:prstGeom prst="rect">
            <a:avLst/>
          </a:prstGeom>
        </p:spPr>
        <p:txBody>
          <a:bodyPr vert="horz" lIns="0" tIns="45720" rIns="91440" bIns="45720" rtlCol="0" anchor="ctr">
            <a:normAutofit/>
          </a:bodyPr>
          <a:lstStyle>
            <a:lvl1pPr>
              <a:defRPr lang="en-US" sz="7200" cap="all" baseline="0" dirty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D6AF80AB-FACE-F1B9-4849-8D42D0E99B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B1614F1-AC58-23AB-10D3-AD1A2DB4EC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BB60D03-E48F-E1A2-990A-3597EB2D6B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008C049B-BC0B-4B08-98F2-2F28A95589EF}" type="datetime1">
              <a:rPr lang="en-US" smtClean="0"/>
              <a:t>10/16/2026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80327" y="1063416"/>
            <a:ext cx="5393901" cy="1717884"/>
          </a:xfrm>
          <a:prstGeom prst="rect">
            <a:avLst/>
          </a:prstGeom>
        </p:spPr>
        <p:txBody>
          <a:bodyPr anchor="t"/>
          <a:lstStyle>
            <a:lvl1pPr algn="l">
              <a:lnSpc>
                <a:spcPct val="80000"/>
              </a:lnSpc>
              <a:defRPr sz="3600" b="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8" y="3048000"/>
            <a:ext cx="5415672" cy="2681600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spcAft>
                <a:spcPts val="1200"/>
              </a:spcAft>
              <a:buClr>
                <a:schemeClr val="tx1"/>
              </a:buClr>
              <a:buFont typeface="Arial" panose="020B0604020202020204" pitchFamily="34" charset="0"/>
              <a:buNone/>
              <a:defRPr sz="2000" cap="all" baseline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5" name="Picture Placeholder 7">
            <a:extLst>
              <a:ext uri="{FF2B5EF4-FFF2-40B4-BE49-F238E27FC236}">
                <a16:creationId xmlns:a16="http://schemas.microsoft.com/office/drawing/2014/main" id="{DD6F9074-1B4E-5E8C-9535-C9F3DBCB0EA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411688" y="1063415"/>
            <a:ext cx="3932462" cy="4666185"/>
          </a:xfrm>
          <a:ln w="19050">
            <a:solidFill>
              <a:schemeClr val="accent5"/>
            </a:solidFill>
          </a:ln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8E6962B4-C5C1-2C06-CDBB-3A833613ED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D0720ED-19EE-CA87-F4E1-BEB718D2D9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AAABE175-2F64-B079-5725-D1B3F6E71D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F8DF0A98-853B-482C-B32A-A0B2FBEDB08A}" type="datetime1">
              <a:rPr lang="en-US" smtClean="0"/>
              <a:t>10/16/2026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42B6A54-B30C-D556-D0DE-A74838C4B24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115070"/>
            <a:ext cx="9888569" cy="574293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4956" y="898072"/>
            <a:ext cx="8825657" cy="4174584"/>
          </a:xfrm>
          <a:prstGeom prst="rect">
            <a:avLst/>
          </a:prstGeom>
        </p:spPr>
        <p:txBody>
          <a:bodyPr anchor="b"/>
          <a:lstStyle>
            <a:lvl1pPr algn="l">
              <a:defRPr sz="6000" b="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54955" y="5273202"/>
            <a:ext cx="8825658" cy="530697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5C8BEA0D-8FFB-EFAC-0692-8DF5DE5974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E487BC-BC8A-54BD-C419-2D05ED6AA7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76BF7-B63F-0888-5F54-CD72867FB3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26E76206-B91F-4CF6-9C9E-5D7AE9457F28}" type="datetime1">
              <a:rPr lang="en-US" smtClean="0"/>
              <a:t>10/16/2026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91D9EB9-82A1-C618-9290-18D7FE005A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53210" y="0"/>
            <a:ext cx="106855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71255" y="854528"/>
            <a:ext cx="9309359" cy="1653180"/>
          </a:xfrm>
          <a:prstGeom prst="rect">
            <a:avLst/>
          </a:prstGeom>
        </p:spPr>
        <p:txBody>
          <a:bodyPr anchor="b"/>
          <a:lstStyle>
            <a:lvl1pPr algn="l">
              <a:defRPr sz="3600" b="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48E7A19-538F-105E-346C-E5F13C4F28D7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71513" y="2754313"/>
            <a:ext cx="8281987" cy="3704853"/>
          </a:xfrm>
        </p:spPr>
        <p:txBody>
          <a:bodyPr/>
          <a:lstStyle>
            <a:lvl1pPr marL="0" indent="0">
              <a:buClr>
                <a:schemeClr val="accent5"/>
              </a:buClr>
              <a:buFont typeface="Arial" panose="020B0604020202020204" pitchFamily="34" charset="0"/>
              <a:buNone/>
              <a:defRPr sz="1800">
                <a:latin typeface="+mn-lt"/>
              </a:defRPr>
            </a:lvl1pPr>
            <a:lvl2pPr marL="7429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600">
                <a:latin typeface="+mn-lt"/>
              </a:defRPr>
            </a:lvl2pPr>
            <a:lvl3pPr marL="12001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400">
                <a:latin typeface="+mn-lt"/>
              </a:defRPr>
            </a:lvl3pPr>
            <a:lvl4pPr marL="1543050" indent="-171450">
              <a:buClr>
                <a:schemeClr val="accent5"/>
              </a:buClr>
              <a:buFont typeface="Arial" panose="020B0604020202020204" pitchFamily="34" charset="0"/>
              <a:buChar char="•"/>
              <a:defRPr sz="1200">
                <a:latin typeface="+mn-lt"/>
              </a:defRPr>
            </a:lvl4pPr>
            <a:lvl5pPr marL="2000250" indent="-171450">
              <a:buClr>
                <a:schemeClr val="accent5"/>
              </a:buClr>
              <a:buFont typeface="Arial" panose="020B0604020202020204" pitchFamily="34" charset="0"/>
              <a:buChar char="•"/>
              <a:defRPr sz="1200"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D45F7BDA-B43D-4F75-1B2C-695379E057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25B1EB8-4F24-00EB-0B8F-08411FD49C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C9AE200-BA9A-95A3-1949-71A16F89FC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EB87CC03-CB18-48B5-8067-881A2EE1B36F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9466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6">
            <a:extLst>
              <a:ext uri="{FF2B5EF4-FFF2-40B4-BE49-F238E27FC236}">
                <a16:creationId xmlns:a16="http://schemas.microsoft.com/office/drawing/2014/main" id="{D364E0E9-423E-A1E7-E8AF-3641993CD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alphaModFix amt="35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67256" y="847398"/>
            <a:ext cx="2578130" cy="25908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EFAC4E4-FABB-B671-BAE1-2B39A205F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alphaModFix amt="5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076700" cy="32448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D4D362D-3D74-9753-19E0-60569A7EA7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screen">
            <a:alphaModFix amt="7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61614" y="5267294"/>
            <a:ext cx="1794306" cy="15907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4956" y="1063416"/>
            <a:ext cx="8825657" cy="4009239"/>
          </a:xfrm>
          <a:prstGeom prst="rect">
            <a:avLst/>
          </a:prstGeom>
        </p:spPr>
        <p:txBody>
          <a:bodyPr anchor="b"/>
          <a:lstStyle>
            <a:lvl1pPr algn="l">
              <a:defRPr sz="6000" b="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54955" y="5273202"/>
            <a:ext cx="8825658" cy="530697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5C8BEA0D-8FFB-EFAC-0692-8DF5DE5974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86D8D262-64DE-D942-D418-1876799423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70F63B5-8303-CB73-3AF8-1FED6C8CBA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D03B46-D230-4B37-BD92-6E2DBC47B36E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3671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6111" y="601662"/>
            <a:ext cx="10225089" cy="1251585"/>
          </a:xfrm>
          <a:prstGeom prst="rect">
            <a:avLst/>
          </a:prstGeom>
        </p:spPr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46111" y="2256937"/>
            <a:ext cx="10225090" cy="1612934"/>
          </a:xfrm>
        </p:spPr>
        <p:txBody>
          <a:bodyPr>
            <a:normAutofit/>
          </a:bodyPr>
          <a:lstStyle>
            <a:lvl1pPr marL="0" indent="0">
              <a:buClr>
                <a:schemeClr val="accent5"/>
              </a:buClr>
              <a:buSzPct val="100000"/>
              <a:buFont typeface="Arial" panose="020B0604020202020204" pitchFamily="34" charset="0"/>
              <a:buNone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1430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002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0574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marL="342900" marR="0" lvl="0" indent="-342900" algn="l" defTabSz="457200" rtl="0" eaLnBrk="1" fontAlgn="auto" latinLnBrk="0" hangingPunct="1">
              <a:lnSpc>
                <a:spcPts val="2400"/>
              </a:lnSpc>
              <a:spcBef>
                <a:spcPts val="1000"/>
              </a:spcBef>
              <a:spcAft>
                <a:spcPts val="600"/>
              </a:spcAft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46111" y="4370613"/>
            <a:ext cx="10225089" cy="2185829"/>
          </a:xfrm>
        </p:spPr>
        <p:txBody>
          <a:bodyPr>
            <a:normAutofit/>
          </a:bodyPr>
          <a:lstStyle>
            <a:lvl1pPr marL="342900" indent="-3429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1430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002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0574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CC0FB981-7729-AE9A-8F6A-B6F87A647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D2B015-E048-DF96-2AE2-926E178F13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7545F95-B059-079A-0269-07D99C073E33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3226CAB0-904D-44A6-8A42-971A697FA4F2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2040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Content + Pictur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4922" y="1063415"/>
            <a:ext cx="5897391" cy="197161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 algn="l">
              <a:lnSpc>
                <a:spcPct val="80000"/>
              </a:lnSpc>
              <a:defRPr sz="3600" b="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56572C7-BE6B-5F13-DC52-EDC4CE8F41D8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644525" y="3035029"/>
            <a:ext cx="5897563" cy="2759345"/>
          </a:xfrm>
        </p:spPr>
        <p:txBody>
          <a:bodyPr anchor="b"/>
          <a:lstStyle>
            <a:lvl1pPr marL="283464" indent="-283464">
              <a:buClr>
                <a:schemeClr val="accent5"/>
              </a:buClr>
              <a:defRPr sz="1800">
                <a:latin typeface="+mn-lt"/>
              </a:defRPr>
            </a:lvl1pPr>
            <a:lvl2pPr>
              <a:buClr>
                <a:schemeClr val="accent5"/>
              </a:buClr>
              <a:defRPr sz="1600">
                <a:latin typeface="+mn-lt"/>
              </a:defRPr>
            </a:lvl2pPr>
            <a:lvl3pPr>
              <a:buClr>
                <a:schemeClr val="accent5"/>
              </a:buClr>
              <a:defRPr sz="1400">
                <a:latin typeface="+mn-lt"/>
              </a:defRPr>
            </a:lvl3pPr>
            <a:lvl4pPr>
              <a:buClr>
                <a:schemeClr val="accent5"/>
              </a:buClr>
              <a:defRPr sz="1200">
                <a:latin typeface="+mn-lt"/>
              </a:defRPr>
            </a:lvl4pPr>
            <a:lvl5pPr>
              <a:buClr>
                <a:schemeClr val="accent5"/>
              </a:buClr>
              <a:defRPr sz="1200"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34F55F0-22D4-40B0-49A9-AB4AF26B658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32625" y="1063625"/>
            <a:ext cx="3824288" cy="4730750"/>
          </a:xfrm>
          <a:ln w="19050">
            <a:solidFill>
              <a:schemeClr val="accent5"/>
            </a:solidFill>
          </a:ln>
        </p:spPr>
        <p:txBody>
          <a:bodyPr/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F8699564-CACA-76F2-01D1-D84D99A683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218FAB-ACF2-EAE6-83C7-5D92BAE57E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697C765-F4EE-7492-92E7-E22B8E9CCA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131D29BA-018B-4A78-950B-75527D399E98}" type="datetime1">
              <a:rPr lang="en-US" smtClean="0"/>
              <a:t>10/16/2026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6111" y="601662"/>
            <a:ext cx="10225089" cy="1251585"/>
          </a:xfrm>
          <a:prstGeom prst="rect">
            <a:avLst/>
          </a:prstGeom>
        </p:spPr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46111" y="2149928"/>
            <a:ext cx="4926096" cy="4028585"/>
          </a:xfrm>
        </p:spPr>
        <p:txBody>
          <a:bodyPr>
            <a:normAutofit/>
          </a:bodyPr>
          <a:lstStyle>
            <a:lvl1pPr marL="0" indent="0">
              <a:buClr>
                <a:schemeClr val="accent5"/>
              </a:buClr>
              <a:buSzPct val="100000"/>
              <a:buFont typeface="Arial" panose="020B0604020202020204" pitchFamily="34" charset="0"/>
              <a:buNone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1430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002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0574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marL="342900" marR="0" lvl="0" indent="-342900" algn="l" defTabSz="457200" rtl="0" eaLnBrk="1" fontAlgn="auto" latinLnBrk="0" hangingPunct="1">
              <a:lnSpc>
                <a:spcPts val="2400"/>
              </a:lnSpc>
              <a:spcBef>
                <a:spcPts val="1000"/>
              </a:spcBef>
              <a:spcAft>
                <a:spcPts val="600"/>
              </a:spcAft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945103" y="2149892"/>
            <a:ext cx="4926097" cy="4028622"/>
          </a:xfrm>
        </p:spPr>
        <p:txBody>
          <a:bodyPr>
            <a:normAutofit/>
          </a:bodyPr>
          <a:lstStyle>
            <a:lvl1pPr marL="342900" indent="-3429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1430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002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0574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CC0FB981-7729-AE9A-8F6A-B6F87A647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D2B015-E048-DF96-2AE2-926E178F13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7545F95-B059-079A-0269-07D99C073E33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F9DEC7E7-8658-4432-9E89-1548FF41691A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3511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6111" y="609600"/>
            <a:ext cx="10238392" cy="1243648"/>
          </a:xfrm>
          <a:prstGeom prst="rect">
            <a:avLst/>
          </a:prstGeom>
        </p:spPr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6F53C0-C8E9-17B4-1C4C-1AD5D52877E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6112" y="2035175"/>
            <a:ext cx="3120346" cy="4213225"/>
          </a:xfrm>
        </p:spPr>
        <p:txBody>
          <a:bodyPr/>
          <a:lstStyle>
            <a:lvl1pPr>
              <a:buClr>
                <a:schemeClr val="accent5"/>
              </a:buClr>
              <a:defRPr sz="1800">
                <a:latin typeface="+mn-lt"/>
              </a:defRPr>
            </a:lvl1pPr>
            <a:lvl2pPr>
              <a:buClr>
                <a:schemeClr val="accent5"/>
              </a:buClr>
              <a:defRPr sz="1800">
                <a:latin typeface="+mn-lt"/>
              </a:defRPr>
            </a:lvl2pPr>
            <a:lvl3pPr>
              <a:buClr>
                <a:schemeClr val="accent5"/>
              </a:buClr>
              <a:defRPr sz="1800">
                <a:latin typeface="+mn-lt"/>
              </a:defRPr>
            </a:lvl3pPr>
            <a:lvl4pPr>
              <a:buClr>
                <a:schemeClr val="accent5"/>
              </a:buClr>
              <a:defRPr sz="1800">
                <a:latin typeface="+mn-lt"/>
              </a:defRPr>
            </a:lvl4pPr>
            <a:lvl5pPr>
              <a:buClr>
                <a:schemeClr val="accent5"/>
              </a:buClr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able Placeholder 6">
            <a:extLst>
              <a:ext uri="{FF2B5EF4-FFF2-40B4-BE49-F238E27FC236}">
                <a16:creationId xmlns:a16="http://schemas.microsoft.com/office/drawing/2014/main" id="{8203FD85-4B08-E583-F5AA-2C363470F493}"/>
              </a:ext>
            </a:extLst>
          </p:cNvPr>
          <p:cNvSpPr>
            <a:spLocks noGrp="1"/>
          </p:cNvSpPr>
          <p:nvPr>
            <p:ph type="tbl" sz="quarter" idx="16"/>
          </p:nvPr>
        </p:nvSpPr>
        <p:spPr>
          <a:xfrm>
            <a:off x="3967163" y="2035175"/>
            <a:ext cx="6926262" cy="4213225"/>
          </a:xfrm>
        </p:spPr>
        <p:txBody>
          <a:bodyPr/>
          <a:lstStyle>
            <a:lvl1pPr>
              <a:buClr>
                <a:schemeClr val="accent5"/>
              </a:buClr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AF87D01-09AC-BFDF-523E-9A386E3D5B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0305BA-BC81-56ED-E20B-2D5D41E695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9852A62-9FCC-F35D-576B-3A9CF7D906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9A407B6D-4EF2-46B1-90CE-F72E9577ACD9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653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6111" y="609600"/>
            <a:ext cx="10238392" cy="1243648"/>
          </a:xfrm>
          <a:prstGeom prst="rect">
            <a:avLst/>
          </a:prstGeom>
        </p:spPr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Table Placeholder 5">
            <a:extLst>
              <a:ext uri="{FF2B5EF4-FFF2-40B4-BE49-F238E27FC236}">
                <a16:creationId xmlns:a16="http://schemas.microsoft.com/office/drawing/2014/main" id="{7B6D69E5-7A08-BC78-BCE3-11E38F6150D4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646113" y="2035175"/>
            <a:ext cx="10237787" cy="4213225"/>
          </a:xfrm>
        </p:spPr>
        <p:txBody>
          <a:bodyPr/>
          <a:lstStyle>
            <a:lvl1pPr>
              <a:buClr>
                <a:schemeClr val="accent5"/>
              </a:buClr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AF87D01-09AC-BFDF-523E-9A386E3D5B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787F92C-6129-374B-AC33-0BF37E93C1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F384D68-6CA3-DF1A-6774-1B19B01C18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3A62BBD8-00B0-44DA-B91E-B280499F38AF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75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9E49D32-7E02-6995-B5F5-934D0B438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7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7100963" y="4592380"/>
            <a:ext cx="1794306" cy="1590706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04D218B9-452E-86CD-0D08-9F67028FE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alphaModFix amt="5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-1"/>
            <a:ext cx="1978075" cy="2009885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BACA99D-5B58-73F1-094E-AB921A7F6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8329409" y="295728"/>
            <a:ext cx="0" cy="6259437"/>
          </a:xfrm>
          <a:prstGeom prst="line">
            <a:avLst/>
          </a:prstGeom>
          <a:noFill/>
          <a:ln w="15875">
            <a:solidFill>
              <a:schemeClr val="accent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4956" y="1063416"/>
            <a:ext cx="6742629" cy="4675705"/>
          </a:xfrm>
          <a:prstGeom prst="rect">
            <a:avLst/>
          </a:prstGeom>
        </p:spPr>
        <p:txBody>
          <a:bodyPr anchor="b"/>
          <a:lstStyle>
            <a:lvl1pPr algn="l">
              <a:defRPr sz="6000" b="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5E12CB0-2C35-CEF5-3F43-62E8FFE9FEA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36103" y="305457"/>
            <a:ext cx="2847975" cy="6236208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5C8BEA0D-8FFB-EFAC-0692-8DF5DE5974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0F4EEFE-BF6E-3C7A-54B6-7728A6E51F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15A696F-4F73-1678-9973-0EA3B62D88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69CF978F-742F-4396-8C45-8D7AF4520570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6240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6111" y="601662"/>
            <a:ext cx="10225089" cy="1251585"/>
          </a:xfrm>
          <a:prstGeom prst="rect">
            <a:avLst/>
          </a:prstGeom>
        </p:spPr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04B29688-DF70-05FA-D6B7-761E114D045A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46110" y="2149929"/>
            <a:ext cx="6199724" cy="4028622"/>
          </a:xfrm>
        </p:spPr>
        <p:txBody>
          <a:bodyPr>
            <a:normAutofit/>
          </a:bodyPr>
          <a:lstStyle>
            <a:lvl1pPr marL="0" indent="0">
              <a:buClr>
                <a:schemeClr val="accent5"/>
              </a:buClr>
              <a:buSzPct val="100000"/>
              <a:buFont typeface="Arial" panose="020B0604020202020204" pitchFamily="34" charset="0"/>
              <a:buNone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2001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573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1145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6594AC0E-FD4A-515B-8B99-4BDDECAD7DCA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7211786" y="2149929"/>
            <a:ext cx="3659414" cy="4028622"/>
          </a:xfrm>
        </p:spPr>
        <p:txBody>
          <a:bodyPr>
            <a:normAutofit/>
          </a:bodyPr>
          <a:lstStyle>
            <a:lvl1pPr marL="342900" indent="-3429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1430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002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0574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CC0FB981-7729-AE9A-8F6A-B6F87A647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36F2C45-AA33-6953-F362-70B8E58B9F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5F346C-9289-DAC3-4D24-EDB5A64E4DBA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2E0B7E05-FC20-44A1-B3B6-E1F90DDD67D7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1073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C31BC32-6525-5D4C-65FB-434B14F17A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7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762000"/>
            <a:ext cx="4410126" cy="5384800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C6DDF47B-4AEC-7B71-4811-29DA888502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alphaModFix amt="5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73042" y="3991221"/>
            <a:ext cx="2156632" cy="219710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19688A-41C9-E2A9-D0EB-D213ACE23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195957" y="295728"/>
            <a:ext cx="0" cy="6259437"/>
          </a:xfrm>
          <a:prstGeom prst="line">
            <a:avLst/>
          </a:prstGeom>
          <a:noFill/>
          <a:ln w="15875">
            <a:gradFill>
              <a:gsLst>
                <a:gs pos="0">
                  <a:schemeClr val="accent5"/>
                </a:gs>
                <a:gs pos="100000">
                  <a:schemeClr val="accent5">
                    <a:lumMod val="50000"/>
                  </a:schemeClr>
                </a:gs>
              </a:gsLst>
              <a:lin ang="5400000" scaled="1"/>
            </a:gra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9B9DA595-C83D-742C-5258-EA4215FD462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883731" y="876301"/>
            <a:ext cx="4949368" cy="3371850"/>
          </a:xfrm>
          <a:prstGeom prst="rect">
            <a:avLst/>
          </a:prstGeom>
        </p:spPr>
        <p:txBody>
          <a:bodyPr vert="horz" lIns="0" tIns="45720" rIns="91440" bIns="45720" rtlCol="0" anchor="ctr">
            <a:normAutofit/>
          </a:bodyPr>
          <a:lstStyle>
            <a:lvl1pPr>
              <a:defRPr lang="en-US" sz="4400" cap="all" baseline="0" dirty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9F9E9671-EF9A-744A-ACDF-3AA17A32AE6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883732" y="4095751"/>
            <a:ext cx="4949366" cy="1993900"/>
          </a:xfrm>
        </p:spPr>
        <p:txBody>
          <a:bodyPr lIns="0" anchor="ctr"/>
          <a:lstStyle>
            <a:lvl1pPr marL="0" indent="0" algn="l">
              <a:lnSpc>
                <a:spcPct val="150000"/>
              </a:lnSpc>
              <a:buNone/>
              <a:defRPr cap="all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4A25345A-4332-7458-BF6E-B3EC1D4FC0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F39E534-D5FC-2E3E-1997-F7B8482B84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8965431-1331-1690-65D0-1537F7DDFD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4D09747B-A127-40CC-8C3A-7A7B8E925519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512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28AB64F2-0CD7-2BAB-A3C7-CCDEFB78FF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F8FA905-8C94-EAB7-38E5-5EC276ACB5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B6289E3-65FA-EFC4-103C-783A6842AE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96F46445-B370-4073-A9E0-F381B9FBBD87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05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84FD26-B27E-89C1-EC74-7F337279C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4F38330-42A6-CBDC-49D5-6651820A4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195957" y="295728"/>
            <a:ext cx="0" cy="6259437"/>
          </a:xfrm>
          <a:prstGeom prst="line">
            <a:avLst/>
          </a:prstGeom>
          <a:noFill/>
          <a:ln w="15875">
            <a:solidFill>
              <a:schemeClr val="accent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D80194AA-3CF1-8747-1BCF-A8D4F49AF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10243" y="288622"/>
            <a:ext cx="11582400" cy="6266543"/>
          </a:xfrm>
          <a:prstGeom prst="rect">
            <a:avLst/>
          </a:prstGeom>
          <a:noFill/>
          <a:ln w="15875">
            <a:solidFill>
              <a:schemeClr val="accent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432CF485-28BA-4659-B624-AA1C49B2E30F}" type="datetime1">
              <a:rPr lang="en-US" smtClean="0"/>
              <a:t>10/16/2026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6" r:id="rId2"/>
    <p:sldLayoutId id="2147483651" r:id="rId3"/>
    <p:sldLayoutId id="2147483680" r:id="rId4"/>
    <p:sldLayoutId id="2147483679" r:id="rId5"/>
    <p:sldLayoutId id="2147483677" r:id="rId6"/>
    <p:sldLayoutId id="2147483668" r:id="rId7"/>
    <p:sldLayoutId id="2147483686" r:id="rId8"/>
    <p:sldLayoutId id="2147483678" r:id="rId9"/>
    <p:sldLayoutId id="2147483671" r:id="rId10"/>
    <p:sldLayoutId id="2147483681" r:id="rId11"/>
    <p:sldLayoutId id="2147483682" r:id="rId12"/>
    <p:sldLayoutId id="2147483674" r:id="rId13"/>
    <p:sldLayoutId id="2147483684" r:id="rId14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bg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lnSpc>
          <a:spcPts val="2400"/>
        </a:lnSpc>
        <a:spcBef>
          <a:spcPts val="1000"/>
        </a:spcBef>
        <a:spcAft>
          <a:spcPts val="600"/>
        </a:spcAft>
        <a:buClr>
          <a:schemeClr val="bg1">
            <a:lumMod val="75000"/>
            <a:lumOff val="25000"/>
          </a:schemeClr>
        </a:buClr>
        <a:buSzPct val="100000"/>
        <a:buFont typeface="Arial" panose="020B0604020202020204" pitchFamily="34" charset="0"/>
        <a:buChar char="•"/>
        <a:defRPr sz="2000" b="0" i="0" kern="1200">
          <a:solidFill>
            <a:schemeClr val="bg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lnSpc>
          <a:spcPts val="2400"/>
        </a:lnSpc>
        <a:spcBef>
          <a:spcPts val="1000"/>
        </a:spcBef>
        <a:spcAft>
          <a:spcPts val="600"/>
        </a:spcAft>
        <a:buClr>
          <a:schemeClr val="bg1">
            <a:lumMod val="75000"/>
            <a:lumOff val="25000"/>
          </a:schemeClr>
        </a:buClr>
        <a:buSzPct val="100000"/>
        <a:buFont typeface="Arial" panose="020B0604020202020204" pitchFamily="34" charset="0"/>
        <a:buChar char="•"/>
        <a:defRPr sz="1800" b="0" i="0" kern="1200">
          <a:solidFill>
            <a:schemeClr val="bg1">
              <a:lumMod val="75000"/>
              <a:lumOff val="25000"/>
            </a:schemeClr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lnSpc>
          <a:spcPts val="2400"/>
        </a:lnSpc>
        <a:spcBef>
          <a:spcPts val="1000"/>
        </a:spcBef>
        <a:spcAft>
          <a:spcPts val="600"/>
        </a:spcAft>
        <a:buClr>
          <a:schemeClr val="bg1">
            <a:lumMod val="75000"/>
            <a:lumOff val="25000"/>
          </a:schemeClr>
        </a:buClr>
        <a:buSzPct val="100000"/>
        <a:buFont typeface="Arial" panose="020B0604020202020204" pitchFamily="34" charset="0"/>
        <a:buChar char="•"/>
        <a:defRPr sz="1600" b="0" i="0" kern="1200">
          <a:solidFill>
            <a:schemeClr val="bg1">
              <a:lumMod val="75000"/>
              <a:lumOff val="25000"/>
            </a:schemeClr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lnSpc>
          <a:spcPts val="2400"/>
        </a:lnSpc>
        <a:spcBef>
          <a:spcPts val="1000"/>
        </a:spcBef>
        <a:spcAft>
          <a:spcPts val="600"/>
        </a:spcAft>
        <a:buClr>
          <a:schemeClr val="bg1">
            <a:lumMod val="75000"/>
            <a:lumOff val="25000"/>
          </a:schemeClr>
        </a:buClr>
        <a:buSzPct val="100000"/>
        <a:buFont typeface="Arial" panose="020B0604020202020204" pitchFamily="34" charset="0"/>
        <a:buChar char="•"/>
        <a:defRPr sz="1400" b="0" i="0" kern="1200">
          <a:solidFill>
            <a:schemeClr val="bg1">
              <a:lumMod val="75000"/>
              <a:lumOff val="25000"/>
            </a:schemeClr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lnSpc>
          <a:spcPts val="2400"/>
        </a:lnSpc>
        <a:spcBef>
          <a:spcPts val="1000"/>
        </a:spcBef>
        <a:spcAft>
          <a:spcPts val="600"/>
        </a:spcAft>
        <a:buClr>
          <a:schemeClr val="bg1">
            <a:lumMod val="75000"/>
            <a:lumOff val="25000"/>
          </a:schemeClr>
        </a:buClr>
        <a:buSzPct val="100000"/>
        <a:buFont typeface="Arial" panose="020B0604020202020204" pitchFamily="34" charset="0"/>
        <a:buChar char="•"/>
        <a:defRPr sz="1400" b="0" i="0" kern="1200">
          <a:solidFill>
            <a:schemeClr val="bg1">
              <a:lumMod val="75000"/>
              <a:lumOff val="25000"/>
            </a:schemeClr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joinus.birminghamchildrenstrust.co.uk/images/logo-rev.pn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193C04B-6761-04E9-9F25-E406E4FD72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3911" y="676729"/>
            <a:ext cx="5573486" cy="5212442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title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 Professional development within health and social care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 cod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e-lchs4009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lecturer name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–Hajra Mustasim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mariam gulzar (2521109)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task one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– self-awareness presentation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date-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OCTOBER 2026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049183-CA69-9D21-B743-6E5B597576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1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61F9F7-9389-CB8D-7195-59AED5F244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7397" y="1537155"/>
            <a:ext cx="6030692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027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61DBBF-A6A0-06FE-F8CD-795DE86F28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B4B2CCC-C4E9-0FFD-1CE2-D88FD645AAD1}"/>
              </a:ext>
            </a:extLst>
          </p:cNvPr>
          <p:cNvSpPr txBox="1"/>
          <p:nvPr/>
        </p:nvSpPr>
        <p:spPr>
          <a:xfrm>
            <a:off x="500742" y="511629"/>
            <a:ext cx="5595258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Introduction-</a:t>
            </a:r>
          </a:p>
          <a:p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Morning my name is Mariam Gulzar, in today's presentation I will be discussing:</a:t>
            </a: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carer I would like to pursue in the future within this field.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Defining S.W.O.T 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Carrying out a personal S.W.O.T analysis in relation to my chosen job role.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examples.</a:t>
            </a:r>
          </a:p>
        </p:txBody>
      </p:sp>
      <p:pic>
        <p:nvPicPr>
          <p:cNvPr id="10" name="Picture 9" descr="Social Worker Photos, Download The BEST Free Social Worker Stock Photos ...">
            <a:extLst>
              <a:ext uri="{FF2B5EF4-FFF2-40B4-BE49-F238E27FC236}">
                <a16:creationId xmlns:a16="http://schemas.microsoft.com/office/drawing/2014/main" id="{F94A2B07-CAAB-4E5E-2175-D6BA2779D1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969" y="1349829"/>
            <a:ext cx="3991784" cy="4088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560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887364-737B-EA8D-F6D8-BCE5B83530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83CFD3-F45C-15BB-90C6-FB37A7736DBE}"/>
              </a:ext>
            </a:extLst>
          </p:cNvPr>
          <p:cNvSpPr txBox="1"/>
          <p:nvPr/>
        </p:nvSpPr>
        <p:spPr>
          <a:xfrm>
            <a:off x="511628" y="903514"/>
            <a:ext cx="5355772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role- Child Social Worker</a:t>
            </a:r>
          </a:p>
          <a:p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children and families.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a mother of three , children's safety and well being are very important to me.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include communication , listening , empathy and responsibility.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Voluntary experience at primary school.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Previous first aid experience.</a:t>
            </a:r>
          </a:p>
          <a:p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 descr="Child Welfare Social Work Careers &amp; Salary 2026">
            <a:extLst>
              <a:ext uri="{FF2B5EF4-FFF2-40B4-BE49-F238E27FC236}">
                <a16:creationId xmlns:a16="http://schemas.microsoft.com/office/drawing/2014/main" id="{5E362317-2ED5-8EA0-95D1-007001F956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9603" y="1308464"/>
            <a:ext cx="3982150" cy="412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836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697A52-4DAC-C462-BEBA-D1DA8E908D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6FAC8B2-4083-DD40-4CA3-951D524359F0}"/>
              </a:ext>
            </a:extLst>
          </p:cNvPr>
          <p:cNvSpPr/>
          <p:nvPr/>
        </p:nvSpPr>
        <p:spPr>
          <a:xfrm>
            <a:off x="2032000" y="719666"/>
            <a:ext cx="8128000" cy="5418667"/>
          </a:xfrm>
          <a:prstGeom prst="rect">
            <a:avLst/>
          </a:prstGeom>
        </p:spPr>
        <p:txBody>
          <a:bodyPr/>
          <a:lstStyle/>
          <a:p>
            <a:pPr lvl="0">
              <a:buChar char="•"/>
            </a:pPr>
            <a:endParaRPr lang="en-GB"/>
          </a:p>
          <a:p>
            <a:pPr lvl="0">
              <a:buChar char="•"/>
            </a:pPr>
            <a:endParaRPr lang="en-GB"/>
          </a:p>
          <a:p>
            <a:pPr lvl="0">
              <a:buChar char="•"/>
            </a:pPr>
            <a:endParaRPr lang="en-GB"/>
          </a:p>
          <a:p>
            <a:pPr lvl="0">
              <a:buChar char="•"/>
            </a:pPr>
            <a:endParaRPr lang="en-GB"/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6229D329-41D4-A3F4-88C0-4C005D70E4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0115236"/>
              </p:ext>
            </p:extLst>
          </p:nvPr>
        </p:nvGraphicFramePr>
        <p:xfrm>
          <a:off x="478971" y="1099460"/>
          <a:ext cx="10631714" cy="488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AC9A4656-6857-382C-6AC1-96429356C718}"/>
              </a:ext>
            </a:extLst>
          </p:cNvPr>
          <p:cNvSpPr txBox="1"/>
          <p:nvPr/>
        </p:nvSpPr>
        <p:spPr>
          <a:xfrm>
            <a:off x="9089571" y="1730820"/>
            <a:ext cx="18287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Factors that could create challenges.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9BDDE87-5B60-FD53-EA72-01E05C12A906}"/>
              </a:ext>
            </a:extLst>
          </p:cNvPr>
          <p:cNvSpPr/>
          <p:nvPr/>
        </p:nvSpPr>
        <p:spPr>
          <a:xfrm>
            <a:off x="3864427" y="306615"/>
            <a:ext cx="3788228" cy="124362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S.W.O.T</a:t>
            </a:r>
            <a:endParaRPr lang="en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23767C-FCD3-F502-1690-350F642E0484}"/>
              </a:ext>
            </a:extLst>
          </p:cNvPr>
          <p:cNvSpPr txBox="1"/>
          <p:nvPr/>
        </p:nvSpPr>
        <p:spPr>
          <a:xfrm>
            <a:off x="478971" y="5486400"/>
            <a:ext cx="106317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S.W.O.T analysis provides a framework for examining strengths, weaknesses, opportunities and threats (Gurel and tat,2017).</a:t>
            </a:r>
          </a:p>
        </p:txBody>
      </p:sp>
    </p:spTree>
    <p:extLst>
      <p:ext uri="{BB962C8B-B14F-4D97-AF65-F5344CB8AC3E}">
        <p14:creationId xmlns:p14="http://schemas.microsoft.com/office/powerpoint/2010/main" val="15416462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B4D80E-2E71-4650-BCBE-0E1CF32316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B41EBB-6EB1-F0E9-7645-3B1B5686D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02C8A7B-AB25-2413-E77C-CDA6F0B316D2}"/>
              </a:ext>
            </a:extLst>
          </p:cNvPr>
          <p:cNvSpPr txBox="1"/>
          <p:nvPr/>
        </p:nvSpPr>
        <p:spPr>
          <a:xfrm>
            <a:off x="522512" y="489856"/>
            <a:ext cx="10384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Live Job Advertisement – Social Worker: Children In Care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7663E3-641F-F96A-C1DC-607B0108A960}"/>
              </a:ext>
            </a:extLst>
          </p:cNvPr>
          <p:cNvSpPr txBox="1"/>
          <p:nvPr/>
        </p:nvSpPr>
        <p:spPr>
          <a:xfrm>
            <a:off x="555168" y="1175657"/>
            <a:ext cx="529046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requirements:</a:t>
            </a:r>
          </a:p>
          <a:p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Recognised social work degree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Work England registration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Previous experience of working with children and families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and analytical skills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Decision making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own workload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Collaborative working/teamwork </a:t>
            </a: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(Birmingham Children's Trust,2026)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Birmingham Children's Trust Logo">
            <a:extLst>
              <a:ext uri="{FF2B5EF4-FFF2-40B4-BE49-F238E27FC236}">
                <a16:creationId xmlns:a16="http://schemas.microsoft.com/office/drawing/2014/main" id="{519035B7-AF3F-3A01-1DD2-06E2DEADEE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7372" y="2545051"/>
            <a:ext cx="4383314" cy="176789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87936A8-C951-C5DF-D49E-8122E722EE43}"/>
              </a:ext>
            </a:extLst>
          </p:cNvPr>
          <p:cNvSpPr txBox="1"/>
          <p:nvPr/>
        </p:nvSpPr>
        <p:spPr>
          <a:xfrm>
            <a:off x="6955971" y="4430486"/>
            <a:ext cx="41547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https://joinus.birminghamchildrenstrust.co.uk/images/logo-rev.png</a:t>
            </a:r>
            <a:endParaRPr lang="en-GB" sz="10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8139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5751DC-5F98-3BD2-CC48-26DC2DC9CB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2662DA-1F2E-FB25-895D-2E4C18CBB6A9}"/>
              </a:ext>
            </a:extLst>
          </p:cNvPr>
          <p:cNvSpPr txBox="1"/>
          <p:nvPr/>
        </p:nvSpPr>
        <p:spPr>
          <a:xfrm>
            <a:off x="707571" y="446314"/>
            <a:ext cx="37120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AA846F4-7D69-F410-24D0-0C1D34DF383F}"/>
              </a:ext>
            </a:extLst>
          </p:cNvPr>
          <p:cNvSpPr/>
          <p:nvPr/>
        </p:nvSpPr>
        <p:spPr>
          <a:xfrm>
            <a:off x="468085" y="1524000"/>
            <a:ext cx="3102429" cy="178079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Communication- I can communicate with people clearly and respectfully.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4639B07-DDBA-28F1-75D0-4559537C42D6}"/>
              </a:ext>
            </a:extLst>
          </p:cNvPr>
          <p:cNvSpPr/>
          <p:nvPr/>
        </p:nvSpPr>
        <p:spPr>
          <a:xfrm>
            <a:off x="4060372" y="2250831"/>
            <a:ext cx="2979056" cy="174171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Listening- I try to listen carefully and understand people's concerns.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2B8703-9A39-31D9-6350-69139D715D69}"/>
              </a:ext>
            </a:extLst>
          </p:cNvPr>
          <p:cNvSpPr/>
          <p:nvPr/>
        </p:nvSpPr>
        <p:spPr>
          <a:xfrm>
            <a:off x="468086" y="4275576"/>
            <a:ext cx="3592286" cy="208112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Empathy- I can understand that people may have difference experiences and feelings.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80BE90-3EE9-1137-5471-8F4325EE1B48}"/>
              </a:ext>
            </a:extLst>
          </p:cNvPr>
          <p:cNvSpPr/>
          <p:nvPr/>
        </p:nvSpPr>
        <p:spPr>
          <a:xfrm>
            <a:off x="7282541" y="431239"/>
            <a:ext cx="3828143" cy="219221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Responsibility- being a mother of three has strengthened my sense of responsibility and awareness of children needs.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C45E804-C0CD-B6BB-367E-76FEB6693425}"/>
              </a:ext>
            </a:extLst>
          </p:cNvPr>
          <p:cNvSpPr/>
          <p:nvPr/>
        </p:nvSpPr>
        <p:spPr>
          <a:xfrm>
            <a:off x="7282541" y="4234544"/>
            <a:ext cx="3675742" cy="208112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school volunteering – given experience of being around children in an educational environment.</a:t>
            </a:r>
          </a:p>
        </p:txBody>
      </p:sp>
    </p:spTree>
    <p:extLst>
      <p:ext uri="{BB962C8B-B14F-4D97-AF65-F5344CB8AC3E}">
        <p14:creationId xmlns:p14="http://schemas.microsoft.com/office/powerpoint/2010/main" val="4189494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7F3E1F-74FF-38CF-2AB7-C0259546B8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FE99DA-A3B4-DBF6-1EE4-677A333C15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C4EA18-4286-C6F2-C68A-84F3B5409C37}"/>
              </a:ext>
            </a:extLst>
          </p:cNvPr>
          <p:cNvSpPr txBox="1"/>
          <p:nvPr/>
        </p:nvSpPr>
        <p:spPr>
          <a:xfrm>
            <a:off x="500744" y="426357"/>
            <a:ext cx="457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Weaknesses: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7AC58E-A458-1B3F-7B79-721DCA9CABCD}"/>
              </a:ext>
            </a:extLst>
          </p:cNvPr>
          <p:cNvSpPr/>
          <p:nvPr/>
        </p:nvSpPr>
        <p:spPr>
          <a:xfrm>
            <a:off x="500743" y="5125528"/>
            <a:ext cx="4844139" cy="127345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Career gap- to have and raise my children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B17E7F-F889-9B1D-8B5B-48B105FE267A}"/>
              </a:ext>
            </a:extLst>
          </p:cNvPr>
          <p:cNvSpPr/>
          <p:nvPr/>
        </p:nvSpPr>
        <p:spPr>
          <a:xfrm>
            <a:off x="511630" y="1127932"/>
            <a:ext cx="4833255" cy="174171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recent professional experience- mainly parenting and volunteering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5297F53-6195-4EF8-EBB0-436F957002D3}"/>
              </a:ext>
            </a:extLst>
          </p:cNvPr>
          <p:cNvSpPr/>
          <p:nvPr/>
        </p:nvSpPr>
        <p:spPr>
          <a:xfrm>
            <a:off x="5519056" y="4659086"/>
            <a:ext cx="5591629" cy="174631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Specialist knowledge- develop understanding of social work legislations, assessment and professional practice.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73B612C-FE90-7C03-EA8E-CE3B1A63E4A0}"/>
              </a:ext>
            </a:extLst>
          </p:cNvPr>
          <p:cNvSpPr/>
          <p:nvPr/>
        </p:nvSpPr>
        <p:spPr>
          <a:xfrm>
            <a:off x="500745" y="2989102"/>
            <a:ext cx="4844140" cy="199850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qualification- I currently don’t have social work qualification for vacancy </a:t>
            </a:r>
          </a:p>
        </p:txBody>
      </p:sp>
      <p:pic>
        <p:nvPicPr>
          <p:cNvPr id="2" name="Picture 1" descr="The Differences Between Diplomas and Degrees - The Global Scholars">
            <a:extLst>
              <a:ext uri="{FF2B5EF4-FFF2-40B4-BE49-F238E27FC236}">
                <a16:creationId xmlns:a16="http://schemas.microsoft.com/office/drawing/2014/main" id="{A6DBC3F5-3FE1-8E46-39EB-AC79B27332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145" y="1127932"/>
            <a:ext cx="4034971" cy="336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798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BC622D-6F3E-BCDA-233D-59C473630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4E9697-1C2E-F81D-954B-499621A22B5F}"/>
              </a:ext>
            </a:extLst>
          </p:cNvPr>
          <p:cNvSpPr txBox="1"/>
          <p:nvPr/>
        </p:nvSpPr>
        <p:spPr>
          <a:xfrm>
            <a:off x="500742" y="489857"/>
            <a:ext cx="5312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Opportunities: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6A6F1A-BFC1-237D-E46C-B5D5AB3ECEA7}"/>
              </a:ext>
            </a:extLst>
          </p:cNvPr>
          <p:cNvSpPr/>
          <p:nvPr/>
        </p:nvSpPr>
        <p:spPr>
          <a:xfrm>
            <a:off x="500742" y="1243532"/>
            <a:ext cx="5595258" cy="124929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Level 4 studies-</a:t>
            </a:r>
          </a:p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my knowledge and academic skills in Health and Social Care.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EA88D05-1DC6-70FD-0E90-BA425728A123}"/>
              </a:ext>
            </a:extLst>
          </p:cNvPr>
          <p:cNvSpPr/>
          <p:nvPr/>
        </p:nvSpPr>
        <p:spPr>
          <a:xfrm>
            <a:off x="500742" y="5116283"/>
            <a:ext cx="5595258" cy="131985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school volunteering- build further experience of working around children.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FBE2B5D-E318-E92F-B759-7C7B7AC98B86}"/>
              </a:ext>
            </a:extLst>
          </p:cNvPr>
          <p:cNvSpPr/>
          <p:nvPr/>
        </p:nvSpPr>
        <p:spPr>
          <a:xfrm>
            <a:off x="500742" y="3837578"/>
            <a:ext cx="5595258" cy="117124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 education-  progress towards an approved Social Work qualification.</a:t>
            </a:r>
          </a:p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(Social Work England,2026)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9C25F65-D5DF-216F-7874-99F146DA2237}"/>
              </a:ext>
            </a:extLst>
          </p:cNvPr>
          <p:cNvSpPr/>
          <p:nvPr/>
        </p:nvSpPr>
        <p:spPr>
          <a:xfrm>
            <a:off x="500742" y="2660525"/>
            <a:ext cx="5595258" cy="101884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– develop skills; safeguarding and professional practice.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7F0CE49-1634-E374-A811-1FB0C6EC0680}"/>
              </a:ext>
            </a:extLst>
          </p:cNvPr>
          <p:cNvSpPr/>
          <p:nvPr/>
        </p:nvSpPr>
        <p:spPr>
          <a:xfrm>
            <a:off x="6241143" y="4560874"/>
            <a:ext cx="4088137" cy="191636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reflection- combine existing strengths with education and experience to gradually close my skills gap.</a:t>
            </a:r>
          </a:p>
        </p:txBody>
      </p:sp>
      <p:pic>
        <p:nvPicPr>
          <p:cNvPr id="7" name="Picture 6" descr="How to successfully progress your career | Personnel Placements">
            <a:extLst>
              <a:ext uri="{FF2B5EF4-FFF2-40B4-BE49-F238E27FC236}">
                <a16:creationId xmlns:a16="http://schemas.microsoft.com/office/drawing/2014/main" id="{E9354112-DCE0-E243-7CB8-00B7C2FABA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144" y="1243532"/>
            <a:ext cx="4088137" cy="3246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8656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869FCB-E9CF-1E14-F4ED-22D7E85C9C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37FC0DB-8521-D35D-B643-C7A56EAAF3E1}"/>
              </a:ext>
            </a:extLst>
          </p:cNvPr>
          <p:cNvSpPr txBox="1"/>
          <p:nvPr/>
        </p:nvSpPr>
        <p:spPr>
          <a:xfrm>
            <a:off x="500741" y="489857"/>
            <a:ext cx="63790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 and how I will mange them: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7C14511-E772-4665-8397-531C9B188E4B}"/>
              </a:ext>
            </a:extLst>
          </p:cNvPr>
          <p:cNvSpPr/>
          <p:nvPr/>
        </p:nvSpPr>
        <p:spPr>
          <a:xfrm>
            <a:off x="326570" y="1360237"/>
            <a:ext cx="3788229" cy="500790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Workload</a:t>
            </a: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the job requires social workers to manage their own workload</a:t>
            </a:r>
          </a:p>
          <a:p>
            <a:pPr algn="ctr"/>
            <a:endParaRPr lang="en-GB" sz="240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response: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time management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Prioritise tasks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Stay organised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Communicate when support is needed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117DA41-17A1-BD46-0EB5-2DDD8B5C7E11}"/>
              </a:ext>
            </a:extLst>
          </p:cNvPr>
          <p:cNvSpPr/>
          <p:nvPr/>
        </p:nvSpPr>
        <p:spPr>
          <a:xfrm>
            <a:off x="4216400" y="1359761"/>
            <a:ext cx="3788229" cy="500790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demand</a:t>
            </a: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social work can involve difficult situations</a:t>
            </a:r>
          </a:p>
          <a:p>
            <a:pPr algn="ctr"/>
            <a:endParaRPr lang="en-GB" sz="240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response: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empathy professionally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 boundaries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supervision and support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reflective practice</a:t>
            </a:r>
          </a:p>
          <a:p>
            <a:pPr algn="ctr"/>
            <a:endParaRPr lang="en-GB" sz="240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E67B963-0A6A-E857-3318-B55BD4AF1B93}"/>
              </a:ext>
            </a:extLst>
          </p:cNvPr>
          <p:cNvSpPr/>
          <p:nvPr/>
        </p:nvSpPr>
        <p:spPr>
          <a:xfrm>
            <a:off x="8098971" y="1359761"/>
            <a:ext cx="3788229" cy="500790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and career balance</a:t>
            </a: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balancing family responsilbities with study and employment</a:t>
            </a:r>
          </a:p>
          <a:p>
            <a:pPr algn="ctr"/>
            <a:endParaRPr lang="en-GB" sz="240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response: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 ahead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time management skills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 realistic goals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Communicate when support is needed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A19BBE-58FB-6BE6-FFEB-E1890B601245}"/>
              </a:ext>
            </a:extLst>
          </p:cNvPr>
          <p:cNvSpPr txBox="1"/>
          <p:nvPr/>
        </p:nvSpPr>
        <p:spPr>
          <a:xfrm>
            <a:off x="7271657" y="455623"/>
            <a:ext cx="41474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(Department for Education, 2026)</a:t>
            </a:r>
          </a:p>
          <a:p>
            <a:pPr algn="ctr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78156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0CEB0E-F96E-7C45-7899-AB0B1842C9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7B7A91-E38B-C131-4C10-33291C31D40A}"/>
              </a:ext>
            </a:extLst>
          </p:cNvPr>
          <p:cNvSpPr txBox="1"/>
          <p:nvPr/>
        </p:nvSpPr>
        <p:spPr>
          <a:xfrm>
            <a:off x="500742" y="489857"/>
            <a:ext cx="5758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Turning S.W.O.T into action: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C8C814-BC7A-2C91-64CF-321C7F39D7BA}"/>
              </a:ext>
            </a:extLst>
          </p:cNvPr>
          <p:cNvSpPr/>
          <p:nvPr/>
        </p:nvSpPr>
        <p:spPr>
          <a:xfrm>
            <a:off x="337457" y="1240494"/>
            <a:ext cx="3701144" cy="218850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 to weakness:</a:t>
            </a:r>
          </a:p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my communication and listening skills to build confidence and gain further experience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525C1C0-3F26-9928-0666-1C495F0D33E6}"/>
              </a:ext>
            </a:extLst>
          </p:cNvPr>
          <p:cNvSpPr/>
          <p:nvPr/>
        </p:nvSpPr>
        <p:spPr>
          <a:xfrm>
            <a:off x="4103912" y="1240494"/>
            <a:ext cx="3788229" cy="218850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 to threat:</a:t>
            </a:r>
          </a:p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responsibility, organisation and time management to manage workload and competing demands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48623F8-0ED2-BD97-4229-B9C80CECE62F}"/>
              </a:ext>
            </a:extLst>
          </p:cNvPr>
          <p:cNvSpPr/>
          <p:nvPr/>
        </p:nvSpPr>
        <p:spPr>
          <a:xfrm>
            <a:off x="7957452" y="1240493"/>
            <a:ext cx="3788229" cy="218850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Opportunity to development</a:t>
            </a: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my level 4 studies and volunteering to prepare for further Social Work education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B4B19DF-3529-62C3-03F4-CFFACA3990E6}"/>
              </a:ext>
            </a:extLst>
          </p:cNvPr>
          <p:cNvSpPr/>
          <p:nvPr/>
        </p:nvSpPr>
        <p:spPr>
          <a:xfrm>
            <a:off x="7957451" y="3744212"/>
            <a:ext cx="3788229" cy="22973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 to action:</a:t>
            </a:r>
          </a:p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Adress my career gap by gaining relevant experience and developing current professional knowledge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44B3436-A5C7-A0B0-A5D0-5D76398B03BF}"/>
              </a:ext>
            </a:extLst>
          </p:cNvPr>
          <p:cNvSpPr/>
          <p:nvPr/>
        </p:nvSpPr>
        <p:spPr>
          <a:xfrm>
            <a:off x="4103911" y="3755098"/>
            <a:ext cx="3788229" cy="22973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</a:t>
            </a:r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S.W.O.T </a:t>
            </a: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shows that I have a relevant personal foundation, but I am not yet professionally qualified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65CEA8-7E3C-5A75-595C-6793DD5D7F20}"/>
              </a:ext>
            </a:extLst>
          </p:cNvPr>
          <p:cNvSpPr/>
          <p:nvPr/>
        </p:nvSpPr>
        <p:spPr>
          <a:xfrm>
            <a:off x="250371" y="3755098"/>
            <a:ext cx="3788229" cy="228647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priority is to </a:t>
            </a:r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</a:t>
            </a: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my transferable strengths into professional competence through education, experience and reflection</a:t>
            </a:r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D4EB9C14-A9EA-B73A-B159-747DC1FC1509}"/>
              </a:ext>
            </a:extLst>
          </p:cNvPr>
          <p:cNvSpPr/>
          <p:nvPr/>
        </p:nvSpPr>
        <p:spPr>
          <a:xfrm>
            <a:off x="3766457" y="2155372"/>
            <a:ext cx="576942" cy="29391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C27DDC97-C645-E5BF-439D-4B5CAF57ECA5}"/>
              </a:ext>
            </a:extLst>
          </p:cNvPr>
          <p:cNvSpPr/>
          <p:nvPr/>
        </p:nvSpPr>
        <p:spPr>
          <a:xfrm>
            <a:off x="7636326" y="2187788"/>
            <a:ext cx="576942" cy="29391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2C3DD539-9B6B-AD0F-17E2-C605FBC92FD0}"/>
              </a:ext>
            </a:extLst>
          </p:cNvPr>
          <p:cNvSpPr/>
          <p:nvPr/>
        </p:nvSpPr>
        <p:spPr>
          <a:xfrm rot="5400000">
            <a:off x="11157847" y="3385462"/>
            <a:ext cx="576942" cy="29391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2" name="Arrow: Right 31">
            <a:extLst>
              <a:ext uri="{FF2B5EF4-FFF2-40B4-BE49-F238E27FC236}">
                <a16:creationId xmlns:a16="http://schemas.microsoft.com/office/drawing/2014/main" id="{1B58F01B-0EE5-6EC7-7276-82CA187AB418}"/>
              </a:ext>
            </a:extLst>
          </p:cNvPr>
          <p:cNvSpPr/>
          <p:nvPr/>
        </p:nvSpPr>
        <p:spPr>
          <a:xfrm rot="10800000">
            <a:off x="7592783" y="5638804"/>
            <a:ext cx="576942" cy="29391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4" name="Arrow: Right 33">
            <a:extLst>
              <a:ext uri="{FF2B5EF4-FFF2-40B4-BE49-F238E27FC236}">
                <a16:creationId xmlns:a16="http://schemas.microsoft.com/office/drawing/2014/main" id="{4F365680-5C7B-D294-30D8-2BCBEB58698B}"/>
              </a:ext>
            </a:extLst>
          </p:cNvPr>
          <p:cNvSpPr/>
          <p:nvPr/>
        </p:nvSpPr>
        <p:spPr>
          <a:xfrm rot="10800000">
            <a:off x="3673927" y="5638806"/>
            <a:ext cx="576942" cy="29391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92829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C731FB-B9D4-9D4C-758E-195EC108D0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8EE4C7-1D2B-05D3-4B70-7D83602025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7E0AF6-30B6-C18B-E5A4-76F251950543}"/>
              </a:ext>
            </a:extLst>
          </p:cNvPr>
          <p:cNvSpPr txBox="1"/>
          <p:nvPr/>
        </p:nvSpPr>
        <p:spPr>
          <a:xfrm>
            <a:off x="500742" y="489857"/>
            <a:ext cx="5758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4BEBB5-3F5B-B963-13AA-1EC1513BD5F2}"/>
              </a:ext>
            </a:extLst>
          </p:cNvPr>
          <p:cNvSpPr txBox="1"/>
          <p:nvPr/>
        </p:nvSpPr>
        <p:spPr>
          <a:xfrm>
            <a:off x="250371" y="1138390"/>
            <a:ext cx="11698513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l">
              <a:buNone/>
            </a:pPr>
            <a:r>
              <a:rPr lang="en-GB" sz="240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Birmingham Children’s Trust (2026) </a:t>
            </a:r>
            <a:r>
              <a:rPr lang="en-GB" sz="2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Worker – Children in Care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https://joinus.birminghamchildrenstrust.co.uk/vacancies/701/social-worker–children-in-care.html (Accessed: 18 September 2026).</a:t>
            </a:r>
          </a:p>
          <a:p>
            <a:pPr marL="0" marR="0" indent="0" algn="l">
              <a:buNone/>
            </a:pPr>
            <a:endParaRPr lang="en-GB" sz="2400" b="0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>
              <a:buNone/>
            </a:pPr>
            <a:r>
              <a:rPr lang="en-GB" sz="240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for Education (2026) </a:t>
            </a:r>
            <a:r>
              <a:rPr lang="en-GB" sz="2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 and family social worker early career standards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https://www.gov.uk/government/publications/child-and-family-social-worker-early-career-standards (Accessed: 18 September 2026).</a:t>
            </a:r>
          </a:p>
          <a:p>
            <a:pPr marL="0" marR="0" indent="0" algn="l">
              <a:buNone/>
            </a:pPr>
            <a:endParaRPr lang="en-GB" sz="2400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>
              <a:buNone/>
            </a:pPr>
            <a:r>
              <a:rPr lang="en-GB" sz="240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Gürel, E. and Tat, M. (2017) 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‘SWOT analysis: A theoretical review’, </a:t>
            </a:r>
            <a:r>
              <a:rPr lang="en-GB" sz="2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Journal of International Social Research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10(51), pp. 994–1006. </a:t>
            </a:r>
            <a:r>
              <a:rPr lang="en-GB" sz="24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10.17719/jisr.2017.1832.</a:t>
            </a:r>
          </a:p>
          <a:p>
            <a:pPr marL="0" marR="0" indent="0" algn="l">
              <a:buNone/>
            </a:pPr>
            <a:endParaRPr lang="en-GB" sz="2400" b="0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>
              <a:buNone/>
            </a:pPr>
            <a:r>
              <a:rPr lang="en-GB" sz="240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Work England (2026) </a:t>
            </a:r>
            <a:r>
              <a:rPr lang="en-GB" sz="2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Students and graduates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https://www.socialworkengland.org.uk/education-training/students-and-graduates/ (Accessed: 18 September 2026).</a:t>
            </a:r>
          </a:p>
        </p:txBody>
      </p:sp>
    </p:spTree>
    <p:extLst>
      <p:ext uri="{BB962C8B-B14F-4D97-AF65-F5344CB8AC3E}">
        <p14:creationId xmlns:p14="http://schemas.microsoft.com/office/powerpoint/2010/main" val="9631028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Custom 68">
      <a:majorFont>
        <a:latin typeface="Biome"/>
        <a:ea typeface=""/>
        <a:cs typeface=""/>
      </a:majorFont>
      <a:minorFont>
        <a:latin typeface="Century Gothic"/>
        <a:ea typeface=""/>
        <a:cs typeface="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78148557_Win32_SL_V13" id="{568E52B1-822A-41EB-BE6D-702A4C4585E5}" vid="{557526E6-88EA-4959-A9E8-5DE4B22F20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AB3ADB7-DE74-4AAA-B54E-3DA3F0193F5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FAF9574-7A06-4C8D-A3A0-6246119CBA9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CFA53FE-7FFB-4B01-8329-4A113349255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Fission presentation</Template>
  <TotalTime>206</TotalTime>
  <Words>859</Words>
  <Application>Microsoft Office PowerPoint</Application>
  <PresentationFormat>Widescreen</PresentationFormat>
  <Paragraphs>123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Aptos</vt:lpstr>
      <vt:lpstr>Arial</vt:lpstr>
      <vt:lpstr>Biome</vt:lpstr>
      <vt:lpstr>Calibri</vt:lpstr>
      <vt:lpstr>Century Gothic</vt:lpstr>
      <vt:lpstr>Wingdings</vt:lpstr>
      <vt:lpstr>Wingdings 3</vt:lpstr>
      <vt:lpstr>Ion</vt:lpstr>
      <vt:lpstr>module title- Professional development within health and social care module code-lchs4009 lecturer name –Hajra Mustasim Students: mariam gulzar (2521109) task one – self-awareness presentation date- OCTOBER 2026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Mariam Gulzar</dc:creator>
  <cp:lastModifiedBy>Mariam Gulzar</cp:lastModifiedBy>
  <cp:revision>1</cp:revision>
  <dcterms:created xsi:type="dcterms:W3CDTF">2026-09-23T08:20:51Z</dcterms:created>
  <dcterms:modified xsi:type="dcterms:W3CDTF">2026-10-16T13:03:06Z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