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815"/>
    <p:restoredTop sz="95801"/>
  </p:normalViewPr>
  <p:slideViewPr>
    <p:cSldViewPr snapToGrid="0" snapToObjects="1">
      <p:cViewPr varScale="1">
        <p:scale>
          <a:sx n="85" d="100"/>
          <a:sy n="85" d="100"/>
        </p:scale>
        <p:origin x="4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FEA35C-E608-4984-BFE5-19A17612BCD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3CF86C-532B-4642-BC98-8C9D8EA574A4}">
      <dgm:prSet/>
      <dgm:spPr/>
      <dgm:t>
        <a:bodyPr/>
        <a:lstStyle/>
        <a:p>
          <a:pPr algn="ctr"/>
          <a:endParaRPr lang="en-US" dirty="0"/>
        </a:p>
      </dgm:t>
    </dgm:pt>
    <dgm:pt modelId="{D1A60AB5-4B7E-41ED-88B5-17C3EF1277D1}" type="parTrans" cxnId="{6B73072D-9A93-4896-8B9F-49292C12ACAD}">
      <dgm:prSet/>
      <dgm:spPr/>
      <dgm:t>
        <a:bodyPr/>
        <a:lstStyle/>
        <a:p>
          <a:endParaRPr lang="en-US"/>
        </a:p>
      </dgm:t>
    </dgm:pt>
    <dgm:pt modelId="{9CD131E1-300F-4DBA-A5C8-6D703D4C26ED}" type="sibTrans" cxnId="{6B73072D-9A93-4896-8B9F-49292C12ACAD}">
      <dgm:prSet/>
      <dgm:spPr/>
      <dgm:t>
        <a:bodyPr/>
        <a:lstStyle/>
        <a:p>
          <a:endParaRPr lang="en-US"/>
        </a:p>
      </dgm:t>
    </dgm:pt>
    <dgm:pt modelId="{C32CDA5B-CCB2-4DAE-A8CD-24A9D9FBEA8F}">
      <dgm:prSet/>
      <dgm:spPr/>
      <dgm:t>
        <a:bodyPr/>
        <a:lstStyle/>
        <a:p>
          <a:r>
            <a:rPr lang="en-GB" dirty="0"/>
            <a:t>Apple's highly innovative product is one of the company's greatest assets.</a:t>
          </a:r>
          <a:endParaRPr lang="en-US" dirty="0"/>
        </a:p>
      </dgm:t>
    </dgm:pt>
    <dgm:pt modelId="{715701F8-F964-4177-A591-4A899EEFDBCD}" type="parTrans" cxnId="{6779D813-49CA-4F99-891D-05ECC74F5A8F}">
      <dgm:prSet/>
      <dgm:spPr/>
      <dgm:t>
        <a:bodyPr/>
        <a:lstStyle/>
        <a:p>
          <a:endParaRPr lang="en-US"/>
        </a:p>
      </dgm:t>
    </dgm:pt>
    <dgm:pt modelId="{0EA45549-FA81-4975-BF9A-D950FFD73333}" type="sibTrans" cxnId="{6779D813-49CA-4F99-891D-05ECC74F5A8F}">
      <dgm:prSet/>
      <dgm:spPr/>
      <dgm:t>
        <a:bodyPr/>
        <a:lstStyle/>
        <a:p>
          <a:endParaRPr lang="en-US"/>
        </a:p>
      </dgm:t>
    </dgm:pt>
    <dgm:pt modelId="{CBACC55B-4042-4FD2-AD40-3EF982817079}">
      <dgm:prSet/>
      <dgm:spPr/>
      <dgm:t>
        <a:bodyPr/>
        <a:lstStyle/>
        <a:p>
          <a:r>
            <a:rPr lang="en-GB" dirty="0"/>
            <a:t>Apple is a well-known and valuable brand.</a:t>
          </a:r>
          <a:endParaRPr lang="en-US" dirty="0"/>
        </a:p>
      </dgm:t>
    </dgm:pt>
    <dgm:pt modelId="{D5C2832C-AADB-486E-93C8-3BB8E562720A}" type="parTrans" cxnId="{B87B74B7-DDA7-4AAB-BDB9-E3C7BD32FB29}">
      <dgm:prSet/>
      <dgm:spPr/>
      <dgm:t>
        <a:bodyPr/>
        <a:lstStyle/>
        <a:p>
          <a:endParaRPr lang="en-US"/>
        </a:p>
      </dgm:t>
    </dgm:pt>
    <dgm:pt modelId="{9D0B65B6-42F4-4C3D-8436-F7E8BE1F1237}" type="sibTrans" cxnId="{B87B74B7-DDA7-4AAB-BDB9-E3C7BD32FB29}">
      <dgm:prSet/>
      <dgm:spPr/>
      <dgm:t>
        <a:bodyPr/>
        <a:lstStyle/>
        <a:p>
          <a:endParaRPr lang="en-US"/>
        </a:p>
      </dgm:t>
    </dgm:pt>
    <dgm:pt modelId="{8244EF20-E079-4635-8D42-9F4666923DDE}">
      <dgm:prSet/>
      <dgm:spPr/>
      <dgm:t>
        <a:bodyPr/>
        <a:lstStyle/>
        <a:p>
          <a:r>
            <a:rPr lang="en-GB" dirty="0"/>
            <a:t>Apple is the world's most valuable technology company.</a:t>
          </a:r>
          <a:endParaRPr lang="en-US" dirty="0"/>
        </a:p>
      </dgm:t>
    </dgm:pt>
    <dgm:pt modelId="{5079777A-A300-4F6A-9680-BEF289F9E5C4}" type="parTrans" cxnId="{23FE9BB8-FA83-4197-A247-8A14B628BBC4}">
      <dgm:prSet/>
      <dgm:spPr/>
      <dgm:t>
        <a:bodyPr/>
        <a:lstStyle/>
        <a:p>
          <a:endParaRPr lang="en-US"/>
        </a:p>
      </dgm:t>
    </dgm:pt>
    <dgm:pt modelId="{84457477-BD52-4F20-91E2-3B70E02DCBFE}" type="sibTrans" cxnId="{23FE9BB8-FA83-4197-A247-8A14B628BBC4}">
      <dgm:prSet/>
      <dgm:spPr/>
      <dgm:t>
        <a:bodyPr/>
        <a:lstStyle/>
        <a:p>
          <a:endParaRPr lang="en-US"/>
        </a:p>
      </dgm:t>
    </dgm:pt>
    <dgm:pt modelId="{6D96BF4E-CA9A-4AD1-8DBF-62DE44E96BFE}">
      <dgm:prSet/>
      <dgm:spPr/>
      <dgm:t>
        <a:bodyPr/>
        <a:lstStyle/>
        <a:p>
          <a:r>
            <a:rPr lang="en-GB" dirty="0"/>
            <a:t>Apple's distribution channels are cutting-edge, with nearly 470 locations in 16 countries.</a:t>
          </a:r>
          <a:endParaRPr lang="en-US" dirty="0"/>
        </a:p>
      </dgm:t>
    </dgm:pt>
    <dgm:pt modelId="{C774958F-F156-4234-B72E-DB419B451366}" type="parTrans" cxnId="{0BAC6EA5-E54C-484F-8DB9-75B3598C4DC9}">
      <dgm:prSet/>
      <dgm:spPr/>
      <dgm:t>
        <a:bodyPr/>
        <a:lstStyle/>
        <a:p>
          <a:endParaRPr lang="en-US"/>
        </a:p>
      </dgm:t>
    </dgm:pt>
    <dgm:pt modelId="{90723D05-5310-4AA7-96D9-F7C6B7F8E93B}" type="sibTrans" cxnId="{0BAC6EA5-E54C-484F-8DB9-75B3598C4DC9}">
      <dgm:prSet/>
      <dgm:spPr/>
      <dgm:t>
        <a:bodyPr/>
        <a:lstStyle/>
        <a:p>
          <a:endParaRPr lang="en-US"/>
        </a:p>
      </dgm:t>
    </dgm:pt>
    <dgm:pt modelId="{B38DA949-3B76-C243-9787-08AB07D5C315}" type="pres">
      <dgm:prSet presAssocID="{A1FEA35C-E608-4984-BFE5-19A17612BCDD}" presName="vert0" presStyleCnt="0">
        <dgm:presLayoutVars>
          <dgm:dir/>
          <dgm:animOne val="branch"/>
          <dgm:animLvl val="lvl"/>
        </dgm:presLayoutVars>
      </dgm:prSet>
      <dgm:spPr/>
    </dgm:pt>
    <dgm:pt modelId="{DA7BFE1E-C8A0-6645-AE57-9748F6E0E7F7}" type="pres">
      <dgm:prSet presAssocID="{4B3CF86C-532B-4642-BC98-8C9D8EA574A4}" presName="thickLine" presStyleLbl="alignNode1" presStyleIdx="0" presStyleCnt="5"/>
      <dgm:spPr/>
    </dgm:pt>
    <dgm:pt modelId="{309ED519-5AE2-C049-A48C-BE4A5DEF8A0F}" type="pres">
      <dgm:prSet presAssocID="{4B3CF86C-532B-4642-BC98-8C9D8EA574A4}" presName="horz1" presStyleCnt="0"/>
      <dgm:spPr/>
    </dgm:pt>
    <dgm:pt modelId="{F8AA08D3-ECFC-0343-BA98-9BBE0EFE0EF0}" type="pres">
      <dgm:prSet presAssocID="{4B3CF86C-532B-4642-BC98-8C9D8EA574A4}" presName="tx1" presStyleLbl="revTx" presStyleIdx="0" presStyleCnt="5"/>
      <dgm:spPr/>
    </dgm:pt>
    <dgm:pt modelId="{F2640513-51A3-C74E-9FBB-1C236A6ED23D}" type="pres">
      <dgm:prSet presAssocID="{4B3CF86C-532B-4642-BC98-8C9D8EA574A4}" presName="vert1" presStyleCnt="0"/>
      <dgm:spPr/>
    </dgm:pt>
    <dgm:pt modelId="{2FFD7CE9-E993-7340-B422-E298D0CBDAC7}" type="pres">
      <dgm:prSet presAssocID="{C32CDA5B-CCB2-4DAE-A8CD-24A9D9FBEA8F}" presName="thickLine" presStyleLbl="alignNode1" presStyleIdx="1" presStyleCnt="5"/>
      <dgm:spPr/>
    </dgm:pt>
    <dgm:pt modelId="{772D1B4C-0BDF-D343-B3DB-AFA965C28C33}" type="pres">
      <dgm:prSet presAssocID="{C32CDA5B-CCB2-4DAE-A8CD-24A9D9FBEA8F}" presName="horz1" presStyleCnt="0"/>
      <dgm:spPr/>
    </dgm:pt>
    <dgm:pt modelId="{8795B636-1EF1-E44F-BD37-13595E5150EA}" type="pres">
      <dgm:prSet presAssocID="{C32CDA5B-CCB2-4DAE-A8CD-24A9D9FBEA8F}" presName="tx1" presStyleLbl="revTx" presStyleIdx="1" presStyleCnt="5"/>
      <dgm:spPr/>
    </dgm:pt>
    <dgm:pt modelId="{D27CC0A4-0BCA-CE4D-BD9B-84396539B809}" type="pres">
      <dgm:prSet presAssocID="{C32CDA5B-CCB2-4DAE-A8CD-24A9D9FBEA8F}" presName="vert1" presStyleCnt="0"/>
      <dgm:spPr/>
    </dgm:pt>
    <dgm:pt modelId="{2C736616-FFC4-9C46-9784-246804AD75AA}" type="pres">
      <dgm:prSet presAssocID="{CBACC55B-4042-4FD2-AD40-3EF982817079}" presName="thickLine" presStyleLbl="alignNode1" presStyleIdx="2" presStyleCnt="5"/>
      <dgm:spPr/>
    </dgm:pt>
    <dgm:pt modelId="{88045468-4B49-0742-BACD-D4E6861D36F5}" type="pres">
      <dgm:prSet presAssocID="{CBACC55B-4042-4FD2-AD40-3EF982817079}" presName="horz1" presStyleCnt="0"/>
      <dgm:spPr/>
    </dgm:pt>
    <dgm:pt modelId="{0429B880-FD96-7F43-8B8D-FF218D4E14A1}" type="pres">
      <dgm:prSet presAssocID="{CBACC55B-4042-4FD2-AD40-3EF982817079}" presName="tx1" presStyleLbl="revTx" presStyleIdx="2" presStyleCnt="5"/>
      <dgm:spPr/>
    </dgm:pt>
    <dgm:pt modelId="{DBA9C5D9-93A0-024E-88BF-CCE3051347B5}" type="pres">
      <dgm:prSet presAssocID="{CBACC55B-4042-4FD2-AD40-3EF982817079}" presName="vert1" presStyleCnt="0"/>
      <dgm:spPr/>
    </dgm:pt>
    <dgm:pt modelId="{F2863253-55A0-BE47-83DD-94E5B86D1226}" type="pres">
      <dgm:prSet presAssocID="{8244EF20-E079-4635-8D42-9F4666923DDE}" presName="thickLine" presStyleLbl="alignNode1" presStyleIdx="3" presStyleCnt="5"/>
      <dgm:spPr/>
    </dgm:pt>
    <dgm:pt modelId="{3C1E476E-3153-8044-A82B-F7D10E613C22}" type="pres">
      <dgm:prSet presAssocID="{8244EF20-E079-4635-8D42-9F4666923DDE}" presName="horz1" presStyleCnt="0"/>
      <dgm:spPr/>
    </dgm:pt>
    <dgm:pt modelId="{B2A5BE2C-4CFF-DD4C-A970-026CD1ADEE87}" type="pres">
      <dgm:prSet presAssocID="{8244EF20-E079-4635-8D42-9F4666923DDE}" presName="tx1" presStyleLbl="revTx" presStyleIdx="3" presStyleCnt="5"/>
      <dgm:spPr/>
    </dgm:pt>
    <dgm:pt modelId="{3DB1047C-19A6-6A4C-A8B5-F2EFC96B407C}" type="pres">
      <dgm:prSet presAssocID="{8244EF20-E079-4635-8D42-9F4666923DDE}" presName="vert1" presStyleCnt="0"/>
      <dgm:spPr/>
    </dgm:pt>
    <dgm:pt modelId="{DE26FAD4-8EE0-2B41-B6EE-6712AEA68FE3}" type="pres">
      <dgm:prSet presAssocID="{6D96BF4E-CA9A-4AD1-8DBF-62DE44E96BFE}" presName="thickLine" presStyleLbl="alignNode1" presStyleIdx="4" presStyleCnt="5"/>
      <dgm:spPr/>
    </dgm:pt>
    <dgm:pt modelId="{9770E3AD-E79F-214F-896A-CA206CA25092}" type="pres">
      <dgm:prSet presAssocID="{6D96BF4E-CA9A-4AD1-8DBF-62DE44E96BFE}" presName="horz1" presStyleCnt="0"/>
      <dgm:spPr/>
    </dgm:pt>
    <dgm:pt modelId="{8A6271AF-BDFA-4A41-8935-B755239C8F76}" type="pres">
      <dgm:prSet presAssocID="{6D96BF4E-CA9A-4AD1-8DBF-62DE44E96BFE}" presName="tx1" presStyleLbl="revTx" presStyleIdx="4" presStyleCnt="5"/>
      <dgm:spPr/>
    </dgm:pt>
    <dgm:pt modelId="{AF019FF0-2B1B-EB41-BFDA-64ED402179D8}" type="pres">
      <dgm:prSet presAssocID="{6D96BF4E-CA9A-4AD1-8DBF-62DE44E96BFE}" presName="vert1" presStyleCnt="0"/>
      <dgm:spPr/>
    </dgm:pt>
  </dgm:ptLst>
  <dgm:cxnLst>
    <dgm:cxn modelId="{E4CF9708-E10E-8F49-A56D-D8AD42813D7A}" type="presOf" srcId="{A1FEA35C-E608-4984-BFE5-19A17612BCDD}" destId="{B38DA949-3B76-C243-9787-08AB07D5C315}" srcOrd="0" destOrd="0" presId="urn:microsoft.com/office/officeart/2008/layout/LinedList"/>
    <dgm:cxn modelId="{F6BDC80F-8F64-F543-871B-1AC5FB1F0885}" type="presOf" srcId="{4B3CF86C-532B-4642-BC98-8C9D8EA574A4}" destId="{F8AA08D3-ECFC-0343-BA98-9BBE0EFE0EF0}" srcOrd="0" destOrd="0" presId="urn:microsoft.com/office/officeart/2008/layout/LinedList"/>
    <dgm:cxn modelId="{6779D813-49CA-4F99-891D-05ECC74F5A8F}" srcId="{A1FEA35C-E608-4984-BFE5-19A17612BCDD}" destId="{C32CDA5B-CCB2-4DAE-A8CD-24A9D9FBEA8F}" srcOrd="1" destOrd="0" parTransId="{715701F8-F964-4177-A591-4A899EEFDBCD}" sibTransId="{0EA45549-FA81-4975-BF9A-D950FFD73333}"/>
    <dgm:cxn modelId="{6B73072D-9A93-4896-8B9F-49292C12ACAD}" srcId="{A1FEA35C-E608-4984-BFE5-19A17612BCDD}" destId="{4B3CF86C-532B-4642-BC98-8C9D8EA574A4}" srcOrd="0" destOrd="0" parTransId="{D1A60AB5-4B7E-41ED-88B5-17C3EF1277D1}" sibTransId="{9CD131E1-300F-4DBA-A5C8-6D703D4C26ED}"/>
    <dgm:cxn modelId="{D4E8945B-82C9-EB4A-99AB-B0DF372EE220}" type="presOf" srcId="{8244EF20-E079-4635-8D42-9F4666923DDE}" destId="{B2A5BE2C-4CFF-DD4C-A970-026CD1ADEE87}" srcOrd="0" destOrd="0" presId="urn:microsoft.com/office/officeart/2008/layout/LinedList"/>
    <dgm:cxn modelId="{0BAC6EA5-E54C-484F-8DB9-75B3598C4DC9}" srcId="{A1FEA35C-E608-4984-BFE5-19A17612BCDD}" destId="{6D96BF4E-CA9A-4AD1-8DBF-62DE44E96BFE}" srcOrd="4" destOrd="0" parTransId="{C774958F-F156-4234-B72E-DB419B451366}" sibTransId="{90723D05-5310-4AA7-96D9-F7C6B7F8E93B}"/>
    <dgm:cxn modelId="{FE928DB0-7388-C443-A5CF-13EEE8CBC01F}" type="presOf" srcId="{6D96BF4E-CA9A-4AD1-8DBF-62DE44E96BFE}" destId="{8A6271AF-BDFA-4A41-8935-B755239C8F76}" srcOrd="0" destOrd="0" presId="urn:microsoft.com/office/officeart/2008/layout/LinedList"/>
    <dgm:cxn modelId="{B87B74B7-DDA7-4AAB-BDB9-E3C7BD32FB29}" srcId="{A1FEA35C-E608-4984-BFE5-19A17612BCDD}" destId="{CBACC55B-4042-4FD2-AD40-3EF982817079}" srcOrd="2" destOrd="0" parTransId="{D5C2832C-AADB-486E-93C8-3BB8E562720A}" sibTransId="{9D0B65B6-42F4-4C3D-8436-F7E8BE1F1237}"/>
    <dgm:cxn modelId="{23FE9BB8-FA83-4197-A247-8A14B628BBC4}" srcId="{A1FEA35C-E608-4984-BFE5-19A17612BCDD}" destId="{8244EF20-E079-4635-8D42-9F4666923DDE}" srcOrd="3" destOrd="0" parTransId="{5079777A-A300-4F6A-9680-BEF289F9E5C4}" sibTransId="{84457477-BD52-4F20-91E2-3B70E02DCBFE}"/>
    <dgm:cxn modelId="{F3008EDA-9B52-7042-9AE5-978F99355FEB}" type="presOf" srcId="{C32CDA5B-CCB2-4DAE-A8CD-24A9D9FBEA8F}" destId="{8795B636-1EF1-E44F-BD37-13595E5150EA}" srcOrd="0" destOrd="0" presId="urn:microsoft.com/office/officeart/2008/layout/LinedList"/>
    <dgm:cxn modelId="{A209B6F7-7ECC-9942-9FD7-E531C603B0A4}" type="presOf" srcId="{CBACC55B-4042-4FD2-AD40-3EF982817079}" destId="{0429B880-FD96-7F43-8B8D-FF218D4E14A1}" srcOrd="0" destOrd="0" presId="urn:microsoft.com/office/officeart/2008/layout/LinedList"/>
    <dgm:cxn modelId="{3D3E67B7-F178-1844-9ED6-7BF790F41258}" type="presParOf" srcId="{B38DA949-3B76-C243-9787-08AB07D5C315}" destId="{DA7BFE1E-C8A0-6645-AE57-9748F6E0E7F7}" srcOrd="0" destOrd="0" presId="urn:microsoft.com/office/officeart/2008/layout/LinedList"/>
    <dgm:cxn modelId="{04A696A5-C2BC-8945-9F1C-57596F7881D5}" type="presParOf" srcId="{B38DA949-3B76-C243-9787-08AB07D5C315}" destId="{309ED519-5AE2-C049-A48C-BE4A5DEF8A0F}" srcOrd="1" destOrd="0" presId="urn:microsoft.com/office/officeart/2008/layout/LinedList"/>
    <dgm:cxn modelId="{F660EFC1-D670-3641-AF6E-01686FF7BE33}" type="presParOf" srcId="{309ED519-5AE2-C049-A48C-BE4A5DEF8A0F}" destId="{F8AA08D3-ECFC-0343-BA98-9BBE0EFE0EF0}" srcOrd="0" destOrd="0" presId="urn:microsoft.com/office/officeart/2008/layout/LinedList"/>
    <dgm:cxn modelId="{0FF946BE-CFBF-814D-89D3-5793CCCC47B2}" type="presParOf" srcId="{309ED519-5AE2-C049-A48C-BE4A5DEF8A0F}" destId="{F2640513-51A3-C74E-9FBB-1C236A6ED23D}" srcOrd="1" destOrd="0" presId="urn:microsoft.com/office/officeart/2008/layout/LinedList"/>
    <dgm:cxn modelId="{A8F96739-C9A0-3B4B-BC1F-8EFB623E23E2}" type="presParOf" srcId="{B38DA949-3B76-C243-9787-08AB07D5C315}" destId="{2FFD7CE9-E993-7340-B422-E298D0CBDAC7}" srcOrd="2" destOrd="0" presId="urn:microsoft.com/office/officeart/2008/layout/LinedList"/>
    <dgm:cxn modelId="{99926603-89B3-9441-B579-ABD386075347}" type="presParOf" srcId="{B38DA949-3B76-C243-9787-08AB07D5C315}" destId="{772D1B4C-0BDF-D343-B3DB-AFA965C28C33}" srcOrd="3" destOrd="0" presId="urn:microsoft.com/office/officeart/2008/layout/LinedList"/>
    <dgm:cxn modelId="{5CADEFDF-1575-404D-877B-B9B2E0D3809D}" type="presParOf" srcId="{772D1B4C-0BDF-D343-B3DB-AFA965C28C33}" destId="{8795B636-1EF1-E44F-BD37-13595E5150EA}" srcOrd="0" destOrd="0" presId="urn:microsoft.com/office/officeart/2008/layout/LinedList"/>
    <dgm:cxn modelId="{B19997F5-F9DE-0645-8461-B9F5D1722E16}" type="presParOf" srcId="{772D1B4C-0BDF-D343-B3DB-AFA965C28C33}" destId="{D27CC0A4-0BCA-CE4D-BD9B-84396539B809}" srcOrd="1" destOrd="0" presId="urn:microsoft.com/office/officeart/2008/layout/LinedList"/>
    <dgm:cxn modelId="{92CF4972-FB93-094B-B15F-4C6704EED5DD}" type="presParOf" srcId="{B38DA949-3B76-C243-9787-08AB07D5C315}" destId="{2C736616-FFC4-9C46-9784-246804AD75AA}" srcOrd="4" destOrd="0" presId="urn:microsoft.com/office/officeart/2008/layout/LinedList"/>
    <dgm:cxn modelId="{874D6E7D-E7B1-7545-87D4-60313BFB6953}" type="presParOf" srcId="{B38DA949-3B76-C243-9787-08AB07D5C315}" destId="{88045468-4B49-0742-BACD-D4E6861D36F5}" srcOrd="5" destOrd="0" presId="urn:microsoft.com/office/officeart/2008/layout/LinedList"/>
    <dgm:cxn modelId="{A2736976-9793-B248-8B00-245071F7E955}" type="presParOf" srcId="{88045468-4B49-0742-BACD-D4E6861D36F5}" destId="{0429B880-FD96-7F43-8B8D-FF218D4E14A1}" srcOrd="0" destOrd="0" presId="urn:microsoft.com/office/officeart/2008/layout/LinedList"/>
    <dgm:cxn modelId="{A306635B-6512-5A4F-98E1-B33FA1B1A869}" type="presParOf" srcId="{88045468-4B49-0742-BACD-D4E6861D36F5}" destId="{DBA9C5D9-93A0-024E-88BF-CCE3051347B5}" srcOrd="1" destOrd="0" presId="urn:microsoft.com/office/officeart/2008/layout/LinedList"/>
    <dgm:cxn modelId="{E918DB11-FE04-1C42-AD27-08838C8783A5}" type="presParOf" srcId="{B38DA949-3B76-C243-9787-08AB07D5C315}" destId="{F2863253-55A0-BE47-83DD-94E5B86D1226}" srcOrd="6" destOrd="0" presId="urn:microsoft.com/office/officeart/2008/layout/LinedList"/>
    <dgm:cxn modelId="{CF45F2B4-3C0C-CB43-B03F-42B9CCEB78A4}" type="presParOf" srcId="{B38DA949-3B76-C243-9787-08AB07D5C315}" destId="{3C1E476E-3153-8044-A82B-F7D10E613C22}" srcOrd="7" destOrd="0" presId="urn:microsoft.com/office/officeart/2008/layout/LinedList"/>
    <dgm:cxn modelId="{C14CBA8F-7187-E04E-BD3D-005624A5C2FC}" type="presParOf" srcId="{3C1E476E-3153-8044-A82B-F7D10E613C22}" destId="{B2A5BE2C-4CFF-DD4C-A970-026CD1ADEE87}" srcOrd="0" destOrd="0" presId="urn:microsoft.com/office/officeart/2008/layout/LinedList"/>
    <dgm:cxn modelId="{35D67B83-32D5-F942-9863-5251F56C08C7}" type="presParOf" srcId="{3C1E476E-3153-8044-A82B-F7D10E613C22}" destId="{3DB1047C-19A6-6A4C-A8B5-F2EFC96B407C}" srcOrd="1" destOrd="0" presId="urn:microsoft.com/office/officeart/2008/layout/LinedList"/>
    <dgm:cxn modelId="{396D07FB-D5C2-F448-B4B0-15D955C71560}" type="presParOf" srcId="{B38DA949-3B76-C243-9787-08AB07D5C315}" destId="{DE26FAD4-8EE0-2B41-B6EE-6712AEA68FE3}" srcOrd="8" destOrd="0" presId="urn:microsoft.com/office/officeart/2008/layout/LinedList"/>
    <dgm:cxn modelId="{9BDF8821-E680-BA4D-BE32-CA792566BA78}" type="presParOf" srcId="{B38DA949-3B76-C243-9787-08AB07D5C315}" destId="{9770E3AD-E79F-214F-896A-CA206CA25092}" srcOrd="9" destOrd="0" presId="urn:microsoft.com/office/officeart/2008/layout/LinedList"/>
    <dgm:cxn modelId="{6927ADF3-E209-F741-AD43-F5F7AA409400}" type="presParOf" srcId="{9770E3AD-E79F-214F-896A-CA206CA25092}" destId="{8A6271AF-BDFA-4A41-8935-B755239C8F76}" srcOrd="0" destOrd="0" presId="urn:microsoft.com/office/officeart/2008/layout/LinedList"/>
    <dgm:cxn modelId="{3FA4E632-FE87-4541-ABEE-3491CBB8377D}" type="presParOf" srcId="{9770E3AD-E79F-214F-896A-CA206CA25092}" destId="{AF019FF0-2B1B-EB41-BFDA-64ED402179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ED0A52-CEBE-4A8D-AAFF-AB2BDA394DF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1920ED-1F8E-427D-94EF-BA75FBB9AE35}">
      <dgm:prSet/>
      <dgm:spPr/>
      <dgm:t>
        <a:bodyPr/>
        <a:lstStyle/>
        <a:p>
          <a:r>
            <a:rPr lang="en-GB"/>
            <a:t>Maximum apple products are incompatible with various third party </a:t>
          </a:r>
          <a:endParaRPr lang="en-US"/>
        </a:p>
      </dgm:t>
    </dgm:pt>
    <dgm:pt modelId="{841A2007-AC2B-4601-9738-BF899DBDA94F}" type="parTrans" cxnId="{D03E4B47-1A1F-4B43-80C9-D84DB675819B}">
      <dgm:prSet/>
      <dgm:spPr/>
      <dgm:t>
        <a:bodyPr/>
        <a:lstStyle/>
        <a:p>
          <a:endParaRPr lang="en-US"/>
        </a:p>
      </dgm:t>
    </dgm:pt>
    <dgm:pt modelId="{BBE9AE3F-7C22-46C9-A68A-6D4F9B0E2F7D}" type="sibTrans" cxnId="{D03E4B47-1A1F-4B43-80C9-D84DB675819B}">
      <dgm:prSet/>
      <dgm:spPr/>
      <dgm:t>
        <a:bodyPr/>
        <a:lstStyle/>
        <a:p>
          <a:endParaRPr lang="en-US"/>
        </a:p>
      </dgm:t>
    </dgm:pt>
    <dgm:pt modelId="{696386FD-9BA9-480F-A907-7E1A10659C40}">
      <dgm:prSet/>
      <dgm:spPr/>
      <dgm:t>
        <a:bodyPr/>
        <a:lstStyle/>
        <a:p>
          <a:r>
            <a:rPr lang="en-GB"/>
            <a:t>Being a technology leader brand the customer expectation is always high </a:t>
          </a:r>
          <a:endParaRPr lang="en-US"/>
        </a:p>
      </dgm:t>
    </dgm:pt>
    <dgm:pt modelId="{816EB02A-5713-48CA-A3B5-DBA8D43084CA}" type="parTrans" cxnId="{1158791C-BC5A-4F5A-BF11-95BD3B1D4C64}">
      <dgm:prSet/>
      <dgm:spPr/>
      <dgm:t>
        <a:bodyPr/>
        <a:lstStyle/>
        <a:p>
          <a:endParaRPr lang="en-US"/>
        </a:p>
      </dgm:t>
    </dgm:pt>
    <dgm:pt modelId="{3F1E3675-4B8E-4524-AA15-E5D22F2C1715}" type="sibTrans" cxnId="{1158791C-BC5A-4F5A-BF11-95BD3B1D4C64}">
      <dgm:prSet/>
      <dgm:spPr/>
      <dgm:t>
        <a:bodyPr/>
        <a:lstStyle/>
        <a:p>
          <a:endParaRPr lang="en-US"/>
        </a:p>
      </dgm:t>
    </dgm:pt>
    <dgm:pt modelId="{211C4621-AFF3-418F-ABE7-C82CC28473E2}">
      <dgm:prSet/>
      <dgm:spPr/>
      <dgm:t>
        <a:bodyPr/>
        <a:lstStyle/>
        <a:p>
          <a:r>
            <a:rPr lang="en-GB"/>
            <a:t>The main weakness of the brand is its high price which is not affordable  to everyone.</a:t>
          </a:r>
          <a:endParaRPr lang="en-US"/>
        </a:p>
      </dgm:t>
    </dgm:pt>
    <dgm:pt modelId="{3C582914-32B1-4050-8DED-40E9FED63CCD}" type="parTrans" cxnId="{53D6A542-38E8-42FE-9B2A-EB15077EBD5D}">
      <dgm:prSet/>
      <dgm:spPr/>
      <dgm:t>
        <a:bodyPr/>
        <a:lstStyle/>
        <a:p>
          <a:endParaRPr lang="en-US"/>
        </a:p>
      </dgm:t>
    </dgm:pt>
    <dgm:pt modelId="{5EBB5CCD-9CBD-44FB-8871-DF15EF99EF05}" type="sibTrans" cxnId="{53D6A542-38E8-42FE-9B2A-EB15077EBD5D}">
      <dgm:prSet/>
      <dgm:spPr/>
      <dgm:t>
        <a:bodyPr/>
        <a:lstStyle/>
        <a:p>
          <a:endParaRPr lang="en-US"/>
        </a:p>
      </dgm:t>
    </dgm:pt>
    <dgm:pt modelId="{BE944F88-5364-4252-B4F1-EB54883B7798}">
      <dgm:prSet/>
      <dgm:spPr/>
      <dgm:t>
        <a:bodyPr/>
        <a:lstStyle/>
        <a:p>
          <a:r>
            <a:rPr lang="en-GB" dirty="0"/>
            <a:t>The company is not dedicated to promotion and branding </a:t>
          </a:r>
        </a:p>
        <a:p>
          <a:endParaRPr lang="en-US" dirty="0"/>
        </a:p>
      </dgm:t>
    </dgm:pt>
    <dgm:pt modelId="{395CEA22-E564-40DF-9894-D54D66D8DB64}" type="parTrans" cxnId="{28A991E4-2E6C-4750-9BAC-0AB95D21961E}">
      <dgm:prSet/>
      <dgm:spPr/>
      <dgm:t>
        <a:bodyPr/>
        <a:lstStyle/>
        <a:p>
          <a:endParaRPr lang="en-US"/>
        </a:p>
      </dgm:t>
    </dgm:pt>
    <dgm:pt modelId="{7E589055-446D-47E9-BEB1-E6BA30D2F1C0}" type="sibTrans" cxnId="{28A991E4-2E6C-4750-9BAC-0AB95D21961E}">
      <dgm:prSet/>
      <dgm:spPr/>
      <dgm:t>
        <a:bodyPr/>
        <a:lstStyle/>
        <a:p>
          <a:endParaRPr lang="en-US"/>
        </a:p>
      </dgm:t>
    </dgm:pt>
    <dgm:pt modelId="{ECBAABD1-52BE-3345-A9BC-9797CA44C5E1}" type="pres">
      <dgm:prSet presAssocID="{C0ED0A52-CEBE-4A8D-AAFF-AB2BDA394DF1}" presName="vert0" presStyleCnt="0">
        <dgm:presLayoutVars>
          <dgm:dir/>
          <dgm:animOne val="branch"/>
          <dgm:animLvl val="lvl"/>
        </dgm:presLayoutVars>
      </dgm:prSet>
      <dgm:spPr/>
    </dgm:pt>
    <dgm:pt modelId="{0E11A12C-0548-5349-B2D3-693D1A05FA6C}" type="pres">
      <dgm:prSet presAssocID="{AA1920ED-1F8E-427D-94EF-BA75FBB9AE35}" presName="thickLine" presStyleLbl="alignNode1" presStyleIdx="0" presStyleCnt="4"/>
      <dgm:spPr/>
    </dgm:pt>
    <dgm:pt modelId="{C22692BB-5D1D-7A4A-9E4A-C616805C1F46}" type="pres">
      <dgm:prSet presAssocID="{AA1920ED-1F8E-427D-94EF-BA75FBB9AE35}" presName="horz1" presStyleCnt="0"/>
      <dgm:spPr/>
    </dgm:pt>
    <dgm:pt modelId="{A549ED94-41FD-0340-86D6-67ECAF3725F1}" type="pres">
      <dgm:prSet presAssocID="{AA1920ED-1F8E-427D-94EF-BA75FBB9AE35}" presName="tx1" presStyleLbl="revTx" presStyleIdx="0" presStyleCnt="4"/>
      <dgm:spPr/>
    </dgm:pt>
    <dgm:pt modelId="{2F1F869D-7AF1-E240-9B57-21900E5DDB90}" type="pres">
      <dgm:prSet presAssocID="{AA1920ED-1F8E-427D-94EF-BA75FBB9AE35}" presName="vert1" presStyleCnt="0"/>
      <dgm:spPr/>
    </dgm:pt>
    <dgm:pt modelId="{7035A373-3A6C-8C47-9AD5-9AD58A22F2CF}" type="pres">
      <dgm:prSet presAssocID="{696386FD-9BA9-480F-A907-7E1A10659C40}" presName="thickLine" presStyleLbl="alignNode1" presStyleIdx="1" presStyleCnt="4"/>
      <dgm:spPr/>
    </dgm:pt>
    <dgm:pt modelId="{C02CEBF9-0CFA-6646-A108-7DAECFE661E4}" type="pres">
      <dgm:prSet presAssocID="{696386FD-9BA9-480F-A907-7E1A10659C40}" presName="horz1" presStyleCnt="0"/>
      <dgm:spPr/>
    </dgm:pt>
    <dgm:pt modelId="{21FE2B4E-1B7E-A840-AB62-CEBE47BE4A22}" type="pres">
      <dgm:prSet presAssocID="{696386FD-9BA9-480F-A907-7E1A10659C40}" presName="tx1" presStyleLbl="revTx" presStyleIdx="1" presStyleCnt="4"/>
      <dgm:spPr/>
    </dgm:pt>
    <dgm:pt modelId="{1FB7682D-094B-BC48-8EA4-C9289BAA0C0E}" type="pres">
      <dgm:prSet presAssocID="{696386FD-9BA9-480F-A907-7E1A10659C40}" presName="vert1" presStyleCnt="0"/>
      <dgm:spPr/>
    </dgm:pt>
    <dgm:pt modelId="{70F45276-4B71-8A4C-A861-995C2E15045F}" type="pres">
      <dgm:prSet presAssocID="{211C4621-AFF3-418F-ABE7-C82CC28473E2}" presName="thickLine" presStyleLbl="alignNode1" presStyleIdx="2" presStyleCnt="4"/>
      <dgm:spPr/>
    </dgm:pt>
    <dgm:pt modelId="{456067A7-B97C-9A44-8B90-504281444169}" type="pres">
      <dgm:prSet presAssocID="{211C4621-AFF3-418F-ABE7-C82CC28473E2}" presName="horz1" presStyleCnt="0"/>
      <dgm:spPr/>
    </dgm:pt>
    <dgm:pt modelId="{DE5B8737-90B2-8D46-A169-0754B820DE3F}" type="pres">
      <dgm:prSet presAssocID="{211C4621-AFF3-418F-ABE7-C82CC28473E2}" presName="tx1" presStyleLbl="revTx" presStyleIdx="2" presStyleCnt="4"/>
      <dgm:spPr/>
    </dgm:pt>
    <dgm:pt modelId="{77209B99-7503-0C4A-A891-2B80A84DF4D0}" type="pres">
      <dgm:prSet presAssocID="{211C4621-AFF3-418F-ABE7-C82CC28473E2}" presName="vert1" presStyleCnt="0"/>
      <dgm:spPr/>
    </dgm:pt>
    <dgm:pt modelId="{21934364-1C99-4242-8AA9-D86FD67245BB}" type="pres">
      <dgm:prSet presAssocID="{BE944F88-5364-4252-B4F1-EB54883B7798}" presName="thickLine" presStyleLbl="alignNode1" presStyleIdx="3" presStyleCnt="4"/>
      <dgm:spPr/>
    </dgm:pt>
    <dgm:pt modelId="{9C300E9F-AB21-974C-B5A6-31DF71212100}" type="pres">
      <dgm:prSet presAssocID="{BE944F88-5364-4252-B4F1-EB54883B7798}" presName="horz1" presStyleCnt="0"/>
      <dgm:spPr/>
    </dgm:pt>
    <dgm:pt modelId="{39401E4A-0293-E94A-8597-699E4AD73498}" type="pres">
      <dgm:prSet presAssocID="{BE944F88-5364-4252-B4F1-EB54883B7798}" presName="tx1" presStyleLbl="revTx" presStyleIdx="3" presStyleCnt="4"/>
      <dgm:spPr/>
    </dgm:pt>
    <dgm:pt modelId="{C68B56D6-A524-7741-8C49-7752B0F01437}" type="pres">
      <dgm:prSet presAssocID="{BE944F88-5364-4252-B4F1-EB54883B7798}" presName="vert1" presStyleCnt="0"/>
      <dgm:spPr/>
    </dgm:pt>
  </dgm:ptLst>
  <dgm:cxnLst>
    <dgm:cxn modelId="{1158791C-BC5A-4F5A-BF11-95BD3B1D4C64}" srcId="{C0ED0A52-CEBE-4A8D-AAFF-AB2BDA394DF1}" destId="{696386FD-9BA9-480F-A907-7E1A10659C40}" srcOrd="1" destOrd="0" parTransId="{816EB02A-5713-48CA-A3B5-DBA8D43084CA}" sibTransId="{3F1E3675-4B8E-4524-AA15-E5D22F2C1715}"/>
    <dgm:cxn modelId="{D4E2B121-6E96-F74F-832B-F87F3813291E}" type="presOf" srcId="{696386FD-9BA9-480F-A907-7E1A10659C40}" destId="{21FE2B4E-1B7E-A840-AB62-CEBE47BE4A22}" srcOrd="0" destOrd="0" presId="urn:microsoft.com/office/officeart/2008/layout/LinedList"/>
    <dgm:cxn modelId="{C54AF323-3A49-734B-B454-ABC62DDAD99B}" type="presOf" srcId="{BE944F88-5364-4252-B4F1-EB54883B7798}" destId="{39401E4A-0293-E94A-8597-699E4AD73498}" srcOrd="0" destOrd="0" presId="urn:microsoft.com/office/officeart/2008/layout/LinedList"/>
    <dgm:cxn modelId="{53D6A542-38E8-42FE-9B2A-EB15077EBD5D}" srcId="{C0ED0A52-CEBE-4A8D-AAFF-AB2BDA394DF1}" destId="{211C4621-AFF3-418F-ABE7-C82CC28473E2}" srcOrd="2" destOrd="0" parTransId="{3C582914-32B1-4050-8DED-40E9FED63CCD}" sibTransId="{5EBB5CCD-9CBD-44FB-8871-DF15EF99EF05}"/>
    <dgm:cxn modelId="{5A4BAE44-65A6-3344-A5F4-6ECE2A0B41F5}" type="presOf" srcId="{AA1920ED-1F8E-427D-94EF-BA75FBB9AE35}" destId="{A549ED94-41FD-0340-86D6-67ECAF3725F1}" srcOrd="0" destOrd="0" presId="urn:microsoft.com/office/officeart/2008/layout/LinedList"/>
    <dgm:cxn modelId="{D03E4B47-1A1F-4B43-80C9-D84DB675819B}" srcId="{C0ED0A52-CEBE-4A8D-AAFF-AB2BDA394DF1}" destId="{AA1920ED-1F8E-427D-94EF-BA75FBB9AE35}" srcOrd="0" destOrd="0" parTransId="{841A2007-AC2B-4601-9738-BF899DBDA94F}" sibTransId="{BBE9AE3F-7C22-46C9-A68A-6D4F9B0E2F7D}"/>
    <dgm:cxn modelId="{AC64D587-D5E6-7B46-B9CE-A1F6D9F84F48}" type="presOf" srcId="{C0ED0A52-CEBE-4A8D-AAFF-AB2BDA394DF1}" destId="{ECBAABD1-52BE-3345-A9BC-9797CA44C5E1}" srcOrd="0" destOrd="0" presId="urn:microsoft.com/office/officeart/2008/layout/LinedList"/>
    <dgm:cxn modelId="{4D45EBCF-D56A-C64C-9175-A05106A39579}" type="presOf" srcId="{211C4621-AFF3-418F-ABE7-C82CC28473E2}" destId="{DE5B8737-90B2-8D46-A169-0754B820DE3F}" srcOrd="0" destOrd="0" presId="urn:microsoft.com/office/officeart/2008/layout/LinedList"/>
    <dgm:cxn modelId="{28A991E4-2E6C-4750-9BAC-0AB95D21961E}" srcId="{C0ED0A52-CEBE-4A8D-AAFF-AB2BDA394DF1}" destId="{BE944F88-5364-4252-B4F1-EB54883B7798}" srcOrd="3" destOrd="0" parTransId="{395CEA22-E564-40DF-9894-D54D66D8DB64}" sibTransId="{7E589055-446D-47E9-BEB1-E6BA30D2F1C0}"/>
    <dgm:cxn modelId="{66326546-7C2A-5347-9229-9282A4AB1902}" type="presParOf" srcId="{ECBAABD1-52BE-3345-A9BC-9797CA44C5E1}" destId="{0E11A12C-0548-5349-B2D3-693D1A05FA6C}" srcOrd="0" destOrd="0" presId="urn:microsoft.com/office/officeart/2008/layout/LinedList"/>
    <dgm:cxn modelId="{14EFE52E-C8C8-5643-A32A-C10A09D57200}" type="presParOf" srcId="{ECBAABD1-52BE-3345-A9BC-9797CA44C5E1}" destId="{C22692BB-5D1D-7A4A-9E4A-C616805C1F46}" srcOrd="1" destOrd="0" presId="urn:microsoft.com/office/officeart/2008/layout/LinedList"/>
    <dgm:cxn modelId="{34D1D0C3-DE1E-EE43-9E9F-8EC3AC372D0B}" type="presParOf" srcId="{C22692BB-5D1D-7A4A-9E4A-C616805C1F46}" destId="{A549ED94-41FD-0340-86D6-67ECAF3725F1}" srcOrd="0" destOrd="0" presId="urn:microsoft.com/office/officeart/2008/layout/LinedList"/>
    <dgm:cxn modelId="{9F597BCF-7608-E24E-98E5-BC78FBD877DE}" type="presParOf" srcId="{C22692BB-5D1D-7A4A-9E4A-C616805C1F46}" destId="{2F1F869D-7AF1-E240-9B57-21900E5DDB90}" srcOrd="1" destOrd="0" presId="urn:microsoft.com/office/officeart/2008/layout/LinedList"/>
    <dgm:cxn modelId="{D387D544-8012-F945-BBAF-4E99539D306E}" type="presParOf" srcId="{ECBAABD1-52BE-3345-A9BC-9797CA44C5E1}" destId="{7035A373-3A6C-8C47-9AD5-9AD58A22F2CF}" srcOrd="2" destOrd="0" presId="urn:microsoft.com/office/officeart/2008/layout/LinedList"/>
    <dgm:cxn modelId="{B3B8EA1E-FC58-BB4A-B250-7BC0E0EC8283}" type="presParOf" srcId="{ECBAABD1-52BE-3345-A9BC-9797CA44C5E1}" destId="{C02CEBF9-0CFA-6646-A108-7DAECFE661E4}" srcOrd="3" destOrd="0" presId="urn:microsoft.com/office/officeart/2008/layout/LinedList"/>
    <dgm:cxn modelId="{38BC220B-CE5B-6445-B531-97C27C4CA379}" type="presParOf" srcId="{C02CEBF9-0CFA-6646-A108-7DAECFE661E4}" destId="{21FE2B4E-1B7E-A840-AB62-CEBE47BE4A22}" srcOrd="0" destOrd="0" presId="urn:microsoft.com/office/officeart/2008/layout/LinedList"/>
    <dgm:cxn modelId="{7DE58557-F7AF-D647-AA2F-CD3D5FE4E3AF}" type="presParOf" srcId="{C02CEBF9-0CFA-6646-A108-7DAECFE661E4}" destId="{1FB7682D-094B-BC48-8EA4-C9289BAA0C0E}" srcOrd="1" destOrd="0" presId="urn:microsoft.com/office/officeart/2008/layout/LinedList"/>
    <dgm:cxn modelId="{EF5A69DF-96C5-3D43-B3CF-356F1F7AC6B9}" type="presParOf" srcId="{ECBAABD1-52BE-3345-A9BC-9797CA44C5E1}" destId="{70F45276-4B71-8A4C-A861-995C2E15045F}" srcOrd="4" destOrd="0" presId="urn:microsoft.com/office/officeart/2008/layout/LinedList"/>
    <dgm:cxn modelId="{EBE7467A-0AFD-564A-B567-D04B6EA415A9}" type="presParOf" srcId="{ECBAABD1-52BE-3345-A9BC-9797CA44C5E1}" destId="{456067A7-B97C-9A44-8B90-504281444169}" srcOrd="5" destOrd="0" presId="urn:microsoft.com/office/officeart/2008/layout/LinedList"/>
    <dgm:cxn modelId="{2559DF65-B637-A943-A08E-B7BBAFCD2F0A}" type="presParOf" srcId="{456067A7-B97C-9A44-8B90-504281444169}" destId="{DE5B8737-90B2-8D46-A169-0754B820DE3F}" srcOrd="0" destOrd="0" presId="urn:microsoft.com/office/officeart/2008/layout/LinedList"/>
    <dgm:cxn modelId="{877CD723-60A5-EC4F-9B5A-C020C60B90A0}" type="presParOf" srcId="{456067A7-B97C-9A44-8B90-504281444169}" destId="{77209B99-7503-0C4A-A891-2B80A84DF4D0}" srcOrd="1" destOrd="0" presId="urn:microsoft.com/office/officeart/2008/layout/LinedList"/>
    <dgm:cxn modelId="{A288F1D7-2AAF-5945-9A1C-DC9B151101D9}" type="presParOf" srcId="{ECBAABD1-52BE-3345-A9BC-9797CA44C5E1}" destId="{21934364-1C99-4242-8AA9-D86FD67245BB}" srcOrd="6" destOrd="0" presId="urn:microsoft.com/office/officeart/2008/layout/LinedList"/>
    <dgm:cxn modelId="{C2515E40-69D0-E14F-8F78-D4C706BA9928}" type="presParOf" srcId="{ECBAABD1-52BE-3345-A9BC-9797CA44C5E1}" destId="{9C300E9F-AB21-974C-B5A6-31DF71212100}" srcOrd="7" destOrd="0" presId="urn:microsoft.com/office/officeart/2008/layout/LinedList"/>
    <dgm:cxn modelId="{7DCAF6D1-1847-2140-89E6-AEB43B561DBF}" type="presParOf" srcId="{9C300E9F-AB21-974C-B5A6-31DF71212100}" destId="{39401E4A-0293-E94A-8597-699E4AD73498}" srcOrd="0" destOrd="0" presId="urn:microsoft.com/office/officeart/2008/layout/LinedList"/>
    <dgm:cxn modelId="{69C18599-9844-2042-8EE5-1FCA60EA1DBC}" type="presParOf" srcId="{9C300E9F-AB21-974C-B5A6-31DF71212100}" destId="{C68B56D6-A524-7741-8C49-7752B0F0143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567EB7-1D8F-4407-807B-5D88BB49181F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F75B5F72-19CC-4CE0-92CF-C97312745663}">
      <dgm:prSet/>
      <dgm:spPr/>
      <dgm:t>
        <a:bodyPr/>
        <a:lstStyle/>
        <a:p>
          <a:r>
            <a:rPr lang="en-GB" dirty="0"/>
            <a:t>Apple's market is still growing despite its high prices.</a:t>
          </a:r>
          <a:endParaRPr lang="en-US" dirty="0"/>
        </a:p>
      </dgm:t>
    </dgm:pt>
    <dgm:pt modelId="{3619C859-CFBA-45F2-80D5-84AD1F55F440}" type="parTrans" cxnId="{5211BF8C-5283-46AE-9460-04D918FAA04C}">
      <dgm:prSet/>
      <dgm:spPr/>
      <dgm:t>
        <a:bodyPr/>
        <a:lstStyle/>
        <a:p>
          <a:endParaRPr lang="en-US"/>
        </a:p>
      </dgm:t>
    </dgm:pt>
    <dgm:pt modelId="{B7B20056-F7AE-4D65-B0C8-5848003CEDDA}" type="sibTrans" cxnId="{5211BF8C-5283-46AE-9460-04D918FAA04C}">
      <dgm:prSet/>
      <dgm:spPr/>
      <dgm:t>
        <a:bodyPr/>
        <a:lstStyle/>
        <a:p>
          <a:endParaRPr lang="en-US"/>
        </a:p>
      </dgm:t>
    </dgm:pt>
    <dgm:pt modelId="{F677F793-38DE-45C8-BAAA-CFA35B061AD2}">
      <dgm:prSet/>
      <dgm:spPr/>
      <dgm:t>
        <a:bodyPr/>
        <a:lstStyle/>
        <a:p>
          <a:r>
            <a:rPr lang="en-GB" dirty="0"/>
            <a:t>Apple's production, operation, and service management teams are all highly skilled.</a:t>
          </a:r>
          <a:endParaRPr lang="en-US" dirty="0"/>
        </a:p>
      </dgm:t>
    </dgm:pt>
    <dgm:pt modelId="{F1B95DFC-B55E-453D-BB50-E9AD75CAE751}" type="parTrans" cxnId="{3EF6AF9B-EC5E-49C1-9423-78EF1434C25E}">
      <dgm:prSet/>
      <dgm:spPr/>
      <dgm:t>
        <a:bodyPr/>
        <a:lstStyle/>
        <a:p>
          <a:endParaRPr lang="en-US"/>
        </a:p>
      </dgm:t>
    </dgm:pt>
    <dgm:pt modelId="{541CE902-3E1C-4DDD-86DB-57632FAC5060}" type="sibTrans" cxnId="{3EF6AF9B-EC5E-49C1-9423-78EF1434C25E}">
      <dgm:prSet/>
      <dgm:spPr/>
      <dgm:t>
        <a:bodyPr/>
        <a:lstStyle/>
        <a:p>
          <a:endParaRPr lang="en-US"/>
        </a:p>
      </dgm:t>
    </dgm:pt>
    <dgm:pt modelId="{5B5D84C7-DEF9-46BB-804E-E290B96ECF8E}">
      <dgm:prSet/>
      <dgm:spPr/>
      <dgm:t>
        <a:bodyPr/>
        <a:lstStyle/>
        <a:p>
          <a:r>
            <a:rPr lang="en-GB" dirty="0"/>
            <a:t>Customer satisfaction is improved by the devices' parental control system.</a:t>
          </a:r>
          <a:endParaRPr lang="en-US" dirty="0"/>
        </a:p>
      </dgm:t>
    </dgm:pt>
    <dgm:pt modelId="{C576191C-9487-4795-8DF8-67F0E2BAA7F1}" type="parTrans" cxnId="{56EB0AC6-D5B1-4A9E-BC68-DE94C137C6D2}">
      <dgm:prSet/>
      <dgm:spPr/>
      <dgm:t>
        <a:bodyPr/>
        <a:lstStyle/>
        <a:p>
          <a:endParaRPr lang="en-US"/>
        </a:p>
      </dgm:t>
    </dgm:pt>
    <dgm:pt modelId="{81311D36-A3F5-4AE2-B66D-BBB2E7D5B2FB}" type="sibTrans" cxnId="{56EB0AC6-D5B1-4A9E-BC68-DE94C137C6D2}">
      <dgm:prSet/>
      <dgm:spPr/>
      <dgm:t>
        <a:bodyPr/>
        <a:lstStyle/>
        <a:p>
          <a:endParaRPr lang="en-US"/>
        </a:p>
      </dgm:t>
    </dgm:pt>
    <dgm:pt modelId="{3DF96DF1-BE52-4C92-A65A-266B33172A14}">
      <dgm:prSet/>
      <dgm:spPr/>
      <dgm:t>
        <a:bodyPr/>
        <a:lstStyle/>
        <a:p>
          <a:r>
            <a:rPr lang="en-GB" dirty="0"/>
            <a:t>Apple is diversifying its business by entering new markets.</a:t>
          </a:r>
          <a:endParaRPr lang="en-US" dirty="0"/>
        </a:p>
      </dgm:t>
    </dgm:pt>
    <dgm:pt modelId="{C7939FC5-270F-41C6-9991-D38D2C570E44}" type="parTrans" cxnId="{3544C906-7CD3-4AA6-9CFE-B161C376291D}">
      <dgm:prSet/>
      <dgm:spPr/>
      <dgm:t>
        <a:bodyPr/>
        <a:lstStyle/>
        <a:p>
          <a:endParaRPr lang="en-US"/>
        </a:p>
      </dgm:t>
    </dgm:pt>
    <dgm:pt modelId="{100CACBA-54EC-4CA6-AC93-944B9D5D7F01}" type="sibTrans" cxnId="{3544C906-7CD3-4AA6-9CFE-B161C376291D}">
      <dgm:prSet/>
      <dgm:spPr/>
      <dgm:t>
        <a:bodyPr/>
        <a:lstStyle/>
        <a:p>
          <a:endParaRPr lang="en-US"/>
        </a:p>
      </dgm:t>
    </dgm:pt>
    <dgm:pt modelId="{1949B641-08E1-1A4F-AD0A-DB4ED4CADB0D}" type="pres">
      <dgm:prSet presAssocID="{EE567EB7-1D8F-4407-807B-5D88BB49181F}" presName="vert0" presStyleCnt="0">
        <dgm:presLayoutVars>
          <dgm:dir/>
          <dgm:animOne val="branch"/>
          <dgm:animLvl val="lvl"/>
        </dgm:presLayoutVars>
      </dgm:prSet>
      <dgm:spPr/>
    </dgm:pt>
    <dgm:pt modelId="{EBE46F22-2109-F347-8161-06D2269A5F12}" type="pres">
      <dgm:prSet presAssocID="{F75B5F72-19CC-4CE0-92CF-C97312745663}" presName="thickLine" presStyleLbl="alignNode1" presStyleIdx="0" presStyleCnt="4"/>
      <dgm:spPr/>
    </dgm:pt>
    <dgm:pt modelId="{4291BD60-D5A4-5546-B990-DE7CAA216A63}" type="pres">
      <dgm:prSet presAssocID="{F75B5F72-19CC-4CE0-92CF-C97312745663}" presName="horz1" presStyleCnt="0"/>
      <dgm:spPr/>
    </dgm:pt>
    <dgm:pt modelId="{3585F808-1ED1-334F-BCDC-2B07F0769CA0}" type="pres">
      <dgm:prSet presAssocID="{F75B5F72-19CC-4CE0-92CF-C97312745663}" presName="tx1" presStyleLbl="revTx" presStyleIdx="0" presStyleCnt="4"/>
      <dgm:spPr/>
    </dgm:pt>
    <dgm:pt modelId="{D0666276-622D-BC45-B741-DE4C6361A1F9}" type="pres">
      <dgm:prSet presAssocID="{F75B5F72-19CC-4CE0-92CF-C97312745663}" presName="vert1" presStyleCnt="0"/>
      <dgm:spPr/>
    </dgm:pt>
    <dgm:pt modelId="{6758FA23-58D8-DD41-B4BD-668D5A501C5C}" type="pres">
      <dgm:prSet presAssocID="{F677F793-38DE-45C8-BAAA-CFA35B061AD2}" presName="thickLine" presStyleLbl="alignNode1" presStyleIdx="1" presStyleCnt="4"/>
      <dgm:spPr/>
    </dgm:pt>
    <dgm:pt modelId="{D4D55BDE-6F17-E14A-B9F3-81277AC8A7C7}" type="pres">
      <dgm:prSet presAssocID="{F677F793-38DE-45C8-BAAA-CFA35B061AD2}" presName="horz1" presStyleCnt="0"/>
      <dgm:spPr/>
    </dgm:pt>
    <dgm:pt modelId="{E7ACF891-2349-374F-BAB1-A8BACE492B5E}" type="pres">
      <dgm:prSet presAssocID="{F677F793-38DE-45C8-BAAA-CFA35B061AD2}" presName="tx1" presStyleLbl="revTx" presStyleIdx="1" presStyleCnt="4"/>
      <dgm:spPr/>
    </dgm:pt>
    <dgm:pt modelId="{F837ACCE-449A-B04E-BF24-5682BF58D3B1}" type="pres">
      <dgm:prSet presAssocID="{F677F793-38DE-45C8-BAAA-CFA35B061AD2}" presName="vert1" presStyleCnt="0"/>
      <dgm:spPr/>
    </dgm:pt>
    <dgm:pt modelId="{93BDD5A4-67CC-8A4B-A133-D92317F42F93}" type="pres">
      <dgm:prSet presAssocID="{5B5D84C7-DEF9-46BB-804E-E290B96ECF8E}" presName="thickLine" presStyleLbl="alignNode1" presStyleIdx="2" presStyleCnt="4"/>
      <dgm:spPr/>
    </dgm:pt>
    <dgm:pt modelId="{D24BF9E7-C1B9-FD48-86AC-4DB8E796EB31}" type="pres">
      <dgm:prSet presAssocID="{5B5D84C7-DEF9-46BB-804E-E290B96ECF8E}" presName="horz1" presStyleCnt="0"/>
      <dgm:spPr/>
    </dgm:pt>
    <dgm:pt modelId="{58C858AA-5BCA-F942-9A08-E944788B2195}" type="pres">
      <dgm:prSet presAssocID="{5B5D84C7-DEF9-46BB-804E-E290B96ECF8E}" presName="tx1" presStyleLbl="revTx" presStyleIdx="2" presStyleCnt="4"/>
      <dgm:spPr/>
    </dgm:pt>
    <dgm:pt modelId="{E3F3C397-A6E2-1D4A-A5DB-6756827048A0}" type="pres">
      <dgm:prSet presAssocID="{5B5D84C7-DEF9-46BB-804E-E290B96ECF8E}" presName="vert1" presStyleCnt="0"/>
      <dgm:spPr/>
    </dgm:pt>
    <dgm:pt modelId="{C337A559-B356-764E-95B4-C9E2BC0B9473}" type="pres">
      <dgm:prSet presAssocID="{3DF96DF1-BE52-4C92-A65A-266B33172A14}" presName="thickLine" presStyleLbl="alignNode1" presStyleIdx="3" presStyleCnt="4"/>
      <dgm:spPr/>
    </dgm:pt>
    <dgm:pt modelId="{BBF546F6-01DD-2B48-A26C-A4F9CB672369}" type="pres">
      <dgm:prSet presAssocID="{3DF96DF1-BE52-4C92-A65A-266B33172A14}" presName="horz1" presStyleCnt="0"/>
      <dgm:spPr/>
    </dgm:pt>
    <dgm:pt modelId="{E21E5E31-DA7E-054E-9E04-E9FF25CFB47B}" type="pres">
      <dgm:prSet presAssocID="{3DF96DF1-BE52-4C92-A65A-266B33172A14}" presName="tx1" presStyleLbl="revTx" presStyleIdx="3" presStyleCnt="4"/>
      <dgm:spPr/>
    </dgm:pt>
    <dgm:pt modelId="{303841A3-C785-394F-8AED-88B023CD1626}" type="pres">
      <dgm:prSet presAssocID="{3DF96DF1-BE52-4C92-A65A-266B33172A14}" presName="vert1" presStyleCnt="0"/>
      <dgm:spPr/>
    </dgm:pt>
  </dgm:ptLst>
  <dgm:cxnLst>
    <dgm:cxn modelId="{A371D805-981B-704E-A849-26ECC7BC893D}" type="presOf" srcId="{F75B5F72-19CC-4CE0-92CF-C97312745663}" destId="{3585F808-1ED1-334F-BCDC-2B07F0769CA0}" srcOrd="0" destOrd="0" presId="urn:microsoft.com/office/officeart/2008/layout/LinedList"/>
    <dgm:cxn modelId="{3544C906-7CD3-4AA6-9CFE-B161C376291D}" srcId="{EE567EB7-1D8F-4407-807B-5D88BB49181F}" destId="{3DF96DF1-BE52-4C92-A65A-266B33172A14}" srcOrd="3" destOrd="0" parTransId="{C7939FC5-270F-41C6-9991-D38D2C570E44}" sibTransId="{100CACBA-54EC-4CA6-AC93-944B9D5D7F01}"/>
    <dgm:cxn modelId="{C31D1250-983B-624F-A3CF-04D36B35C1B4}" type="presOf" srcId="{F677F793-38DE-45C8-BAAA-CFA35B061AD2}" destId="{E7ACF891-2349-374F-BAB1-A8BACE492B5E}" srcOrd="0" destOrd="0" presId="urn:microsoft.com/office/officeart/2008/layout/LinedList"/>
    <dgm:cxn modelId="{B0CFA973-177F-CF4E-8580-7B466537027B}" type="presOf" srcId="{3DF96DF1-BE52-4C92-A65A-266B33172A14}" destId="{E21E5E31-DA7E-054E-9E04-E9FF25CFB47B}" srcOrd="0" destOrd="0" presId="urn:microsoft.com/office/officeart/2008/layout/LinedList"/>
    <dgm:cxn modelId="{8776A789-BD0B-4C49-8716-8993BC9846D9}" type="presOf" srcId="{EE567EB7-1D8F-4407-807B-5D88BB49181F}" destId="{1949B641-08E1-1A4F-AD0A-DB4ED4CADB0D}" srcOrd="0" destOrd="0" presId="urn:microsoft.com/office/officeart/2008/layout/LinedList"/>
    <dgm:cxn modelId="{5211BF8C-5283-46AE-9460-04D918FAA04C}" srcId="{EE567EB7-1D8F-4407-807B-5D88BB49181F}" destId="{F75B5F72-19CC-4CE0-92CF-C97312745663}" srcOrd="0" destOrd="0" parTransId="{3619C859-CFBA-45F2-80D5-84AD1F55F440}" sibTransId="{B7B20056-F7AE-4D65-B0C8-5848003CEDDA}"/>
    <dgm:cxn modelId="{3EF6AF9B-EC5E-49C1-9423-78EF1434C25E}" srcId="{EE567EB7-1D8F-4407-807B-5D88BB49181F}" destId="{F677F793-38DE-45C8-BAAA-CFA35B061AD2}" srcOrd="1" destOrd="0" parTransId="{F1B95DFC-B55E-453D-BB50-E9AD75CAE751}" sibTransId="{541CE902-3E1C-4DDD-86DB-57632FAC5060}"/>
    <dgm:cxn modelId="{64DD45B1-5A00-5D40-B659-2E47EE59324F}" type="presOf" srcId="{5B5D84C7-DEF9-46BB-804E-E290B96ECF8E}" destId="{58C858AA-5BCA-F942-9A08-E944788B2195}" srcOrd="0" destOrd="0" presId="urn:microsoft.com/office/officeart/2008/layout/LinedList"/>
    <dgm:cxn modelId="{56EB0AC6-D5B1-4A9E-BC68-DE94C137C6D2}" srcId="{EE567EB7-1D8F-4407-807B-5D88BB49181F}" destId="{5B5D84C7-DEF9-46BB-804E-E290B96ECF8E}" srcOrd="2" destOrd="0" parTransId="{C576191C-9487-4795-8DF8-67F0E2BAA7F1}" sibTransId="{81311D36-A3F5-4AE2-B66D-BBB2E7D5B2FB}"/>
    <dgm:cxn modelId="{95EF9FC6-5779-9A45-81BD-608D646A9888}" type="presParOf" srcId="{1949B641-08E1-1A4F-AD0A-DB4ED4CADB0D}" destId="{EBE46F22-2109-F347-8161-06D2269A5F12}" srcOrd="0" destOrd="0" presId="urn:microsoft.com/office/officeart/2008/layout/LinedList"/>
    <dgm:cxn modelId="{0429C5EE-981E-6841-964B-ECFB3347E5C7}" type="presParOf" srcId="{1949B641-08E1-1A4F-AD0A-DB4ED4CADB0D}" destId="{4291BD60-D5A4-5546-B990-DE7CAA216A63}" srcOrd="1" destOrd="0" presId="urn:microsoft.com/office/officeart/2008/layout/LinedList"/>
    <dgm:cxn modelId="{376FEFD6-33CA-9940-949E-1F3E006C30F0}" type="presParOf" srcId="{4291BD60-D5A4-5546-B990-DE7CAA216A63}" destId="{3585F808-1ED1-334F-BCDC-2B07F0769CA0}" srcOrd="0" destOrd="0" presId="urn:microsoft.com/office/officeart/2008/layout/LinedList"/>
    <dgm:cxn modelId="{CA60616D-0D6E-394B-8EF8-9CA8FB9140DA}" type="presParOf" srcId="{4291BD60-D5A4-5546-B990-DE7CAA216A63}" destId="{D0666276-622D-BC45-B741-DE4C6361A1F9}" srcOrd="1" destOrd="0" presId="urn:microsoft.com/office/officeart/2008/layout/LinedList"/>
    <dgm:cxn modelId="{9184015C-9D39-634B-A802-5813CC902F50}" type="presParOf" srcId="{1949B641-08E1-1A4F-AD0A-DB4ED4CADB0D}" destId="{6758FA23-58D8-DD41-B4BD-668D5A501C5C}" srcOrd="2" destOrd="0" presId="urn:microsoft.com/office/officeart/2008/layout/LinedList"/>
    <dgm:cxn modelId="{2CF66011-3162-6548-801D-277186F7EF7E}" type="presParOf" srcId="{1949B641-08E1-1A4F-AD0A-DB4ED4CADB0D}" destId="{D4D55BDE-6F17-E14A-B9F3-81277AC8A7C7}" srcOrd="3" destOrd="0" presId="urn:microsoft.com/office/officeart/2008/layout/LinedList"/>
    <dgm:cxn modelId="{92039A22-B1BA-2048-B420-99DF10214523}" type="presParOf" srcId="{D4D55BDE-6F17-E14A-B9F3-81277AC8A7C7}" destId="{E7ACF891-2349-374F-BAB1-A8BACE492B5E}" srcOrd="0" destOrd="0" presId="urn:microsoft.com/office/officeart/2008/layout/LinedList"/>
    <dgm:cxn modelId="{0ACCFA60-96AE-6D42-97D8-01E89B2D7B7B}" type="presParOf" srcId="{D4D55BDE-6F17-E14A-B9F3-81277AC8A7C7}" destId="{F837ACCE-449A-B04E-BF24-5682BF58D3B1}" srcOrd="1" destOrd="0" presId="urn:microsoft.com/office/officeart/2008/layout/LinedList"/>
    <dgm:cxn modelId="{6F1479FB-3F6E-4040-8444-89285F8CDC21}" type="presParOf" srcId="{1949B641-08E1-1A4F-AD0A-DB4ED4CADB0D}" destId="{93BDD5A4-67CC-8A4B-A133-D92317F42F93}" srcOrd="4" destOrd="0" presId="urn:microsoft.com/office/officeart/2008/layout/LinedList"/>
    <dgm:cxn modelId="{976B3230-FB0B-2F44-AB41-9DDE8DC0026A}" type="presParOf" srcId="{1949B641-08E1-1A4F-AD0A-DB4ED4CADB0D}" destId="{D24BF9E7-C1B9-FD48-86AC-4DB8E796EB31}" srcOrd="5" destOrd="0" presId="urn:microsoft.com/office/officeart/2008/layout/LinedList"/>
    <dgm:cxn modelId="{FD3D3CB1-0ED6-854A-AC65-9F8E8BF56B39}" type="presParOf" srcId="{D24BF9E7-C1B9-FD48-86AC-4DB8E796EB31}" destId="{58C858AA-5BCA-F942-9A08-E944788B2195}" srcOrd="0" destOrd="0" presId="urn:microsoft.com/office/officeart/2008/layout/LinedList"/>
    <dgm:cxn modelId="{E09EA67C-F6AE-7044-90BC-B557825C3368}" type="presParOf" srcId="{D24BF9E7-C1B9-FD48-86AC-4DB8E796EB31}" destId="{E3F3C397-A6E2-1D4A-A5DB-6756827048A0}" srcOrd="1" destOrd="0" presId="urn:microsoft.com/office/officeart/2008/layout/LinedList"/>
    <dgm:cxn modelId="{1C0B2848-4E19-A744-96C5-87A82CCD9BBF}" type="presParOf" srcId="{1949B641-08E1-1A4F-AD0A-DB4ED4CADB0D}" destId="{C337A559-B356-764E-95B4-C9E2BC0B9473}" srcOrd="6" destOrd="0" presId="urn:microsoft.com/office/officeart/2008/layout/LinedList"/>
    <dgm:cxn modelId="{F63BB2EF-24D5-174E-B7BF-9FB158ED7506}" type="presParOf" srcId="{1949B641-08E1-1A4F-AD0A-DB4ED4CADB0D}" destId="{BBF546F6-01DD-2B48-A26C-A4F9CB672369}" srcOrd="7" destOrd="0" presId="urn:microsoft.com/office/officeart/2008/layout/LinedList"/>
    <dgm:cxn modelId="{10410306-CF8A-6441-8664-FF28B757EC28}" type="presParOf" srcId="{BBF546F6-01DD-2B48-A26C-A4F9CB672369}" destId="{E21E5E31-DA7E-054E-9E04-E9FF25CFB47B}" srcOrd="0" destOrd="0" presId="urn:microsoft.com/office/officeart/2008/layout/LinedList"/>
    <dgm:cxn modelId="{B02E15C5-6DAF-E74B-A681-7DD85E6485AB}" type="presParOf" srcId="{BBF546F6-01DD-2B48-A26C-A4F9CB672369}" destId="{303841A3-C785-394F-8AED-88B023CD16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99604A-28D8-4574-9121-0FE66905F126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0E903452-CB6D-4247-9827-4AA08492584D}">
      <dgm:prSet/>
      <dgm:spPr/>
      <dgm:t>
        <a:bodyPr/>
        <a:lstStyle/>
        <a:p>
          <a:r>
            <a:rPr lang="en-GB" dirty="0"/>
            <a:t>The Covid-19 has had a significant impact on Apple, which is heavily reliant on China.</a:t>
          </a:r>
          <a:endParaRPr lang="en-US" dirty="0"/>
        </a:p>
      </dgm:t>
    </dgm:pt>
    <dgm:pt modelId="{AF70FB41-B9E4-4248-BD58-ACC75455B16E}" type="parTrans" cxnId="{98682843-6276-427B-8F5B-D88E6CFCE98C}">
      <dgm:prSet/>
      <dgm:spPr/>
      <dgm:t>
        <a:bodyPr/>
        <a:lstStyle/>
        <a:p>
          <a:endParaRPr lang="en-US"/>
        </a:p>
      </dgm:t>
    </dgm:pt>
    <dgm:pt modelId="{6A3CB133-5E8A-47D5-B8F7-F7BE22EA0974}" type="sibTrans" cxnId="{98682843-6276-427B-8F5B-D88E6CFCE98C}">
      <dgm:prSet/>
      <dgm:spPr/>
      <dgm:t>
        <a:bodyPr/>
        <a:lstStyle/>
        <a:p>
          <a:endParaRPr lang="en-US"/>
        </a:p>
      </dgm:t>
    </dgm:pt>
    <dgm:pt modelId="{0FD0A7BF-033F-48AB-8F5D-AA644CFE0C3B}">
      <dgm:prSet/>
      <dgm:spPr/>
      <dgm:t>
        <a:bodyPr/>
        <a:lstStyle/>
        <a:p>
          <a:r>
            <a:rPr lang="en-GB" dirty="0"/>
            <a:t>Globally, cloned products with a brand image have been developed.</a:t>
          </a:r>
          <a:endParaRPr lang="en-US" dirty="0"/>
        </a:p>
      </dgm:t>
    </dgm:pt>
    <dgm:pt modelId="{AF361770-2264-48B2-8FF8-B9A215619305}" type="parTrans" cxnId="{1ADC825B-2A3F-46F2-8F40-4CDCB8B939AF}">
      <dgm:prSet/>
      <dgm:spPr/>
      <dgm:t>
        <a:bodyPr/>
        <a:lstStyle/>
        <a:p>
          <a:endParaRPr lang="en-US"/>
        </a:p>
      </dgm:t>
    </dgm:pt>
    <dgm:pt modelId="{779B2E36-37F4-4B69-BF37-F8F77DDC7864}" type="sibTrans" cxnId="{1ADC825B-2A3F-46F2-8F40-4CDCB8B939AF}">
      <dgm:prSet/>
      <dgm:spPr/>
      <dgm:t>
        <a:bodyPr/>
        <a:lstStyle/>
        <a:p>
          <a:endParaRPr lang="en-US"/>
        </a:p>
      </dgm:t>
    </dgm:pt>
    <dgm:pt modelId="{BCFDC122-4116-4CB8-92A8-B870B976C6CC}">
      <dgm:prSet/>
      <dgm:spPr/>
      <dgm:t>
        <a:bodyPr/>
        <a:lstStyle/>
        <a:p>
          <a:r>
            <a:rPr lang="en-GB" dirty="0"/>
            <a:t>In the smart phone and computer industries, there is a lot of competition.</a:t>
          </a:r>
        </a:p>
        <a:p>
          <a:r>
            <a:rPr lang="en-GB" dirty="0"/>
            <a:t>The United States government imposes import restrictions on China, posing a serious threat to Apple's business.</a:t>
          </a:r>
          <a:endParaRPr lang="en-US" dirty="0"/>
        </a:p>
      </dgm:t>
    </dgm:pt>
    <dgm:pt modelId="{C49A038A-442E-455D-BA35-97FA467F7903}" type="parTrans" cxnId="{965E798D-709E-4C32-8BA3-7733ABC475D6}">
      <dgm:prSet/>
      <dgm:spPr/>
      <dgm:t>
        <a:bodyPr/>
        <a:lstStyle/>
        <a:p>
          <a:endParaRPr lang="en-US"/>
        </a:p>
      </dgm:t>
    </dgm:pt>
    <dgm:pt modelId="{1069104E-6615-42E3-B234-C204FEC787A3}" type="sibTrans" cxnId="{965E798D-709E-4C32-8BA3-7733ABC475D6}">
      <dgm:prSet/>
      <dgm:spPr/>
      <dgm:t>
        <a:bodyPr/>
        <a:lstStyle/>
        <a:p>
          <a:endParaRPr lang="en-US"/>
        </a:p>
      </dgm:t>
    </dgm:pt>
    <dgm:pt modelId="{6B3A0894-407D-FB44-886F-87F9CD29D06B}" type="pres">
      <dgm:prSet presAssocID="{0599604A-28D8-4574-9121-0FE66905F126}" presName="vert0" presStyleCnt="0">
        <dgm:presLayoutVars>
          <dgm:dir/>
          <dgm:animOne val="branch"/>
          <dgm:animLvl val="lvl"/>
        </dgm:presLayoutVars>
      </dgm:prSet>
      <dgm:spPr/>
    </dgm:pt>
    <dgm:pt modelId="{BF3675C2-DE2F-1B46-B248-1604020F31C3}" type="pres">
      <dgm:prSet presAssocID="{0E903452-CB6D-4247-9827-4AA08492584D}" presName="thickLine" presStyleLbl="alignNode1" presStyleIdx="0" presStyleCnt="3"/>
      <dgm:spPr/>
    </dgm:pt>
    <dgm:pt modelId="{A2CD2FB4-3025-6A48-804E-C2E3C4AA00CB}" type="pres">
      <dgm:prSet presAssocID="{0E903452-CB6D-4247-9827-4AA08492584D}" presName="horz1" presStyleCnt="0"/>
      <dgm:spPr/>
    </dgm:pt>
    <dgm:pt modelId="{3AF8A104-FE1F-794F-BF06-B7D9CF4044EB}" type="pres">
      <dgm:prSet presAssocID="{0E903452-CB6D-4247-9827-4AA08492584D}" presName="tx1" presStyleLbl="revTx" presStyleIdx="0" presStyleCnt="3"/>
      <dgm:spPr/>
    </dgm:pt>
    <dgm:pt modelId="{9535E6A6-57F7-3048-B05B-955679C38210}" type="pres">
      <dgm:prSet presAssocID="{0E903452-CB6D-4247-9827-4AA08492584D}" presName="vert1" presStyleCnt="0"/>
      <dgm:spPr/>
    </dgm:pt>
    <dgm:pt modelId="{7C8B1B85-1314-1845-9238-BA223362D07C}" type="pres">
      <dgm:prSet presAssocID="{0FD0A7BF-033F-48AB-8F5D-AA644CFE0C3B}" presName="thickLine" presStyleLbl="alignNode1" presStyleIdx="1" presStyleCnt="3"/>
      <dgm:spPr/>
    </dgm:pt>
    <dgm:pt modelId="{73C4DB9E-ED61-F649-86F6-536BEC41B139}" type="pres">
      <dgm:prSet presAssocID="{0FD0A7BF-033F-48AB-8F5D-AA644CFE0C3B}" presName="horz1" presStyleCnt="0"/>
      <dgm:spPr/>
    </dgm:pt>
    <dgm:pt modelId="{200F9CC1-0F90-AE4C-84B8-1C868B17AD08}" type="pres">
      <dgm:prSet presAssocID="{0FD0A7BF-033F-48AB-8F5D-AA644CFE0C3B}" presName="tx1" presStyleLbl="revTx" presStyleIdx="1" presStyleCnt="3"/>
      <dgm:spPr/>
    </dgm:pt>
    <dgm:pt modelId="{1DB66338-4F73-F14D-B8B7-D5AAED8F4CBC}" type="pres">
      <dgm:prSet presAssocID="{0FD0A7BF-033F-48AB-8F5D-AA644CFE0C3B}" presName="vert1" presStyleCnt="0"/>
      <dgm:spPr/>
    </dgm:pt>
    <dgm:pt modelId="{DE5428E7-B6E8-CE44-BF3F-6B52D68C2458}" type="pres">
      <dgm:prSet presAssocID="{BCFDC122-4116-4CB8-92A8-B870B976C6CC}" presName="thickLine" presStyleLbl="alignNode1" presStyleIdx="2" presStyleCnt="3"/>
      <dgm:spPr/>
    </dgm:pt>
    <dgm:pt modelId="{B2FFD9B3-E918-5041-A32F-C407B7EDF0DE}" type="pres">
      <dgm:prSet presAssocID="{BCFDC122-4116-4CB8-92A8-B870B976C6CC}" presName="horz1" presStyleCnt="0"/>
      <dgm:spPr/>
    </dgm:pt>
    <dgm:pt modelId="{096E3007-FD2F-F041-BC3B-E9B16B762433}" type="pres">
      <dgm:prSet presAssocID="{BCFDC122-4116-4CB8-92A8-B870B976C6CC}" presName="tx1" presStyleLbl="revTx" presStyleIdx="2" presStyleCnt="3" custScaleY="174343"/>
      <dgm:spPr/>
    </dgm:pt>
    <dgm:pt modelId="{3438FCE2-E469-984E-877C-28446EA1D906}" type="pres">
      <dgm:prSet presAssocID="{BCFDC122-4116-4CB8-92A8-B870B976C6CC}" presName="vert1" presStyleCnt="0"/>
      <dgm:spPr/>
    </dgm:pt>
  </dgm:ptLst>
  <dgm:cxnLst>
    <dgm:cxn modelId="{1B269421-CA69-0846-91F2-71C5BF330BD3}" type="presOf" srcId="{BCFDC122-4116-4CB8-92A8-B870B976C6CC}" destId="{096E3007-FD2F-F041-BC3B-E9B16B762433}" srcOrd="0" destOrd="0" presId="urn:microsoft.com/office/officeart/2008/layout/LinedList"/>
    <dgm:cxn modelId="{98682843-6276-427B-8F5B-D88E6CFCE98C}" srcId="{0599604A-28D8-4574-9121-0FE66905F126}" destId="{0E903452-CB6D-4247-9827-4AA08492584D}" srcOrd="0" destOrd="0" parTransId="{AF70FB41-B9E4-4248-BD58-ACC75455B16E}" sibTransId="{6A3CB133-5E8A-47D5-B8F7-F7BE22EA0974}"/>
    <dgm:cxn modelId="{9C244551-9FF7-0B47-A14A-3863EE375293}" type="presOf" srcId="{0FD0A7BF-033F-48AB-8F5D-AA644CFE0C3B}" destId="{200F9CC1-0F90-AE4C-84B8-1C868B17AD08}" srcOrd="0" destOrd="0" presId="urn:microsoft.com/office/officeart/2008/layout/LinedList"/>
    <dgm:cxn modelId="{E4F89F54-8BDA-EA4B-A6A6-6B81227C60DE}" type="presOf" srcId="{0E903452-CB6D-4247-9827-4AA08492584D}" destId="{3AF8A104-FE1F-794F-BF06-B7D9CF4044EB}" srcOrd="0" destOrd="0" presId="urn:microsoft.com/office/officeart/2008/layout/LinedList"/>
    <dgm:cxn modelId="{1ADC825B-2A3F-46F2-8F40-4CDCB8B939AF}" srcId="{0599604A-28D8-4574-9121-0FE66905F126}" destId="{0FD0A7BF-033F-48AB-8F5D-AA644CFE0C3B}" srcOrd="1" destOrd="0" parTransId="{AF361770-2264-48B2-8FF8-B9A215619305}" sibTransId="{779B2E36-37F4-4B69-BF37-F8F77DDC7864}"/>
    <dgm:cxn modelId="{965E798D-709E-4C32-8BA3-7733ABC475D6}" srcId="{0599604A-28D8-4574-9121-0FE66905F126}" destId="{BCFDC122-4116-4CB8-92A8-B870B976C6CC}" srcOrd="2" destOrd="0" parTransId="{C49A038A-442E-455D-BA35-97FA467F7903}" sibTransId="{1069104E-6615-42E3-B234-C204FEC787A3}"/>
    <dgm:cxn modelId="{85CEC4B4-AD87-8449-BD15-12EF60174DEE}" type="presOf" srcId="{0599604A-28D8-4574-9121-0FE66905F126}" destId="{6B3A0894-407D-FB44-886F-87F9CD29D06B}" srcOrd="0" destOrd="0" presId="urn:microsoft.com/office/officeart/2008/layout/LinedList"/>
    <dgm:cxn modelId="{69A62337-05F4-8A45-8BDD-E5B2198DC30C}" type="presParOf" srcId="{6B3A0894-407D-FB44-886F-87F9CD29D06B}" destId="{BF3675C2-DE2F-1B46-B248-1604020F31C3}" srcOrd="0" destOrd="0" presId="urn:microsoft.com/office/officeart/2008/layout/LinedList"/>
    <dgm:cxn modelId="{1429489C-3D46-CD4B-842B-DDE275AE2E0F}" type="presParOf" srcId="{6B3A0894-407D-FB44-886F-87F9CD29D06B}" destId="{A2CD2FB4-3025-6A48-804E-C2E3C4AA00CB}" srcOrd="1" destOrd="0" presId="urn:microsoft.com/office/officeart/2008/layout/LinedList"/>
    <dgm:cxn modelId="{6DA8ECFC-3BEF-354D-9D17-B1C2501D4B07}" type="presParOf" srcId="{A2CD2FB4-3025-6A48-804E-C2E3C4AA00CB}" destId="{3AF8A104-FE1F-794F-BF06-B7D9CF4044EB}" srcOrd="0" destOrd="0" presId="urn:microsoft.com/office/officeart/2008/layout/LinedList"/>
    <dgm:cxn modelId="{57820A85-76CF-9045-944B-BDCFCDC550E4}" type="presParOf" srcId="{A2CD2FB4-3025-6A48-804E-C2E3C4AA00CB}" destId="{9535E6A6-57F7-3048-B05B-955679C38210}" srcOrd="1" destOrd="0" presId="urn:microsoft.com/office/officeart/2008/layout/LinedList"/>
    <dgm:cxn modelId="{223477DB-4D1C-6544-90F4-632CBD93121F}" type="presParOf" srcId="{6B3A0894-407D-FB44-886F-87F9CD29D06B}" destId="{7C8B1B85-1314-1845-9238-BA223362D07C}" srcOrd="2" destOrd="0" presId="urn:microsoft.com/office/officeart/2008/layout/LinedList"/>
    <dgm:cxn modelId="{E2B272A1-9801-CB4E-9028-F0F6ECD223D8}" type="presParOf" srcId="{6B3A0894-407D-FB44-886F-87F9CD29D06B}" destId="{73C4DB9E-ED61-F649-86F6-536BEC41B139}" srcOrd="3" destOrd="0" presId="urn:microsoft.com/office/officeart/2008/layout/LinedList"/>
    <dgm:cxn modelId="{D7AB0536-1A9B-C241-936D-633217825F50}" type="presParOf" srcId="{73C4DB9E-ED61-F649-86F6-536BEC41B139}" destId="{200F9CC1-0F90-AE4C-84B8-1C868B17AD08}" srcOrd="0" destOrd="0" presId="urn:microsoft.com/office/officeart/2008/layout/LinedList"/>
    <dgm:cxn modelId="{63C71887-04EA-E747-BE4A-9A6C6DB77E72}" type="presParOf" srcId="{73C4DB9E-ED61-F649-86F6-536BEC41B139}" destId="{1DB66338-4F73-F14D-B8B7-D5AAED8F4CBC}" srcOrd="1" destOrd="0" presId="urn:microsoft.com/office/officeart/2008/layout/LinedList"/>
    <dgm:cxn modelId="{899C96EE-5B09-024F-AB11-C6DBA3CC631E}" type="presParOf" srcId="{6B3A0894-407D-FB44-886F-87F9CD29D06B}" destId="{DE5428E7-B6E8-CE44-BF3F-6B52D68C2458}" srcOrd="4" destOrd="0" presId="urn:microsoft.com/office/officeart/2008/layout/LinedList"/>
    <dgm:cxn modelId="{00EEC4BD-4EBB-C043-9A79-E78847F0244F}" type="presParOf" srcId="{6B3A0894-407D-FB44-886F-87F9CD29D06B}" destId="{B2FFD9B3-E918-5041-A32F-C407B7EDF0DE}" srcOrd="5" destOrd="0" presId="urn:microsoft.com/office/officeart/2008/layout/LinedList"/>
    <dgm:cxn modelId="{B54A5251-3A49-1346-B4F7-DCFE1C987A41}" type="presParOf" srcId="{B2FFD9B3-E918-5041-A32F-C407B7EDF0DE}" destId="{096E3007-FD2F-F041-BC3B-E9B16B762433}" srcOrd="0" destOrd="0" presId="urn:microsoft.com/office/officeart/2008/layout/LinedList"/>
    <dgm:cxn modelId="{6BA2DF99-BCE7-724F-883C-8AE53452E09F}" type="presParOf" srcId="{B2FFD9B3-E918-5041-A32F-C407B7EDF0DE}" destId="{3438FCE2-E469-984E-877C-28446EA1D90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EB9B62-6F87-4307-931D-80111637DB94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D6587D2-0C1A-4E1F-94F2-C4F1B7777E00}">
      <dgm:prSet/>
      <dgm:spPr/>
      <dgm:t>
        <a:bodyPr/>
        <a:lstStyle/>
        <a:p>
          <a:r>
            <a:rPr lang="en-GB"/>
            <a:t>Apple is the largest American technology multinational </a:t>
          </a:r>
          <a:endParaRPr lang="en-US"/>
        </a:p>
      </dgm:t>
    </dgm:pt>
    <dgm:pt modelId="{523D937E-B576-4575-9DE6-89BD79B54944}" type="parTrans" cxnId="{435FD323-CE7B-46B4-82F4-B81C0B2A1183}">
      <dgm:prSet/>
      <dgm:spPr/>
      <dgm:t>
        <a:bodyPr/>
        <a:lstStyle/>
        <a:p>
          <a:endParaRPr lang="en-US"/>
        </a:p>
      </dgm:t>
    </dgm:pt>
    <dgm:pt modelId="{7061BE39-AA5E-4A13-8298-DD5160B60308}" type="sibTrans" cxnId="{435FD323-CE7B-46B4-82F4-B81C0B2A1183}">
      <dgm:prSet/>
      <dgm:spPr/>
      <dgm:t>
        <a:bodyPr/>
        <a:lstStyle/>
        <a:p>
          <a:endParaRPr lang="en-US"/>
        </a:p>
      </dgm:t>
    </dgm:pt>
    <dgm:pt modelId="{628630B1-B776-4C08-B8CE-4491C2F25D8E}">
      <dgm:prSet/>
      <dgm:spPr/>
      <dgm:t>
        <a:bodyPr/>
        <a:lstStyle/>
        <a:p>
          <a:r>
            <a:rPr lang="en-GB"/>
            <a:t>China dependence on the brand for lowering manufacturing costs </a:t>
          </a:r>
          <a:endParaRPr lang="en-US"/>
        </a:p>
      </dgm:t>
    </dgm:pt>
    <dgm:pt modelId="{4CD2D629-9E70-43E8-995E-4CEED728909B}" type="parTrans" cxnId="{B7426BC8-4DC5-4748-B3CA-0CA6237D3F24}">
      <dgm:prSet/>
      <dgm:spPr/>
      <dgm:t>
        <a:bodyPr/>
        <a:lstStyle/>
        <a:p>
          <a:endParaRPr lang="en-US"/>
        </a:p>
      </dgm:t>
    </dgm:pt>
    <dgm:pt modelId="{544D131D-0A4D-489E-A230-A21E7157EEFA}" type="sibTrans" cxnId="{B7426BC8-4DC5-4748-B3CA-0CA6237D3F24}">
      <dgm:prSet/>
      <dgm:spPr/>
      <dgm:t>
        <a:bodyPr/>
        <a:lstStyle/>
        <a:p>
          <a:endParaRPr lang="en-US"/>
        </a:p>
      </dgm:t>
    </dgm:pt>
    <dgm:pt modelId="{D7E42CBE-4AAD-4645-B390-8E497E3C4CA8}">
      <dgm:prSet/>
      <dgm:spPr/>
      <dgm:t>
        <a:bodyPr/>
        <a:lstStyle/>
        <a:p>
          <a:r>
            <a:rPr lang="en-GB"/>
            <a:t>Apple smartphone's main production chain is built in China </a:t>
          </a:r>
          <a:endParaRPr lang="en-US"/>
        </a:p>
      </dgm:t>
    </dgm:pt>
    <dgm:pt modelId="{EDD6EA60-F6EA-4E1A-A773-45403F874847}" type="parTrans" cxnId="{8218D812-6D30-48A9-A057-5402D09232EE}">
      <dgm:prSet/>
      <dgm:spPr/>
      <dgm:t>
        <a:bodyPr/>
        <a:lstStyle/>
        <a:p>
          <a:endParaRPr lang="en-US"/>
        </a:p>
      </dgm:t>
    </dgm:pt>
    <dgm:pt modelId="{7B14D610-AC67-4C25-A526-5AE74CE40867}" type="sibTrans" cxnId="{8218D812-6D30-48A9-A057-5402D09232EE}">
      <dgm:prSet/>
      <dgm:spPr/>
      <dgm:t>
        <a:bodyPr/>
        <a:lstStyle/>
        <a:p>
          <a:endParaRPr lang="en-US"/>
        </a:p>
      </dgm:t>
    </dgm:pt>
    <dgm:pt modelId="{DD19132E-BE7A-6D4C-AC04-96B9D7FA4530}" type="pres">
      <dgm:prSet presAssocID="{73EB9B62-6F87-4307-931D-80111637DB94}" presName="vert0" presStyleCnt="0">
        <dgm:presLayoutVars>
          <dgm:dir/>
          <dgm:animOne val="branch"/>
          <dgm:animLvl val="lvl"/>
        </dgm:presLayoutVars>
      </dgm:prSet>
      <dgm:spPr/>
    </dgm:pt>
    <dgm:pt modelId="{EF054862-54C6-3D43-BD36-AD3F1E487C94}" type="pres">
      <dgm:prSet presAssocID="{6D6587D2-0C1A-4E1F-94F2-C4F1B7777E00}" presName="thickLine" presStyleLbl="alignNode1" presStyleIdx="0" presStyleCnt="3"/>
      <dgm:spPr/>
    </dgm:pt>
    <dgm:pt modelId="{481C8E5B-5B94-A146-808D-2A5600997122}" type="pres">
      <dgm:prSet presAssocID="{6D6587D2-0C1A-4E1F-94F2-C4F1B7777E00}" presName="horz1" presStyleCnt="0"/>
      <dgm:spPr/>
    </dgm:pt>
    <dgm:pt modelId="{C8058FE9-3DFC-EC43-B05D-3691DEF87F3F}" type="pres">
      <dgm:prSet presAssocID="{6D6587D2-0C1A-4E1F-94F2-C4F1B7777E00}" presName="tx1" presStyleLbl="revTx" presStyleIdx="0" presStyleCnt="3"/>
      <dgm:spPr/>
    </dgm:pt>
    <dgm:pt modelId="{0F2CF2D9-5CA0-B549-8FA9-9ED9ACCE21CB}" type="pres">
      <dgm:prSet presAssocID="{6D6587D2-0C1A-4E1F-94F2-C4F1B7777E00}" presName="vert1" presStyleCnt="0"/>
      <dgm:spPr/>
    </dgm:pt>
    <dgm:pt modelId="{FC863655-2EBA-8946-9592-F8247655BF54}" type="pres">
      <dgm:prSet presAssocID="{628630B1-B776-4C08-B8CE-4491C2F25D8E}" presName="thickLine" presStyleLbl="alignNode1" presStyleIdx="1" presStyleCnt="3"/>
      <dgm:spPr/>
    </dgm:pt>
    <dgm:pt modelId="{B96967D2-D972-4944-B3FE-23EF392B9B81}" type="pres">
      <dgm:prSet presAssocID="{628630B1-B776-4C08-B8CE-4491C2F25D8E}" presName="horz1" presStyleCnt="0"/>
      <dgm:spPr/>
    </dgm:pt>
    <dgm:pt modelId="{29562063-DE42-E644-81DE-E0E0769871BC}" type="pres">
      <dgm:prSet presAssocID="{628630B1-B776-4C08-B8CE-4491C2F25D8E}" presName="tx1" presStyleLbl="revTx" presStyleIdx="1" presStyleCnt="3"/>
      <dgm:spPr/>
    </dgm:pt>
    <dgm:pt modelId="{F9A5931C-8DE2-2344-BF60-623BB99CE1DA}" type="pres">
      <dgm:prSet presAssocID="{628630B1-B776-4C08-B8CE-4491C2F25D8E}" presName="vert1" presStyleCnt="0"/>
      <dgm:spPr/>
    </dgm:pt>
    <dgm:pt modelId="{84F6557B-2B54-FA4A-940F-69030FED0DC4}" type="pres">
      <dgm:prSet presAssocID="{D7E42CBE-4AAD-4645-B390-8E497E3C4CA8}" presName="thickLine" presStyleLbl="alignNode1" presStyleIdx="2" presStyleCnt="3"/>
      <dgm:spPr/>
    </dgm:pt>
    <dgm:pt modelId="{8B5F56A4-669A-714C-BC62-DB0D0B57F813}" type="pres">
      <dgm:prSet presAssocID="{D7E42CBE-4AAD-4645-B390-8E497E3C4CA8}" presName="horz1" presStyleCnt="0"/>
      <dgm:spPr/>
    </dgm:pt>
    <dgm:pt modelId="{DBA64591-F450-BB4F-8A51-EDA0B6397785}" type="pres">
      <dgm:prSet presAssocID="{D7E42CBE-4AAD-4645-B390-8E497E3C4CA8}" presName="tx1" presStyleLbl="revTx" presStyleIdx="2" presStyleCnt="3"/>
      <dgm:spPr/>
    </dgm:pt>
    <dgm:pt modelId="{F3A799C2-8547-A94E-8504-96CF40756694}" type="pres">
      <dgm:prSet presAssocID="{D7E42CBE-4AAD-4645-B390-8E497E3C4CA8}" presName="vert1" presStyleCnt="0"/>
      <dgm:spPr/>
    </dgm:pt>
  </dgm:ptLst>
  <dgm:cxnLst>
    <dgm:cxn modelId="{0BC86810-C2DC-E54E-870B-BCC13EB0293D}" type="presOf" srcId="{6D6587D2-0C1A-4E1F-94F2-C4F1B7777E00}" destId="{C8058FE9-3DFC-EC43-B05D-3691DEF87F3F}" srcOrd="0" destOrd="0" presId="urn:microsoft.com/office/officeart/2008/layout/LinedList"/>
    <dgm:cxn modelId="{8218D812-6D30-48A9-A057-5402D09232EE}" srcId="{73EB9B62-6F87-4307-931D-80111637DB94}" destId="{D7E42CBE-4AAD-4645-B390-8E497E3C4CA8}" srcOrd="2" destOrd="0" parTransId="{EDD6EA60-F6EA-4E1A-A773-45403F874847}" sibTransId="{7B14D610-AC67-4C25-A526-5AE74CE40867}"/>
    <dgm:cxn modelId="{435FD323-CE7B-46B4-82F4-B81C0B2A1183}" srcId="{73EB9B62-6F87-4307-931D-80111637DB94}" destId="{6D6587D2-0C1A-4E1F-94F2-C4F1B7777E00}" srcOrd="0" destOrd="0" parTransId="{523D937E-B576-4575-9DE6-89BD79B54944}" sibTransId="{7061BE39-AA5E-4A13-8298-DD5160B60308}"/>
    <dgm:cxn modelId="{7A915D43-374A-6C43-8300-E48DD9E69CB9}" type="presOf" srcId="{D7E42CBE-4AAD-4645-B390-8E497E3C4CA8}" destId="{DBA64591-F450-BB4F-8A51-EDA0B6397785}" srcOrd="0" destOrd="0" presId="urn:microsoft.com/office/officeart/2008/layout/LinedList"/>
    <dgm:cxn modelId="{0E59477F-ACAC-F347-95DA-6A8521A77D1C}" type="presOf" srcId="{628630B1-B776-4C08-B8CE-4491C2F25D8E}" destId="{29562063-DE42-E644-81DE-E0E0769871BC}" srcOrd="0" destOrd="0" presId="urn:microsoft.com/office/officeart/2008/layout/LinedList"/>
    <dgm:cxn modelId="{B7426BC8-4DC5-4748-B3CA-0CA6237D3F24}" srcId="{73EB9B62-6F87-4307-931D-80111637DB94}" destId="{628630B1-B776-4C08-B8CE-4491C2F25D8E}" srcOrd="1" destOrd="0" parTransId="{4CD2D629-9E70-43E8-995E-4CEED728909B}" sibTransId="{544D131D-0A4D-489E-A230-A21E7157EEFA}"/>
    <dgm:cxn modelId="{57402DF5-9741-AB43-ACC0-02300FF721D2}" type="presOf" srcId="{73EB9B62-6F87-4307-931D-80111637DB94}" destId="{DD19132E-BE7A-6D4C-AC04-96B9D7FA4530}" srcOrd="0" destOrd="0" presId="urn:microsoft.com/office/officeart/2008/layout/LinedList"/>
    <dgm:cxn modelId="{19CF5D6D-2293-4942-95C9-6000B8BA9AB4}" type="presParOf" srcId="{DD19132E-BE7A-6D4C-AC04-96B9D7FA4530}" destId="{EF054862-54C6-3D43-BD36-AD3F1E487C94}" srcOrd="0" destOrd="0" presId="urn:microsoft.com/office/officeart/2008/layout/LinedList"/>
    <dgm:cxn modelId="{7F3F2E2D-1312-3D45-8030-85A8523E7BBE}" type="presParOf" srcId="{DD19132E-BE7A-6D4C-AC04-96B9D7FA4530}" destId="{481C8E5B-5B94-A146-808D-2A5600997122}" srcOrd="1" destOrd="0" presId="urn:microsoft.com/office/officeart/2008/layout/LinedList"/>
    <dgm:cxn modelId="{5DA81294-FDFC-5547-9DFC-1AE019B286EA}" type="presParOf" srcId="{481C8E5B-5B94-A146-808D-2A5600997122}" destId="{C8058FE9-3DFC-EC43-B05D-3691DEF87F3F}" srcOrd="0" destOrd="0" presId="urn:microsoft.com/office/officeart/2008/layout/LinedList"/>
    <dgm:cxn modelId="{2C9F5E26-764F-5E49-8F6D-954C3EC00610}" type="presParOf" srcId="{481C8E5B-5B94-A146-808D-2A5600997122}" destId="{0F2CF2D9-5CA0-B549-8FA9-9ED9ACCE21CB}" srcOrd="1" destOrd="0" presId="urn:microsoft.com/office/officeart/2008/layout/LinedList"/>
    <dgm:cxn modelId="{4EF8905E-7399-5544-A41B-28667379C75B}" type="presParOf" srcId="{DD19132E-BE7A-6D4C-AC04-96B9D7FA4530}" destId="{FC863655-2EBA-8946-9592-F8247655BF54}" srcOrd="2" destOrd="0" presId="urn:microsoft.com/office/officeart/2008/layout/LinedList"/>
    <dgm:cxn modelId="{1B601414-C090-D346-A393-BA68E5148D04}" type="presParOf" srcId="{DD19132E-BE7A-6D4C-AC04-96B9D7FA4530}" destId="{B96967D2-D972-4944-B3FE-23EF392B9B81}" srcOrd="3" destOrd="0" presId="urn:microsoft.com/office/officeart/2008/layout/LinedList"/>
    <dgm:cxn modelId="{E12A5BC0-2F60-F94F-931B-75630839A05E}" type="presParOf" srcId="{B96967D2-D972-4944-B3FE-23EF392B9B81}" destId="{29562063-DE42-E644-81DE-E0E0769871BC}" srcOrd="0" destOrd="0" presId="urn:microsoft.com/office/officeart/2008/layout/LinedList"/>
    <dgm:cxn modelId="{5F982715-1814-2E42-9A76-51258CFE829F}" type="presParOf" srcId="{B96967D2-D972-4944-B3FE-23EF392B9B81}" destId="{F9A5931C-8DE2-2344-BF60-623BB99CE1DA}" srcOrd="1" destOrd="0" presId="urn:microsoft.com/office/officeart/2008/layout/LinedList"/>
    <dgm:cxn modelId="{0DEC9C59-F541-8E49-ACAB-CA19FDBAE9A7}" type="presParOf" srcId="{DD19132E-BE7A-6D4C-AC04-96B9D7FA4530}" destId="{84F6557B-2B54-FA4A-940F-69030FED0DC4}" srcOrd="4" destOrd="0" presId="urn:microsoft.com/office/officeart/2008/layout/LinedList"/>
    <dgm:cxn modelId="{96EEA094-B7A9-C645-B167-1C309A319412}" type="presParOf" srcId="{DD19132E-BE7A-6D4C-AC04-96B9D7FA4530}" destId="{8B5F56A4-669A-714C-BC62-DB0D0B57F813}" srcOrd="5" destOrd="0" presId="urn:microsoft.com/office/officeart/2008/layout/LinedList"/>
    <dgm:cxn modelId="{F05DF43A-58AF-8044-9187-E50AAEADA54E}" type="presParOf" srcId="{8B5F56A4-669A-714C-BC62-DB0D0B57F813}" destId="{DBA64591-F450-BB4F-8A51-EDA0B6397785}" srcOrd="0" destOrd="0" presId="urn:microsoft.com/office/officeart/2008/layout/LinedList"/>
    <dgm:cxn modelId="{38807262-6D05-D24B-B2D2-9461703BAE79}" type="presParOf" srcId="{8B5F56A4-669A-714C-BC62-DB0D0B57F813}" destId="{F3A799C2-8547-A94E-8504-96CF4075669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45E4DF1-057F-4A21-9CFB-83D14C14599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84684FC7-24C3-4776-9635-B761065B9A15}">
      <dgm:prSet/>
      <dgm:spPr/>
      <dgm:t>
        <a:bodyPr/>
        <a:lstStyle/>
        <a:p>
          <a:r>
            <a:rPr lang="en-GB"/>
            <a:t>Due to the pandemic outbreak, the labour cost increased </a:t>
          </a:r>
          <a:endParaRPr lang="en-US"/>
        </a:p>
      </dgm:t>
    </dgm:pt>
    <dgm:pt modelId="{262BDC2E-E105-45C7-8629-C2B3FF606898}" type="parTrans" cxnId="{571F7B0F-0861-476E-A603-3AE5A6DACA5D}">
      <dgm:prSet/>
      <dgm:spPr/>
      <dgm:t>
        <a:bodyPr/>
        <a:lstStyle/>
        <a:p>
          <a:endParaRPr lang="en-US"/>
        </a:p>
      </dgm:t>
    </dgm:pt>
    <dgm:pt modelId="{C530A843-84E6-415B-BCAE-CF7329E07A25}" type="sibTrans" cxnId="{571F7B0F-0861-476E-A603-3AE5A6DACA5D}">
      <dgm:prSet/>
      <dgm:spPr/>
      <dgm:t>
        <a:bodyPr/>
        <a:lstStyle/>
        <a:p>
          <a:endParaRPr lang="en-US"/>
        </a:p>
      </dgm:t>
    </dgm:pt>
    <dgm:pt modelId="{778EC26C-39D0-4C04-90DF-05F0B7140AD3}">
      <dgm:prSet/>
      <dgm:spPr/>
      <dgm:t>
        <a:bodyPr/>
        <a:lstStyle/>
        <a:p>
          <a:r>
            <a:rPr lang="en-GB"/>
            <a:t>Slowing down of middle-class incomes in developed countries such as the United States of America </a:t>
          </a:r>
          <a:endParaRPr lang="en-US"/>
        </a:p>
      </dgm:t>
    </dgm:pt>
    <dgm:pt modelId="{707AB7FE-5B9F-4C22-B4B4-9B77E1389F5A}" type="parTrans" cxnId="{0CF3B701-948A-479B-95F2-FF144BAF1BCD}">
      <dgm:prSet/>
      <dgm:spPr/>
      <dgm:t>
        <a:bodyPr/>
        <a:lstStyle/>
        <a:p>
          <a:endParaRPr lang="en-US"/>
        </a:p>
      </dgm:t>
    </dgm:pt>
    <dgm:pt modelId="{08344261-91A1-4F3E-A970-D71FBDD73B87}" type="sibTrans" cxnId="{0CF3B701-948A-479B-95F2-FF144BAF1BCD}">
      <dgm:prSet/>
      <dgm:spPr/>
      <dgm:t>
        <a:bodyPr/>
        <a:lstStyle/>
        <a:p>
          <a:endParaRPr lang="en-US"/>
        </a:p>
      </dgm:t>
    </dgm:pt>
    <dgm:pt modelId="{44C25FF5-3B9F-4C0D-A65F-DF4DBAA2217E}">
      <dgm:prSet/>
      <dgm:spPr/>
      <dgm:t>
        <a:bodyPr/>
        <a:lstStyle/>
        <a:p>
          <a:r>
            <a:rPr lang="en-GB"/>
            <a:t>The higher exchange rates of the US dollar made the apple product more expensive </a:t>
          </a:r>
          <a:endParaRPr lang="en-US"/>
        </a:p>
      </dgm:t>
    </dgm:pt>
    <dgm:pt modelId="{8F7D2F4D-3AE4-4BF6-AF03-6447D03C3799}" type="parTrans" cxnId="{90D8B823-466A-4B61-9B9C-A5BC392601FD}">
      <dgm:prSet/>
      <dgm:spPr/>
      <dgm:t>
        <a:bodyPr/>
        <a:lstStyle/>
        <a:p>
          <a:endParaRPr lang="en-US"/>
        </a:p>
      </dgm:t>
    </dgm:pt>
    <dgm:pt modelId="{311F50D1-E662-4B52-88CC-836A899D2213}" type="sibTrans" cxnId="{90D8B823-466A-4B61-9B9C-A5BC392601FD}">
      <dgm:prSet/>
      <dgm:spPr/>
      <dgm:t>
        <a:bodyPr/>
        <a:lstStyle/>
        <a:p>
          <a:endParaRPr lang="en-US"/>
        </a:p>
      </dgm:t>
    </dgm:pt>
    <dgm:pt modelId="{29373A06-609F-5942-B063-7C6C3695B015}" type="pres">
      <dgm:prSet presAssocID="{E45E4DF1-057F-4A21-9CFB-83D14C14599A}" presName="vert0" presStyleCnt="0">
        <dgm:presLayoutVars>
          <dgm:dir/>
          <dgm:animOne val="branch"/>
          <dgm:animLvl val="lvl"/>
        </dgm:presLayoutVars>
      </dgm:prSet>
      <dgm:spPr/>
    </dgm:pt>
    <dgm:pt modelId="{D590F32F-4E7A-374D-9FF1-8B1FC964FF89}" type="pres">
      <dgm:prSet presAssocID="{84684FC7-24C3-4776-9635-B761065B9A15}" presName="thickLine" presStyleLbl="alignNode1" presStyleIdx="0" presStyleCnt="3"/>
      <dgm:spPr/>
    </dgm:pt>
    <dgm:pt modelId="{F888BFBE-96B2-154B-8141-F3CE3E4F6F38}" type="pres">
      <dgm:prSet presAssocID="{84684FC7-24C3-4776-9635-B761065B9A15}" presName="horz1" presStyleCnt="0"/>
      <dgm:spPr/>
    </dgm:pt>
    <dgm:pt modelId="{65E2F420-524B-F74E-8A80-7135A8972B99}" type="pres">
      <dgm:prSet presAssocID="{84684FC7-24C3-4776-9635-B761065B9A15}" presName="tx1" presStyleLbl="revTx" presStyleIdx="0" presStyleCnt="3"/>
      <dgm:spPr/>
    </dgm:pt>
    <dgm:pt modelId="{11F6E76C-3FDC-7640-AB0F-EB4D6112ECCF}" type="pres">
      <dgm:prSet presAssocID="{84684FC7-24C3-4776-9635-B761065B9A15}" presName="vert1" presStyleCnt="0"/>
      <dgm:spPr/>
    </dgm:pt>
    <dgm:pt modelId="{8F8166D8-2813-1A42-93D7-F641009A33AD}" type="pres">
      <dgm:prSet presAssocID="{778EC26C-39D0-4C04-90DF-05F0B7140AD3}" presName="thickLine" presStyleLbl="alignNode1" presStyleIdx="1" presStyleCnt="3"/>
      <dgm:spPr/>
    </dgm:pt>
    <dgm:pt modelId="{9572DA43-B36E-FC41-AE24-5DE8876BACF9}" type="pres">
      <dgm:prSet presAssocID="{778EC26C-39D0-4C04-90DF-05F0B7140AD3}" presName="horz1" presStyleCnt="0"/>
      <dgm:spPr/>
    </dgm:pt>
    <dgm:pt modelId="{90F83D52-3656-2648-A01F-0BB4D793B790}" type="pres">
      <dgm:prSet presAssocID="{778EC26C-39D0-4C04-90DF-05F0B7140AD3}" presName="tx1" presStyleLbl="revTx" presStyleIdx="1" presStyleCnt="3"/>
      <dgm:spPr/>
    </dgm:pt>
    <dgm:pt modelId="{062F76C6-CFC7-6E47-BB56-281DA72295F7}" type="pres">
      <dgm:prSet presAssocID="{778EC26C-39D0-4C04-90DF-05F0B7140AD3}" presName="vert1" presStyleCnt="0"/>
      <dgm:spPr/>
    </dgm:pt>
    <dgm:pt modelId="{4F75EA15-4442-6949-814D-206E11D1736C}" type="pres">
      <dgm:prSet presAssocID="{44C25FF5-3B9F-4C0D-A65F-DF4DBAA2217E}" presName="thickLine" presStyleLbl="alignNode1" presStyleIdx="2" presStyleCnt="3"/>
      <dgm:spPr/>
    </dgm:pt>
    <dgm:pt modelId="{F8AB8E96-4F2F-F341-BE92-398BF48BCC5C}" type="pres">
      <dgm:prSet presAssocID="{44C25FF5-3B9F-4C0D-A65F-DF4DBAA2217E}" presName="horz1" presStyleCnt="0"/>
      <dgm:spPr/>
    </dgm:pt>
    <dgm:pt modelId="{6AD64CB2-3152-0946-82BF-7B2415D4499D}" type="pres">
      <dgm:prSet presAssocID="{44C25FF5-3B9F-4C0D-A65F-DF4DBAA2217E}" presName="tx1" presStyleLbl="revTx" presStyleIdx="2" presStyleCnt="3"/>
      <dgm:spPr/>
    </dgm:pt>
    <dgm:pt modelId="{3C52E406-695D-8445-896B-5E54F93C47A0}" type="pres">
      <dgm:prSet presAssocID="{44C25FF5-3B9F-4C0D-A65F-DF4DBAA2217E}" presName="vert1" presStyleCnt="0"/>
      <dgm:spPr/>
    </dgm:pt>
  </dgm:ptLst>
  <dgm:cxnLst>
    <dgm:cxn modelId="{0CF3B701-948A-479B-95F2-FF144BAF1BCD}" srcId="{E45E4DF1-057F-4A21-9CFB-83D14C14599A}" destId="{778EC26C-39D0-4C04-90DF-05F0B7140AD3}" srcOrd="1" destOrd="0" parTransId="{707AB7FE-5B9F-4C22-B4B4-9B77E1389F5A}" sibTransId="{08344261-91A1-4F3E-A970-D71FBDD73B87}"/>
    <dgm:cxn modelId="{571F7B0F-0861-476E-A603-3AE5A6DACA5D}" srcId="{E45E4DF1-057F-4A21-9CFB-83D14C14599A}" destId="{84684FC7-24C3-4776-9635-B761065B9A15}" srcOrd="0" destOrd="0" parTransId="{262BDC2E-E105-45C7-8629-C2B3FF606898}" sibTransId="{C530A843-84E6-415B-BCAE-CF7329E07A25}"/>
    <dgm:cxn modelId="{90D8B823-466A-4B61-9B9C-A5BC392601FD}" srcId="{E45E4DF1-057F-4A21-9CFB-83D14C14599A}" destId="{44C25FF5-3B9F-4C0D-A65F-DF4DBAA2217E}" srcOrd="2" destOrd="0" parTransId="{8F7D2F4D-3AE4-4BF6-AF03-6447D03C3799}" sibTransId="{311F50D1-E662-4B52-88CC-836A899D2213}"/>
    <dgm:cxn modelId="{C463B732-72C6-974A-8C89-6C8FB869B1AA}" type="presOf" srcId="{44C25FF5-3B9F-4C0D-A65F-DF4DBAA2217E}" destId="{6AD64CB2-3152-0946-82BF-7B2415D4499D}" srcOrd="0" destOrd="0" presId="urn:microsoft.com/office/officeart/2008/layout/LinedList"/>
    <dgm:cxn modelId="{EAB0E17D-D725-C24D-B4A6-238CB5D5B734}" type="presOf" srcId="{778EC26C-39D0-4C04-90DF-05F0B7140AD3}" destId="{90F83D52-3656-2648-A01F-0BB4D793B790}" srcOrd="0" destOrd="0" presId="urn:microsoft.com/office/officeart/2008/layout/LinedList"/>
    <dgm:cxn modelId="{D03C23A3-A0B7-ED45-9EB0-4B6E0ED71FF0}" type="presOf" srcId="{E45E4DF1-057F-4A21-9CFB-83D14C14599A}" destId="{29373A06-609F-5942-B063-7C6C3695B015}" srcOrd="0" destOrd="0" presId="urn:microsoft.com/office/officeart/2008/layout/LinedList"/>
    <dgm:cxn modelId="{8A60B5DE-DA5F-FC4C-8885-5AD92E25F838}" type="presOf" srcId="{84684FC7-24C3-4776-9635-B761065B9A15}" destId="{65E2F420-524B-F74E-8A80-7135A8972B99}" srcOrd="0" destOrd="0" presId="urn:microsoft.com/office/officeart/2008/layout/LinedList"/>
    <dgm:cxn modelId="{114EC0D1-F818-C640-BF50-FD8E7BE5BCED}" type="presParOf" srcId="{29373A06-609F-5942-B063-7C6C3695B015}" destId="{D590F32F-4E7A-374D-9FF1-8B1FC964FF89}" srcOrd="0" destOrd="0" presId="urn:microsoft.com/office/officeart/2008/layout/LinedList"/>
    <dgm:cxn modelId="{C90E5AAC-52F0-6C4D-8792-632C2303CD83}" type="presParOf" srcId="{29373A06-609F-5942-B063-7C6C3695B015}" destId="{F888BFBE-96B2-154B-8141-F3CE3E4F6F38}" srcOrd="1" destOrd="0" presId="urn:microsoft.com/office/officeart/2008/layout/LinedList"/>
    <dgm:cxn modelId="{B46F3AC9-3779-0A46-AB58-17CA23CD624A}" type="presParOf" srcId="{F888BFBE-96B2-154B-8141-F3CE3E4F6F38}" destId="{65E2F420-524B-F74E-8A80-7135A8972B99}" srcOrd="0" destOrd="0" presId="urn:microsoft.com/office/officeart/2008/layout/LinedList"/>
    <dgm:cxn modelId="{B6648D5D-73EA-4849-BF80-0AFD95FCDAFE}" type="presParOf" srcId="{F888BFBE-96B2-154B-8141-F3CE3E4F6F38}" destId="{11F6E76C-3FDC-7640-AB0F-EB4D6112ECCF}" srcOrd="1" destOrd="0" presId="urn:microsoft.com/office/officeart/2008/layout/LinedList"/>
    <dgm:cxn modelId="{DBF50441-7D76-0B41-A953-CF48C2355566}" type="presParOf" srcId="{29373A06-609F-5942-B063-7C6C3695B015}" destId="{8F8166D8-2813-1A42-93D7-F641009A33AD}" srcOrd="2" destOrd="0" presId="urn:microsoft.com/office/officeart/2008/layout/LinedList"/>
    <dgm:cxn modelId="{59AF4E2A-7644-9946-BF79-BD47B06AD389}" type="presParOf" srcId="{29373A06-609F-5942-B063-7C6C3695B015}" destId="{9572DA43-B36E-FC41-AE24-5DE8876BACF9}" srcOrd="3" destOrd="0" presId="urn:microsoft.com/office/officeart/2008/layout/LinedList"/>
    <dgm:cxn modelId="{4B3AF9B4-CB91-9040-947C-69DB0BCC5693}" type="presParOf" srcId="{9572DA43-B36E-FC41-AE24-5DE8876BACF9}" destId="{90F83D52-3656-2648-A01F-0BB4D793B790}" srcOrd="0" destOrd="0" presId="urn:microsoft.com/office/officeart/2008/layout/LinedList"/>
    <dgm:cxn modelId="{ADE3E8A8-6D0A-6F47-9F8B-953CF41E3FD1}" type="presParOf" srcId="{9572DA43-B36E-FC41-AE24-5DE8876BACF9}" destId="{062F76C6-CFC7-6E47-BB56-281DA72295F7}" srcOrd="1" destOrd="0" presId="urn:microsoft.com/office/officeart/2008/layout/LinedList"/>
    <dgm:cxn modelId="{69605B77-3C21-9D40-9EFD-4DCC51D33E75}" type="presParOf" srcId="{29373A06-609F-5942-B063-7C6C3695B015}" destId="{4F75EA15-4442-6949-814D-206E11D1736C}" srcOrd="4" destOrd="0" presId="urn:microsoft.com/office/officeart/2008/layout/LinedList"/>
    <dgm:cxn modelId="{37FF7708-2266-7A4D-8DE6-7128D2EA6C90}" type="presParOf" srcId="{29373A06-609F-5942-B063-7C6C3695B015}" destId="{F8AB8E96-4F2F-F341-BE92-398BF48BCC5C}" srcOrd="5" destOrd="0" presId="urn:microsoft.com/office/officeart/2008/layout/LinedList"/>
    <dgm:cxn modelId="{5754C330-2EB7-4B43-9B51-76D138D86CB1}" type="presParOf" srcId="{F8AB8E96-4F2F-F341-BE92-398BF48BCC5C}" destId="{6AD64CB2-3152-0946-82BF-7B2415D4499D}" srcOrd="0" destOrd="0" presId="urn:microsoft.com/office/officeart/2008/layout/LinedList"/>
    <dgm:cxn modelId="{E6B13067-5C50-D343-AA8A-CC20F4BE3404}" type="presParOf" srcId="{F8AB8E96-4F2F-F341-BE92-398BF48BCC5C}" destId="{3C52E406-695D-8445-896B-5E54F93C47A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5839F3-0602-411C-9820-A86324B1DEB6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78E0A54F-A5C8-475B-A157-75FEEB614BB6}">
      <dgm:prSet/>
      <dgm:spPr/>
      <dgm:t>
        <a:bodyPr/>
        <a:lstStyle/>
        <a:p>
          <a:r>
            <a:rPr lang="en-GB"/>
            <a:t>The high cost of apple products increases racial discrimination </a:t>
          </a:r>
          <a:endParaRPr lang="en-US"/>
        </a:p>
      </dgm:t>
    </dgm:pt>
    <dgm:pt modelId="{6B4731E8-44AE-4A73-8BE3-60E29F5A9E80}" type="parTrans" cxnId="{CB240DCC-E79A-4188-B76F-900D7DBDB6C7}">
      <dgm:prSet/>
      <dgm:spPr/>
      <dgm:t>
        <a:bodyPr/>
        <a:lstStyle/>
        <a:p>
          <a:endParaRPr lang="en-US"/>
        </a:p>
      </dgm:t>
    </dgm:pt>
    <dgm:pt modelId="{11683093-5E35-4E91-BB24-E0E8999ABD65}" type="sibTrans" cxnId="{CB240DCC-E79A-4188-B76F-900D7DBDB6C7}">
      <dgm:prSet/>
      <dgm:spPr/>
      <dgm:t>
        <a:bodyPr/>
        <a:lstStyle/>
        <a:p>
          <a:endParaRPr lang="en-US"/>
        </a:p>
      </dgm:t>
    </dgm:pt>
    <dgm:pt modelId="{700FC415-A890-4910-A941-8A3B45052055}">
      <dgm:prSet/>
      <dgm:spPr/>
      <dgm:t>
        <a:bodyPr/>
        <a:lstStyle/>
        <a:p>
          <a:r>
            <a:rPr lang="en-GB"/>
            <a:t>Apple's main target audience is the young generation of high economy countries </a:t>
          </a:r>
          <a:endParaRPr lang="en-US"/>
        </a:p>
      </dgm:t>
    </dgm:pt>
    <dgm:pt modelId="{B21FB670-17B6-4BE3-BDA3-FF38E360DF95}" type="parTrans" cxnId="{49A438B1-E61D-4CFC-8504-BFFFBAAC36E1}">
      <dgm:prSet/>
      <dgm:spPr/>
      <dgm:t>
        <a:bodyPr/>
        <a:lstStyle/>
        <a:p>
          <a:endParaRPr lang="en-US"/>
        </a:p>
      </dgm:t>
    </dgm:pt>
    <dgm:pt modelId="{585897A2-8372-4ED6-AAC8-D7526D953B88}" type="sibTrans" cxnId="{49A438B1-E61D-4CFC-8504-BFFFBAAC36E1}">
      <dgm:prSet/>
      <dgm:spPr/>
      <dgm:t>
        <a:bodyPr/>
        <a:lstStyle/>
        <a:p>
          <a:endParaRPr lang="en-US"/>
        </a:p>
      </dgm:t>
    </dgm:pt>
    <dgm:pt modelId="{93BA0BA6-5044-4837-BD22-CCA2019493A4}">
      <dgm:prSet/>
      <dgm:spPr/>
      <dgm:t>
        <a:bodyPr/>
        <a:lstStyle/>
        <a:p>
          <a:r>
            <a:rPr lang="en-GB"/>
            <a:t>Higher tension with China leads to business disruption in the USA </a:t>
          </a:r>
          <a:endParaRPr lang="en-US"/>
        </a:p>
      </dgm:t>
    </dgm:pt>
    <dgm:pt modelId="{DEC7116C-D9B8-4E3C-9241-CC026CA3F1FB}" type="parTrans" cxnId="{42621C63-81F5-49F9-9E29-99A6ADC3D480}">
      <dgm:prSet/>
      <dgm:spPr/>
      <dgm:t>
        <a:bodyPr/>
        <a:lstStyle/>
        <a:p>
          <a:endParaRPr lang="en-US"/>
        </a:p>
      </dgm:t>
    </dgm:pt>
    <dgm:pt modelId="{9696D66F-005E-4150-AE2F-27449D9FF67C}" type="sibTrans" cxnId="{42621C63-81F5-49F9-9E29-99A6ADC3D480}">
      <dgm:prSet/>
      <dgm:spPr/>
      <dgm:t>
        <a:bodyPr/>
        <a:lstStyle/>
        <a:p>
          <a:endParaRPr lang="en-US"/>
        </a:p>
      </dgm:t>
    </dgm:pt>
    <dgm:pt modelId="{063227EA-DD29-A548-B789-EE4B8967B77F}" type="pres">
      <dgm:prSet presAssocID="{0B5839F3-0602-411C-9820-A86324B1DEB6}" presName="vert0" presStyleCnt="0">
        <dgm:presLayoutVars>
          <dgm:dir/>
          <dgm:animOne val="branch"/>
          <dgm:animLvl val="lvl"/>
        </dgm:presLayoutVars>
      </dgm:prSet>
      <dgm:spPr/>
    </dgm:pt>
    <dgm:pt modelId="{5B1A3DFC-0EAD-054E-97FD-3716F3BCB74F}" type="pres">
      <dgm:prSet presAssocID="{78E0A54F-A5C8-475B-A157-75FEEB614BB6}" presName="thickLine" presStyleLbl="alignNode1" presStyleIdx="0" presStyleCnt="3"/>
      <dgm:spPr/>
    </dgm:pt>
    <dgm:pt modelId="{B24D1978-587A-7444-BFA8-C020B5450B8F}" type="pres">
      <dgm:prSet presAssocID="{78E0A54F-A5C8-475B-A157-75FEEB614BB6}" presName="horz1" presStyleCnt="0"/>
      <dgm:spPr/>
    </dgm:pt>
    <dgm:pt modelId="{0B2F2716-9555-CA4A-A34E-7C8132ECEC5D}" type="pres">
      <dgm:prSet presAssocID="{78E0A54F-A5C8-475B-A157-75FEEB614BB6}" presName="tx1" presStyleLbl="revTx" presStyleIdx="0" presStyleCnt="3"/>
      <dgm:spPr/>
    </dgm:pt>
    <dgm:pt modelId="{327DDE4E-86F3-7B45-8117-B57D8DE432A2}" type="pres">
      <dgm:prSet presAssocID="{78E0A54F-A5C8-475B-A157-75FEEB614BB6}" presName="vert1" presStyleCnt="0"/>
      <dgm:spPr/>
    </dgm:pt>
    <dgm:pt modelId="{5D394C98-E87B-6F40-A6B6-806AEAA7F7C4}" type="pres">
      <dgm:prSet presAssocID="{700FC415-A890-4910-A941-8A3B45052055}" presName="thickLine" presStyleLbl="alignNode1" presStyleIdx="1" presStyleCnt="3"/>
      <dgm:spPr/>
    </dgm:pt>
    <dgm:pt modelId="{A15466B0-3EB5-7843-BD8A-3F7C4E174D04}" type="pres">
      <dgm:prSet presAssocID="{700FC415-A890-4910-A941-8A3B45052055}" presName="horz1" presStyleCnt="0"/>
      <dgm:spPr/>
    </dgm:pt>
    <dgm:pt modelId="{A47BBD0C-DB06-A348-B5E2-0567A317396D}" type="pres">
      <dgm:prSet presAssocID="{700FC415-A890-4910-A941-8A3B45052055}" presName="tx1" presStyleLbl="revTx" presStyleIdx="1" presStyleCnt="3"/>
      <dgm:spPr/>
    </dgm:pt>
    <dgm:pt modelId="{5893D0EB-6251-7D4D-BC78-AABA194EDB84}" type="pres">
      <dgm:prSet presAssocID="{700FC415-A890-4910-A941-8A3B45052055}" presName="vert1" presStyleCnt="0"/>
      <dgm:spPr/>
    </dgm:pt>
    <dgm:pt modelId="{56649BBA-62EC-F74D-9524-465847AD7154}" type="pres">
      <dgm:prSet presAssocID="{93BA0BA6-5044-4837-BD22-CCA2019493A4}" presName="thickLine" presStyleLbl="alignNode1" presStyleIdx="2" presStyleCnt="3"/>
      <dgm:spPr/>
    </dgm:pt>
    <dgm:pt modelId="{F069349B-3FCF-F341-997A-38B7D600623F}" type="pres">
      <dgm:prSet presAssocID="{93BA0BA6-5044-4837-BD22-CCA2019493A4}" presName="horz1" presStyleCnt="0"/>
      <dgm:spPr/>
    </dgm:pt>
    <dgm:pt modelId="{8D96471D-1B91-DF4C-A268-89567D45E55B}" type="pres">
      <dgm:prSet presAssocID="{93BA0BA6-5044-4837-BD22-CCA2019493A4}" presName="tx1" presStyleLbl="revTx" presStyleIdx="2" presStyleCnt="3"/>
      <dgm:spPr/>
    </dgm:pt>
    <dgm:pt modelId="{67EAF7DA-9488-F547-8DB1-5DB295E7E51B}" type="pres">
      <dgm:prSet presAssocID="{93BA0BA6-5044-4837-BD22-CCA2019493A4}" presName="vert1" presStyleCnt="0"/>
      <dgm:spPr/>
    </dgm:pt>
  </dgm:ptLst>
  <dgm:cxnLst>
    <dgm:cxn modelId="{42621C63-81F5-49F9-9E29-99A6ADC3D480}" srcId="{0B5839F3-0602-411C-9820-A86324B1DEB6}" destId="{93BA0BA6-5044-4837-BD22-CCA2019493A4}" srcOrd="2" destOrd="0" parTransId="{DEC7116C-D9B8-4E3C-9241-CC026CA3F1FB}" sibTransId="{9696D66F-005E-4150-AE2F-27449D9FF67C}"/>
    <dgm:cxn modelId="{274322A3-B0DF-4549-9992-CA81F412527D}" type="presOf" srcId="{0B5839F3-0602-411C-9820-A86324B1DEB6}" destId="{063227EA-DD29-A548-B789-EE4B8967B77F}" srcOrd="0" destOrd="0" presId="urn:microsoft.com/office/officeart/2008/layout/LinedList"/>
    <dgm:cxn modelId="{297A86A8-CBF3-504E-88CF-1654CAE1A38A}" type="presOf" srcId="{78E0A54F-A5C8-475B-A157-75FEEB614BB6}" destId="{0B2F2716-9555-CA4A-A34E-7C8132ECEC5D}" srcOrd="0" destOrd="0" presId="urn:microsoft.com/office/officeart/2008/layout/LinedList"/>
    <dgm:cxn modelId="{49A438B1-E61D-4CFC-8504-BFFFBAAC36E1}" srcId="{0B5839F3-0602-411C-9820-A86324B1DEB6}" destId="{700FC415-A890-4910-A941-8A3B45052055}" srcOrd="1" destOrd="0" parTransId="{B21FB670-17B6-4BE3-BDA3-FF38E360DF95}" sibTransId="{585897A2-8372-4ED6-AAC8-D7526D953B88}"/>
    <dgm:cxn modelId="{5ABA09BC-A9C9-7949-AB60-CDEB8702CECE}" type="presOf" srcId="{700FC415-A890-4910-A941-8A3B45052055}" destId="{A47BBD0C-DB06-A348-B5E2-0567A317396D}" srcOrd="0" destOrd="0" presId="urn:microsoft.com/office/officeart/2008/layout/LinedList"/>
    <dgm:cxn modelId="{CB240DCC-E79A-4188-B76F-900D7DBDB6C7}" srcId="{0B5839F3-0602-411C-9820-A86324B1DEB6}" destId="{78E0A54F-A5C8-475B-A157-75FEEB614BB6}" srcOrd="0" destOrd="0" parTransId="{6B4731E8-44AE-4A73-8BE3-60E29F5A9E80}" sibTransId="{11683093-5E35-4E91-BB24-E0E8999ABD65}"/>
    <dgm:cxn modelId="{069AB8DA-4B6C-6E48-85EF-486A82E77089}" type="presOf" srcId="{93BA0BA6-5044-4837-BD22-CCA2019493A4}" destId="{8D96471D-1B91-DF4C-A268-89567D45E55B}" srcOrd="0" destOrd="0" presId="urn:microsoft.com/office/officeart/2008/layout/LinedList"/>
    <dgm:cxn modelId="{6BCD90CB-397F-4247-AD44-97A12A7AEDFD}" type="presParOf" srcId="{063227EA-DD29-A548-B789-EE4B8967B77F}" destId="{5B1A3DFC-0EAD-054E-97FD-3716F3BCB74F}" srcOrd="0" destOrd="0" presId="urn:microsoft.com/office/officeart/2008/layout/LinedList"/>
    <dgm:cxn modelId="{F85FADB5-970F-9E4C-B943-56D70B47F457}" type="presParOf" srcId="{063227EA-DD29-A548-B789-EE4B8967B77F}" destId="{B24D1978-587A-7444-BFA8-C020B5450B8F}" srcOrd="1" destOrd="0" presId="urn:microsoft.com/office/officeart/2008/layout/LinedList"/>
    <dgm:cxn modelId="{61299C30-4AF5-A847-8516-A2EECE2F3CC6}" type="presParOf" srcId="{B24D1978-587A-7444-BFA8-C020B5450B8F}" destId="{0B2F2716-9555-CA4A-A34E-7C8132ECEC5D}" srcOrd="0" destOrd="0" presId="urn:microsoft.com/office/officeart/2008/layout/LinedList"/>
    <dgm:cxn modelId="{C5BC3C89-E10E-264B-8311-CEE6A23EFEFE}" type="presParOf" srcId="{B24D1978-587A-7444-BFA8-C020B5450B8F}" destId="{327DDE4E-86F3-7B45-8117-B57D8DE432A2}" srcOrd="1" destOrd="0" presId="urn:microsoft.com/office/officeart/2008/layout/LinedList"/>
    <dgm:cxn modelId="{76D2853F-5BF5-4F42-A6C8-03DE66D82120}" type="presParOf" srcId="{063227EA-DD29-A548-B789-EE4B8967B77F}" destId="{5D394C98-E87B-6F40-A6B6-806AEAA7F7C4}" srcOrd="2" destOrd="0" presId="urn:microsoft.com/office/officeart/2008/layout/LinedList"/>
    <dgm:cxn modelId="{B15D3D1B-9998-9D40-9440-187B92590D8D}" type="presParOf" srcId="{063227EA-DD29-A548-B789-EE4B8967B77F}" destId="{A15466B0-3EB5-7843-BD8A-3F7C4E174D04}" srcOrd="3" destOrd="0" presId="urn:microsoft.com/office/officeart/2008/layout/LinedList"/>
    <dgm:cxn modelId="{A4C8DE5E-94A8-204D-A15B-1CE716E21313}" type="presParOf" srcId="{A15466B0-3EB5-7843-BD8A-3F7C4E174D04}" destId="{A47BBD0C-DB06-A348-B5E2-0567A317396D}" srcOrd="0" destOrd="0" presId="urn:microsoft.com/office/officeart/2008/layout/LinedList"/>
    <dgm:cxn modelId="{EAC23695-6863-A045-A93E-32A53F5FF8E6}" type="presParOf" srcId="{A15466B0-3EB5-7843-BD8A-3F7C4E174D04}" destId="{5893D0EB-6251-7D4D-BC78-AABA194EDB84}" srcOrd="1" destOrd="0" presId="urn:microsoft.com/office/officeart/2008/layout/LinedList"/>
    <dgm:cxn modelId="{969E947A-99FF-C242-AE45-65748A1BAE24}" type="presParOf" srcId="{063227EA-DD29-A548-B789-EE4B8967B77F}" destId="{56649BBA-62EC-F74D-9524-465847AD7154}" srcOrd="4" destOrd="0" presId="urn:microsoft.com/office/officeart/2008/layout/LinedList"/>
    <dgm:cxn modelId="{3C104407-1C1D-EF4C-9AF6-A6647804D727}" type="presParOf" srcId="{063227EA-DD29-A548-B789-EE4B8967B77F}" destId="{F069349B-3FCF-F341-997A-38B7D600623F}" srcOrd="5" destOrd="0" presId="urn:microsoft.com/office/officeart/2008/layout/LinedList"/>
    <dgm:cxn modelId="{33C6C9E7-8F17-AB49-B8EC-AD00CED0F53C}" type="presParOf" srcId="{F069349B-3FCF-F341-997A-38B7D600623F}" destId="{8D96471D-1B91-DF4C-A268-89567D45E55B}" srcOrd="0" destOrd="0" presId="urn:microsoft.com/office/officeart/2008/layout/LinedList"/>
    <dgm:cxn modelId="{8DA05D77-F700-7F4C-9701-29BF886F714F}" type="presParOf" srcId="{F069349B-3FCF-F341-997A-38B7D600623F}" destId="{67EAF7DA-9488-F547-8DB1-5DB295E7E5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417119B-7031-4F3A-BC1F-4A9A91527366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6287AE8-DE01-41A0-AAD4-B12B70EFD4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Apple smart phone is a high-cost electronic manufacture </a:t>
          </a:r>
          <a:endParaRPr lang="en-US"/>
        </a:p>
      </dgm:t>
    </dgm:pt>
    <dgm:pt modelId="{2D4A01DB-A150-49B8-A0E2-43E2BCD28468}" type="parTrans" cxnId="{51B3D4F6-F47A-4A3B-AEA4-4EB59685091B}">
      <dgm:prSet/>
      <dgm:spPr/>
      <dgm:t>
        <a:bodyPr/>
        <a:lstStyle/>
        <a:p>
          <a:endParaRPr lang="en-US"/>
        </a:p>
      </dgm:t>
    </dgm:pt>
    <dgm:pt modelId="{C0A18123-CC47-4A21-BA26-D7B00E4F0B70}" type="sibTrans" cxnId="{51B3D4F6-F47A-4A3B-AEA4-4EB59685091B}">
      <dgm:prSet/>
      <dgm:spPr/>
      <dgm:t>
        <a:bodyPr/>
        <a:lstStyle/>
        <a:p>
          <a:endParaRPr lang="en-US"/>
        </a:p>
      </dgm:t>
    </dgm:pt>
    <dgm:pt modelId="{9C79C5F3-CE60-4527-A3BC-A942E996CD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Apple's marketing strategy refers that the brand is minimalist </a:t>
          </a:r>
          <a:endParaRPr lang="en-US"/>
        </a:p>
      </dgm:t>
    </dgm:pt>
    <dgm:pt modelId="{B85F1308-C3D4-4845-80C4-78DB92986A3B}" type="parTrans" cxnId="{4F371714-8B3F-42D9-A830-C8476B40D0AB}">
      <dgm:prSet/>
      <dgm:spPr/>
      <dgm:t>
        <a:bodyPr/>
        <a:lstStyle/>
        <a:p>
          <a:endParaRPr lang="en-US"/>
        </a:p>
      </dgm:t>
    </dgm:pt>
    <dgm:pt modelId="{3EC2FD3F-ABC1-43E5-AB16-EF27EA0581EE}" type="sibTrans" cxnId="{4F371714-8B3F-42D9-A830-C8476B40D0AB}">
      <dgm:prSet/>
      <dgm:spPr/>
      <dgm:t>
        <a:bodyPr/>
        <a:lstStyle/>
        <a:p>
          <a:endParaRPr lang="en-US"/>
        </a:p>
      </dgm:t>
    </dgm:pt>
    <dgm:pt modelId="{28A6F487-41EF-4206-8CD0-1AEEDB9800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Apple has become the world's largest innovative IT firm </a:t>
          </a:r>
          <a:endParaRPr lang="en-US"/>
        </a:p>
      </dgm:t>
    </dgm:pt>
    <dgm:pt modelId="{2145DDF8-0119-4EAA-B71D-0C6128A3C07C}" type="parTrans" cxnId="{9C13A57D-D3BC-48D9-AA71-1CE7AD7955DF}">
      <dgm:prSet/>
      <dgm:spPr/>
      <dgm:t>
        <a:bodyPr/>
        <a:lstStyle/>
        <a:p>
          <a:endParaRPr lang="en-US"/>
        </a:p>
      </dgm:t>
    </dgm:pt>
    <dgm:pt modelId="{016E1C43-51AC-4D61-B25E-6AEBD1A9CB48}" type="sibTrans" cxnId="{9C13A57D-D3BC-48D9-AA71-1CE7AD7955DF}">
      <dgm:prSet/>
      <dgm:spPr/>
      <dgm:t>
        <a:bodyPr/>
        <a:lstStyle/>
        <a:p>
          <a:endParaRPr lang="en-US"/>
        </a:p>
      </dgm:t>
    </dgm:pt>
    <dgm:pt modelId="{54292C78-2C02-495A-80D4-BC08498310C8}" type="pres">
      <dgm:prSet presAssocID="{8417119B-7031-4F3A-BC1F-4A9A91527366}" presName="root" presStyleCnt="0">
        <dgm:presLayoutVars>
          <dgm:dir/>
          <dgm:resizeHandles val="exact"/>
        </dgm:presLayoutVars>
      </dgm:prSet>
      <dgm:spPr/>
    </dgm:pt>
    <dgm:pt modelId="{3F0A1BF1-3FB2-492A-B070-18AA36AFDA2A}" type="pres">
      <dgm:prSet presAssocID="{B6287AE8-DE01-41A0-AAD4-B12B70EFD4BC}" presName="compNode" presStyleCnt="0"/>
      <dgm:spPr/>
    </dgm:pt>
    <dgm:pt modelId="{9B0FF615-E32D-48FE-9EDA-D76E06F525AC}" type="pres">
      <dgm:prSet presAssocID="{B6287AE8-DE01-41A0-AAD4-B12B70EFD4BC}" presName="bgRect" presStyleLbl="bgShp" presStyleIdx="0" presStyleCnt="3"/>
      <dgm:spPr/>
    </dgm:pt>
    <dgm:pt modelId="{48EF8483-BD15-42F7-ABAD-847825DD3B65}" type="pres">
      <dgm:prSet presAssocID="{B6287AE8-DE01-41A0-AAD4-B12B70EFD4B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ell Phone"/>
        </a:ext>
      </dgm:extLst>
    </dgm:pt>
    <dgm:pt modelId="{04342695-0A96-48D9-AC61-5C42F51C505A}" type="pres">
      <dgm:prSet presAssocID="{B6287AE8-DE01-41A0-AAD4-B12B70EFD4BC}" presName="spaceRect" presStyleCnt="0"/>
      <dgm:spPr/>
    </dgm:pt>
    <dgm:pt modelId="{DD386668-B1A0-4CDC-8015-F2236E54472C}" type="pres">
      <dgm:prSet presAssocID="{B6287AE8-DE01-41A0-AAD4-B12B70EFD4BC}" presName="parTx" presStyleLbl="revTx" presStyleIdx="0" presStyleCnt="3">
        <dgm:presLayoutVars>
          <dgm:chMax val="0"/>
          <dgm:chPref val="0"/>
        </dgm:presLayoutVars>
      </dgm:prSet>
      <dgm:spPr/>
    </dgm:pt>
    <dgm:pt modelId="{0C9AEB74-9770-4EC5-8663-75672CDAE544}" type="pres">
      <dgm:prSet presAssocID="{C0A18123-CC47-4A21-BA26-D7B00E4F0B70}" presName="sibTrans" presStyleCnt="0"/>
      <dgm:spPr/>
    </dgm:pt>
    <dgm:pt modelId="{388AD1E8-3E43-443C-9318-CF56FA8EB893}" type="pres">
      <dgm:prSet presAssocID="{9C79C5F3-CE60-4527-A3BC-A942E996CDBE}" presName="compNode" presStyleCnt="0"/>
      <dgm:spPr/>
    </dgm:pt>
    <dgm:pt modelId="{C06379FA-BBF9-40E9-B4A0-FA1D24F5E770}" type="pres">
      <dgm:prSet presAssocID="{9C79C5F3-CE60-4527-A3BC-A942E996CDBE}" presName="bgRect" presStyleLbl="bgShp" presStyleIdx="1" presStyleCnt="3"/>
      <dgm:spPr/>
    </dgm:pt>
    <dgm:pt modelId="{28C8B450-8A4E-4C1E-9874-3F6038649F0D}" type="pres">
      <dgm:prSet presAssocID="{9C79C5F3-CE60-4527-A3BC-A942E996CDB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rified Brand"/>
        </a:ext>
      </dgm:extLst>
    </dgm:pt>
    <dgm:pt modelId="{9829035D-38B3-4378-BBAD-FD0B1D6F5A5C}" type="pres">
      <dgm:prSet presAssocID="{9C79C5F3-CE60-4527-A3BC-A942E996CDBE}" presName="spaceRect" presStyleCnt="0"/>
      <dgm:spPr/>
    </dgm:pt>
    <dgm:pt modelId="{98CC30B7-9A76-4D61-B68D-053E17AB0274}" type="pres">
      <dgm:prSet presAssocID="{9C79C5F3-CE60-4527-A3BC-A942E996CDBE}" presName="parTx" presStyleLbl="revTx" presStyleIdx="1" presStyleCnt="3">
        <dgm:presLayoutVars>
          <dgm:chMax val="0"/>
          <dgm:chPref val="0"/>
        </dgm:presLayoutVars>
      </dgm:prSet>
      <dgm:spPr/>
    </dgm:pt>
    <dgm:pt modelId="{F51268AA-46FB-42CF-9915-5C5C5913FA48}" type="pres">
      <dgm:prSet presAssocID="{3EC2FD3F-ABC1-43E5-AB16-EF27EA0581EE}" presName="sibTrans" presStyleCnt="0"/>
      <dgm:spPr/>
    </dgm:pt>
    <dgm:pt modelId="{8E5645FA-E88F-4009-AABA-32380E96BB8E}" type="pres">
      <dgm:prSet presAssocID="{28A6F487-41EF-4206-8CD0-1AEEDB980036}" presName="compNode" presStyleCnt="0"/>
      <dgm:spPr/>
    </dgm:pt>
    <dgm:pt modelId="{1832A4DB-5DEB-4D07-8457-D72B6AFD596A}" type="pres">
      <dgm:prSet presAssocID="{28A6F487-41EF-4206-8CD0-1AEEDB980036}" presName="bgRect" presStyleLbl="bgShp" presStyleIdx="2" presStyleCnt="3"/>
      <dgm:spPr/>
    </dgm:pt>
    <dgm:pt modelId="{7C6A80D1-352E-438D-A070-307AF3D18435}" type="pres">
      <dgm:prSet presAssocID="{28A6F487-41EF-4206-8CD0-1AEEDB98003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Solid"/>
        </a:ext>
      </dgm:extLst>
    </dgm:pt>
    <dgm:pt modelId="{95F6B47B-A2CF-44F9-A74F-9AF972DA45FA}" type="pres">
      <dgm:prSet presAssocID="{28A6F487-41EF-4206-8CD0-1AEEDB980036}" presName="spaceRect" presStyleCnt="0"/>
      <dgm:spPr/>
    </dgm:pt>
    <dgm:pt modelId="{6D6AB022-D9CB-4B01-8D56-7A0063E6A1FE}" type="pres">
      <dgm:prSet presAssocID="{28A6F487-41EF-4206-8CD0-1AEEDB98003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F371714-8B3F-42D9-A830-C8476B40D0AB}" srcId="{8417119B-7031-4F3A-BC1F-4A9A91527366}" destId="{9C79C5F3-CE60-4527-A3BC-A942E996CDBE}" srcOrd="1" destOrd="0" parTransId="{B85F1308-C3D4-4845-80C4-78DB92986A3B}" sibTransId="{3EC2FD3F-ABC1-43E5-AB16-EF27EA0581EE}"/>
    <dgm:cxn modelId="{91D33B50-5893-BE48-88A4-3D798FDDE3AF}" type="presOf" srcId="{8417119B-7031-4F3A-BC1F-4A9A91527366}" destId="{54292C78-2C02-495A-80D4-BC08498310C8}" srcOrd="0" destOrd="0" presId="urn:microsoft.com/office/officeart/2018/2/layout/IconVerticalSolidList"/>
    <dgm:cxn modelId="{9C13A57D-D3BC-48D9-AA71-1CE7AD7955DF}" srcId="{8417119B-7031-4F3A-BC1F-4A9A91527366}" destId="{28A6F487-41EF-4206-8CD0-1AEEDB980036}" srcOrd="2" destOrd="0" parTransId="{2145DDF8-0119-4EAA-B71D-0C6128A3C07C}" sibTransId="{016E1C43-51AC-4D61-B25E-6AEBD1A9CB48}"/>
    <dgm:cxn modelId="{6E69BDE3-55C8-ED4A-8675-F53699314832}" type="presOf" srcId="{B6287AE8-DE01-41A0-AAD4-B12B70EFD4BC}" destId="{DD386668-B1A0-4CDC-8015-F2236E54472C}" srcOrd="0" destOrd="0" presId="urn:microsoft.com/office/officeart/2018/2/layout/IconVerticalSolidList"/>
    <dgm:cxn modelId="{51B3D4F6-F47A-4A3B-AEA4-4EB59685091B}" srcId="{8417119B-7031-4F3A-BC1F-4A9A91527366}" destId="{B6287AE8-DE01-41A0-AAD4-B12B70EFD4BC}" srcOrd="0" destOrd="0" parTransId="{2D4A01DB-A150-49B8-A0E2-43E2BCD28468}" sibTransId="{C0A18123-CC47-4A21-BA26-D7B00E4F0B70}"/>
    <dgm:cxn modelId="{8AF36DF8-AEF2-B64F-B12F-1CAB20160803}" type="presOf" srcId="{9C79C5F3-CE60-4527-A3BC-A942E996CDBE}" destId="{98CC30B7-9A76-4D61-B68D-053E17AB0274}" srcOrd="0" destOrd="0" presId="urn:microsoft.com/office/officeart/2018/2/layout/IconVerticalSolidList"/>
    <dgm:cxn modelId="{D47846FA-BCD4-0741-AFEB-98A42A300F56}" type="presOf" srcId="{28A6F487-41EF-4206-8CD0-1AEEDB980036}" destId="{6D6AB022-D9CB-4B01-8D56-7A0063E6A1FE}" srcOrd="0" destOrd="0" presId="urn:microsoft.com/office/officeart/2018/2/layout/IconVerticalSolidList"/>
    <dgm:cxn modelId="{2AFE0C0D-CE10-3D40-AB5A-B913B7D45360}" type="presParOf" srcId="{54292C78-2C02-495A-80D4-BC08498310C8}" destId="{3F0A1BF1-3FB2-492A-B070-18AA36AFDA2A}" srcOrd="0" destOrd="0" presId="urn:microsoft.com/office/officeart/2018/2/layout/IconVerticalSolidList"/>
    <dgm:cxn modelId="{44EC5929-30EC-894E-A77D-BD18D7A15C65}" type="presParOf" srcId="{3F0A1BF1-3FB2-492A-B070-18AA36AFDA2A}" destId="{9B0FF615-E32D-48FE-9EDA-D76E06F525AC}" srcOrd="0" destOrd="0" presId="urn:microsoft.com/office/officeart/2018/2/layout/IconVerticalSolidList"/>
    <dgm:cxn modelId="{CE353592-6116-AF4E-B595-D4A5A4FA3A63}" type="presParOf" srcId="{3F0A1BF1-3FB2-492A-B070-18AA36AFDA2A}" destId="{48EF8483-BD15-42F7-ABAD-847825DD3B65}" srcOrd="1" destOrd="0" presId="urn:microsoft.com/office/officeart/2018/2/layout/IconVerticalSolidList"/>
    <dgm:cxn modelId="{3653C7B0-2D15-D747-A319-C3963B8ED101}" type="presParOf" srcId="{3F0A1BF1-3FB2-492A-B070-18AA36AFDA2A}" destId="{04342695-0A96-48D9-AC61-5C42F51C505A}" srcOrd="2" destOrd="0" presId="urn:microsoft.com/office/officeart/2018/2/layout/IconVerticalSolidList"/>
    <dgm:cxn modelId="{28FCD3FE-5DF8-B844-A5A4-3C2877F19737}" type="presParOf" srcId="{3F0A1BF1-3FB2-492A-B070-18AA36AFDA2A}" destId="{DD386668-B1A0-4CDC-8015-F2236E54472C}" srcOrd="3" destOrd="0" presId="urn:microsoft.com/office/officeart/2018/2/layout/IconVerticalSolidList"/>
    <dgm:cxn modelId="{A1743E76-E151-0845-911F-186C25CCF7D4}" type="presParOf" srcId="{54292C78-2C02-495A-80D4-BC08498310C8}" destId="{0C9AEB74-9770-4EC5-8663-75672CDAE544}" srcOrd="1" destOrd="0" presId="urn:microsoft.com/office/officeart/2018/2/layout/IconVerticalSolidList"/>
    <dgm:cxn modelId="{F7575217-057E-EF44-A873-F8998FEE6D8F}" type="presParOf" srcId="{54292C78-2C02-495A-80D4-BC08498310C8}" destId="{388AD1E8-3E43-443C-9318-CF56FA8EB893}" srcOrd="2" destOrd="0" presId="urn:microsoft.com/office/officeart/2018/2/layout/IconVerticalSolidList"/>
    <dgm:cxn modelId="{E43DEA57-8EAB-5946-AAA3-8D6C04BD6BAD}" type="presParOf" srcId="{388AD1E8-3E43-443C-9318-CF56FA8EB893}" destId="{C06379FA-BBF9-40E9-B4A0-FA1D24F5E770}" srcOrd="0" destOrd="0" presId="urn:microsoft.com/office/officeart/2018/2/layout/IconVerticalSolidList"/>
    <dgm:cxn modelId="{3DDE4D1B-A5D1-8749-B664-051484D57071}" type="presParOf" srcId="{388AD1E8-3E43-443C-9318-CF56FA8EB893}" destId="{28C8B450-8A4E-4C1E-9874-3F6038649F0D}" srcOrd="1" destOrd="0" presId="urn:microsoft.com/office/officeart/2018/2/layout/IconVerticalSolidList"/>
    <dgm:cxn modelId="{1CB8F11C-B5AE-5041-9089-588A84EC9274}" type="presParOf" srcId="{388AD1E8-3E43-443C-9318-CF56FA8EB893}" destId="{9829035D-38B3-4378-BBAD-FD0B1D6F5A5C}" srcOrd="2" destOrd="0" presId="urn:microsoft.com/office/officeart/2018/2/layout/IconVerticalSolidList"/>
    <dgm:cxn modelId="{E291FDB9-6B56-9549-825B-703812C13BC5}" type="presParOf" srcId="{388AD1E8-3E43-443C-9318-CF56FA8EB893}" destId="{98CC30B7-9A76-4D61-B68D-053E17AB0274}" srcOrd="3" destOrd="0" presId="urn:microsoft.com/office/officeart/2018/2/layout/IconVerticalSolidList"/>
    <dgm:cxn modelId="{09453A23-8998-CA48-A3CF-E42DE54D7AAB}" type="presParOf" srcId="{54292C78-2C02-495A-80D4-BC08498310C8}" destId="{F51268AA-46FB-42CF-9915-5C5C5913FA48}" srcOrd="3" destOrd="0" presId="urn:microsoft.com/office/officeart/2018/2/layout/IconVerticalSolidList"/>
    <dgm:cxn modelId="{370A7C3E-2BB6-BB48-A625-B0ED7AA4463B}" type="presParOf" srcId="{54292C78-2C02-495A-80D4-BC08498310C8}" destId="{8E5645FA-E88F-4009-AABA-32380E96BB8E}" srcOrd="4" destOrd="0" presId="urn:microsoft.com/office/officeart/2018/2/layout/IconVerticalSolidList"/>
    <dgm:cxn modelId="{D547B22B-70B9-6147-AED7-C0557245BDFA}" type="presParOf" srcId="{8E5645FA-E88F-4009-AABA-32380E96BB8E}" destId="{1832A4DB-5DEB-4D07-8457-D72B6AFD596A}" srcOrd="0" destOrd="0" presId="urn:microsoft.com/office/officeart/2018/2/layout/IconVerticalSolidList"/>
    <dgm:cxn modelId="{194A31F1-9060-7B47-BEAE-DB731289F74D}" type="presParOf" srcId="{8E5645FA-E88F-4009-AABA-32380E96BB8E}" destId="{7C6A80D1-352E-438D-A070-307AF3D18435}" srcOrd="1" destOrd="0" presId="urn:microsoft.com/office/officeart/2018/2/layout/IconVerticalSolidList"/>
    <dgm:cxn modelId="{AD903D55-17A7-BC48-BF5B-7549BFF54720}" type="presParOf" srcId="{8E5645FA-E88F-4009-AABA-32380E96BB8E}" destId="{95F6B47B-A2CF-44F9-A74F-9AF972DA45FA}" srcOrd="2" destOrd="0" presId="urn:microsoft.com/office/officeart/2018/2/layout/IconVerticalSolidList"/>
    <dgm:cxn modelId="{0558CF60-20FE-F24A-BA5D-0245C36791DD}" type="presParOf" srcId="{8E5645FA-E88F-4009-AABA-32380E96BB8E}" destId="{6D6AB022-D9CB-4B01-8D56-7A0063E6A1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7BFE1E-C8A0-6645-AE57-9748F6E0E7F7}">
      <dsp:nvSpPr>
        <dsp:cNvPr id="0" name=""/>
        <dsp:cNvSpPr/>
      </dsp:nvSpPr>
      <dsp:spPr>
        <a:xfrm>
          <a:off x="0" y="623"/>
          <a:ext cx="69565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AA08D3-ECFC-0343-BA98-9BBE0EFE0EF0}">
      <dsp:nvSpPr>
        <dsp:cNvPr id="0" name=""/>
        <dsp:cNvSpPr/>
      </dsp:nvSpPr>
      <dsp:spPr>
        <a:xfrm>
          <a:off x="0" y="623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0" y="623"/>
        <a:ext cx="6956563" cy="1020830"/>
      </dsp:txXfrm>
    </dsp:sp>
    <dsp:sp modelId="{2FFD7CE9-E993-7340-B422-E298D0CBDAC7}">
      <dsp:nvSpPr>
        <dsp:cNvPr id="0" name=""/>
        <dsp:cNvSpPr/>
      </dsp:nvSpPr>
      <dsp:spPr>
        <a:xfrm>
          <a:off x="0" y="1021453"/>
          <a:ext cx="6956563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5B636-1EF1-E44F-BD37-13595E5150EA}">
      <dsp:nvSpPr>
        <dsp:cNvPr id="0" name=""/>
        <dsp:cNvSpPr/>
      </dsp:nvSpPr>
      <dsp:spPr>
        <a:xfrm>
          <a:off x="0" y="1021453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Apple's highly innovative product is one of the company's greatest assets.</a:t>
          </a:r>
          <a:endParaRPr lang="en-US" sz="2800" kern="1200" dirty="0"/>
        </a:p>
      </dsp:txBody>
      <dsp:txXfrm>
        <a:off x="0" y="1021453"/>
        <a:ext cx="6956563" cy="1020830"/>
      </dsp:txXfrm>
    </dsp:sp>
    <dsp:sp modelId="{2C736616-FFC4-9C46-9784-246804AD75AA}">
      <dsp:nvSpPr>
        <dsp:cNvPr id="0" name=""/>
        <dsp:cNvSpPr/>
      </dsp:nvSpPr>
      <dsp:spPr>
        <a:xfrm>
          <a:off x="0" y="2042284"/>
          <a:ext cx="6956563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9B880-FD96-7F43-8B8D-FF218D4E14A1}">
      <dsp:nvSpPr>
        <dsp:cNvPr id="0" name=""/>
        <dsp:cNvSpPr/>
      </dsp:nvSpPr>
      <dsp:spPr>
        <a:xfrm>
          <a:off x="0" y="2042284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 is a well-known and valuable brand.</a:t>
          </a:r>
          <a:endParaRPr lang="en-US" sz="2800" kern="1200" dirty="0"/>
        </a:p>
      </dsp:txBody>
      <dsp:txXfrm>
        <a:off x="0" y="2042284"/>
        <a:ext cx="6956563" cy="1020830"/>
      </dsp:txXfrm>
    </dsp:sp>
    <dsp:sp modelId="{F2863253-55A0-BE47-83DD-94E5B86D1226}">
      <dsp:nvSpPr>
        <dsp:cNvPr id="0" name=""/>
        <dsp:cNvSpPr/>
      </dsp:nvSpPr>
      <dsp:spPr>
        <a:xfrm>
          <a:off x="0" y="3063115"/>
          <a:ext cx="6956563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5BE2C-4CFF-DD4C-A970-026CD1ADEE87}">
      <dsp:nvSpPr>
        <dsp:cNvPr id="0" name=""/>
        <dsp:cNvSpPr/>
      </dsp:nvSpPr>
      <dsp:spPr>
        <a:xfrm>
          <a:off x="0" y="3063115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 is the world's most valuable technology company.</a:t>
          </a:r>
          <a:endParaRPr lang="en-US" sz="2800" kern="1200" dirty="0"/>
        </a:p>
      </dsp:txBody>
      <dsp:txXfrm>
        <a:off x="0" y="3063115"/>
        <a:ext cx="6956563" cy="1020830"/>
      </dsp:txXfrm>
    </dsp:sp>
    <dsp:sp modelId="{DE26FAD4-8EE0-2B41-B6EE-6712AEA68FE3}">
      <dsp:nvSpPr>
        <dsp:cNvPr id="0" name=""/>
        <dsp:cNvSpPr/>
      </dsp:nvSpPr>
      <dsp:spPr>
        <a:xfrm>
          <a:off x="0" y="4083946"/>
          <a:ext cx="6956563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271AF-BDFA-4A41-8935-B755239C8F76}">
      <dsp:nvSpPr>
        <dsp:cNvPr id="0" name=""/>
        <dsp:cNvSpPr/>
      </dsp:nvSpPr>
      <dsp:spPr>
        <a:xfrm>
          <a:off x="0" y="4083946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Apple's distribution channels are cutting-edge, with nearly 470 locations in 16 countries.</a:t>
          </a:r>
          <a:endParaRPr lang="en-US" sz="2800" kern="1200" dirty="0"/>
        </a:p>
      </dsp:txBody>
      <dsp:txXfrm>
        <a:off x="0" y="4083946"/>
        <a:ext cx="6956563" cy="10208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1A12C-0548-5349-B2D3-693D1A05FA6C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9ED94-41FD-0340-86D6-67ECAF3725F1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Maximum apple products are incompatible with various third party </a:t>
          </a:r>
          <a:endParaRPr lang="en-US" sz="2300" kern="1200"/>
        </a:p>
      </dsp:txBody>
      <dsp:txXfrm>
        <a:off x="0" y="0"/>
        <a:ext cx="6492875" cy="1276350"/>
      </dsp:txXfrm>
    </dsp:sp>
    <dsp:sp modelId="{7035A373-3A6C-8C47-9AD5-9AD58A22F2CF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E2B4E-1B7E-A840-AB62-CEBE47BE4A22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Being a technology leader brand the customer expectation is always high </a:t>
          </a:r>
          <a:endParaRPr lang="en-US" sz="2300" kern="1200"/>
        </a:p>
      </dsp:txBody>
      <dsp:txXfrm>
        <a:off x="0" y="1276350"/>
        <a:ext cx="6492875" cy="1276350"/>
      </dsp:txXfrm>
    </dsp:sp>
    <dsp:sp modelId="{70F45276-4B71-8A4C-A861-995C2E15045F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B8737-90B2-8D46-A169-0754B820DE3F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main weakness of the brand is its high price which is not affordable  to everyone.</a:t>
          </a:r>
          <a:endParaRPr lang="en-US" sz="2300" kern="1200"/>
        </a:p>
      </dsp:txBody>
      <dsp:txXfrm>
        <a:off x="0" y="2552700"/>
        <a:ext cx="6492875" cy="1276350"/>
      </dsp:txXfrm>
    </dsp:sp>
    <dsp:sp modelId="{21934364-1C99-4242-8AA9-D86FD67245BB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401E4A-0293-E94A-8597-699E4AD73498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company is not dedicated to promotion and branding 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0" y="3829050"/>
        <a:ext cx="6492875" cy="12763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E46F22-2109-F347-8161-06D2269A5F12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85F808-1ED1-334F-BCDC-2B07F0769CA0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Apple's market is still growing despite its high prices.</a:t>
          </a:r>
          <a:endParaRPr lang="en-US" sz="2800" kern="1200" dirty="0"/>
        </a:p>
      </dsp:txBody>
      <dsp:txXfrm>
        <a:off x="0" y="0"/>
        <a:ext cx="6492875" cy="1276350"/>
      </dsp:txXfrm>
    </dsp:sp>
    <dsp:sp modelId="{6758FA23-58D8-DD41-B4BD-668D5A501C5C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CF891-2349-374F-BAB1-A8BACE492B5E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Apple's production, operation, and service management teams are all highly skilled.</a:t>
          </a:r>
          <a:endParaRPr lang="en-US" sz="2800" kern="1200" dirty="0"/>
        </a:p>
      </dsp:txBody>
      <dsp:txXfrm>
        <a:off x="0" y="1276350"/>
        <a:ext cx="6492875" cy="1276350"/>
      </dsp:txXfrm>
    </dsp:sp>
    <dsp:sp modelId="{93BDD5A4-67CC-8A4B-A133-D92317F42F93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858AA-5BCA-F942-9A08-E944788B2195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Customer satisfaction is improved by the devices' parental control system.</a:t>
          </a:r>
          <a:endParaRPr lang="en-US" sz="2800" kern="1200" dirty="0"/>
        </a:p>
      </dsp:txBody>
      <dsp:txXfrm>
        <a:off x="0" y="2552700"/>
        <a:ext cx="6492875" cy="1276350"/>
      </dsp:txXfrm>
    </dsp:sp>
    <dsp:sp modelId="{C337A559-B356-764E-95B4-C9E2BC0B9473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E5E31-DA7E-054E-9E04-E9FF25CFB47B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 is diversifying its business by entering new markets.</a:t>
          </a:r>
          <a:endParaRPr lang="en-US" sz="2800" kern="1200" dirty="0"/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675C2-DE2F-1B46-B248-1604020F31C3}">
      <dsp:nvSpPr>
        <dsp:cNvPr id="0" name=""/>
        <dsp:cNvSpPr/>
      </dsp:nvSpPr>
      <dsp:spPr>
        <a:xfrm>
          <a:off x="0" y="428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8A104-FE1F-794F-BF06-B7D9CF4044EB}">
      <dsp:nvSpPr>
        <dsp:cNvPr id="0" name=""/>
        <dsp:cNvSpPr/>
      </dsp:nvSpPr>
      <dsp:spPr>
        <a:xfrm>
          <a:off x="0" y="428"/>
          <a:ext cx="6492875" cy="136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Covid-19 has had a significant impact on Apple, which is heavily reliant on China.</a:t>
          </a:r>
          <a:endParaRPr lang="en-US" sz="2800" kern="1200" dirty="0"/>
        </a:p>
      </dsp:txBody>
      <dsp:txXfrm>
        <a:off x="0" y="428"/>
        <a:ext cx="6492875" cy="1363600"/>
      </dsp:txXfrm>
    </dsp:sp>
    <dsp:sp modelId="{7C8B1B85-1314-1845-9238-BA223362D07C}">
      <dsp:nvSpPr>
        <dsp:cNvPr id="0" name=""/>
        <dsp:cNvSpPr/>
      </dsp:nvSpPr>
      <dsp:spPr>
        <a:xfrm>
          <a:off x="0" y="136402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F9CC1-0F90-AE4C-84B8-1C868B17AD08}">
      <dsp:nvSpPr>
        <dsp:cNvPr id="0" name=""/>
        <dsp:cNvSpPr/>
      </dsp:nvSpPr>
      <dsp:spPr>
        <a:xfrm>
          <a:off x="0" y="1364029"/>
          <a:ext cx="6492875" cy="136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Globally, cloned products with a brand image have been developed.</a:t>
          </a:r>
          <a:endParaRPr lang="en-US" sz="2800" kern="1200" dirty="0"/>
        </a:p>
      </dsp:txBody>
      <dsp:txXfrm>
        <a:off x="0" y="1364029"/>
        <a:ext cx="6492875" cy="1363600"/>
      </dsp:txXfrm>
    </dsp:sp>
    <dsp:sp modelId="{DE5428E7-B6E8-CE44-BF3F-6B52D68C2458}">
      <dsp:nvSpPr>
        <dsp:cNvPr id="0" name=""/>
        <dsp:cNvSpPr/>
      </dsp:nvSpPr>
      <dsp:spPr>
        <a:xfrm>
          <a:off x="0" y="272762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E3007-FD2F-F041-BC3B-E9B16B762433}">
      <dsp:nvSpPr>
        <dsp:cNvPr id="0" name=""/>
        <dsp:cNvSpPr/>
      </dsp:nvSpPr>
      <dsp:spPr>
        <a:xfrm>
          <a:off x="0" y="2727629"/>
          <a:ext cx="6486534" cy="2377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 the smart phone and computer industries, there is a lot of competition.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United States government imposes import restrictions on China, posing a serious threat to Apple's business.</a:t>
          </a:r>
          <a:endParaRPr lang="en-US" sz="2800" kern="1200" dirty="0"/>
        </a:p>
      </dsp:txBody>
      <dsp:txXfrm>
        <a:off x="0" y="2727629"/>
        <a:ext cx="6486534" cy="23773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54862-54C6-3D43-BD36-AD3F1E487C94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58FE9-3DFC-EC43-B05D-3691DEF87F3F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Apple is the largest American technology multinational </a:t>
          </a:r>
          <a:endParaRPr lang="en-US" sz="3600" kern="1200"/>
        </a:p>
      </dsp:txBody>
      <dsp:txXfrm>
        <a:off x="0" y="2492"/>
        <a:ext cx="6492875" cy="1700138"/>
      </dsp:txXfrm>
    </dsp:sp>
    <dsp:sp modelId="{FC863655-2EBA-8946-9592-F8247655BF54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562063-DE42-E644-81DE-E0E0769871BC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China dependence on the brand for lowering manufacturing costs </a:t>
          </a:r>
          <a:endParaRPr lang="en-US" sz="3600" kern="1200"/>
        </a:p>
      </dsp:txBody>
      <dsp:txXfrm>
        <a:off x="0" y="1702630"/>
        <a:ext cx="6492875" cy="1700138"/>
      </dsp:txXfrm>
    </dsp:sp>
    <dsp:sp modelId="{84F6557B-2B54-FA4A-940F-69030FED0DC4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64591-F450-BB4F-8A51-EDA0B6397785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Apple smartphone's main production chain is built in China </a:t>
          </a:r>
          <a:endParaRPr lang="en-US" sz="3600" kern="1200"/>
        </a:p>
      </dsp:txBody>
      <dsp:txXfrm>
        <a:off x="0" y="3402769"/>
        <a:ext cx="6492875" cy="17001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90F32F-4E7A-374D-9FF1-8B1FC964FF89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2F420-524B-F74E-8A80-7135A8972B99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Due to the pandemic outbreak, the labour cost increased </a:t>
          </a:r>
          <a:endParaRPr lang="en-US" sz="3300" kern="1200"/>
        </a:p>
      </dsp:txBody>
      <dsp:txXfrm>
        <a:off x="0" y="2492"/>
        <a:ext cx="6492875" cy="1700138"/>
      </dsp:txXfrm>
    </dsp:sp>
    <dsp:sp modelId="{8F8166D8-2813-1A42-93D7-F641009A33AD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83D52-3656-2648-A01F-0BB4D793B790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Slowing down of middle-class incomes in developed countries such as the United States of America </a:t>
          </a:r>
          <a:endParaRPr lang="en-US" sz="3300" kern="1200"/>
        </a:p>
      </dsp:txBody>
      <dsp:txXfrm>
        <a:off x="0" y="1702630"/>
        <a:ext cx="6492875" cy="1700138"/>
      </dsp:txXfrm>
    </dsp:sp>
    <dsp:sp modelId="{4F75EA15-4442-6949-814D-206E11D1736C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64CB2-3152-0946-82BF-7B2415D4499D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higher exchange rates of the US dollar made the apple product more expensive </a:t>
          </a:r>
          <a:endParaRPr lang="en-US" sz="3300" kern="1200"/>
        </a:p>
      </dsp:txBody>
      <dsp:txXfrm>
        <a:off x="0" y="3402769"/>
        <a:ext cx="6492875" cy="17001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1A3DFC-0EAD-054E-97FD-3716F3BCB74F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F2716-9555-CA4A-A34E-7C8132ECEC5D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high cost of apple products increases racial discrimination </a:t>
          </a:r>
          <a:endParaRPr lang="en-US" sz="3400" kern="1200"/>
        </a:p>
      </dsp:txBody>
      <dsp:txXfrm>
        <a:off x="0" y="2492"/>
        <a:ext cx="6492875" cy="1700138"/>
      </dsp:txXfrm>
    </dsp:sp>
    <dsp:sp modelId="{5D394C98-E87B-6F40-A6B6-806AEAA7F7C4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BBD0C-DB06-A348-B5E2-0567A317396D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Apple's main target audience is the young generation of high economy countries </a:t>
          </a:r>
          <a:endParaRPr lang="en-US" sz="3400" kern="1200"/>
        </a:p>
      </dsp:txBody>
      <dsp:txXfrm>
        <a:off x="0" y="1702630"/>
        <a:ext cx="6492875" cy="1700138"/>
      </dsp:txXfrm>
    </dsp:sp>
    <dsp:sp modelId="{56649BBA-62EC-F74D-9524-465847AD7154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6471D-1B91-DF4C-A268-89567D45E55B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Higher tension with China leads to business disruption in the USA </a:t>
          </a:r>
          <a:endParaRPr lang="en-US" sz="3400" kern="1200"/>
        </a:p>
      </dsp:txBody>
      <dsp:txXfrm>
        <a:off x="0" y="3402769"/>
        <a:ext cx="6492875" cy="17001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FF615-E32D-48FE-9EDA-D76E06F525AC}">
      <dsp:nvSpPr>
        <dsp:cNvPr id="0" name=""/>
        <dsp:cNvSpPr/>
      </dsp:nvSpPr>
      <dsp:spPr>
        <a:xfrm>
          <a:off x="0" y="623"/>
          <a:ext cx="6492875" cy="14583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F8483-BD15-42F7-ABAD-847825DD3B65}">
      <dsp:nvSpPr>
        <dsp:cNvPr id="0" name=""/>
        <dsp:cNvSpPr/>
      </dsp:nvSpPr>
      <dsp:spPr>
        <a:xfrm>
          <a:off x="441144" y="328747"/>
          <a:ext cx="802081" cy="8020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86668-B1A0-4CDC-8015-F2236E54472C}">
      <dsp:nvSpPr>
        <dsp:cNvPr id="0" name=""/>
        <dsp:cNvSpPr/>
      </dsp:nvSpPr>
      <dsp:spPr>
        <a:xfrm>
          <a:off x="1684370" y="623"/>
          <a:ext cx="4808504" cy="1458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340" tIns="154340" rIns="154340" bIns="15434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Apple smart phone is a high-cost electronic manufacture </a:t>
          </a:r>
          <a:endParaRPr lang="en-US" sz="2500" kern="1200"/>
        </a:p>
      </dsp:txBody>
      <dsp:txXfrm>
        <a:off x="1684370" y="623"/>
        <a:ext cx="4808504" cy="1458329"/>
      </dsp:txXfrm>
    </dsp:sp>
    <dsp:sp modelId="{C06379FA-BBF9-40E9-B4A0-FA1D24F5E770}">
      <dsp:nvSpPr>
        <dsp:cNvPr id="0" name=""/>
        <dsp:cNvSpPr/>
      </dsp:nvSpPr>
      <dsp:spPr>
        <a:xfrm>
          <a:off x="0" y="1823535"/>
          <a:ext cx="6492875" cy="14583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8B450-8A4E-4C1E-9874-3F6038649F0D}">
      <dsp:nvSpPr>
        <dsp:cNvPr id="0" name=""/>
        <dsp:cNvSpPr/>
      </dsp:nvSpPr>
      <dsp:spPr>
        <a:xfrm>
          <a:off x="441144" y="2151659"/>
          <a:ext cx="802081" cy="8020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CC30B7-9A76-4D61-B68D-053E17AB0274}">
      <dsp:nvSpPr>
        <dsp:cNvPr id="0" name=""/>
        <dsp:cNvSpPr/>
      </dsp:nvSpPr>
      <dsp:spPr>
        <a:xfrm>
          <a:off x="1684370" y="1823535"/>
          <a:ext cx="4808504" cy="1458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340" tIns="154340" rIns="154340" bIns="15434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Apple's marketing strategy refers that the brand is minimalist </a:t>
          </a:r>
          <a:endParaRPr lang="en-US" sz="2500" kern="1200"/>
        </a:p>
      </dsp:txBody>
      <dsp:txXfrm>
        <a:off x="1684370" y="1823535"/>
        <a:ext cx="4808504" cy="1458329"/>
      </dsp:txXfrm>
    </dsp:sp>
    <dsp:sp modelId="{1832A4DB-5DEB-4D07-8457-D72B6AFD596A}">
      <dsp:nvSpPr>
        <dsp:cNvPr id="0" name=""/>
        <dsp:cNvSpPr/>
      </dsp:nvSpPr>
      <dsp:spPr>
        <a:xfrm>
          <a:off x="0" y="3646447"/>
          <a:ext cx="6492875" cy="14583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6A80D1-352E-438D-A070-307AF3D18435}">
      <dsp:nvSpPr>
        <dsp:cNvPr id="0" name=""/>
        <dsp:cNvSpPr/>
      </dsp:nvSpPr>
      <dsp:spPr>
        <a:xfrm>
          <a:off x="441144" y="3974571"/>
          <a:ext cx="802081" cy="8020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AB022-D9CB-4B01-8D56-7A0063E6A1FE}">
      <dsp:nvSpPr>
        <dsp:cNvPr id="0" name=""/>
        <dsp:cNvSpPr/>
      </dsp:nvSpPr>
      <dsp:spPr>
        <a:xfrm>
          <a:off x="1684370" y="3646447"/>
          <a:ext cx="4808504" cy="1458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340" tIns="154340" rIns="154340" bIns="15434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Apple has become the world's largest innovative IT firm </a:t>
          </a:r>
          <a:endParaRPr lang="en-US" sz="2500" kern="1200"/>
        </a:p>
      </dsp:txBody>
      <dsp:txXfrm>
        <a:off x="1684370" y="3646447"/>
        <a:ext cx="4808504" cy="14583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BB4E7-D589-C444-9140-37B6C0B667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C36F55-476D-7C4C-92B7-F0CD7D181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34D81-9F9D-CA44-B373-BF8F5A14D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8349C-701E-DB45-99A9-E8384F3A7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1109F-ADAF-E945-9377-25B8E91AE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954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8BC44-1012-C243-A492-47B69B6CF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7F384-7404-7741-9737-FFAEC1AD2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966A7-7553-0C47-8680-8F2950494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F7168D-E643-7048-9D9D-913332F63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6F7E0-014C-EA41-8899-B0FE55BED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218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CD104-A991-C24E-9D5C-5E053C1AC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B6161-A3AA-004A-A9F4-C912CC8D22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DADF5-D1CF-F64A-B8B5-7A30531EC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BD85C-A099-054B-8048-CA3D95488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1A9E8-2274-794B-A18A-F450BEA2A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25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7436F-30ED-B545-87ED-7D8EB7869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64898-2E15-BF47-BCCD-485A120787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522F2-3507-2A44-A387-BF5E78B8D2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E4FE1-6589-734B-90C4-C20BBA656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444EE-2221-7B4A-9AFF-6792574A4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A56065-84F0-2849-A3D4-9A22BB63F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746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36769-DB50-A841-89B9-B832DFAA9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FCE7BF-38C0-144C-8229-7E03DD1C3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33CCBC-449E-8D43-A773-6BB2970A4F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7512B6-02E5-F94B-9978-B6FDDBECF5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CBF858-A36C-F049-8CE7-2E699CBBE1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F4C7D0-7593-EB4C-8A5D-B783C19C1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3BB712-8E89-0B4F-8B56-4D015D6E1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E7AF7C-1E50-CC4E-B95B-2EEF08923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58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75813-A49B-7747-B8A0-2CC47DE74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586F94-ED5E-5E43-8EB1-5054B88BD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1EC663-D7A8-E140-A364-F1E1EF3F1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A8EB81-2567-A841-A8E8-1E819E940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440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05353D-1B59-7D4D-A48B-251F581FA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2ABBF9-2011-E54C-9EF5-71989505A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C62394-4319-6044-A32A-A21C9A4B6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913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CB696-D3F3-504B-BE85-2AFF5CDD4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3F50E-7BC1-AE42-A7E4-8E2EE54D6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DB77DC-51C0-154E-BDA7-3ECC999782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1C5D4B-C7D3-1D41-AEC6-77B1A98AB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1D0712-A5A7-A84D-8202-6FEE8133B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4D0A7D-4FE5-F342-87EC-C76CFEF0F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626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AEE4-879D-3C41-917E-170622EC0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F91819-F161-0A4F-B613-86348A587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0C05DA-DAA9-E64E-B25E-81BF8C01E1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5633DD-E95E-3A41-BC2C-1482D09BA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FA1B8B-005A-8145-B0F7-C9AB79885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01-E30F-E047-9780-2ACB9D922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38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C75DC-292C-3643-81C7-33D6EAF05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044092-2F18-044D-8D4D-6D1CC93CAA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6520B-4EBD-514D-A6FE-AF15F78B8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F2942-C635-1840-A3DE-0950189E2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119F0-FFAA-3C40-A0CB-DCD4769EB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13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48FA0C-BD0A-B04F-B236-32A693A3E9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A44C6D-CD23-9849-83A1-ACB6078DB9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A8178-B929-774E-81DA-2397AA4C2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C9AC8-7321-5649-A8B5-38A63661E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C0FFC-BBF2-F74E-9161-6750E5126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150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FC0570-F0AC-2F43-83AF-444FA98A3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2C947D-9793-7147-A525-9112D532D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72C09-A755-5548-8D2D-15A84F4A95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4511-9C40-4849-B061-4055EA5BE4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920C5-2CE3-CA47-B241-610187E81F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141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1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7DD0931-D26B-174C-8742-1503F2A0CB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207062" cy="2304776"/>
          </a:xfrm>
        </p:spPr>
        <p:txBody>
          <a:bodyPr>
            <a:normAutofit fontScale="40000" lnSpcReduction="20000"/>
          </a:bodyPr>
          <a:lstStyle/>
          <a:p>
            <a:r>
              <a:rPr lang="en-GB" sz="5800" dirty="0"/>
              <a:t>Student </a:t>
            </a:r>
            <a:r>
              <a:rPr lang="en-GB" sz="5800" dirty="0" err="1"/>
              <a:t>Name:Valentin</a:t>
            </a:r>
            <a:r>
              <a:rPr lang="en-GB" sz="5800" dirty="0"/>
              <a:t> Victor </a:t>
            </a:r>
            <a:r>
              <a:rPr lang="en-GB" sz="5800" dirty="0" err="1"/>
              <a:t>ZLate</a:t>
            </a:r>
            <a:endParaRPr lang="en-GB" sz="5800" dirty="0"/>
          </a:p>
          <a:p>
            <a:r>
              <a:rPr lang="en-GB" sz="5800" dirty="0"/>
              <a:t> </a:t>
            </a:r>
          </a:p>
          <a:p>
            <a:r>
              <a:rPr lang="en-GB" sz="5800" dirty="0"/>
              <a:t>Student ID:2022008</a:t>
            </a:r>
          </a:p>
          <a:p>
            <a:r>
              <a:rPr lang="en-GB" sz="5800" dirty="0"/>
              <a:t> </a:t>
            </a:r>
          </a:p>
          <a:p>
            <a:r>
              <a:rPr lang="en-GB" sz="5800" dirty="0"/>
              <a:t>Course Name:LCBB5001  Entrepreneurship</a:t>
            </a:r>
          </a:p>
          <a:p>
            <a:r>
              <a:rPr lang="en-GB" sz="5800" dirty="0"/>
              <a:t>Lecturer: Vasilios </a:t>
            </a:r>
            <a:r>
              <a:rPr lang="en-GB" sz="5800" dirty="0" err="1"/>
              <a:t>Tavlaridis</a:t>
            </a:r>
            <a:endParaRPr lang="en-GB" sz="5800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6C19F3-E4B8-8D42-A038-89E02B54F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081" y="188640"/>
            <a:ext cx="6510347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116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AB93B9-808D-A245-A08B-6585CF023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Introduction </a:t>
            </a:r>
            <a:br>
              <a:rPr lang="en-GB" sz="3200" b="1">
                <a:solidFill>
                  <a:srgbClr val="FFFFFF"/>
                </a:solidFill>
              </a:rPr>
            </a:br>
            <a:endParaRPr lang="en-US" sz="3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AFB7-C5AA-6E45-B277-860A4E7BB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175" y="3367481"/>
            <a:ext cx="3695151" cy="2902795"/>
          </a:xfrm>
        </p:spPr>
        <p:txBody>
          <a:bodyPr>
            <a:normAutofit/>
          </a:bodyPr>
          <a:lstStyle/>
          <a:p>
            <a:r>
              <a:rPr lang="en-GB" sz="1800" dirty="0"/>
              <a:t>A business plan is a document that explains a company's core values, </a:t>
            </a:r>
          </a:p>
          <a:p>
            <a:endParaRPr lang="en-GB" sz="1800" dirty="0"/>
          </a:p>
          <a:p>
            <a:r>
              <a:rPr lang="en-GB" sz="1800" dirty="0"/>
              <a:t>market activity, and product portfolio.</a:t>
            </a:r>
          </a:p>
          <a:p>
            <a:r>
              <a:rPr lang="en-GB" sz="1800" dirty="0"/>
              <a:t>goals for the future</a:t>
            </a:r>
          </a:p>
          <a:p>
            <a:r>
              <a:rPr lang="en-GB" sz="1800" dirty="0"/>
              <a:t>goals, as well as a business strategy for achieving them</a:t>
            </a:r>
            <a:endParaRPr lang="en-US" sz="18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F176F3F-6604-1B43-A8E0-72A102F9C6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2102" y="1434439"/>
            <a:ext cx="6903723" cy="386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78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2FEAE-459C-B44C-8444-86015E5A8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Company background </a:t>
            </a:r>
            <a:br>
              <a:rPr lang="en-GB" b="1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F3951-8A92-B541-9755-EBEF2D324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r>
              <a:rPr lang="en-GB" sz="2200" dirty="0"/>
              <a:t>Steve Jobs and Steve Wozniak established Apple Inc on April 1, 1976.</a:t>
            </a:r>
          </a:p>
          <a:p>
            <a:r>
              <a:rPr lang="en-GB" sz="2200" dirty="0"/>
              <a:t>The founders' main goal was to bring something revolutionary to the world.</a:t>
            </a:r>
          </a:p>
          <a:p>
            <a:r>
              <a:rPr lang="en-GB" sz="2200" dirty="0"/>
              <a:t>Apple is regarded as the most forward-thinking company.</a:t>
            </a:r>
          </a:p>
          <a:p>
            <a:r>
              <a:rPr lang="en-GB" sz="2200" dirty="0"/>
              <a:t>Steve Jobs wanted to build a new computer line.</a:t>
            </a:r>
            <a:endParaRPr lang="en-US" sz="2200" dirty="0"/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A4CA886A-BB50-DE4F-8A6E-EA579624A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782" y="2148524"/>
            <a:ext cx="5268025" cy="4578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268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29832-585A-A14B-A98D-445DF502A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Gross trade of Apple in 2021</a:t>
            </a:r>
            <a:br>
              <a:rPr lang="en-GB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898FFD-5DD1-194B-B053-FD68E7C70A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4" r="4" b="750"/>
          <a:stretch/>
        </p:blipFill>
        <p:spPr bwMode="auto">
          <a:xfrm>
            <a:off x="841248" y="2516777"/>
            <a:ext cx="6236208" cy="366018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23CF8-292A-1E47-A0AF-35A7406F9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7" y="2516777"/>
            <a:ext cx="4520235" cy="3993752"/>
          </a:xfrm>
        </p:spPr>
        <p:txBody>
          <a:bodyPr anchor="ctr">
            <a:normAutofit/>
          </a:bodyPr>
          <a:lstStyle/>
          <a:p>
            <a:r>
              <a:rPr lang="en-GB" sz="1800" dirty="0"/>
              <a:t>Apple Inc. is a multinational technology company specialising in electronics, software, and other computer devices based in the United States.</a:t>
            </a:r>
          </a:p>
          <a:p>
            <a:r>
              <a:rPr lang="en-GB" sz="1800" dirty="0"/>
              <a:t>According to its revenue of $365.8 billion in 2021, Apple is the largest tech company.</a:t>
            </a:r>
          </a:p>
          <a:p>
            <a:r>
              <a:rPr lang="en-GB" sz="1800" dirty="0"/>
              <a:t>iPhone, </a:t>
            </a:r>
            <a:r>
              <a:rPr lang="en-GB" sz="1800" dirty="0" err="1"/>
              <a:t>Macbook</a:t>
            </a:r>
            <a:r>
              <a:rPr lang="en-GB" sz="1800" dirty="0"/>
              <a:t>, and iPod are among the company's innovative products.</a:t>
            </a:r>
          </a:p>
          <a:p>
            <a:r>
              <a:rPr lang="en-GB" sz="1800" dirty="0"/>
              <a:t>Apple creates and develops its own software for all of its devices.</a:t>
            </a:r>
            <a:endParaRPr lang="en-US" sz="1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4142315-CB69-A243-9049-727C0B8B8752}"/>
              </a:ext>
            </a:extLst>
          </p:cNvPr>
          <p:cNvSpPr/>
          <p:nvPr/>
        </p:nvSpPr>
        <p:spPr>
          <a:xfrm>
            <a:off x="1839166" y="6087211"/>
            <a:ext cx="3057247" cy="4576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reuters.com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857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D0453B-6D94-0D40-9F18-D0A68CA1A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310" y="498423"/>
            <a:ext cx="4008997" cy="510540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SWOT Analysis of Apple 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Strengths</a:t>
            </a:r>
            <a:r>
              <a:rPr lang="en-GB" sz="4000" dirty="0"/>
              <a:t> </a:t>
            </a:r>
            <a:br>
              <a:rPr lang="en-US" sz="4000" dirty="0"/>
            </a:br>
            <a:br>
              <a:rPr lang="en-GB" sz="4000" b="1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19B2A3-2EEC-5391-2425-2D70D6CE70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4056463"/>
              </p:ext>
            </p:extLst>
          </p:nvPr>
        </p:nvGraphicFramePr>
        <p:xfrm>
          <a:off x="5010150" y="685800"/>
          <a:ext cx="6956563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140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ED3342-6FE4-2B46-A18B-F8B49A036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Weaknesses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A5786C-6302-8745-E247-B17C082EFE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322967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7019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5A1E18-226C-624F-B83C-A6E65CE6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Opportunities </a:t>
            </a:r>
            <a:br>
              <a:rPr lang="en-GB" sz="3400">
                <a:solidFill>
                  <a:srgbClr val="FFFFFF"/>
                </a:solidFill>
              </a:rPr>
            </a:br>
            <a:endParaRPr lang="en-US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8145FD-307F-43E6-FA23-305E88385C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844250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1345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5D9B81-642E-054F-B40B-1F29F806F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Threats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2CB209-86EB-D405-4174-E2F7C58B21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609300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6958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18F103-3531-C448-859B-F89C3BBD7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310" y="41223"/>
            <a:ext cx="4134795" cy="510540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PESTLE analysis of Apple </a:t>
            </a:r>
            <a:br>
              <a:rPr lang="en-GB" sz="4000" b="1" dirty="0">
                <a:solidFill>
                  <a:srgbClr val="FFFFFF"/>
                </a:solidFill>
              </a:rPr>
            </a:br>
            <a:br>
              <a:rPr lang="en-GB" sz="4000" b="1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Political 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A2B72B-3BAB-3DF7-4C31-EAD8D6D577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379500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4745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7A8EF3-9D8C-B147-82C1-3C5CC458E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Economical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5813C7-6CA3-B90C-87D9-94B9528E2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6313460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8672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A3E964-ED83-0E4D-97B1-9C790C32A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Social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0B6C3B-A6C4-DEE9-1F86-489318B98E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281360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0109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3416CE-F098-C14D-8B1E-A7A0E8F06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686" y="187960"/>
            <a:ext cx="3761088" cy="2455849"/>
          </a:xfrm>
        </p:spPr>
        <p:txBody>
          <a:bodyPr>
            <a:normAutofit/>
          </a:bodyPr>
          <a:lstStyle/>
          <a:p>
            <a:pPr algn="ctr"/>
            <a:r>
              <a:rPr lang="en-GB" sz="3700">
                <a:solidFill>
                  <a:srgbClr val="FFFFFF"/>
                </a:solidFill>
              </a:rPr>
              <a:t>Explain the target market strategies</a:t>
            </a:r>
            <a:endParaRPr lang="en-US" sz="37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192CFE-F38D-046C-5A20-9F0AFF75DF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707275"/>
              </p:ext>
            </p:extLst>
          </p:nvPr>
        </p:nvGraphicFramePr>
        <p:xfrm>
          <a:off x="5371146" y="223838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9CEA6D70-EB7D-2E4E-95E3-E176AC4F758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118" y="2664619"/>
            <a:ext cx="5305028" cy="3457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5D6B9A4-F617-E04B-9145-1CE5855C1F40}"/>
              </a:ext>
            </a:extLst>
          </p:cNvPr>
          <p:cNvSpPr/>
          <p:nvPr/>
        </p:nvSpPr>
        <p:spPr>
          <a:xfrm>
            <a:off x="1158175" y="6261407"/>
            <a:ext cx="2467342" cy="4576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ft.com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130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9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1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C980B-203A-8A43-9B2A-51F8C3C73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Apple evolution in 18 years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73A910-B00F-554F-8D13-3701F54C23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58" r="8454" b="-2"/>
          <a:stretch/>
        </p:blipFill>
        <p:spPr bwMode="auto">
          <a:xfrm>
            <a:off x="469391" y="2386584"/>
            <a:ext cx="6885565" cy="404130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25003-7066-B14F-92F7-F830CE61E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4479500" cy="3911116"/>
          </a:xfrm>
        </p:spPr>
        <p:txBody>
          <a:bodyPr anchor="ctr">
            <a:normAutofit/>
          </a:bodyPr>
          <a:lstStyle/>
          <a:p>
            <a:r>
              <a:rPr lang="en-GB" sz="1700" dirty="0"/>
              <a:t>Despite high prices and other factors, the majority of customers are repeat customers who purchase each product shortly after it is launched (</a:t>
            </a:r>
            <a:r>
              <a:rPr lang="en-GB" sz="1700" dirty="0" err="1"/>
              <a:t>Terentii</a:t>
            </a:r>
            <a:r>
              <a:rPr lang="en-GB" sz="1700" dirty="0"/>
              <a:t> et al., 2018, p.122). This is the magic of the company's cutting-edge marketing and business strategy, which makes the brand approachable. Apple, according to media and business analysts, does not sell products; instead, it sells brand prepositions that help to boost the company's value.</a:t>
            </a:r>
            <a:endParaRPr lang="en-US" sz="17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22F0CF-DD67-BF4D-B0B0-AB214E9E8913}"/>
              </a:ext>
            </a:extLst>
          </p:cNvPr>
          <p:cNvSpPr/>
          <p:nvPr/>
        </p:nvSpPr>
        <p:spPr>
          <a:xfrm>
            <a:off x="2178131" y="6256741"/>
            <a:ext cx="2826415" cy="4576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cnbc.com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540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5ADDFE1-D1CF-47D6-A56D-A1DFD8329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67430-C27A-8246-94E9-25791C6D9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Apple’s Shares in 2018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F33A3-4B8C-024A-B46B-C4E634EEAC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6777"/>
            <a:ext cx="5015484" cy="3660185"/>
          </a:xfrm>
        </p:spPr>
        <p:txBody>
          <a:bodyPr>
            <a:normAutofit/>
          </a:bodyPr>
          <a:lstStyle/>
          <a:p>
            <a:r>
              <a:rPr lang="en-GB" sz="2000" dirty="0"/>
              <a:t>Analysis of the company's various financial resources used to expand the business</a:t>
            </a:r>
          </a:p>
          <a:p>
            <a:r>
              <a:rPr lang="en-GB" sz="2000" dirty="0"/>
              <a:t>The capital framework is a simple measurement of how the company uses equity and debt to finance and operate costs. In 2019, the total stakeholder market share of Apple smartphones is $96.5 billion. The common stake is worth $43.4 billion per valuation, and the rest is paid capital. The remaining $53.7 billion comes from $639 million in earnings from other comprehensive income (</a:t>
            </a:r>
            <a:r>
              <a:rPr lang="en-GB" sz="2000" dirty="0" err="1"/>
              <a:t>Apple.com</a:t>
            </a:r>
            <a:r>
              <a:rPr lang="en-GB" sz="2000" dirty="0"/>
              <a:t>, 2022).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92239F-6797-6544-BDB0-19E85810E99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r="3741" b="3"/>
          <a:stretch/>
        </p:blipFill>
        <p:spPr bwMode="auto">
          <a:xfrm>
            <a:off x="6338316" y="2516777"/>
            <a:ext cx="5015484" cy="3660185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9E1A8A0-6CA4-E94C-9744-7829FED60AF3}"/>
              </a:ext>
            </a:extLst>
          </p:cNvPr>
          <p:cNvSpPr/>
          <p:nvPr/>
        </p:nvSpPr>
        <p:spPr>
          <a:xfrm>
            <a:off x="7477734" y="6176962"/>
            <a:ext cx="2736647" cy="4576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Bbc.com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743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1336</TotalTime>
  <Words>750</Words>
  <Application>Microsoft Macintosh PowerPoint</Application>
  <PresentationFormat>Widescreen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Introduction  </vt:lpstr>
      <vt:lpstr>Company background  </vt:lpstr>
      <vt:lpstr>Gross trade of Apple in 2021 </vt:lpstr>
      <vt:lpstr>SWOT Analysis of Apple   Strengths   </vt:lpstr>
      <vt:lpstr>Weaknesses  </vt:lpstr>
      <vt:lpstr>Opportunities  </vt:lpstr>
      <vt:lpstr>Threats  </vt:lpstr>
      <vt:lpstr>PESTLE analysis of Apple   Political  </vt:lpstr>
      <vt:lpstr>Economical  </vt:lpstr>
      <vt:lpstr>Social  </vt:lpstr>
      <vt:lpstr>Explain the target market strategies</vt:lpstr>
      <vt:lpstr>Apple evolution in 18 years</vt:lpstr>
      <vt:lpstr>Apple’s Shares in 2018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 Zlate (2022008)</dc:creator>
  <cp:lastModifiedBy>Victor Zlate (2022008)</cp:lastModifiedBy>
  <cp:revision>2</cp:revision>
  <dcterms:created xsi:type="dcterms:W3CDTF">2022-03-16T11:10:05Z</dcterms:created>
  <dcterms:modified xsi:type="dcterms:W3CDTF">2022-03-28T07:49:10Z</dcterms:modified>
</cp:coreProperties>
</file>