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6" r:id="rId1"/>
  </p:sldMasterIdLst>
  <p:notesMasterIdLst>
    <p:notesMasterId r:id="rId18"/>
  </p:notesMasterIdLst>
  <p:sldIdLst>
    <p:sldId id="256" r:id="rId2"/>
    <p:sldId id="258" r:id="rId3"/>
    <p:sldId id="260" r:id="rId4"/>
    <p:sldId id="264" r:id="rId5"/>
    <p:sldId id="279" r:id="rId6"/>
    <p:sldId id="268" r:id="rId7"/>
    <p:sldId id="270" r:id="rId8"/>
    <p:sldId id="271" r:id="rId9"/>
    <p:sldId id="272" r:id="rId10"/>
    <p:sldId id="273" r:id="rId11"/>
    <p:sldId id="274" r:id="rId12"/>
    <p:sldId id="275" r:id="rId13"/>
    <p:sldId id="280" r:id="rId14"/>
    <p:sldId id="276" r:id="rId15"/>
    <p:sldId id="277" r:id="rId16"/>
    <p:sldId id="278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42CA65A-A7C0-40D3-9B46-164F969E607F}" v="145" dt="2021-11-18T16:51:08.59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279" autoAdjust="0"/>
    <p:restoredTop sz="84615" autoAdjust="0"/>
  </p:normalViewPr>
  <p:slideViewPr>
    <p:cSldViewPr snapToGrid="0">
      <p:cViewPr varScale="1">
        <p:scale>
          <a:sx n="56" d="100"/>
          <a:sy n="56" d="100"/>
        </p:scale>
        <p:origin x="90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6/11/relationships/changesInfo" Target="changesInfos/changesInfo1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iana Stoyanova" userId="defab524a536a90b" providerId="LiveId" clId="{F42CA65A-A7C0-40D3-9B46-164F969E607F}"/>
    <pc:docChg chg="undo custSel addSld delSld modSld sldOrd">
      <pc:chgData name="Diana Stoyanova" userId="defab524a536a90b" providerId="LiveId" clId="{F42CA65A-A7C0-40D3-9B46-164F969E607F}" dt="2021-11-18T16:51:10.278" v="3840" actId="20577"/>
      <pc:docMkLst>
        <pc:docMk/>
      </pc:docMkLst>
      <pc:sldChg chg="addSp delSp modSp new mod setBg modClrScheme setClrOvrMap delDesignElem chgLayout modNotesTx">
        <pc:chgData name="Diana Stoyanova" userId="defab524a536a90b" providerId="LiveId" clId="{F42CA65A-A7C0-40D3-9B46-164F969E607F}" dt="2021-11-13T15:30:34.051" v="3381" actId="20577"/>
        <pc:sldMkLst>
          <pc:docMk/>
          <pc:sldMk cId="1363647800" sldId="256"/>
        </pc:sldMkLst>
        <pc:spChg chg="del">
          <ac:chgData name="Diana Stoyanova" userId="defab524a536a90b" providerId="LiveId" clId="{F42CA65A-A7C0-40D3-9B46-164F969E607F}" dt="2021-10-28T14:16:18.707" v="1"/>
          <ac:spMkLst>
            <pc:docMk/>
            <pc:sldMk cId="1363647800" sldId="256"/>
            <ac:spMk id="2" creationId="{FF763907-E542-4364-A1A3-EA5EF2C2022A}"/>
          </ac:spMkLst>
        </pc:spChg>
        <pc:spChg chg="mod ord">
          <ac:chgData name="Diana Stoyanova" userId="defab524a536a90b" providerId="LiveId" clId="{F42CA65A-A7C0-40D3-9B46-164F969E607F}" dt="2021-10-28T15:52:45.042" v="791" actId="27636"/>
          <ac:spMkLst>
            <pc:docMk/>
            <pc:sldMk cId="1363647800" sldId="256"/>
            <ac:spMk id="3" creationId="{E0F672D5-5192-4052-A1A3-19D51768D49F}"/>
          </ac:spMkLst>
        </pc:spChg>
        <pc:spChg chg="add del mod ord">
          <ac:chgData name="Diana Stoyanova" userId="defab524a536a90b" providerId="LiveId" clId="{F42CA65A-A7C0-40D3-9B46-164F969E607F}" dt="2021-10-28T15:51:52.540" v="780"/>
          <ac:spMkLst>
            <pc:docMk/>
            <pc:sldMk cId="1363647800" sldId="256"/>
            <ac:spMk id="4" creationId="{8C7CF643-397E-481B-B922-0EF286D6DA31}"/>
          </ac:spMkLst>
        </pc:spChg>
        <pc:spChg chg="add mod">
          <ac:chgData name="Diana Stoyanova" userId="defab524a536a90b" providerId="LiveId" clId="{F42CA65A-A7C0-40D3-9B46-164F969E607F}" dt="2021-10-28T15:52:51.690" v="792" actId="255"/>
          <ac:spMkLst>
            <pc:docMk/>
            <pc:sldMk cId="1363647800" sldId="256"/>
            <ac:spMk id="7" creationId="{D038C5A7-C8DF-4A84-B2FB-C71D2DEAB0BF}"/>
          </ac:spMkLst>
        </pc:spChg>
        <pc:spChg chg="add del">
          <ac:chgData name="Diana Stoyanova" userId="defab524a536a90b" providerId="LiveId" clId="{F42CA65A-A7C0-40D3-9B46-164F969E607F}" dt="2021-10-28T14:18:01.674" v="21" actId="26606"/>
          <ac:spMkLst>
            <pc:docMk/>
            <pc:sldMk cId="1363647800" sldId="256"/>
            <ac:spMk id="11" creationId="{E91DC736-0EF8-4F87-9146-EBF1D2EE4D3D}"/>
          </ac:spMkLst>
        </pc:spChg>
        <pc:spChg chg="add del">
          <ac:chgData name="Diana Stoyanova" userId="defab524a536a90b" providerId="LiveId" clId="{F42CA65A-A7C0-40D3-9B46-164F969E607F}" dt="2021-10-28T14:18:01.674" v="21" actId="26606"/>
          <ac:spMkLst>
            <pc:docMk/>
            <pc:sldMk cId="1363647800" sldId="256"/>
            <ac:spMk id="13" creationId="{097CD68E-23E3-4007-8847-CD0944C4F7BE}"/>
          </ac:spMkLst>
        </pc:spChg>
        <pc:spChg chg="add del">
          <ac:chgData name="Diana Stoyanova" userId="defab524a536a90b" providerId="LiveId" clId="{F42CA65A-A7C0-40D3-9B46-164F969E607F}" dt="2021-10-28T14:18:01.674" v="21" actId="26606"/>
          <ac:spMkLst>
            <pc:docMk/>
            <pc:sldMk cId="1363647800" sldId="256"/>
            <ac:spMk id="15" creationId="{AF2F604E-43BE-4DC3-B983-E071523364F8}"/>
          </ac:spMkLst>
        </pc:spChg>
        <pc:spChg chg="add del">
          <ac:chgData name="Diana Stoyanova" userId="defab524a536a90b" providerId="LiveId" clId="{F42CA65A-A7C0-40D3-9B46-164F969E607F}" dt="2021-10-28T14:18:01.674" v="21" actId="26606"/>
          <ac:spMkLst>
            <pc:docMk/>
            <pc:sldMk cId="1363647800" sldId="256"/>
            <ac:spMk id="17" creationId="{08C9B587-E65E-4B52-B37C-ABEBB6E87928}"/>
          </ac:spMkLst>
        </pc:spChg>
        <pc:spChg chg="add del">
          <ac:chgData name="Diana Stoyanova" userId="defab524a536a90b" providerId="LiveId" clId="{F42CA65A-A7C0-40D3-9B46-164F969E607F}" dt="2021-10-28T14:18:03.322" v="23" actId="26606"/>
          <ac:spMkLst>
            <pc:docMk/>
            <pc:sldMk cId="1363647800" sldId="256"/>
            <ac:spMk id="19" creationId="{71B2258F-86CA-4D4D-8270-BC05FCDEBFB3}"/>
          </ac:spMkLst>
        </pc:spChg>
        <pc:spChg chg="add del">
          <ac:chgData name="Diana Stoyanova" userId="defab524a536a90b" providerId="LiveId" clId="{F42CA65A-A7C0-40D3-9B46-164F969E607F}" dt="2021-10-28T14:18:04.940" v="25" actId="26606"/>
          <ac:spMkLst>
            <pc:docMk/>
            <pc:sldMk cId="1363647800" sldId="256"/>
            <ac:spMk id="21" creationId="{0671A8AE-40A1-4631-A6B8-581AFF065482}"/>
          </ac:spMkLst>
        </pc:spChg>
        <pc:spChg chg="add del">
          <ac:chgData name="Diana Stoyanova" userId="defab524a536a90b" providerId="LiveId" clId="{F42CA65A-A7C0-40D3-9B46-164F969E607F}" dt="2021-10-28T14:18:04.940" v="25" actId="26606"/>
          <ac:spMkLst>
            <pc:docMk/>
            <pc:sldMk cId="1363647800" sldId="256"/>
            <ac:spMk id="22" creationId="{AB58EF07-17C2-48CF-ABB0-EEF1F17CB8F0}"/>
          </ac:spMkLst>
        </pc:spChg>
        <pc:spChg chg="add del">
          <ac:chgData name="Diana Stoyanova" userId="defab524a536a90b" providerId="LiveId" clId="{F42CA65A-A7C0-40D3-9B46-164F969E607F}" dt="2021-10-28T14:18:04.940" v="25" actId="26606"/>
          <ac:spMkLst>
            <pc:docMk/>
            <pc:sldMk cId="1363647800" sldId="256"/>
            <ac:spMk id="23" creationId="{AF2F604E-43BE-4DC3-B983-E071523364F8}"/>
          </ac:spMkLst>
        </pc:spChg>
        <pc:spChg chg="add del">
          <ac:chgData name="Diana Stoyanova" userId="defab524a536a90b" providerId="LiveId" clId="{F42CA65A-A7C0-40D3-9B46-164F969E607F}" dt="2021-10-28T14:18:04.940" v="25" actId="26606"/>
          <ac:spMkLst>
            <pc:docMk/>
            <pc:sldMk cId="1363647800" sldId="256"/>
            <ac:spMk id="24" creationId="{08C9B587-E65E-4B52-B37C-ABEBB6E87928}"/>
          </ac:spMkLst>
        </pc:spChg>
        <pc:spChg chg="add del">
          <ac:chgData name="Diana Stoyanova" userId="defab524a536a90b" providerId="LiveId" clId="{F42CA65A-A7C0-40D3-9B46-164F969E607F}" dt="2021-10-28T14:18:06.634" v="27" actId="26606"/>
          <ac:spMkLst>
            <pc:docMk/>
            <pc:sldMk cId="1363647800" sldId="256"/>
            <ac:spMk id="26" creationId="{E91DC736-0EF8-4F87-9146-EBF1D2EE4D3D}"/>
          </ac:spMkLst>
        </pc:spChg>
        <pc:spChg chg="add del">
          <ac:chgData name="Diana Stoyanova" userId="defab524a536a90b" providerId="LiveId" clId="{F42CA65A-A7C0-40D3-9B46-164F969E607F}" dt="2021-10-28T14:18:06.634" v="27" actId="26606"/>
          <ac:spMkLst>
            <pc:docMk/>
            <pc:sldMk cId="1363647800" sldId="256"/>
            <ac:spMk id="27" creationId="{097CD68E-23E3-4007-8847-CD0944C4F7BE}"/>
          </ac:spMkLst>
        </pc:spChg>
        <pc:spChg chg="add del">
          <ac:chgData name="Diana Stoyanova" userId="defab524a536a90b" providerId="LiveId" clId="{F42CA65A-A7C0-40D3-9B46-164F969E607F}" dt="2021-10-28T14:18:06.634" v="27" actId="26606"/>
          <ac:spMkLst>
            <pc:docMk/>
            <pc:sldMk cId="1363647800" sldId="256"/>
            <ac:spMk id="28" creationId="{AF2F604E-43BE-4DC3-B983-E071523364F8}"/>
          </ac:spMkLst>
        </pc:spChg>
        <pc:spChg chg="add del">
          <ac:chgData name="Diana Stoyanova" userId="defab524a536a90b" providerId="LiveId" clId="{F42CA65A-A7C0-40D3-9B46-164F969E607F}" dt="2021-10-28T14:18:06.634" v="27" actId="26606"/>
          <ac:spMkLst>
            <pc:docMk/>
            <pc:sldMk cId="1363647800" sldId="256"/>
            <ac:spMk id="29" creationId="{08C9B587-E65E-4B52-B37C-ABEBB6E87928}"/>
          </ac:spMkLst>
        </pc:spChg>
        <pc:spChg chg="add del">
          <ac:chgData name="Diana Stoyanova" userId="defab524a536a90b" providerId="LiveId" clId="{F42CA65A-A7C0-40D3-9B46-164F969E607F}" dt="2021-10-28T14:18:16.411" v="29" actId="26606"/>
          <ac:spMkLst>
            <pc:docMk/>
            <pc:sldMk cId="1363647800" sldId="256"/>
            <ac:spMk id="31" creationId="{ECC07320-C2CA-4E29-8481-9D9E143C7788}"/>
          </ac:spMkLst>
        </pc:spChg>
        <pc:spChg chg="add del">
          <ac:chgData name="Diana Stoyanova" userId="defab524a536a90b" providerId="LiveId" clId="{F42CA65A-A7C0-40D3-9B46-164F969E607F}" dt="2021-10-28T14:18:16.411" v="29" actId="26606"/>
          <ac:spMkLst>
            <pc:docMk/>
            <pc:sldMk cId="1363647800" sldId="256"/>
            <ac:spMk id="32" creationId="{178FB36B-5BFE-42CA-BC60-1115E0D95EEC}"/>
          </ac:spMkLst>
        </pc:spChg>
        <pc:spChg chg="add del">
          <ac:chgData name="Diana Stoyanova" userId="defab524a536a90b" providerId="LiveId" clId="{F42CA65A-A7C0-40D3-9B46-164F969E607F}" dt="2021-10-28T14:18:19.508" v="31" actId="26606"/>
          <ac:spMkLst>
            <pc:docMk/>
            <pc:sldMk cId="1363647800" sldId="256"/>
            <ac:spMk id="34" creationId="{E91DC736-0EF8-4F87-9146-EBF1D2EE4D3D}"/>
          </ac:spMkLst>
        </pc:spChg>
        <pc:spChg chg="add del">
          <ac:chgData name="Diana Stoyanova" userId="defab524a536a90b" providerId="LiveId" clId="{F42CA65A-A7C0-40D3-9B46-164F969E607F}" dt="2021-10-28T14:18:19.508" v="31" actId="26606"/>
          <ac:spMkLst>
            <pc:docMk/>
            <pc:sldMk cId="1363647800" sldId="256"/>
            <ac:spMk id="35" creationId="{097CD68E-23E3-4007-8847-CD0944C4F7BE}"/>
          </ac:spMkLst>
        </pc:spChg>
        <pc:spChg chg="add del">
          <ac:chgData name="Diana Stoyanova" userId="defab524a536a90b" providerId="LiveId" clId="{F42CA65A-A7C0-40D3-9B46-164F969E607F}" dt="2021-10-28T14:18:19.508" v="31" actId="26606"/>
          <ac:spMkLst>
            <pc:docMk/>
            <pc:sldMk cId="1363647800" sldId="256"/>
            <ac:spMk id="36" creationId="{AF2F604E-43BE-4DC3-B983-E071523364F8}"/>
          </ac:spMkLst>
        </pc:spChg>
        <pc:spChg chg="add del">
          <ac:chgData name="Diana Stoyanova" userId="defab524a536a90b" providerId="LiveId" clId="{F42CA65A-A7C0-40D3-9B46-164F969E607F}" dt="2021-10-28T14:18:19.508" v="31" actId="26606"/>
          <ac:spMkLst>
            <pc:docMk/>
            <pc:sldMk cId="1363647800" sldId="256"/>
            <ac:spMk id="37" creationId="{08C9B587-E65E-4B52-B37C-ABEBB6E87928}"/>
          </ac:spMkLst>
        </pc:spChg>
        <pc:spChg chg="add del">
          <ac:chgData name="Diana Stoyanova" userId="defab524a536a90b" providerId="LiveId" clId="{F42CA65A-A7C0-40D3-9B46-164F969E607F}" dt="2021-10-28T15:22:56.543" v="664"/>
          <ac:spMkLst>
            <pc:docMk/>
            <pc:sldMk cId="1363647800" sldId="256"/>
            <ac:spMk id="39" creationId="{ECC07320-C2CA-4E29-8481-9D9E143C7788}"/>
          </ac:spMkLst>
        </pc:spChg>
        <pc:spChg chg="add del">
          <ac:chgData name="Diana Stoyanova" userId="defab524a536a90b" providerId="LiveId" clId="{F42CA65A-A7C0-40D3-9B46-164F969E607F}" dt="2021-10-28T15:22:56.543" v="664"/>
          <ac:spMkLst>
            <pc:docMk/>
            <pc:sldMk cId="1363647800" sldId="256"/>
            <ac:spMk id="40" creationId="{178FB36B-5BFE-42CA-BC60-1115E0D95EEC}"/>
          </ac:spMkLst>
        </pc:spChg>
        <pc:picChg chg="add mod">
          <ac:chgData name="Diana Stoyanova" userId="defab524a536a90b" providerId="LiveId" clId="{F42CA65A-A7C0-40D3-9B46-164F969E607F}" dt="2021-10-28T15:50:48.595" v="756" actId="14100"/>
          <ac:picMkLst>
            <pc:docMk/>
            <pc:sldMk cId="1363647800" sldId="256"/>
            <ac:picMk id="6" creationId="{C39C38FC-7B3C-412D-979F-7097118A5E73}"/>
          </ac:picMkLst>
        </pc:picChg>
      </pc:sldChg>
      <pc:sldChg chg="new del">
        <pc:chgData name="Diana Stoyanova" userId="defab524a536a90b" providerId="LiveId" clId="{F42CA65A-A7C0-40D3-9B46-164F969E607F}" dt="2021-10-28T14:29:31.850" v="120" actId="2696"/>
        <pc:sldMkLst>
          <pc:docMk/>
          <pc:sldMk cId="1886457475" sldId="257"/>
        </pc:sldMkLst>
      </pc:sldChg>
      <pc:sldChg chg="modSp new del mod">
        <pc:chgData name="Diana Stoyanova" userId="defab524a536a90b" providerId="LiveId" clId="{F42CA65A-A7C0-40D3-9B46-164F969E607F}" dt="2021-10-28T14:29:06.555" v="117" actId="2696"/>
        <pc:sldMkLst>
          <pc:docMk/>
          <pc:sldMk cId="3740762653" sldId="257"/>
        </pc:sldMkLst>
        <pc:spChg chg="mod">
          <ac:chgData name="Diana Stoyanova" userId="defab524a536a90b" providerId="LiveId" clId="{F42CA65A-A7C0-40D3-9B46-164F969E607F}" dt="2021-10-28T14:26:55.643" v="76" actId="255"/>
          <ac:spMkLst>
            <pc:docMk/>
            <pc:sldMk cId="3740762653" sldId="257"/>
            <ac:spMk id="2" creationId="{11896C03-6646-4B92-9DBC-4559DE29BA84}"/>
          </ac:spMkLst>
        </pc:spChg>
        <pc:spChg chg="mod">
          <ac:chgData name="Diana Stoyanova" userId="defab524a536a90b" providerId="LiveId" clId="{F42CA65A-A7C0-40D3-9B46-164F969E607F}" dt="2021-10-28T14:28:58.445" v="116"/>
          <ac:spMkLst>
            <pc:docMk/>
            <pc:sldMk cId="3740762653" sldId="257"/>
            <ac:spMk id="3" creationId="{3F1CE9BA-074B-4DF3-B9EB-1F5BA91C136E}"/>
          </ac:spMkLst>
        </pc:spChg>
      </pc:sldChg>
      <pc:sldChg chg="addSp delSp modSp new mod setBg delDesignElem chgLayout">
        <pc:chgData name="Diana Stoyanova" userId="defab524a536a90b" providerId="LiveId" clId="{F42CA65A-A7C0-40D3-9B46-164F969E607F}" dt="2021-11-18T16:13:04.465" v="3477" actId="27636"/>
        <pc:sldMkLst>
          <pc:docMk/>
          <pc:sldMk cId="3679218789" sldId="258"/>
        </pc:sldMkLst>
        <pc:spChg chg="mod ord">
          <ac:chgData name="Diana Stoyanova" userId="defab524a536a90b" providerId="LiveId" clId="{F42CA65A-A7C0-40D3-9B46-164F969E607F}" dt="2021-11-18T16:12:31.788" v="3415" actId="27636"/>
          <ac:spMkLst>
            <pc:docMk/>
            <pc:sldMk cId="3679218789" sldId="258"/>
            <ac:spMk id="2" creationId="{F2408A52-8BC0-469D-9CD4-EBDB44A91474}"/>
          </ac:spMkLst>
        </pc:spChg>
        <pc:spChg chg="mod ord">
          <ac:chgData name="Diana Stoyanova" userId="defab524a536a90b" providerId="LiveId" clId="{F42CA65A-A7C0-40D3-9B46-164F969E607F}" dt="2021-11-18T16:13:04.465" v="3477" actId="27636"/>
          <ac:spMkLst>
            <pc:docMk/>
            <pc:sldMk cId="3679218789" sldId="258"/>
            <ac:spMk id="3" creationId="{E69B99ED-878C-4B73-AFEC-44E00E3F67F1}"/>
          </ac:spMkLst>
        </pc:spChg>
        <pc:spChg chg="del">
          <ac:chgData name="Diana Stoyanova" userId="defab524a536a90b" providerId="LiveId" clId="{F42CA65A-A7C0-40D3-9B46-164F969E607F}" dt="2021-10-28T14:30:02.229" v="135" actId="931"/>
          <ac:spMkLst>
            <pc:docMk/>
            <pc:sldMk cId="3679218789" sldId="258"/>
            <ac:spMk id="4" creationId="{47D1646C-F826-4BCC-BD10-82B38E7FC45B}"/>
          </ac:spMkLst>
        </pc:spChg>
        <pc:spChg chg="add del mod">
          <ac:chgData name="Diana Stoyanova" userId="defab524a536a90b" providerId="LiveId" clId="{F42CA65A-A7C0-40D3-9B46-164F969E607F}" dt="2021-10-28T15:43:59.082" v="715" actId="6264"/>
          <ac:spMkLst>
            <pc:docMk/>
            <pc:sldMk cId="3679218789" sldId="258"/>
            <ac:spMk id="7" creationId="{316114D8-A73E-49F4-973A-F6521CB67615}"/>
          </ac:spMkLst>
        </pc:spChg>
        <pc:spChg chg="add del mod">
          <ac:chgData name="Diana Stoyanova" userId="defab524a536a90b" providerId="LiveId" clId="{F42CA65A-A7C0-40D3-9B46-164F969E607F}" dt="2021-10-28T15:43:59.082" v="715" actId="6264"/>
          <ac:spMkLst>
            <pc:docMk/>
            <pc:sldMk cId="3679218789" sldId="258"/>
            <ac:spMk id="8" creationId="{63B125A5-2FCA-4801-99E2-076C92D8816F}"/>
          </ac:spMkLst>
        </pc:spChg>
        <pc:spChg chg="add del mod">
          <ac:chgData name="Diana Stoyanova" userId="defab524a536a90b" providerId="LiveId" clId="{F42CA65A-A7C0-40D3-9B46-164F969E607F}" dt="2021-10-28T15:43:59.082" v="715" actId="6264"/>
          <ac:spMkLst>
            <pc:docMk/>
            <pc:sldMk cId="3679218789" sldId="258"/>
            <ac:spMk id="9" creationId="{CA44F56D-9B86-4E5D-A1F8-53450FF69568}"/>
          </ac:spMkLst>
        </pc:spChg>
        <pc:spChg chg="add del mod">
          <ac:chgData name="Diana Stoyanova" userId="defab524a536a90b" providerId="LiveId" clId="{F42CA65A-A7C0-40D3-9B46-164F969E607F}" dt="2021-10-28T15:45:16.985" v="718" actId="6264"/>
          <ac:spMkLst>
            <pc:docMk/>
            <pc:sldMk cId="3679218789" sldId="258"/>
            <ac:spMk id="10" creationId="{45E74AFD-DF9D-4F59-B3DC-B093CB522CA5}"/>
          </ac:spMkLst>
        </pc:spChg>
        <pc:spChg chg="add del">
          <ac:chgData name="Diana Stoyanova" userId="defab524a536a90b" providerId="LiveId" clId="{F42CA65A-A7C0-40D3-9B46-164F969E607F}" dt="2021-10-28T15:47:16.182" v="722" actId="26606"/>
          <ac:spMkLst>
            <pc:docMk/>
            <pc:sldMk cId="3679218789" sldId="258"/>
            <ac:spMk id="12" creationId="{F13C74B1-5B17-4795-BED0-7140497B445A}"/>
          </ac:spMkLst>
        </pc:spChg>
        <pc:spChg chg="add del">
          <ac:chgData name="Diana Stoyanova" userId="defab524a536a90b" providerId="LiveId" clId="{F42CA65A-A7C0-40D3-9B46-164F969E607F}" dt="2021-10-28T15:47:16.182" v="722" actId="26606"/>
          <ac:spMkLst>
            <pc:docMk/>
            <pc:sldMk cId="3679218789" sldId="258"/>
            <ac:spMk id="13" creationId="{D4974D33-8DC5-464E-8C6D-BE58F0669C17}"/>
          </ac:spMkLst>
        </pc:spChg>
        <pc:spChg chg="add del">
          <ac:chgData name="Diana Stoyanova" userId="defab524a536a90b" providerId="LiveId" clId="{F42CA65A-A7C0-40D3-9B46-164F969E607F}" dt="2021-10-28T15:48:04.974" v="730" actId="26606"/>
          <ac:spMkLst>
            <pc:docMk/>
            <pc:sldMk cId="3679218789" sldId="258"/>
            <ac:spMk id="14" creationId="{04812C46-200A-4DEB-A05E-3ED6C68C2387}"/>
          </ac:spMkLst>
        </pc:spChg>
        <pc:spChg chg="add del">
          <ac:chgData name="Diana Stoyanova" userId="defab524a536a90b" providerId="LiveId" clId="{F42CA65A-A7C0-40D3-9B46-164F969E607F}" dt="2021-10-28T15:48:04.974" v="730" actId="26606"/>
          <ac:spMkLst>
            <pc:docMk/>
            <pc:sldMk cId="3679218789" sldId="258"/>
            <ac:spMk id="15" creationId="{D1EA859B-E555-4109-94F3-6700E046E008}"/>
          </ac:spMkLst>
        </pc:spChg>
        <pc:spChg chg="add del">
          <ac:chgData name="Diana Stoyanova" userId="defab524a536a90b" providerId="LiveId" clId="{F42CA65A-A7C0-40D3-9B46-164F969E607F}" dt="2021-10-28T15:48:53.413" v="740" actId="26606"/>
          <ac:spMkLst>
            <pc:docMk/>
            <pc:sldMk cId="3679218789" sldId="258"/>
            <ac:spMk id="17" creationId="{D4974D33-8DC5-464E-8C6D-BE58F0669C17}"/>
          </ac:spMkLst>
        </pc:spChg>
        <pc:spChg chg="add del">
          <ac:chgData name="Diana Stoyanova" userId="defab524a536a90b" providerId="LiveId" clId="{F42CA65A-A7C0-40D3-9B46-164F969E607F}" dt="2021-10-28T15:48:53.413" v="740" actId="26606"/>
          <ac:spMkLst>
            <pc:docMk/>
            <pc:sldMk cId="3679218789" sldId="258"/>
            <ac:spMk id="20" creationId="{F13C74B1-5B17-4795-BED0-7140497B445A}"/>
          </ac:spMkLst>
        </pc:spChg>
        <pc:spChg chg="add del mod">
          <ac:chgData name="Diana Stoyanova" userId="defab524a536a90b" providerId="LiveId" clId="{F42CA65A-A7C0-40D3-9B46-164F969E607F}" dt="2021-10-28T15:45:16.985" v="718" actId="6264"/>
          <ac:spMkLst>
            <pc:docMk/>
            <pc:sldMk cId="3679218789" sldId="258"/>
            <ac:spMk id="22" creationId="{D353F3BA-E61E-4354-AE0D-0281C3A6218C}"/>
          </ac:spMkLst>
        </pc:spChg>
        <pc:spChg chg="add del mod">
          <ac:chgData name="Diana Stoyanova" userId="defab524a536a90b" providerId="LiveId" clId="{F42CA65A-A7C0-40D3-9B46-164F969E607F}" dt="2021-10-28T15:45:16.985" v="718" actId="6264"/>
          <ac:spMkLst>
            <pc:docMk/>
            <pc:sldMk cId="3679218789" sldId="258"/>
            <ac:spMk id="24" creationId="{339319C4-6313-452B-BF45-21A7D8ED34D6}"/>
          </ac:spMkLst>
        </pc:spChg>
        <pc:spChg chg="add">
          <ac:chgData name="Diana Stoyanova" userId="defab524a536a90b" providerId="LiveId" clId="{F42CA65A-A7C0-40D3-9B46-164F969E607F}" dt="2021-10-28T15:48:53.413" v="740" actId="26606"/>
          <ac:spMkLst>
            <pc:docMk/>
            <pc:sldMk cId="3679218789" sldId="258"/>
            <ac:spMk id="26" creationId="{99192C51-B764-4A9B-9587-5EF8B628B8D9}"/>
          </ac:spMkLst>
        </pc:spChg>
        <pc:spChg chg="add del">
          <ac:chgData name="Diana Stoyanova" userId="defab524a536a90b" providerId="LiveId" clId="{F42CA65A-A7C0-40D3-9B46-164F969E607F}" dt="2021-10-28T15:42:06.922" v="700" actId="26606"/>
          <ac:spMkLst>
            <pc:docMk/>
            <pc:sldMk cId="3679218789" sldId="258"/>
            <ac:spMk id="27" creationId="{3F088236-D655-4F88-B238-E16762358025}"/>
          </ac:spMkLst>
        </pc:spChg>
        <pc:spChg chg="add del">
          <ac:chgData name="Diana Stoyanova" userId="defab524a536a90b" providerId="LiveId" clId="{F42CA65A-A7C0-40D3-9B46-164F969E607F}" dt="2021-10-28T15:42:06.922" v="700" actId="26606"/>
          <ac:spMkLst>
            <pc:docMk/>
            <pc:sldMk cId="3679218789" sldId="258"/>
            <ac:spMk id="29" creationId="{3DAC0C92-199E-475C-9390-119A9B027276}"/>
          </ac:spMkLst>
        </pc:spChg>
        <pc:spChg chg="add del">
          <ac:chgData name="Diana Stoyanova" userId="defab524a536a90b" providerId="LiveId" clId="{F42CA65A-A7C0-40D3-9B46-164F969E607F}" dt="2021-10-28T15:42:06.922" v="700" actId="26606"/>
          <ac:spMkLst>
            <pc:docMk/>
            <pc:sldMk cId="3679218789" sldId="258"/>
            <ac:spMk id="31" creationId="{C4CFB339-0ED8-4FE2-9EF1-6D1375B8499B}"/>
          </ac:spMkLst>
        </pc:spChg>
        <pc:spChg chg="add del">
          <ac:chgData name="Diana Stoyanova" userId="defab524a536a90b" providerId="LiveId" clId="{F42CA65A-A7C0-40D3-9B46-164F969E607F}" dt="2021-10-28T15:42:06.922" v="700" actId="26606"/>
          <ac:spMkLst>
            <pc:docMk/>
            <pc:sldMk cId="3679218789" sldId="258"/>
            <ac:spMk id="33" creationId="{31896C80-2069-4431-9C19-83B913734490}"/>
          </ac:spMkLst>
        </pc:spChg>
        <pc:spChg chg="add del">
          <ac:chgData name="Diana Stoyanova" userId="defab524a536a90b" providerId="LiveId" clId="{F42CA65A-A7C0-40D3-9B46-164F969E607F}" dt="2021-10-28T15:42:06.922" v="700" actId="26606"/>
          <ac:spMkLst>
            <pc:docMk/>
            <pc:sldMk cId="3679218789" sldId="258"/>
            <ac:spMk id="35" creationId="{BF120A21-0841-4823-B0C4-28AEBCEF9B78}"/>
          </ac:spMkLst>
        </pc:spChg>
        <pc:spChg chg="add del">
          <ac:chgData name="Diana Stoyanova" userId="defab524a536a90b" providerId="LiveId" clId="{F42CA65A-A7C0-40D3-9B46-164F969E607F}" dt="2021-10-28T15:42:06.922" v="700" actId="26606"/>
          <ac:spMkLst>
            <pc:docMk/>
            <pc:sldMk cId="3679218789" sldId="258"/>
            <ac:spMk id="37" creationId="{DBB05BAE-BBD3-4289-899F-A6851503C6B0}"/>
          </ac:spMkLst>
        </pc:spChg>
        <pc:spChg chg="add del">
          <ac:chgData name="Diana Stoyanova" userId="defab524a536a90b" providerId="LiveId" clId="{F42CA65A-A7C0-40D3-9B46-164F969E607F}" dt="2021-10-28T15:42:06.922" v="700" actId="26606"/>
          <ac:spMkLst>
            <pc:docMk/>
            <pc:sldMk cId="3679218789" sldId="258"/>
            <ac:spMk id="39" creationId="{9874D11C-36F5-4BBE-A490-019A54E953B0}"/>
          </ac:spMkLst>
        </pc:spChg>
        <pc:spChg chg="add del">
          <ac:chgData name="Diana Stoyanova" userId="defab524a536a90b" providerId="LiveId" clId="{F42CA65A-A7C0-40D3-9B46-164F969E607F}" dt="2021-10-28T15:43:59.082" v="715" actId="6264"/>
          <ac:spMkLst>
            <pc:docMk/>
            <pc:sldMk cId="3679218789" sldId="258"/>
            <ac:spMk id="90" creationId="{3F088236-D655-4F88-B238-E16762358025}"/>
          </ac:spMkLst>
        </pc:spChg>
        <pc:spChg chg="add del">
          <ac:chgData name="Diana Stoyanova" userId="defab524a536a90b" providerId="LiveId" clId="{F42CA65A-A7C0-40D3-9B46-164F969E607F}" dt="2021-10-28T15:43:59.082" v="715" actId="6264"/>
          <ac:spMkLst>
            <pc:docMk/>
            <pc:sldMk cId="3679218789" sldId="258"/>
            <ac:spMk id="92" creationId="{3DAC0C92-199E-475C-9390-119A9B027276}"/>
          </ac:spMkLst>
        </pc:spChg>
        <pc:spChg chg="add del">
          <ac:chgData name="Diana Stoyanova" userId="defab524a536a90b" providerId="LiveId" clId="{F42CA65A-A7C0-40D3-9B46-164F969E607F}" dt="2021-10-28T15:43:59.082" v="715" actId="6264"/>
          <ac:spMkLst>
            <pc:docMk/>
            <pc:sldMk cId="3679218789" sldId="258"/>
            <ac:spMk id="94" creationId="{C4CFB339-0ED8-4FE2-9EF1-6D1375B8499B}"/>
          </ac:spMkLst>
        </pc:spChg>
        <pc:spChg chg="add del">
          <ac:chgData name="Diana Stoyanova" userId="defab524a536a90b" providerId="LiveId" clId="{F42CA65A-A7C0-40D3-9B46-164F969E607F}" dt="2021-10-28T15:43:59.082" v="715" actId="6264"/>
          <ac:spMkLst>
            <pc:docMk/>
            <pc:sldMk cId="3679218789" sldId="258"/>
            <ac:spMk id="96" creationId="{31896C80-2069-4431-9C19-83B913734490}"/>
          </ac:spMkLst>
        </pc:spChg>
        <pc:spChg chg="add del">
          <ac:chgData name="Diana Stoyanova" userId="defab524a536a90b" providerId="LiveId" clId="{F42CA65A-A7C0-40D3-9B46-164F969E607F}" dt="2021-10-28T15:43:59.082" v="715" actId="6264"/>
          <ac:spMkLst>
            <pc:docMk/>
            <pc:sldMk cId="3679218789" sldId="258"/>
            <ac:spMk id="98" creationId="{BF120A21-0841-4823-B0C4-28AEBCEF9B78}"/>
          </ac:spMkLst>
        </pc:spChg>
        <pc:spChg chg="add del">
          <ac:chgData name="Diana Stoyanova" userId="defab524a536a90b" providerId="LiveId" clId="{F42CA65A-A7C0-40D3-9B46-164F969E607F}" dt="2021-10-28T15:43:59.082" v="715" actId="6264"/>
          <ac:spMkLst>
            <pc:docMk/>
            <pc:sldMk cId="3679218789" sldId="258"/>
            <ac:spMk id="100" creationId="{DBB05BAE-BBD3-4289-899F-A6851503C6B0}"/>
          </ac:spMkLst>
        </pc:spChg>
        <pc:spChg chg="add del">
          <ac:chgData name="Diana Stoyanova" userId="defab524a536a90b" providerId="LiveId" clId="{F42CA65A-A7C0-40D3-9B46-164F969E607F}" dt="2021-10-28T15:43:59.082" v="715" actId="6264"/>
          <ac:spMkLst>
            <pc:docMk/>
            <pc:sldMk cId="3679218789" sldId="258"/>
            <ac:spMk id="102" creationId="{9874D11C-36F5-4BBE-A490-019A54E953B0}"/>
          </ac:spMkLst>
        </pc:spChg>
        <pc:grpChg chg="add del">
          <ac:chgData name="Diana Stoyanova" userId="defab524a536a90b" providerId="LiveId" clId="{F42CA65A-A7C0-40D3-9B46-164F969E607F}" dt="2021-10-28T15:42:06.922" v="700" actId="26606"/>
          <ac:grpSpMkLst>
            <pc:docMk/>
            <pc:sldMk cId="3679218789" sldId="258"/>
            <ac:grpSpMk id="11" creationId="{10BE40E3-5550-4CDD-B4FD-387C33EBF157}"/>
          </ac:grpSpMkLst>
        </pc:grpChg>
        <pc:grpChg chg="add del">
          <ac:chgData name="Diana Stoyanova" userId="defab524a536a90b" providerId="LiveId" clId="{F42CA65A-A7C0-40D3-9B46-164F969E607F}" dt="2021-10-28T15:42:19.767" v="702" actId="26606"/>
          <ac:grpSpMkLst>
            <pc:docMk/>
            <pc:sldMk cId="3679218789" sldId="258"/>
            <ac:grpSpMk id="44" creationId="{1F2B4773-3207-44CC-B7AC-892B70498211}"/>
          </ac:grpSpMkLst>
        </pc:grpChg>
        <pc:grpChg chg="add del">
          <ac:chgData name="Diana Stoyanova" userId="defab524a536a90b" providerId="LiveId" clId="{F42CA65A-A7C0-40D3-9B46-164F969E607F}" dt="2021-10-28T15:42:31.915" v="704" actId="26606"/>
          <ac:grpSpMkLst>
            <pc:docMk/>
            <pc:sldMk cId="3679218789" sldId="258"/>
            <ac:grpSpMk id="59" creationId="{10BE40E3-5550-4CDD-B4FD-387C33EBF157}"/>
          </ac:grpSpMkLst>
        </pc:grpChg>
        <pc:grpChg chg="add del">
          <ac:chgData name="Diana Stoyanova" userId="defab524a536a90b" providerId="LiveId" clId="{F42CA65A-A7C0-40D3-9B46-164F969E607F}" dt="2021-10-28T15:43:59.082" v="715" actId="6264"/>
          <ac:grpSpMkLst>
            <pc:docMk/>
            <pc:sldMk cId="3679218789" sldId="258"/>
            <ac:grpSpMk id="74" creationId="{10BE40E3-5550-4CDD-B4FD-387C33EBF157}"/>
          </ac:grpSpMkLst>
        </pc:grpChg>
        <pc:picChg chg="add mod ord">
          <ac:chgData name="Diana Stoyanova" userId="defab524a536a90b" providerId="LiveId" clId="{F42CA65A-A7C0-40D3-9B46-164F969E607F}" dt="2021-10-28T15:48:53.413" v="740" actId="26606"/>
          <ac:picMkLst>
            <pc:docMk/>
            <pc:sldMk cId="3679218789" sldId="258"/>
            <ac:picMk id="6" creationId="{CEDC7010-BE9A-4AB7-B730-E77F79B3E9BE}"/>
          </ac:picMkLst>
        </pc:picChg>
        <pc:cxnChg chg="add del">
          <ac:chgData name="Diana Stoyanova" userId="defab524a536a90b" providerId="LiveId" clId="{F42CA65A-A7C0-40D3-9B46-164F969E607F}" dt="2021-10-28T15:42:06.922" v="700" actId="26606"/>
          <ac:cxnSpMkLst>
            <pc:docMk/>
            <pc:sldMk cId="3679218789" sldId="258"/>
            <ac:cxnSpMk id="23" creationId="{64FA5DFF-7FE6-4855-84E6-DFA78EE978BD}"/>
          </ac:cxnSpMkLst>
        </pc:cxnChg>
        <pc:cxnChg chg="add del">
          <ac:chgData name="Diana Stoyanova" userId="defab524a536a90b" providerId="LiveId" clId="{F42CA65A-A7C0-40D3-9B46-164F969E607F}" dt="2021-10-28T15:42:06.922" v="700" actId="26606"/>
          <ac:cxnSpMkLst>
            <pc:docMk/>
            <pc:sldMk cId="3679218789" sldId="258"/>
            <ac:cxnSpMk id="25" creationId="{2AFD8CBA-54A3-4363-991B-B9C631BBFA74}"/>
          </ac:cxnSpMkLst>
        </pc:cxnChg>
        <pc:cxnChg chg="add del">
          <ac:chgData name="Diana Stoyanova" userId="defab524a536a90b" providerId="LiveId" clId="{F42CA65A-A7C0-40D3-9B46-164F969E607F}" dt="2021-10-28T15:43:59.082" v="715" actId="6264"/>
          <ac:cxnSpMkLst>
            <pc:docMk/>
            <pc:sldMk cId="3679218789" sldId="258"/>
            <ac:cxnSpMk id="86" creationId="{64FA5DFF-7FE6-4855-84E6-DFA78EE978BD}"/>
          </ac:cxnSpMkLst>
        </pc:cxnChg>
        <pc:cxnChg chg="add del">
          <ac:chgData name="Diana Stoyanova" userId="defab524a536a90b" providerId="LiveId" clId="{F42CA65A-A7C0-40D3-9B46-164F969E607F}" dt="2021-10-28T15:43:59.082" v="715" actId="6264"/>
          <ac:cxnSpMkLst>
            <pc:docMk/>
            <pc:sldMk cId="3679218789" sldId="258"/>
            <ac:cxnSpMk id="88" creationId="{2AFD8CBA-54A3-4363-991B-B9C631BBFA74}"/>
          </ac:cxnSpMkLst>
        </pc:cxnChg>
      </pc:sldChg>
      <pc:sldChg chg="addSp delSp modSp new del mod setBg delDesignElem chgLayout">
        <pc:chgData name="Diana Stoyanova" userId="defab524a536a90b" providerId="LiveId" clId="{F42CA65A-A7C0-40D3-9B46-164F969E607F}" dt="2021-10-28T15:12:21.734" v="585" actId="2696"/>
        <pc:sldMkLst>
          <pc:docMk/>
          <pc:sldMk cId="4278228270" sldId="259"/>
        </pc:sldMkLst>
        <pc:spChg chg="mod ord">
          <ac:chgData name="Diana Stoyanova" userId="defab524a536a90b" providerId="LiveId" clId="{F42CA65A-A7C0-40D3-9B46-164F969E607F}" dt="2021-10-28T15:11:04.484" v="577" actId="122"/>
          <ac:spMkLst>
            <pc:docMk/>
            <pc:sldMk cId="4278228270" sldId="259"/>
            <ac:spMk id="2" creationId="{B2B45A63-075B-421C-BE3F-C8F6C7F1081E}"/>
          </ac:spMkLst>
        </pc:spChg>
        <pc:spChg chg="del mod ord">
          <ac:chgData name="Diana Stoyanova" userId="defab524a536a90b" providerId="LiveId" clId="{F42CA65A-A7C0-40D3-9B46-164F969E607F}" dt="2021-10-28T15:12:15.563" v="584" actId="478"/>
          <ac:spMkLst>
            <pc:docMk/>
            <pc:sldMk cId="4278228270" sldId="259"/>
            <ac:spMk id="3" creationId="{DAB15173-8622-47A8-B785-C39F6B9A4650}"/>
          </ac:spMkLst>
        </pc:spChg>
        <pc:spChg chg="add del mod">
          <ac:chgData name="Diana Stoyanova" userId="defab524a536a90b" providerId="LiveId" clId="{F42CA65A-A7C0-40D3-9B46-164F969E607F}" dt="2021-10-28T15:10:59.878" v="571" actId="6264"/>
          <ac:spMkLst>
            <pc:docMk/>
            <pc:sldMk cId="4278228270" sldId="259"/>
            <ac:spMk id="4" creationId="{90AB39F9-49AF-434A-A472-4DE42A09086A}"/>
          </ac:spMkLst>
        </pc:spChg>
        <pc:spChg chg="add del mod">
          <ac:chgData name="Diana Stoyanova" userId="defab524a536a90b" providerId="LiveId" clId="{F42CA65A-A7C0-40D3-9B46-164F969E607F}" dt="2021-10-28T15:10:59.878" v="571" actId="6264"/>
          <ac:spMkLst>
            <pc:docMk/>
            <pc:sldMk cId="4278228270" sldId="259"/>
            <ac:spMk id="5" creationId="{07A463F4-2627-45D7-88FA-22FE56E72E7F}"/>
          </ac:spMkLst>
        </pc:spChg>
        <pc:spChg chg="add del mod">
          <ac:chgData name="Diana Stoyanova" userId="defab524a536a90b" providerId="LiveId" clId="{F42CA65A-A7C0-40D3-9B46-164F969E607F}" dt="2021-10-28T15:10:59.517" v="570" actId="6264"/>
          <ac:spMkLst>
            <pc:docMk/>
            <pc:sldMk cId="4278228270" sldId="259"/>
            <ac:spMk id="6" creationId="{0BC69947-FD12-415D-8E08-2346125E45C8}"/>
          </ac:spMkLst>
        </pc:spChg>
        <pc:spChg chg="add del mod">
          <ac:chgData name="Diana Stoyanova" userId="defab524a536a90b" providerId="LiveId" clId="{F42CA65A-A7C0-40D3-9B46-164F969E607F}" dt="2021-10-28T15:10:59.517" v="570" actId="6264"/>
          <ac:spMkLst>
            <pc:docMk/>
            <pc:sldMk cId="4278228270" sldId="259"/>
            <ac:spMk id="8" creationId="{47E8E16E-303C-4605-8E5B-36D9598E4456}"/>
          </ac:spMkLst>
        </pc:spChg>
        <pc:spChg chg="add mod">
          <ac:chgData name="Diana Stoyanova" userId="defab524a536a90b" providerId="LiveId" clId="{F42CA65A-A7C0-40D3-9B46-164F969E607F}" dt="2021-10-28T15:12:15.563" v="584" actId="478"/>
          <ac:spMkLst>
            <pc:docMk/>
            <pc:sldMk cId="4278228270" sldId="259"/>
            <ac:spMk id="11" creationId="{9A50374D-4059-4D2C-AF58-3CA9B7B87CB1}"/>
          </ac:spMkLst>
        </pc:spChg>
        <pc:spChg chg="add del">
          <ac:chgData name="Diana Stoyanova" userId="defab524a536a90b" providerId="LiveId" clId="{F42CA65A-A7C0-40D3-9B46-164F969E607F}" dt="2021-10-28T15:11:00.262" v="572" actId="26606"/>
          <ac:spMkLst>
            <pc:docMk/>
            <pc:sldMk cId="4278228270" sldId="259"/>
            <ac:spMk id="12" creationId="{5D7F64A8-D625-4F61-A290-B499BB62ACFF}"/>
          </ac:spMkLst>
        </pc:spChg>
        <pc:spChg chg="add del">
          <ac:chgData name="Diana Stoyanova" userId="defab524a536a90b" providerId="LiveId" clId="{F42CA65A-A7C0-40D3-9B46-164F969E607F}" dt="2021-10-28T15:11:00.262" v="572" actId="26606"/>
          <ac:spMkLst>
            <pc:docMk/>
            <pc:sldMk cId="4278228270" sldId="259"/>
            <ac:spMk id="14" creationId="{3346177D-ADC4-4968-B747-5CFCD390B5B9}"/>
          </ac:spMkLst>
        </pc:spChg>
        <pc:spChg chg="add del">
          <ac:chgData name="Diana Stoyanova" userId="defab524a536a90b" providerId="LiveId" clId="{F42CA65A-A7C0-40D3-9B46-164F969E607F}" dt="2021-10-28T15:11:00.262" v="572" actId="26606"/>
          <ac:spMkLst>
            <pc:docMk/>
            <pc:sldMk cId="4278228270" sldId="259"/>
            <ac:spMk id="15" creationId="{0844A943-BF79-4FEA-ABB1-3BD54D236606}"/>
          </ac:spMkLst>
        </pc:spChg>
        <pc:spChg chg="add del">
          <ac:chgData name="Diana Stoyanova" userId="defab524a536a90b" providerId="LiveId" clId="{F42CA65A-A7C0-40D3-9B46-164F969E607F}" dt="2021-10-28T15:08:03.234" v="540" actId="26606"/>
          <ac:spMkLst>
            <pc:docMk/>
            <pc:sldMk cId="4278228270" sldId="259"/>
            <ac:spMk id="17" creationId="{91F32EBA-ED97-466E-8CFA-8382584155D0}"/>
          </ac:spMkLst>
        </pc:spChg>
        <pc:spChg chg="add del">
          <ac:chgData name="Diana Stoyanova" userId="defab524a536a90b" providerId="LiveId" clId="{F42CA65A-A7C0-40D3-9B46-164F969E607F}" dt="2021-10-28T15:08:03.234" v="540" actId="26606"/>
          <ac:spMkLst>
            <pc:docMk/>
            <pc:sldMk cId="4278228270" sldId="259"/>
            <ac:spMk id="19" creationId="{62A38935-BB53-4DF7-A56E-48DD25B685D7}"/>
          </ac:spMkLst>
        </pc:spChg>
        <pc:spChg chg="add del">
          <ac:chgData name="Diana Stoyanova" userId="defab524a536a90b" providerId="LiveId" clId="{F42CA65A-A7C0-40D3-9B46-164F969E607F}" dt="2021-10-28T15:11:00.262" v="572" actId="26606"/>
          <ac:spMkLst>
            <pc:docMk/>
            <pc:sldMk cId="4278228270" sldId="259"/>
            <ac:spMk id="21" creationId="{6437CC72-F4A8-4DC3-AFAB-D22C482C8100}"/>
          </ac:spMkLst>
        </pc:spChg>
        <pc:picChg chg="add del mod ord">
          <ac:chgData name="Diana Stoyanova" userId="defab524a536a90b" providerId="LiveId" clId="{F42CA65A-A7C0-40D3-9B46-164F969E607F}" dt="2021-10-28T15:12:14.229" v="583" actId="478"/>
          <ac:picMkLst>
            <pc:docMk/>
            <pc:sldMk cId="4278228270" sldId="259"/>
            <ac:picMk id="7" creationId="{060A75E0-02D3-4195-BD76-844A2DB1B6B9}"/>
          </ac:picMkLst>
        </pc:picChg>
        <pc:picChg chg="add del">
          <ac:chgData name="Diana Stoyanova" userId="defab524a536a90b" providerId="LiveId" clId="{F42CA65A-A7C0-40D3-9B46-164F969E607F}" dt="2021-10-28T15:11:00.262" v="572" actId="26606"/>
          <ac:picMkLst>
            <pc:docMk/>
            <pc:sldMk cId="4278228270" sldId="259"/>
            <ac:picMk id="9" creationId="{0901D173-8E95-4CBF-BE0D-9774B63AAE83}"/>
          </ac:picMkLst>
        </pc:picChg>
      </pc:sldChg>
      <pc:sldChg chg="addSp modSp new mod ord setBg">
        <pc:chgData name="Diana Stoyanova" userId="defab524a536a90b" providerId="LiveId" clId="{F42CA65A-A7C0-40D3-9B46-164F969E607F}" dt="2021-11-11T17:24:09.773" v="2432" actId="20577"/>
        <pc:sldMkLst>
          <pc:docMk/>
          <pc:sldMk cId="3383049044" sldId="260"/>
        </pc:sldMkLst>
        <pc:spChg chg="mod">
          <ac:chgData name="Diana Stoyanova" userId="defab524a536a90b" providerId="LiveId" clId="{F42CA65A-A7C0-40D3-9B46-164F969E607F}" dt="2021-11-11T17:24:09.773" v="2432" actId="20577"/>
          <ac:spMkLst>
            <pc:docMk/>
            <pc:sldMk cId="3383049044" sldId="260"/>
            <ac:spMk id="2" creationId="{842FBFFF-77FB-448B-A515-15F31BDBD49D}"/>
          </ac:spMkLst>
        </pc:spChg>
        <pc:spChg chg="mod">
          <ac:chgData name="Diana Stoyanova" userId="defab524a536a90b" providerId="LiveId" clId="{F42CA65A-A7C0-40D3-9B46-164F969E607F}" dt="2021-10-31T13:52:24.701" v="2252" actId="27636"/>
          <ac:spMkLst>
            <pc:docMk/>
            <pc:sldMk cId="3383049044" sldId="260"/>
            <ac:spMk id="3" creationId="{932EFD48-EF6F-4959-9DB9-8FB3B720BC02}"/>
          </ac:spMkLst>
        </pc:spChg>
        <pc:spChg chg="add">
          <ac:chgData name="Diana Stoyanova" userId="defab524a536a90b" providerId="LiveId" clId="{F42CA65A-A7C0-40D3-9B46-164F969E607F}" dt="2021-10-28T15:55:24.076" v="796" actId="26606"/>
          <ac:spMkLst>
            <pc:docMk/>
            <pc:sldMk cId="3383049044" sldId="260"/>
            <ac:spMk id="10" creationId="{ECC07320-C2CA-4E29-8481-9D9E143C7788}"/>
          </ac:spMkLst>
        </pc:spChg>
        <pc:spChg chg="add">
          <ac:chgData name="Diana Stoyanova" userId="defab524a536a90b" providerId="LiveId" clId="{F42CA65A-A7C0-40D3-9B46-164F969E607F}" dt="2021-10-28T15:55:24.076" v="796" actId="26606"/>
          <ac:spMkLst>
            <pc:docMk/>
            <pc:sldMk cId="3383049044" sldId="260"/>
            <ac:spMk id="12" creationId="{178FB36B-5BFE-42CA-BC60-1115E0D95EEC}"/>
          </ac:spMkLst>
        </pc:spChg>
        <pc:picChg chg="add mod ord">
          <ac:chgData name="Diana Stoyanova" userId="defab524a536a90b" providerId="LiveId" clId="{F42CA65A-A7C0-40D3-9B46-164F969E607F}" dt="2021-10-28T15:55:33.730" v="798" actId="1076"/>
          <ac:picMkLst>
            <pc:docMk/>
            <pc:sldMk cId="3383049044" sldId="260"/>
            <ac:picMk id="5" creationId="{42005F4E-11C4-47C2-9004-87A767442796}"/>
          </ac:picMkLst>
        </pc:picChg>
      </pc:sldChg>
      <pc:sldChg chg="addSp delSp modSp new del mod setBg">
        <pc:chgData name="Diana Stoyanova" userId="defab524a536a90b" providerId="LiveId" clId="{F42CA65A-A7C0-40D3-9B46-164F969E607F}" dt="2021-11-13T15:38:50.139" v="3383" actId="2696"/>
        <pc:sldMkLst>
          <pc:docMk/>
          <pc:sldMk cId="1730155964" sldId="261"/>
        </pc:sldMkLst>
        <pc:spChg chg="mod">
          <ac:chgData name="Diana Stoyanova" userId="defab524a536a90b" providerId="LiveId" clId="{F42CA65A-A7C0-40D3-9B46-164F969E607F}" dt="2021-10-31T13:52:18.281" v="2250" actId="113"/>
          <ac:spMkLst>
            <pc:docMk/>
            <pc:sldMk cId="1730155964" sldId="261"/>
            <ac:spMk id="2" creationId="{8EAFA08D-5014-492B-88DF-AA274EDE9267}"/>
          </ac:spMkLst>
        </pc:spChg>
        <pc:spChg chg="mod">
          <ac:chgData name="Diana Stoyanova" userId="defab524a536a90b" providerId="LiveId" clId="{F42CA65A-A7C0-40D3-9B46-164F969E607F}" dt="2021-10-30T09:48:44.252" v="1386" actId="2710"/>
          <ac:spMkLst>
            <pc:docMk/>
            <pc:sldMk cId="1730155964" sldId="261"/>
            <ac:spMk id="3" creationId="{D8283D5A-00CF-44F2-B0D1-FCA55119AAD5}"/>
          </ac:spMkLst>
        </pc:spChg>
        <pc:spChg chg="add del">
          <ac:chgData name="Diana Stoyanova" userId="defab524a536a90b" providerId="LiveId" clId="{F42CA65A-A7C0-40D3-9B46-164F969E607F}" dt="2021-10-28T14:58:12.625" v="480" actId="26606"/>
          <ac:spMkLst>
            <pc:docMk/>
            <pc:sldMk cId="1730155964" sldId="261"/>
            <ac:spMk id="10" creationId="{ECC07320-C2CA-4E29-8481-9D9E143C7788}"/>
          </ac:spMkLst>
        </pc:spChg>
        <pc:spChg chg="add del">
          <ac:chgData name="Diana Stoyanova" userId="defab524a536a90b" providerId="LiveId" clId="{F42CA65A-A7C0-40D3-9B46-164F969E607F}" dt="2021-10-28T14:58:12.625" v="480" actId="26606"/>
          <ac:spMkLst>
            <pc:docMk/>
            <pc:sldMk cId="1730155964" sldId="261"/>
            <ac:spMk id="12" creationId="{178FB36B-5BFE-42CA-BC60-1115E0D95EEC}"/>
          </ac:spMkLst>
        </pc:spChg>
        <pc:picChg chg="add mod ord">
          <ac:chgData name="Diana Stoyanova" userId="defab524a536a90b" providerId="LiveId" clId="{F42CA65A-A7C0-40D3-9B46-164F969E607F}" dt="2021-10-28T14:59:35.959" v="496" actId="14100"/>
          <ac:picMkLst>
            <pc:docMk/>
            <pc:sldMk cId="1730155964" sldId="261"/>
            <ac:picMk id="5" creationId="{62BD1D86-3217-4146-9795-AF0B86B5C36B}"/>
          </ac:picMkLst>
        </pc:picChg>
      </pc:sldChg>
      <pc:sldChg chg="modSp new del mod ord">
        <pc:chgData name="Diana Stoyanova" userId="defab524a536a90b" providerId="LiveId" clId="{F42CA65A-A7C0-40D3-9B46-164F969E607F}" dt="2021-11-13T15:38:47.230" v="3382" actId="2696"/>
        <pc:sldMkLst>
          <pc:docMk/>
          <pc:sldMk cId="3791036165" sldId="262"/>
        </pc:sldMkLst>
        <pc:spChg chg="mod">
          <ac:chgData name="Diana Stoyanova" userId="defab524a536a90b" providerId="LiveId" clId="{F42CA65A-A7C0-40D3-9B46-164F969E607F}" dt="2021-10-31T13:52:07.221" v="2248" actId="113"/>
          <ac:spMkLst>
            <pc:docMk/>
            <pc:sldMk cId="3791036165" sldId="262"/>
            <ac:spMk id="2" creationId="{543A7A6D-B4DA-49E2-88D7-7DC29F002C51}"/>
          </ac:spMkLst>
        </pc:spChg>
        <pc:spChg chg="mod">
          <ac:chgData name="Diana Stoyanova" userId="defab524a536a90b" providerId="LiveId" clId="{F42CA65A-A7C0-40D3-9B46-164F969E607F}" dt="2021-10-30T09:48:32.174" v="1385" actId="2710"/>
          <ac:spMkLst>
            <pc:docMk/>
            <pc:sldMk cId="3791036165" sldId="262"/>
            <ac:spMk id="3" creationId="{1CFDD40E-D48F-4CBE-A408-BD25014711E5}"/>
          </ac:spMkLst>
        </pc:spChg>
      </pc:sldChg>
      <pc:sldChg chg="addSp delSp modSp new del mod setBg">
        <pc:chgData name="Diana Stoyanova" userId="defab524a536a90b" providerId="LiveId" clId="{F42CA65A-A7C0-40D3-9B46-164F969E607F}" dt="2021-10-28T16:13:21.676" v="928" actId="2696"/>
        <pc:sldMkLst>
          <pc:docMk/>
          <pc:sldMk cId="1268107884" sldId="263"/>
        </pc:sldMkLst>
        <pc:spChg chg="mod">
          <ac:chgData name="Diana Stoyanova" userId="defab524a536a90b" providerId="LiveId" clId="{F42CA65A-A7C0-40D3-9B46-164F969E607F}" dt="2021-10-28T16:13:12.332" v="927" actId="26606"/>
          <ac:spMkLst>
            <pc:docMk/>
            <pc:sldMk cId="1268107884" sldId="263"/>
            <ac:spMk id="2" creationId="{B15F2D9E-9751-4445-AA8E-E81B5FC367B0}"/>
          </ac:spMkLst>
        </pc:spChg>
        <pc:spChg chg="mod">
          <ac:chgData name="Diana Stoyanova" userId="defab524a536a90b" providerId="LiveId" clId="{F42CA65A-A7C0-40D3-9B46-164F969E607F}" dt="2021-10-28T16:13:12.332" v="927" actId="26606"/>
          <ac:spMkLst>
            <pc:docMk/>
            <pc:sldMk cId="1268107884" sldId="263"/>
            <ac:spMk id="3" creationId="{BD08AA5A-F576-4A42-8C3E-C64F75036B7D}"/>
          </ac:spMkLst>
        </pc:spChg>
        <pc:spChg chg="add del">
          <ac:chgData name="Diana Stoyanova" userId="defab524a536a90b" providerId="LiveId" clId="{F42CA65A-A7C0-40D3-9B46-164F969E607F}" dt="2021-10-28T16:13:12.332" v="927" actId="26606"/>
          <ac:spMkLst>
            <pc:docMk/>
            <pc:sldMk cId="1268107884" sldId="263"/>
            <ac:spMk id="5" creationId="{1B15ED52-F352-441B-82BF-E0EA34836D08}"/>
          </ac:spMkLst>
        </pc:spChg>
        <pc:spChg chg="add del">
          <ac:chgData name="Diana Stoyanova" userId="defab524a536a90b" providerId="LiveId" clId="{F42CA65A-A7C0-40D3-9B46-164F969E607F}" dt="2021-10-28T16:13:12.332" v="927" actId="26606"/>
          <ac:spMkLst>
            <pc:docMk/>
            <pc:sldMk cId="1268107884" sldId="263"/>
            <ac:spMk id="6" creationId="{3B2E3793-BFE6-45A2-9B7B-E18844431C99}"/>
          </ac:spMkLst>
        </pc:spChg>
        <pc:spChg chg="add del">
          <ac:chgData name="Diana Stoyanova" userId="defab524a536a90b" providerId="LiveId" clId="{F42CA65A-A7C0-40D3-9B46-164F969E607F}" dt="2021-10-28T16:13:12.332" v="927" actId="26606"/>
          <ac:spMkLst>
            <pc:docMk/>
            <pc:sldMk cId="1268107884" sldId="263"/>
            <ac:spMk id="7" creationId="{BC4C4868-CB8F-4AF9-9CDB-8108F2C19B67}"/>
          </ac:spMkLst>
        </pc:spChg>
        <pc:spChg chg="add del">
          <ac:chgData name="Diana Stoyanova" userId="defab524a536a90b" providerId="LiveId" clId="{F42CA65A-A7C0-40D3-9B46-164F969E607F}" dt="2021-10-28T16:06:49.435" v="880" actId="26606"/>
          <ac:spMkLst>
            <pc:docMk/>
            <pc:sldMk cId="1268107884" sldId="263"/>
            <ac:spMk id="8" creationId="{1B15ED52-F352-441B-82BF-E0EA34836D08}"/>
          </ac:spMkLst>
        </pc:spChg>
        <pc:spChg chg="add del">
          <ac:chgData name="Diana Stoyanova" userId="defab524a536a90b" providerId="LiveId" clId="{F42CA65A-A7C0-40D3-9B46-164F969E607F}" dt="2021-10-28T16:13:12.332" v="927" actId="26606"/>
          <ac:spMkLst>
            <pc:docMk/>
            <pc:sldMk cId="1268107884" sldId="263"/>
            <ac:spMk id="9" creationId="{375E0459-6403-40CD-989D-56A4407CA12E}"/>
          </ac:spMkLst>
        </pc:spChg>
        <pc:spChg chg="add del">
          <ac:chgData name="Diana Stoyanova" userId="defab524a536a90b" providerId="LiveId" clId="{F42CA65A-A7C0-40D3-9B46-164F969E607F}" dt="2021-10-28T16:06:49.435" v="880" actId="26606"/>
          <ac:spMkLst>
            <pc:docMk/>
            <pc:sldMk cId="1268107884" sldId="263"/>
            <ac:spMk id="10" creationId="{3B2E3793-BFE6-45A2-9B7B-E18844431C99}"/>
          </ac:spMkLst>
        </pc:spChg>
        <pc:spChg chg="add del">
          <ac:chgData name="Diana Stoyanova" userId="defab524a536a90b" providerId="LiveId" clId="{F42CA65A-A7C0-40D3-9B46-164F969E607F}" dt="2021-10-28T16:13:12.332" v="927" actId="26606"/>
          <ac:spMkLst>
            <pc:docMk/>
            <pc:sldMk cId="1268107884" sldId="263"/>
            <ac:spMk id="11" creationId="{53E5B1A8-3AC9-4BD1-9BBC-78CA94F2D1BA}"/>
          </ac:spMkLst>
        </pc:spChg>
        <pc:spChg chg="add del">
          <ac:chgData name="Diana Stoyanova" userId="defab524a536a90b" providerId="LiveId" clId="{F42CA65A-A7C0-40D3-9B46-164F969E607F}" dt="2021-10-28T16:06:49.435" v="880" actId="26606"/>
          <ac:spMkLst>
            <pc:docMk/>
            <pc:sldMk cId="1268107884" sldId="263"/>
            <ac:spMk id="12" creationId="{BC4C4868-CB8F-4AF9-9CDB-8108F2C19B67}"/>
          </ac:spMkLst>
        </pc:spChg>
        <pc:spChg chg="add del">
          <ac:chgData name="Diana Stoyanova" userId="defab524a536a90b" providerId="LiveId" clId="{F42CA65A-A7C0-40D3-9B46-164F969E607F}" dt="2021-10-28T16:13:12.332" v="927" actId="26606"/>
          <ac:spMkLst>
            <pc:docMk/>
            <pc:sldMk cId="1268107884" sldId="263"/>
            <ac:spMk id="13" creationId="{429917F3-0560-4C6F-B265-458B218C4B87}"/>
          </ac:spMkLst>
        </pc:spChg>
        <pc:spChg chg="add del">
          <ac:chgData name="Diana Stoyanova" userId="defab524a536a90b" providerId="LiveId" clId="{F42CA65A-A7C0-40D3-9B46-164F969E607F}" dt="2021-10-28T16:06:49.435" v="880" actId="26606"/>
          <ac:spMkLst>
            <pc:docMk/>
            <pc:sldMk cId="1268107884" sldId="263"/>
            <ac:spMk id="14" creationId="{375E0459-6403-40CD-989D-56A4407CA12E}"/>
          </ac:spMkLst>
        </pc:spChg>
        <pc:spChg chg="add del">
          <ac:chgData name="Diana Stoyanova" userId="defab524a536a90b" providerId="LiveId" clId="{F42CA65A-A7C0-40D3-9B46-164F969E607F}" dt="2021-10-28T16:06:49.435" v="880" actId="26606"/>
          <ac:spMkLst>
            <pc:docMk/>
            <pc:sldMk cId="1268107884" sldId="263"/>
            <ac:spMk id="16" creationId="{53E5B1A8-3AC9-4BD1-9BBC-78CA94F2D1BA}"/>
          </ac:spMkLst>
        </pc:spChg>
        <pc:grpChg chg="add del">
          <ac:chgData name="Diana Stoyanova" userId="defab524a536a90b" providerId="LiveId" clId="{F42CA65A-A7C0-40D3-9B46-164F969E607F}" dt="2021-10-28T16:13:12.332" v="927" actId="26606"/>
          <ac:grpSpMkLst>
            <pc:docMk/>
            <pc:sldMk cId="1268107884" sldId="263"/>
            <ac:grpSpMk id="18" creationId="{AA39BAE7-7EB8-4E22-BCBB-F00F514DB7EA}"/>
          </ac:grpSpMkLst>
        </pc:grpChg>
      </pc:sldChg>
      <pc:sldChg chg="addSp delSp modSp new del mod setBg modClrScheme delDesignElem chgLayout">
        <pc:chgData name="Diana Stoyanova" userId="defab524a536a90b" providerId="LiveId" clId="{F42CA65A-A7C0-40D3-9B46-164F969E607F}" dt="2021-11-11T17:47:57.076" v="2563" actId="2696"/>
        <pc:sldMkLst>
          <pc:docMk/>
          <pc:sldMk cId="2340007703" sldId="263"/>
        </pc:sldMkLst>
        <pc:spChg chg="del mod">
          <ac:chgData name="Diana Stoyanova" userId="defab524a536a90b" providerId="LiveId" clId="{F42CA65A-A7C0-40D3-9B46-164F969E607F}" dt="2021-10-30T09:50:24.054" v="1418" actId="700"/>
          <ac:spMkLst>
            <pc:docMk/>
            <pc:sldMk cId="2340007703" sldId="263"/>
            <ac:spMk id="2" creationId="{246DCBEB-0043-4A67-86E2-BCADB4693840}"/>
          </ac:spMkLst>
        </pc:spChg>
        <pc:spChg chg="mod ord">
          <ac:chgData name="Diana Stoyanova" userId="defab524a536a90b" providerId="LiveId" clId="{F42CA65A-A7C0-40D3-9B46-164F969E607F}" dt="2021-11-11T17:36:06.298" v="2444" actId="27636"/>
          <ac:spMkLst>
            <pc:docMk/>
            <pc:sldMk cId="2340007703" sldId="263"/>
            <ac:spMk id="3" creationId="{A798C2E8-E896-4E38-BE0A-806C2471B27B}"/>
          </ac:spMkLst>
        </pc:spChg>
        <pc:spChg chg="add mod">
          <ac:chgData name="Diana Stoyanova" userId="defab524a536a90b" providerId="LiveId" clId="{F42CA65A-A7C0-40D3-9B46-164F969E607F}" dt="2021-11-11T17:39:56.011" v="2455" actId="1076"/>
          <ac:spMkLst>
            <pc:docMk/>
            <pc:sldMk cId="2340007703" sldId="263"/>
            <ac:spMk id="8" creationId="{0520083F-B477-49FC-8C6E-AD36B14915E0}"/>
          </ac:spMkLst>
        </pc:spChg>
        <pc:spChg chg="add del">
          <ac:chgData name="Diana Stoyanova" userId="defab524a536a90b" providerId="LiveId" clId="{F42CA65A-A7C0-40D3-9B46-164F969E607F}" dt="2021-10-28T16:28:22.662" v="1012" actId="26606"/>
          <ac:spMkLst>
            <pc:docMk/>
            <pc:sldMk cId="2340007703" sldId="263"/>
            <ac:spMk id="10" creationId="{80DF40B2-80F7-4E71-B46C-284163F3654A}"/>
          </ac:spMkLst>
        </pc:spChg>
        <pc:spChg chg="add del">
          <ac:chgData name="Diana Stoyanova" userId="defab524a536a90b" providerId="LiveId" clId="{F42CA65A-A7C0-40D3-9B46-164F969E607F}" dt="2021-10-30T09:50:24.054" v="1418" actId="700"/>
          <ac:spMkLst>
            <pc:docMk/>
            <pc:sldMk cId="2340007703" sldId="263"/>
            <ac:spMk id="15" creationId="{04812C46-200A-4DEB-A05E-3ED6C68C2387}"/>
          </ac:spMkLst>
        </pc:spChg>
        <pc:spChg chg="add del">
          <ac:chgData name="Diana Stoyanova" userId="defab524a536a90b" providerId="LiveId" clId="{F42CA65A-A7C0-40D3-9B46-164F969E607F}" dt="2021-10-30T09:50:24.054" v="1418" actId="700"/>
          <ac:spMkLst>
            <pc:docMk/>
            <pc:sldMk cId="2340007703" sldId="263"/>
            <ac:spMk id="17" creationId="{D1EA859B-E555-4109-94F3-6700E046E008}"/>
          </ac:spMkLst>
        </pc:spChg>
        <pc:graphicFrameChg chg="add del mod">
          <ac:chgData name="Diana Stoyanova" userId="defab524a536a90b" providerId="LiveId" clId="{F42CA65A-A7C0-40D3-9B46-164F969E607F}" dt="2021-11-11T17:37:29.172" v="2448"/>
          <ac:graphicFrameMkLst>
            <pc:docMk/>
            <pc:sldMk cId="2340007703" sldId="263"/>
            <ac:graphicFrameMk id="2" creationId="{59002577-3E8C-4605-9BFD-D7799DFEA2F6}"/>
          </ac:graphicFrameMkLst>
        </pc:graphicFrameChg>
        <pc:picChg chg="add del mod ord">
          <ac:chgData name="Diana Stoyanova" userId="defab524a536a90b" providerId="LiveId" clId="{F42CA65A-A7C0-40D3-9B46-164F969E607F}" dt="2021-11-11T17:35:52.732" v="2440" actId="21"/>
          <ac:picMkLst>
            <pc:docMk/>
            <pc:sldMk cId="2340007703" sldId="263"/>
            <ac:picMk id="5" creationId="{683EA10F-D378-45AC-8CFE-1F37472FDE73}"/>
          </ac:picMkLst>
        </pc:picChg>
      </pc:sldChg>
      <pc:sldChg chg="addSp delSp modSp new mod modClrScheme chgLayout">
        <pc:chgData name="Diana Stoyanova" userId="defab524a536a90b" providerId="LiveId" clId="{F42CA65A-A7C0-40D3-9B46-164F969E607F}" dt="2021-11-13T15:29:42.527" v="3371" actId="14100"/>
        <pc:sldMkLst>
          <pc:docMk/>
          <pc:sldMk cId="594918479" sldId="264"/>
        </pc:sldMkLst>
        <pc:spChg chg="del">
          <ac:chgData name="Diana Stoyanova" userId="defab524a536a90b" providerId="LiveId" clId="{F42CA65A-A7C0-40D3-9B46-164F969E607F}" dt="2021-10-28T16:16:44.453" v="971" actId="700"/>
          <ac:spMkLst>
            <pc:docMk/>
            <pc:sldMk cId="594918479" sldId="264"/>
            <ac:spMk id="2" creationId="{4A065E96-61E2-4EA6-A75D-C5E91BEF5B93}"/>
          </ac:spMkLst>
        </pc:spChg>
        <pc:spChg chg="del">
          <ac:chgData name="Diana Stoyanova" userId="defab524a536a90b" providerId="LiveId" clId="{F42CA65A-A7C0-40D3-9B46-164F969E607F}" dt="2021-10-28T16:16:44.453" v="971" actId="700"/>
          <ac:spMkLst>
            <pc:docMk/>
            <pc:sldMk cId="594918479" sldId="264"/>
            <ac:spMk id="3" creationId="{162D99FB-F8F3-4F98-8C9F-D42579300606}"/>
          </ac:spMkLst>
        </pc:spChg>
        <pc:spChg chg="add mod">
          <ac:chgData name="Diana Stoyanova" userId="defab524a536a90b" providerId="LiveId" clId="{F42CA65A-A7C0-40D3-9B46-164F969E607F}" dt="2021-11-13T15:03:15.054" v="2958" actId="14100"/>
          <ac:spMkLst>
            <pc:docMk/>
            <pc:sldMk cId="594918479" sldId="264"/>
            <ac:spMk id="4" creationId="{4853A2B9-372E-4BDD-B929-69DEF08BD608}"/>
          </ac:spMkLst>
        </pc:spChg>
        <pc:spChg chg="add del mod">
          <ac:chgData name="Diana Stoyanova" userId="defab524a536a90b" providerId="LiveId" clId="{F42CA65A-A7C0-40D3-9B46-164F969E607F}" dt="2021-11-11T17:42:31.017" v="2509" actId="478"/>
          <ac:spMkLst>
            <pc:docMk/>
            <pc:sldMk cId="594918479" sldId="264"/>
            <ac:spMk id="5" creationId="{745551FD-2887-42EF-98C2-9B2A8B982B39}"/>
          </ac:spMkLst>
        </pc:spChg>
        <pc:spChg chg="add mod">
          <ac:chgData name="Diana Stoyanova" userId="defab524a536a90b" providerId="LiveId" clId="{F42CA65A-A7C0-40D3-9B46-164F969E607F}" dt="2021-11-13T15:03:22.609" v="2960" actId="14100"/>
          <ac:spMkLst>
            <pc:docMk/>
            <pc:sldMk cId="594918479" sldId="264"/>
            <ac:spMk id="7" creationId="{8706AF1B-0B24-45D2-A10F-A7E23BA09A14}"/>
          </ac:spMkLst>
        </pc:spChg>
        <pc:spChg chg="add mod">
          <ac:chgData name="Diana Stoyanova" userId="defab524a536a90b" providerId="LiveId" clId="{F42CA65A-A7C0-40D3-9B46-164F969E607F}" dt="2021-11-13T15:03:18.922" v="2959" actId="14100"/>
          <ac:spMkLst>
            <pc:docMk/>
            <pc:sldMk cId="594918479" sldId="264"/>
            <ac:spMk id="8" creationId="{C1C659AA-DC92-4C5B-8B93-798787D46D42}"/>
          </ac:spMkLst>
        </pc:spChg>
        <pc:spChg chg="add mod">
          <ac:chgData name="Diana Stoyanova" userId="defab524a536a90b" providerId="LiveId" clId="{F42CA65A-A7C0-40D3-9B46-164F969E607F}" dt="2021-11-13T15:03:25.405" v="2961" actId="14100"/>
          <ac:spMkLst>
            <pc:docMk/>
            <pc:sldMk cId="594918479" sldId="264"/>
            <ac:spMk id="9" creationId="{9679C7BE-5B33-4813-AD76-AA216E82DC4B}"/>
          </ac:spMkLst>
        </pc:spChg>
        <pc:spChg chg="add mod">
          <ac:chgData name="Diana Stoyanova" userId="defab524a536a90b" providerId="LiveId" clId="{F42CA65A-A7C0-40D3-9B46-164F969E607F}" dt="2021-11-13T14:48:23.556" v="2926" actId="14100"/>
          <ac:spMkLst>
            <pc:docMk/>
            <pc:sldMk cId="594918479" sldId="264"/>
            <ac:spMk id="11" creationId="{B011740E-DB8E-4105-B617-110E8E07A292}"/>
          </ac:spMkLst>
        </pc:spChg>
        <pc:spChg chg="add mod">
          <ac:chgData name="Diana Stoyanova" userId="defab524a536a90b" providerId="LiveId" clId="{F42CA65A-A7C0-40D3-9B46-164F969E607F}" dt="2021-11-13T14:48:30.532" v="2928" actId="14100"/>
          <ac:spMkLst>
            <pc:docMk/>
            <pc:sldMk cId="594918479" sldId="264"/>
            <ac:spMk id="13" creationId="{753530B1-049E-4CEB-A543-C63B4D13749C}"/>
          </ac:spMkLst>
        </pc:spChg>
        <pc:spChg chg="add mod">
          <ac:chgData name="Diana Stoyanova" userId="defab524a536a90b" providerId="LiveId" clId="{F42CA65A-A7C0-40D3-9B46-164F969E607F}" dt="2021-11-13T15:29:31.560" v="3370" actId="14100"/>
          <ac:spMkLst>
            <pc:docMk/>
            <pc:sldMk cId="594918479" sldId="264"/>
            <ac:spMk id="15" creationId="{BE896063-9FA4-4477-B77F-D1EF8EE7E25C}"/>
          </ac:spMkLst>
        </pc:spChg>
        <pc:spChg chg="add mod">
          <ac:chgData name="Diana Stoyanova" userId="defab524a536a90b" providerId="LiveId" clId="{F42CA65A-A7C0-40D3-9B46-164F969E607F}" dt="2021-11-13T15:29:42.527" v="3371" actId="14100"/>
          <ac:spMkLst>
            <pc:docMk/>
            <pc:sldMk cId="594918479" sldId="264"/>
            <ac:spMk id="17" creationId="{0BC22E0A-D441-468A-B551-FDAC6D979668}"/>
          </ac:spMkLst>
        </pc:spChg>
        <pc:picChg chg="add del mod">
          <ac:chgData name="Diana Stoyanova" userId="defab524a536a90b" providerId="LiveId" clId="{F42CA65A-A7C0-40D3-9B46-164F969E607F}" dt="2021-11-13T14:44:54.514" v="2898" actId="21"/>
          <ac:picMkLst>
            <pc:docMk/>
            <pc:sldMk cId="594918479" sldId="264"/>
            <ac:picMk id="3" creationId="{DB677A6B-A03E-4079-98AF-BB70C51D7718}"/>
          </ac:picMkLst>
        </pc:picChg>
        <pc:picChg chg="add mod">
          <ac:chgData name="Diana Stoyanova" userId="defab524a536a90b" providerId="LiveId" clId="{F42CA65A-A7C0-40D3-9B46-164F969E607F}" dt="2021-11-13T15:02:51.444" v="2955" actId="14100"/>
          <ac:picMkLst>
            <pc:docMk/>
            <pc:sldMk cId="594918479" sldId="264"/>
            <ac:picMk id="5" creationId="{66BF5C11-6762-4225-A356-083F907CEEE4}"/>
          </ac:picMkLst>
        </pc:picChg>
        <pc:picChg chg="add del mod">
          <ac:chgData name="Diana Stoyanova" userId="defab524a536a90b" providerId="LiveId" clId="{F42CA65A-A7C0-40D3-9B46-164F969E607F}" dt="2021-11-11T17:39:49.357" v="2454" actId="21"/>
          <ac:picMkLst>
            <pc:docMk/>
            <pc:sldMk cId="594918479" sldId="264"/>
            <ac:picMk id="6" creationId="{AB2730BE-F6D1-42FD-B326-908035A328F1}"/>
          </ac:picMkLst>
        </pc:picChg>
      </pc:sldChg>
      <pc:sldChg chg="addSp delSp modSp new del mod modClrScheme chgLayout">
        <pc:chgData name="Diana Stoyanova" userId="defab524a536a90b" providerId="LiveId" clId="{F42CA65A-A7C0-40D3-9B46-164F969E607F}" dt="2021-11-13T14:35:25.988" v="2783" actId="2696"/>
        <pc:sldMkLst>
          <pc:docMk/>
          <pc:sldMk cId="4057799508" sldId="265"/>
        </pc:sldMkLst>
        <pc:spChg chg="add del mod">
          <ac:chgData name="Diana Stoyanova" userId="defab524a536a90b" providerId="LiveId" clId="{F42CA65A-A7C0-40D3-9B46-164F969E607F}" dt="2021-10-30T09:38:08.814" v="1269" actId="700"/>
          <ac:spMkLst>
            <pc:docMk/>
            <pc:sldMk cId="4057799508" sldId="265"/>
            <ac:spMk id="2" creationId="{57BEC573-740A-4B21-B49E-FDC198206D62}"/>
          </ac:spMkLst>
        </pc:spChg>
        <pc:spChg chg="add mod ord">
          <ac:chgData name="Diana Stoyanova" userId="defab524a536a90b" providerId="LiveId" clId="{F42CA65A-A7C0-40D3-9B46-164F969E607F}" dt="2021-11-13T14:23:35.459" v="2597" actId="255"/>
          <ac:spMkLst>
            <pc:docMk/>
            <pc:sldMk cId="4057799508" sldId="265"/>
            <ac:spMk id="3" creationId="{97D4BFAF-B73D-4EFB-9ABC-59E048350725}"/>
          </ac:spMkLst>
        </pc:spChg>
        <pc:graphicFrameChg chg="add del mod modGraphic">
          <ac:chgData name="Diana Stoyanova" userId="defab524a536a90b" providerId="LiveId" clId="{F42CA65A-A7C0-40D3-9B46-164F969E607F}" dt="2021-11-13T14:23:32.013" v="2590" actId="3680"/>
          <ac:graphicFrameMkLst>
            <pc:docMk/>
            <pc:sldMk cId="4057799508" sldId="265"/>
            <ac:graphicFrameMk id="5" creationId="{51046786-226C-406C-8ADF-1DEA761D2FFB}"/>
          </ac:graphicFrameMkLst>
        </pc:graphicFrameChg>
        <pc:picChg chg="add del mod">
          <ac:chgData name="Diana Stoyanova" userId="defab524a536a90b" providerId="LiveId" clId="{F42CA65A-A7C0-40D3-9B46-164F969E607F}" dt="2021-10-30T09:39:26.473" v="1282" actId="21"/>
          <ac:picMkLst>
            <pc:docMk/>
            <pc:sldMk cId="4057799508" sldId="265"/>
            <ac:picMk id="5" creationId="{CD655DD8-5112-419A-9652-F2505550D71F}"/>
          </ac:picMkLst>
        </pc:picChg>
        <pc:picChg chg="add del mod">
          <ac:chgData name="Diana Stoyanova" userId="defab524a536a90b" providerId="LiveId" clId="{F42CA65A-A7C0-40D3-9B46-164F969E607F}" dt="2021-11-13T14:31:54.490" v="2741" actId="21"/>
          <ac:picMkLst>
            <pc:docMk/>
            <pc:sldMk cId="4057799508" sldId="265"/>
            <ac:picMk id="7" creationId="{3D160F85-BB75-47BA-894C-FC7B2F59817E}"/>
          </ac:picMkLst>
        </pc:picChg>
      </pc:sldChg>
      <pc:sldChg chg="addSp modSp new del mod">
        <pc:chgData name="Diana Stoyanova" userId="defab524a536a90b" providerId="LiveId" clId="{F42CA65A-A7C0-40D3-9B46-164F969E607F}" dt="2021-11-13T14:35:28.457" v="2784" actId="2696"/>
        <pc:sldMkLst>
          <pc:docMk/>
          <pc:sldMk cId="1940505971" sldId="266"/>
        </pc:sldMkLst>
        <pc:spChg chg="add mod">
          <ac:chgData name="Diana Stoyanova" userId="defab524a536a90b" providerId="LiveId" clId="{F42CA65A-A7C0-40D3-9B46-164F969E607F}" dt="2021-10-30T09:47:07.077" v="1371" actId="14100"/>
          <ac:spMkLst>
            <pc:docMk/>
            <pc:sldMk cId="1940505971" sldId="266"/>
            <ac:spMk id="4" creationId="{B47F5F7E-8587-4F58-A609-102401EFD012}"/>
          </ac:spMkLst>
        </pc:spChg>
        <pc:picChg chg="add mod">
          <ac:chgData name="Diana Stoyanova" userId="defab524a536a90b" providerId="LiveId" clId="{F42CA65A-A7C0-40D3-9B46-164F969E607F}" dt="2021-10-30T09:42:20.659" v="1305"/>
          <ac:picMkLst>
            <pc:docMk/>
            <pc:sldMk cId="1940505971" sldId="266"/>
            <ac:picMk id="2" creationId="{AD435CBE-36F2-40C4-B121-B61C08BBCB62}"/>
          </ac:picMkLst>
        </pc:picChg>
      </pc:sldChg>
      <pc:sldChg chg="addSp modSp new del mod">
        <pc:chgData name="Diana Stoyanova" userId="defab524a536a90b" providerId="LiveId" clId="{F42CA65A-A7C0-40D3-9B46-164F969E607F}" dt="2021-11-13T14:35:30.862" v="2785" actId="2696"/>
        <pc:sldMkLst>
          <pc:docMk/>
          <pc:sldMk cId="3699433628" sldId="267"/>
        </pc:sldMkLst>
        <pc:spChg chg="add mod">
          <ac:chgData name="Diana Stoyanova" userId="defab524a536a90b" providerId="LiveId" clId="{F42CA65A-A7C0-40D3-9B46-164F969E607F}" dt="2021-10-30T09:56:50.705" v="1482" actId="20577"/>
          <ac:spMkLst>
            <pc:docMk/>
            <pc:sldMk cId="3699433628" sldId="267"/>
            <ac:spMk id="4" creationId="{D8F3205E-BE2A-4FA7-8645-431CBD1299E0}"/>
          </ac:spMkLst>
        </pc:spChg>
        <pc:picChg chg="add mod">
          <ac:chgData name="Diana Stoyanova" userId="defab524a536a90b" providerId="LiveId" clId="{F42CA65A-A7C0-40D3-9B46-164F969E607F}" dt="2021-10-30T09:54:19.625" v="1452"/>
          <ac:picMkLst>
            <pc:docMk/>
            <pc:sldMk cId="3699433628" sldId="267"/>
            <ac:picMk id="2" creationId="{771E2D44-F688-41C8-948E-CBA8BCC83086}"/>
          </ac:picMkLst>
        </pc:picChg>
      </pc:sldChg>
      <pc:sldChg chg="addSp delSp modSp new mod setBg modClrScheme chgLayout">
        <pc:chgData name="Diana Stoyanova" userId="defab524a536a90b" providerId="LiveId" clId="{F42CA65A-A7C0-40D3-9B46-164F969E607F}" dt="2021-11-13T15:26:50.965" v="3365" actId="255"/>
        <pc:sldMkLst>
          <pc:docMk/>
          <pc:sldMk cId="3690038002" sldId="268"/>
        </pc:sldMkLst>
        <pc:spChg chg="mod ord">
          <ac:chgData name="Diana Stoyanova" userId="defab524a536a90b" providerId="LiveId" clId="{F42CA65A-A7C0-40D3-9B46-164F969E607F}" dt="2021-11-02T18:29:50.873" v="2353" actId="113"/>
          <ac:spMkLst>
            <pc:docMk/>
            <pc:sldMk cId="3690038002" sldId="268"/>
            <ac:spMk id="2" creationId="{61FC69BE-AE93-45A3-8640-53C9BD7D06C7}"/>
          </ac:spMkLst>
        </pc:spChg>
        <pc:spChg chg="del mod ord">
          <ac:chgData name="Diana Stoyanova" userId="defab524a536a90b" providerId="LiveId" clId="{F42CA65A-A7C0-40D3-9B46-164F969E607F}" dt="2021-11-13T15:23:30.897" v="3332" actId="26606"/>
          <ac:spMkLst>
            <pc:docMk/>
            <pc:sldMk cId="3690038002" sldId="268"/>
            <ac:spMk id="3" creationId="{0044E084-CB20-474F-A53B-49F74FDE21D8}"/>
          </ac:spMkLst>
        </pc:spChg>
        <pc:spChg chg="add del mod ord">
          <ac:chgData name="Diana Stoyanova" userId="defab524a536a90b" providerId="LiveId" clId="{F42CA65A-A7C0-40D3-9B46-164F969E607F}" dt="2021-10-30T10:16:54.718" v="1861" actId="700"/>
          <ac:spMkLst>
            <pc:docMk/>
            <pc:sldMk cId="3690038002" sldId="268"/>
            <ac:spMk id="6" creationId="{DC53CC62-87AF-4FB9-B0E4-EE270D2A947C}"/>
          </ac:spMkLst>
        </pc:spChg>
        <pc:spChg chg="add del">
          <ac:chgData name="Diana Stoyanova" userId="defab524a536a90b" providerId="LiveId" clId="{F42CA65A-A7C0-40D3-9B46-164F969E607F}" dt="2021-10-30T10:17:31.275" v="1875" actId="26606"/>
          <ac:spMkLst>
            <pc:docMk/>
            <pc:sldMk cId="3690038002" sldId="268"/>
            <ac:spMk id="10" creationId="{D009D6D5-DAC2-4A8B-A17A-E206B9012D09}"/>
          </ac:spMkLst>
        </pc:spChg>
        <pc:spChg chg="add">
          <ac:chgData name="Diana Stoyanova" userId="defab524a536a90b" providerId="LiveId" clId="{F42CA65A-A7C0-40D3-9B46-164F969E607F}" dt="2021-10-30T10:17:31.275" v="1875" actId="26606"/>
          <ac:spMkLst>
            <pc:docMk/>
            <pc:sldMk cId="3690038002" sldId="268"/>
            <ac:spMk id="15" creationId="{D009D6D5-DAC2-4A8B-A17A-E206B9012D09}"/>
          </ac:spMkLst>
        </pc:spChg>
        <pc:graphicFrameChg chg="add mod modGraphic">
          <ac:chgData name="Diana Stoyanova" userId="defab524a536a90b" providerId="LiveId" clId="{F42CA65A-A7C0-40D3-9B46-164F969E607F}" dt="2021-11-13T15:26:50.965" v="3365" actId="255"/>
          <ac:graphicFrameMkLst>
            <pc:docMk/>
            <pc:sldMk cId="3690038002" sldId="268"/>
            <ac:graphicFrameMk id="17" creationId="{B01D6937-2612-4F6B-B3A8-12964BD3FB81}"/>
          </ac:graphicFrameMkLst>
        </pc:graphicFrameChg>
        <pc:picChg chg="add mod">
          <ac:chgData name="Diana Stoyanova" userId="defab524a536a90b" providerId="LiveId" clId="{F42CA65A-A7C0-40D3-9B46-164F969E607F}" dt="2021-11-13T15:26:08.441" v="3358" actId="14100"/>
          <ac:picMkLst>
            <pc:docMk/>
            <pc:sldMk cId="3690038002" sldId="268"/>
            <ac:picMk id="5" creationId="{E97761AC-E45D-49E9-BA43-D18D4C2C4098}"/>
          </ac:picMkLst>
        </pc:picChg>
      </pc:sldChg>
      <pc:sldChg chg="addSp modSp new del mod setBg">
        <pc:chgData name="Diana Stoyanova" userId="defab524a536a90b" providerId="LiveId" clId="{F42CA65A-A7C0-40D3-9B46-164F969E607F}" dt="2021-11-13T15:23:00.956" v="3331" actId="2696"/>
        <pc:sldMkLst>
          <pc:docMk/>
          <pc:sldMk cId="3051114692" sldId="269"/>
        </pc:sldMkLst>
        <pc:spChg chg="add mod">
          <ac:chgData name="Diana Stoyanova" userId="defab524a536a90b" providerId="LiveId" clId="{F42CA65A-A7C0-40D3-9B46-164F969E607F}" dt="2021-10-30T10:18:35.782" v="1897" actId="14100"/>
          <ac:spMkLst>
            <pc:docMk/>
            <pc:sldMk cId="3051114692" sldId="269"/>
            <ac:spMk id="3" creationId="{C3ED7604-A8C7-4F8A-A593-7B5F69F58346}"/>
          </ac:spMkLst>
        </pc:spChg>
        <pc:spChg chg="add">
          <ac:chgData name="Diana Stoyanova" userId="defab524a536a90b" providerId="LiveId" clId="{F42CA65A-A7C0-40D3-9B46-164F969E607F}" dt="2021-10-30T10:16:05.503" v="1846" actId="26606"/>
          <ac:spMkLst>
            <pc:docMk/>
            <pc:sldMk cId="3051114692" sldId="269"/>
            <ac:spMk id="9" creationId="{D009D6D5-DAC2-4A8B-A17A-E206B9012D09}"/>
          </ac:spMkLst>
        </pc:spChg>
        <pc:picChg chg="add mod">
          <ac:chgData name="Diana Stoyanova" userId="defab524a536a90b" providerId="LiveId" clId="{F42CA65A-A7C0-40D3-9B46-164F969E607F}" dt="2021-10-30T10:16:05.503" v="1846" actId="26606"/>
          <ac:picMkLst>
            <pc:docMk/>
            <pc:sldMk cId="3051114692" sldId="269"/>
            <ac:picMk id="4" creationId="{E49C52C6-39EA-42D1-93D4-A1FBC6058947}"/>
          </ac:picMkLst>
        </pc:picChg>
      </pc:sldChg>
      <pc:sldChg chg="addSp modSp new mod">
        <pc:chgData name="Diana Stoyanova" userId="defab524a536a90b" providerId="LiveId" clId="{F42CA65A-A7C0-40D3-9B46-164F969E607F}" dt="2021-11-18T16:48:48.479" v="3833" actId="14100"/>
        <pc:sldMkLst>
          <pc:docMk/>
          <pc:sldMk cId="3861500416" sldId="270"/>
        </pc:sldMkLst>
        <pc:picChg chg="add mod">
          <ac:chgData name="Diana Stoyanova" userId="defab524a536a90b" providerId="LiveId" clId="{F42CA65A-A7C0-40D3-9B46-164F969E607F}" dt="2021-11-18T16:48:48.479" v="3833" actId="14100"/>
          <ac:picMkLst>
            <pc:docMk/>
            <pc:sldMk cId="3861500416" sldId="270"/>
            <ac:picMk id="2" creationId="{F5E728BE-8293-4011-8E32-5C3D4F753E1F}"/>
          </ac:picMkLst>
        </pc:picChg>
      </pc:sldChg>
      <pc:sldChg chg="addSp delSp modSp new mod setBg">
        <pc:chgData name="Diana Stoyanova" userId="defab524a536a90b" providerId="LiveId" clId="{F42CA65A-A7C0-40D3-9B46-164F969E607F}" dt="2021-11-18T16:51:10.278" v="3840" actId="20577"/>
        <pc:sldMkLst>
          <pc:docMk/>
          <pc:sldMk cId="3114941969" sldId="271"/>
        </pc:sldMkLst>
        <pc:spChg chg="mod ord">
          <ac:chgData name="Diana Stoyanova" userId="defab524a536a90b" providerId="LiveId" clId="{F42CA65A-A7C0-40D3-9B46-164F969E607F}" dt="2021-10-31T13:54:05.929" v="2267" actId="113"/>
          <ac:spMkLst>
            <pc:docMk/>
            <pc:sldMk cId="3114941969" sldId="271"/>
            <ac:spMk id="2" creationId="{B9FFD791-E76E-4E0C-99DF-10242A3C33E1}"/>
          </ac:spMkLst>
        </pc:spChg>
        <pc:spChg chg="mod ord">
          <ac:chgData name="Diana Stoyanova" userId="defab524a536a90b" providerId="LiveId" clId="{F42CA65A-A7C0-40D3-9B46-164F969E607F}" dt="2021-11-18T16:51:10.278" v="3840" actId="20577"/>
          <ac:spMkLst>
            <pc:docMk/>
            <pc:sldMk cId="3114941969" sldId="271"/>
            <ac:spMk id="3" creationId="{07563AF1-06A0-4F0B-964D-3F892F9762F7}"/>
          </ac:spMkLst>
        </pc:spChg>
        <pc:spChg chg="add del">
          <ac:chgData name="Diana Stoyanova" userId="defab524a536a90b" providerId="LiveId" clId="{F42CA65A-A7C0-40D3-9B46-164F969E607F}" dt="2021-10-30T10:37:32.554" v="1984" actId="26606"/>
          <ac:spMkLst>
            <pc:docMk/>
            <pc:sldMk cId="3114941969" sldId="271"/>
            <ac:spMk id="10" creationId="{8FC9BE17-9A7B-462D-AE50-3D8777387304}"/>
          </ac:spMkLst>
        </pc:spChg>
        <pc:spChg chg="add del">
          <ac:chgData name="Diana Stoyanova" userId="defab524a536a90b" providerId="LiveId" clId="{F42CA65A-A7C0-40D3-9B46-164F969E607F}" dt="2021-10-30T10:37:32.554" v="1984" actId="26606"/>
          <ac:spMkLst>
            <pc:docMk/>
            <pc:sldMk cId="3114941969" sldId="271"/>
            <ac:spMk id="12" creationId="{3EBE8569-6AEC-4B8C-8D53-2DE337CDBA65}"/>
          </ac:spMkLst>
        </pc:spChg>
        <pc:spChg chg="add del">
          <ac:chgData name="Diana Stoyanova" userId="defab524a536a90b" providerId="LiveId" clId="{F42CA65A-A7C0-40D3-9B46-164F969E607F}" dt="2021-10-30T10:37:32.554" v="1984" actId="26606"/>
          <ac:spMkLst>
            <pc:docMk/>
            <pc:sldMk cId="3114941969" sldId="271"/>
            <ac:spMk id="14" creationId="{55D4142C-5077-457F-A6AD-3FECFDB39685}"/>
          </ac:spMkLst>
        </pc:spChg>
        <pc:spChg chg="add del">
          <ac:chgData name="Diana Stoyanova" userId="defab524a536a90b" providerId="LiveId" clId="{F42CA65A-A7C0-40D3-9B46-164F969E607F}" dt="2021-10-30T10:37:32.554" v="1984" actId="26606"/>
          <ac:spMkLst>
            <pc:docMk/>
            <pc:sldMk cId="3114941969" sldId="271"/>
            <ac:spMk id="16" creationId="{7A5F0580-5EE9-419F-96EE-B6529EF6E7D0}"/>
          </ac:spMkLst>
        </pc:spChg>
        <pc:spChg chg="add del">
          <ac:chgData name="Diana Stoyanova" userId="defab524a536a90b" providerId="LiveId" clId="{F42CA65A-A7C0-40D3-9B46-164F969E607F}" dt="2021-10-30T10:38:21.806" v="1993" actId="26606"/>
          <ac:spMkLst>
            <pc:docMk/>
            <pc:sldMk cId="3114941969" sldId="271"/>
            <ac:spMk id="18" creationId="{687AFE0E-B37D-4531-AFE8-231C8348EAF1}"/>
          </ac:spMkLst>
        </pc:spChg>
        <pc:spChg chg="add del">
          <ac:chgData name="Diana Stoyanova" userId="defab524a536a90b" providerId="LiveId" clId="{F42CA65A-A7C0-40D3-9B46-164F969E607F}" dt="2021-10-30T10:38:31.870" v="1995" actId="26606"/>
          <ac:spMkLst>
            <pc:docMk/>
            <pc:sldMk cId="3114941969" sldId="271"/>
            <ac:spMk id="23" creationId="{79BB35BC-D5C2-4C8B-A22A-A71E6191913B}"/>
          </ac:spMkLst>
        </pc:spChg>
        <pc:spChg chg="add del">
          <ac:chgData name="Diana Stoyanova" userId="defab524a536a90b" providerId="LiveId" clId="{F42CA65A-A7C0-40D3-9B46-164F969E607F}" dt="2021-10-30T10:39:11.459" v="2003" actId="26606"/>
          <ac:spMkLst>
            <pc:docMk/>
            <pc:sldMk cId="3114941969" sldId="271"/>
            <ac:spMk id="28" creationId="{04812C46-200A-4DEB-A05E-3ED6C68C2387}"/>
          </ac:spMkLst>
        </pc:spChg>
        <pc:spChg chg="add del">
          <ac:chgData name="Diana Stoyanova" userId="defab524a536a90b" providerId="LiveId" clId="{F42CA65A-A7C0-40D3-9B46-164F969E607F}" dt="2021-10-30T10:39:11.459" v="2003" actId="26606"/>
          <ac:spMkLst>
            <pc:docMk/>
            <pc:sldMk cId="3114941969" sldId="271"/>
            <ac:spMk id="30" creationId="{D1EA859B-E555-4109-94F3-6700E046E008}"/>
          </ac:spMkLst>
        </pc:spChg>
        <pc:spChg chg="add del">
          <ac:chgData name="Diana Stoyanova" userId="defab524a536a90b" providerId="LiveId" clId="{F42CA65A-A7C0-40D3-9B46-164F969E607F}" dt="2021-10-30T10:39:11.443" v="2002" actId="26606"/>
          <ac:spMkLst>
            <pc:docMk/>
            <pc:sldMk cId="3114941969" sldId="271"/>
            <ac:spMk id="35" creationId="{D009D6D5-DAC2-4A8B-A17A-E206B9012D09}"/>
          </ac:spMkLst>
        </pc:spChg>
        <pc:spChg chg="add del">
          <ac:chgData name="Diana Stoyanova" userId="defab524a536a90b" providerId="LiveId" clId="{F42CA65A-A7C0-40D3-9B46-164F969E607F}" dt="2021-10-30T10:40:04.134" v="2014" actId="26606"/>
          <ac:spMkLst>
            <pc:docMk/>
            <pc:sldMk cId="3114941969" sldId="271"/>
            <ac:spMk id="37" creationId="{99192C51-B764-4A9B-9587-5EF8B628B8D9}"/>
          </ac:spMkLst>
        </pc:spChg>
        <pc:spChg chg="add del">
          <ac:chgData name="Diana Stoyanova" userId="defab524a536a90b" providerId="LiveId" clId="{F42CA65A-A7C0-40D3-9B46-164F969E607F}" dt="2021-10-30T10:39:58.865" v="2011" actId="26606"/>
          <ac:spMkLst>
            <pc:docMk/>
            <pc:sldMk cId="3114941969" sldId="271"/>
            <ac:spMk id="42" creationId="{99192C51-B764-4A9B-9587-5EF8B628B8D9}"/>
          </ac:spMkLst>
        </pc:spChg>
        <pc:spChg chg="add del">
          <ac:chgData name="Diana Stoyanova" userId="defab524a536a90b" providerId="LiveId" clId="{F42CA65A-A7C0-40D3-9B46-164F969E607F}" dt="2021-10-30T10:40:04.130" v="2013" actId="26606"/>
          <ac:spMkLst>
            <pc:docMk/>
            <pc:sldMk cId="3114941969" sldId="271"/>
            <ac:spMk id="44" creationId="{D009D6D5-DAC2-4A8B-A17A-E206B9012D09}"/>
          </ac:spMkLst>
        </pc:spChg>
        <pc:spChg chg="add">
          <ac:chgData name="Diana Stoyanova" userId="defab524a536a90b" providerId="LiveId" clId="{F42CA65A-A7C0-40D3-9B46-164F969E607F}" dt="2021-10-30T10:40:04.134" v="2014" actId="26606"/>
          <ac:spMkLst>
            <pc:docMk/>
            <pc:sldMk cId="3114941969" sldId="271"/>
            <ac:spMk id="46" creationId="{80DF40B2-80F7-4E71-B46C-284163F3654A}"/>
          </ac:spMkLst>
        </pc:spChg>
        <pc:picChg chg="add del mod ord">
          <ac:chgData name="Diana Stoyanova" userId="defab524a536a90b" providerId="LiveId" clId="{F42CA65A-A7C0-40D3-9B46-164F969E607F}" dt="2021-10-30T10:39:28.110" v="2005" actId="21"/>
          <ac:picMkLst>
            <pc:docMk/>
            <pc:sldMk cId="3114941969" sldId="271"/>
            <ac:picMk id="5" creationId="{954B11F7-1579-4D4A-9420-E5468FD26A6A}"/>
          </ac:picMkLst>
        </pc:picChg>
        <pc:picChg chg="add mod">
          <ac:chgData name="Diana Stoyanova" userId="defab524a536a90b" providerId="LiveId" clId="{F42CA65A-A7C0-40D3-9B46-164F969E607F}" dt="2021-10-30T10:40:15.177" v="2015" actId="14100"/>
          <ac:picMkLst>
            <pc:docMk/>
            <pc:sldMk cId="3114941969" sldId="271"/>
            <ac:picMk id="7" creationId="{BB613BDC-A699-4C93-84EE-41B130AF9582}"/>
          </ac:picMkLst>
        </pc:picChg>
      </pc:sldChg>
      <pc:sldChg chg="addSp modSp new mod">
        <pc:chgData name="Diana Stoyanova" userId="defab524a536a90b" providerId="LiveId" clId="{F42CA65A-A7C0-40D3-9B46-164F969E607F}" dt="2021-10-30T10:45:10.482" v="2103" actId="255"/>
        <pc:sldMkLst>
          <pc:docMk/>
          <pc:sldMk cId="2800098017" sldId="272"/>
        </pc:sldMkLst>
        <pc:spChg chg="add mod">
          <ac:chgData name="Diana Stoyanova" userId="defab524a536a90b" providerId="LiveId" clId="{F42CA65A-A7C0-40D3-9B46-164F969E607F}" dt="2021-10-30T10:45:10.482" v="2103" actId="255"/>
          <ac:spMkLst>
            <pc:docMk/>
            <pc:sldMk cId="2800098017" sldId="272"/>
            <ac:spMk id="4" creationId="{A3F0FA6E-73D5-45D0-B9F5-3AA720C11193}"/>
          </ac:spMkLst>
        </pc:spChg>
        <pc:picChg chg="add mod">
          <ac:chgData name="Diana Stoyanova" userId="defab524a536a90b" providerId="LiveId" clId="{F42CA65A-A7C0-40D3-9B46-164F969E607F}" dt="2021-10-30T10:41:39.424" v="2030"/>
          <ac:picMkLst>
            <pc:docMk/>
            <pc:sldMk cId="2800098017" sldId="272"/>
            <ac:picMk id="2" creationId="{B4E30A0B-B76A-464B-87D2-B9EFB7766FD3}"/>
          </ac:picMkLst>
        </pc:picChg>
      </pc:sldChg>
      <pc:sldChg chg="addSp delSp modSp new mod setBg modClrScheme chgLayout">
        <pc:chgData name="Diana Stoyanova" userId="defab524a536a90b" providerId="LiveId" clId="{F42CA65A-A7C0-40D3-9B46-164F969E607F}" dt="2021-10-31T13:53:59.219" v="2266" actId="113"/>
        <pc:sldMkLst>
          <pc:docMk/>
          <pc:sldMk cId="2412210095" sldId="273"/>
        </pc:sldMkLst>
        <pc:spChg chg="del mod ord">
          <ac:chgData name="Diana Stoyanova" userId="defab524a536a90b" providerId="LiveId" clId="{F42CA65A-A7C0-40D3-9B46-164F969E607F}" dt="2021-10-30T10:46:59.928" v="2105" actId="700"/>
          <ac:spMkLst>
            <pc:docMk/>
            <pc:sldMk cId="2412210095" sldId="273"/>
            <ac:spMk id="2" creationId="{704CD498-192B-451F-B86E-0D38E88C56F0}"/>
          </ac:spMkLst>
        </pc:spChg>
        <pc:spChg chg="del mod ord">
          <ac:chgData name="Diana Stoyanova" userId="defab524a536a90b" providerId="LiveId" clId="{F42CA65A-A7C0-40D3-9B46-164F969E607F}" dt="2021-10-30T10:46:59.928" v="2105" actId="700"/>
          <ac:spMkLst>
            <pc:docMk/>
            <pc:sldMk cId="2412210095" sldId="273"/>
            <ac:spMk id="3" creationId="{FF634A15-FDCE-4335-A7A6-AD2885C813E0}"/>
          </ac:spMkLst>
        </pc:spChg>
        <pc:spChg chg="add mod ord">
          <ac:chgData name="Diana Stoyanova" userId="defab524a536a90b" providerId="LiveId" clId="{F42CA65A-A7C0-40D3-9B46-164F969E607F}" dt="2021-10-31T13:53:59.219" v="2266" actId="113"/>
          <ac:spMkLst>
            <pc:docMk/>
            <pc:sldMk cId="2412210095" sldId="273"/>
            <ac:spMk id="4" creationId="{55350A24-D001-42E4-9F5A-94590B0572F6}"/>
          </ac:spMkLst>
        </pc:spChg>
        <pc:spChg chg="add mod ord">
          <ac:chgData name="Diana Stoyanova" userId="defab524a536a90b" providerId="LiveId" clId="{F42CA65A-A7C0-40D3-9B46-164F969E607F}" dt="2021-10-30T11:11:46.449" v="2226" actId="255"/>
          <ac:spMkLst>
            <pc:docMk/>
            <pc:sldMk cId="2412210095" sldId="273"/>
            <ac:spMk id="5" creationId="{513A4297-6DEE-4F74-B409-530CC67CD9E3}"/>
          </ac:spMkLst>
        </pc:spChg>
        <pc:spChg chg="add del">
          <ac:chgData name="Diana Stoyanova" userId="defab524a536a90b" providerId="LiveId" clId="{F42CA65A-A7C0-40D3-9B46-164F969E607F}" dt="2021-10-30T11:11:20.759" v="2220" actId="26606"/>
          <ac:spMkLst>
            <pc:docMk/>
            <pc:sldMk cId="2412210095" sldId="273"/>
            <ac:spMk id="12" creationId="{04812C46-200A-4DEB-A05E-3ED6C68C2387}"/>
          </ac:spMkLst>
        </pc:spChg>
        <pc:spChg chg="add del">
          <ac:chgData name="Diana Stoyanova" userId="defab524a536a90b" providerId="LiveId" clId="{F42CA65A-A7C0-40D3-9B46-164F969E607F}" dt="2021-10-30T11:11:20.759" v="2220" actId="26606"/>
          <ac:spMkLst>
            <pc:docMk/>
            <pc:sldMk cId="2412210095" sldId="273"/>
            <ac:spMk id="14" creationId="{D1EA859B-E555-4109-94F3-6700E046E008}"/>
          </ac:spMkLst>
        </pc:spChg>
        <pc:spChg chg="add">
          <ac:chgData name="Diana Stoyanova" userId="defab524a536a90b" providerId="LiveId" clId="{F42CA65A-A7C0-40D3-9B46-164F969E607F}" dt="2021-10-30T11:11:20.759" v="2220" actId="26606"/>
          <ac:spMkLst>
            <pc:docMk/>
            <pc:sldMk cId="2412210095" sldId="273"/>
            <ac:spMk id="19" creationId="{D009D6D5-DAC2-4A8B-A17A-E206B9012D09}"/>
          </ac:spMkLst>
        </pc:spChg>
        <pc:picChg chg="add mod ord">
          <ac:chgData name="Diana Stoyanova" userId="defab524a536a90b" providerId="LiveId" clId="{F42CA65A-A7C0-40D3-9B46-164F969E607F}" dt="2021-10-30T11:11:20.759" v="2220" actId="26606"/>
          <ac:picMkLst>
            <pc:docMk/>
            <pc:sldMk cId="2412210095" sldId="273"/>
            <ac:picMk id="7" creationId="{060237EA-5305-4F4E-95A1-537A15D30279}"/>
          </ac:picMkLst>
        </pc:picChg>
      </pc:sldChg>
      <pc:sldChg chg="addSp modSp new mod">
        <pc:chgData name="Diana Stoyanova" userId="defab524a536a90b" providerId="LiveId" clId="{F42CA65A-A7C0-40D3-9B46-164F969E607F}" dt="2021-10-30T11:12:48.304" v="2241" actId="14100"/>
        <pc:sldMkLst>
          <pc:docMk/>
          <pc:sldMk cId="2624326778" sldId="274"/>
        </pc:sldMkLst>
        <pc:picChg chg="add mod">
          <ac:chgData name="Diana Stoyanova" userId="defab524a536a90b" providerId="LiveId" clId="{F42CA65A-A7C0-40D3-9B46-164F969E607F}" dt="2021-10-30T11:12:48.304" v="2241" actId="14100"/>
          <ac:picMkLst>
            <pc:docMk/>
            <pc:sldMk cId="2624326778" sldId="274"/>
            <ac:picMk id="2" creationId="{840C4FE1-C19C-4133-AE26-53F6C3FB42DE}"/>
          </ac:picMkLst>
        </pc:picChg>
      </pc:sldChg>
      <pc:sldChg chg="delSp modSp mod modClrScheme chgLayout">
        <pc:chgData name="Diana Stoyanova" userId="defab524a536a90b" providerId="LiveId" clId="{F42CA65A-A7C0-40D3-9B46-164F969E607F}" dt="2021-11-11T17:34:24.480" v="2439" actId="14100"/>
        <pc:sldMkLst>
          <pc:docMk/>
          <pc:sldMk cId="4054554059" sldId="276"/>
        </pc:sldMkLst>
        <pc:spChg chg="del mod">
          <ac:chgData name="Diana Stoyanova" userId="defab524a536a90b" providerId="LiveId" clId="{F42CA65A-A7C0-40D3-9B46-164F969E607F}" dt="2021-11-11T17:34:07.077" v="2434" actId="700"/>
          <ac:spMkLst>
            <pc:docMk/>
            <pc:sldMk cId="4054554059" sldId="276"/>
            <ac:spMk id="4" creationId="{237E2952-D6E1-4E52-AEBE-6983E19A77D9}"/>
          </ac:spMkLst>
        </pc:spChg>
        <pc:spChg chg="mod ord">
          <ac:chgData name="Diana Stoyanova" userId="defab524a536a90b" providerId="LiveId" clId="{F42CA65A-A7C0-40D3-9B46-164F969E607F}" dt="2021-11-11T17:34:24.480" v="2439" actId="14100"/>
          <ac:spMkLst>
            <pc:docMk/>
            <pc:sldMk cId="4054554059" sldId="276"/>
            <ac:spMk id="5" creationId="{EEBE6EB0-00F6-4593-8C61-F5EBFDE11444}"/>
          </ac:spMkLst>
        </pc:spChg>
      </pc:sldChg>
      <pc:sldChg chg="addSp delSp modSp del mod modClrScheme delDesignElem chgLayout">
        <pc:chgData name="Diana Stoyanova" userId="defab524a536a90b" providerId="LiveId" clId="{F42CA65A-A7C0-40D3-9B46-164F969E607F}" dt="2021-10-31T13:56:35.304" v="2305" actId="2696"/>
        <pc:sldMkLst>
          <pc:docMk/>
          <pc:sldMk cId="913780141" sldId="278"/>
        </pc:sldMkLst>
        <pc:spChg chg="add del mod ord">
          <ac:chgData name="Diana Stoyanova" userId="defab524a536a90b" providerId="LiveId" clId="{F42CA65A-A7C0-40D3-9B46-164F969E607F}" dt="2021-10-31T13:56:29.249" v="2297" actId="700"/>
          <ac:spMkLst>
            <pc:docMk/>
            <pc:sldMk cId="913780141" sldId="278"/>
            <ac:spMk id="2" creationId="{7B163AE6-F9BF-42A6-B7E3-F97DB30500B1}"/>
          </ac:spMkLst>
        </pc:spChg>
        <pc:spChg chg="add del mod ord">
          <ac:chgData name="Diana Stoyanova" userId="defab524a536a90b" providerId="LiveId" clId="{F42CA65A-A7C0-40D3-9B46-164F969E607F}" dt="2021-10-31T13:56:29.249" v="2297" actId="700"/>
          <ac:spMkLst>
            <pc:docMk/>
            <pc:sldMk cId="913780141" sldId="278"/>
            <ac:spMk id="4" creationId="{0043B503-E347-4713-89B3-2C330A940095}"/>
          </ac:spMkLst>
        </pc:spChg>
        <pc:spChg chg="add del mod ord">
          <ac:chgData name="Diana Stoyanova" userId="defab524a536a90b" providerId="LiveId" clId="{F42CA65A-A7C0-40D3-9B46-164F969E607F}" dt="2021-10-31T13:56:29.249" v="2297" actId="700"/>
          <ac:spMkLst>
            <pc:docMk/>
            <pc:sldMk cId="913780141" sldId="278"/>
            <ac:spMk id="5" creationId="{D1FC1BC3-56C9-4DA6-9A22-FF60FA1A1B00}"/>
          </ac:spMkLst>
        </pc:spChg>
        <pc:spChg chg="add del">
          <ac:chgData name="Diana Stoyanova" userId="defab524a536a90b" providerId="LiveId" clId="{F42CA65A-A7C0-40D3-9B46-164F969E607F}" dt="2021-10-31T13:56:31.009" v="2302" actId="26606"/>
          <ac:spMkLst>
            <pc:docMk/>
            <pc:sldMk cId="913780141" sldId="278"/>
            <ac:spMk id="8" creationId="{42A4FC2C-047E-45A5-965D-8E1E3BF09BC6}"/>
          </ac:spMkLst>
        </pc:spChg>
        <pc:spChg chg="add del">
          <ac:chgData name="Diana Stoyanova" userId="defab524a536a90b" providerId="LiveId" clId="{F42CA65A-A7C0-40D3-9B46-164F969E607F}" dt="2021-10-31T13:56:31.009" v="2302" actId="26606"/>
          <ac:spMkLst>
            <pc:docMk/>
            <pc:sldMk cId="913780141" sldId="278"/>
            <ac:spMk id="13" creationId="{42A4FC2C-047E-45A5-965D-8E1E3BF09BC6}"/>
          </ac:spMkLst>
        </pc:spChg>
        <pc:picChg chg="mod">
          <ac:chgData name="Diana Stoyanova" userId="defab524a536a90b" providerId="LiveId" clId="{F42CA65A-A7C0-40D3-9B46-164F969E607F}" dt="2021-10-31T13:56:31.406" v="2303" actId="14826"/>
          <ac:picMkLst>
            <pc:docMk/>
            <pc:sldMk cId="913780141" sldId="278"/>
            <ac:picMk id="3" creationId="{073B3501-D774-42DC-8E28-BEB1DA0740A9}"/>
          </ac:picMkLst>
        </pc:picChg>
      </pc:sldChg>
      <pc:sldChg chg="addSp delSp modSp new mod setBg">
        <pc:chgData name="Diana Stoyanova" userId="defab524a536a90b" providerId="LiveId" clId="{F42CA65A-A7C0-40D3-9B46-164F969E607F}" dt="2021-10-31T13:59:41.677" v="2351" actId="14100"/>
        <pc:sldMkLst>
          <pc:docMk/>
          <pc:sldMk cId="1953434325" sldId="278"/>
        </pc:sldMkLst>
        <pc:spChg chg="add del">
          <ac:chgData name="Diana Stoyanova" userId="defab524a536a90b" providerId="LiveId" clId="{F42CA65A-A7C0-40D3-9B46-164F969E607F}" dt="2021-10-31T13:59:28.642" v="2349" actId="26606"/>
          <ac:spMkLst>
            <pc:docMk/>
            <pc:sldMk cId="1953434325" sldId="278"/>
            <ac:spMk id="12" creationId="{262ABC4B-37D8-4218-BDD8-6DF6A00C0C80}"/>
          </ac:spMkLst>
        </pc:spChg>
        <pc:spChg chg="add">
          <ac:chgData name="Diana Stoyanova" userId="defab524a536a90b" providerId="LiveId" clId="{F42CA65A-A7C0-40D3-9B46-164F969E607F}" dt="2021-10-31T13:59:28.642" v="2349" actId="26606"/>
          <ac:spMkLst>
            <pc:docMk/>
            <pc:sldMk cId="1953434325" sldId="278"/>
            <ac:spMk id="17" creationId="{6C2997EE-0889-44C3-AC0D-18F26AC9AAAB}"/>
          </ac:spMkLst>
        </pc:spChg>
        <pc:picChg chg="add mod">
          <ac:chgData name="Diana Stoyanova" userId="defab524a536a90b" providerId="LiveId" clId="{F42CA65A-A7C0-40D3-9B46-164F969E607F}" dt="2021-10-31T13:59:37.378" v="2350" actId="14100"/>
          <ac:picMkLst>
            <pc:docMk/>
            <pc:sldMk cId="1953434325" sldId="278"/>
            <ac:picMk id="3" creationId="{90F6B74F-38C4-4074-A765-C3E0ADF87440}"/>
          </ac:picMkLst>
        </pc:picChg>
        <pc:picChg chg="add mod">
          <ac:chgData name="Diana Stoyanova" userId="defab524a536a90b" providerId="LiveId" clId="{F42CA65A-A7C0-40D3-9B46-164F969E607F}" dt="2021-10-31T13:59:41.677" v="2351" actId="14100"/>
          <ac:picMkLst>
            <pc:docMk/>
            <pc:sldMk cId="1953434325" sldId="278"/>
            <ac:picMk id="5" creationId="{4E483C9D-94B9-4963-8B23-907D2EF8D8B9}"/>
          </ac:picMkLst>
        </pc:picChg>
        <pc:picChg chg="add mod">
          <ac:chgData name="Diana Stoyanova" userId="defab524a536a90b" providerId="LiveId" clId="{F42CA65A-A7C0-40D3-9B46-164F969E607F}" dt="2021-10-31T13:59:28.642" v="2349" actId="26606"/>
          <ac:picMkLst>
            <pc:docMk/>
            <pc:sldMk cId="1953434325" sldId="278"/>
            <ac:picMk id="7" creationId="{F7D614DD-5CB0-4A00-A66D-D3FD52CF5CC2}"/>
          </ac:picMkLst>
        </pc:picChg>
      </pc:sldChg>
      <pc:sldChg chg="addSp delSp modSp new del mod">
        <pc:chgData name="Diana Stoyanova" userId="defab524a536a90b" providerId="LiveId" clId="{F42CA65A-A7C0-40D3-9B46-164F969E607F}" dt="2021-10-31T13:58:09.209" v="2325" actId="2696"/>
        <pc:sldMkLst>
          <pc:docMk/>
          <pc:sldMk cId="2060090434" sldId="278"/>
        </pc:sldMkLst>
        <pc:spChg chg="mod">
          <ac:chgData name="Diana Stoyanova" userId="defab524a536a90b" providerId="LiveId" clId="{F42CA65A-A7C0-40D3-9B46-164F969E607F}" dt="2021-10-31T13:58:03.910" v="2324" actId="20577"/>
          <ac:spMkLst>
            <pc:docMk/>
            <pc:sldMk cId="2060090434" sldId="278"/>
            <ac:spMk id="2" creationId="{0E3F52C9-6302-42CC-A54B-E93839FAFF84}"/>
          </ac:spMkLst>
        </pc:spChg>
        <pc:spChg chg="del">
          <ac:chgData name="Diana Stoyanova" userId="defab524a536a90b" providerId="LiveId" clId="{F42CA65A-A7C0-40D3-9B46-164F969E607F}" dt="2021-10-31T13:56:51.143" v="2307" actId="931"/>
          <ac:spMkLst>
            <pc:docMk/>
            <pc:sldMk cId="2060090434" sldId="278"/>
            <ac:spMk id="3" creationId="{552EA2D4-B567-406D-9129-64C172D187A0}"/>
          </ac:spMkLst>
        </pc:spChg>
        <pc:spChg chg="del mod">
          <ac:chgData name="Diana Stoyanova" userId="defab524a536a90b" providerId="LiveId" clId="{F42CA65A-A7C0-40D3-9B46-164F969E607F}" dt="2021-10-31T13:57:20.580" v="2310" actId="931"/>
          <ac:spMkLst>
            <pc:docMk/>
            <pc:sldMk cId="2060090434" sldId="278"/>
            <ac:spMk id="4" creationId="{797894FA-74A4-4190-9029-FEAD7FAB006C}"/>
          </ac:spMkLst>
        </pc:spChg>
        <pc:picChg chg="add mod">
          <ac:chgData name="Diana Stoyanova" userId="defab524a536a90b" providerId="LiveId" clId="{F42CA65A-A7C0-40D3-9B46-164F969E607F}" dt="2021-10-31T13:57:40.633" v="2317" actId="1076"/>
          <ac:picMkLst>
            <pc:docMk/>
            <pc:sldMk cId="2060090434" sldId="278"/>
            <ac:picMk id="6" creationId="{38ACF107-9684-42C9-BCBD-54C81A0D865C}"/>
          </ac:picMkLst>
        </pc:picChg>
        <pc:picChg chg="add mod">
          <ac:chgData name="Diana Stoyanova" userId="defab524a536a90b" providerId="LiveId" clId="{F42CA65A-A7C0-40D3-9B46-164F969E607F}" dt="2021-10-31T13:57:41.488" v="2318" actId="1076"/>
          <ac:picMkLst>
            <pc:docMk/>
            <pc:sldMk cId="2060090434" sldId="278"/>
            <ac:picMk id="8" creationId="{A7391784-6628-443D-AD7F-6BDD2F490292}"/>
          </ac:picMkLst>
        </pc:picChg>
        <pc:picChg chg="add mod">
          <ac:chgData name="Diana Stoyanova" userId="defab524a536a90b" providerId="LiveId" clId="{F42CA65A-A7C0-40D3-9B46-164F969E607F}" dt="2021-10-31T13:57:50.066" v="2319" actId="1076"/>
          <ac:picMkLst>
            <pc:docMk/>
            <pc:sldMk cId="2060090434" sldId="278"/>
            <ac:picMk id="10" creationId="{8ABB89D3-4E88-4505-8DBB-A8B6683DD18C}"/>
          </ac:picMkLst>
        </pc:picChg>
      </pc:sldChg>
      <pc:sldChg chg="addSp delSp modSp new del mod setBg">
        <pc:chgData name="Diana Stoyanova" userId="defab524a536a90b" providerId="LiveId" clId="{F42CA65A-A7C0-40D3-9B46-164F969E607F}" dt="2021-11-13T14:59:12.175" v="2946" actId="2696"/>
        <pc:sldMkLst>
          <pc:docMk/>
          <pc:sldMk cId="1304878032" sldId="279"/>
        </pc:sldMkLst>
        <pc:spChg chg="add del">
          <ac:chgData name="Diana Stoyanova" userId="defab524a536a90b" providerId="LiveId" clId="{F42CA65A-A7C0-40D3-9B46-164F969E607F}" dt="2021-11-13T14:31:40.673" v="2739" actId="26606"/>
          <ac:spMkLst>
            <pc:docMk/>
            <pc:sldMk cId="1304878032" sldId="279"/>
            <ac:spMk id="7" creationId="{01D0AF59-99C3-4251-AB9A-C966C6AD4400}"/>
          </ac:spMkLst>
        </pc:spChg>
        <pc:spChg chg="add del">
          <ac:chgData name="Diana Stoyanova" userId="defab524a536a90b" providerId="LiveId" clId="{F42CA65A-A7C0-40D3-9B46-164F969E607F}" dt="2021-11-13T14:31:40.673" v="2739" actId="26606"/>
          <ac:spMkLst>
            <pc:docMk/>
            <pc:sldMk cId="1304878032" sldId="279"/>
            <ac:spMk id="9" creationId="{1855405F-37A2-4869-9154-F8BE3BECE6C3}"/>
          </ac:spMkLst>
        </pc:spChg>
        <pc:spChg chg="add del">
          <ac:chgData name="Diana Stoyanova" userId="defab524a536a90b" providerId="LiveId" clId="{F42CA65A-A7C0-40D3-9B46-164F969E607F}" dt="2021-11-13T14:32:34.607" v="2751" actId="26606"/>
          <ac:spMkLst>
            <pc:docMk/>
            <pc:sldMk cId="1304878032" sldId="279"/>
            <ac:spMk id="11" creationId="{864DE13E-58EB-4475-B79C-0D4FC651239B}"/>
          </ac:spMkLst>
        </pc:spChg>
        <pc:spChg chg="add del">
          <ac:chgData name="Diana Stoyanova" userId="defab524a536a90b" providerId="LiveId" clId="{F42CA65A-A7C0-40D3-9B46-164F969E607F}" dt="2021-11-13T14:32:34.607" v="2751" actId="26606"/>
          <ac:spMkLst>
            <pc:docMk/>
            <pc:sldMk cId="1304878032" sldId="279"/>
            <ac:spMk id="12" creationId="{69D184B2-2226-4E31-BCCB-444330767440}"/>
          </ac:spMkLst>
        </pc:spChg>
        <pc:spChg chg="add del">
          <ac:chgData name="Diana Stoyanova" userId="defab524a536a90b" providerId="LiveId" clId="{F42CA65A-A7C0-40D3-9B46-164F969E607F}" dt="2021-11-13T14:32:34.607" v="2751" actId="26606"/>
          <ac:spMkLst>
            <pc:docMk/>
            <pc:sldMk cId="1304878032" sldId="279"/>
            <ac:spMk id="13" creationId="{1AC4D4E3-486A-464A-8EC8-D44881097267}"/>
          </ac:spMkLst>
        </pc:spChg>
        <pc:graphicFrameChg chg="add mod modGraphic">
          <ac:chgData name="Diana Stoyanova" userId="defab524a536a90b" providerId="LiveId" clId="{F42CA65A-A7C0-40D3-9B46-164F969E607F}" dt="2021-11-13T14:49:53.941" v="2941" actId="14100"/>
          <ac:graphicFrameMkLst>
            <pc:docMk/>
            <pc:sldMk cId="1304878032" sldId="279"/>
            <ac:graphicFrameMk id="2" creationId="{BA710371-89B8-4C81-8180-05F05DD2E1D8}"/>
          </ac:graphicFrameMkLst>
        </pc:graphicFrameChg>
        <pc:picChg chg="add del mod">
          <ac:chgData name="Diana Stoyanova" userId="defab524a536a90b" providerId="LiveId" clId="{F42CA65A-A7C0-40D3-9B46-164F969E607F}" dt="2021-11-13T14:32:28.974" v="2750" actId="21"/>
          <ac:picMkLst>
            <pc:docMk/>
            <pc:sldMk cId="1304878032" sldId="279"/>
            <ac:picMk id="8" creationId="{46DB661C-7485-4A67-8620-97EC97125128}"/>
          </ac:picMkLst>
        </pc:picChg>
        <pc:picChg chg="add mod">
          <ac:chgData name="Diana Stoyanova" userId="defab524a536a90b" providerId="LiveId" clId="{F42CA65A-A7C0-40D3-9B46-164F969E607F}" dt="2021-11-13T14:51:17.201" v="2945" actId="1076"/>
          <ac:picMkLst>
            <pc:docMk/>
            <pc:sldMk cId="1304878032" sldId="279"/>
            <ac:picMk id="10" creationId="{8F5C7956-B59C-4CCE-A86C-5A82D4B52ADB}"/>
          </ac:picMkLst>
        </pc:picChg>
      </pc:sldChg>
      <pc:sldChg chg="addSp delSp modSp new mod">
        <pc:chgData name="Diana Stoyanova" userId="defab524a536a90b" providerId="LiveId" clId="{F42CA65A-A7C0-40D3-9B46-164F969E607F}" dt="2021-11-13T15:19:01.753" v="3324"/>
        <pc:sldMkLst>
          <pc:docMk/>
          <pc:sldMk cId="2043656706" sldId="279"/>
        </pc:sldMkLst>
        <pc:spChg chg="add del mod">
          <ac:chgData name="Diana Stoyanova" userId="defab524a536a90b" providerId="LiveId" clId="{F42CA65A-A7C0-40D3-9B46-164F969E607F}" dt="2021-11-13T15:15:18.641" v="3296" actId="26606"/>
          <ac:spMkLst>
            <pc:docMk/>
            <pc:sldMk cId="2043656706" sldId="279"/>
            <ac:spMk id="4" creationId="{5ED1265C-AAD3-4588-822C-F8CE8EC5B22A}"/>
          </ac:spMkLst>
        </pc:spChg>
        <pc:graphicFrameChg chg="add del">
          <ac:chgData name="Diana Stoyanova" userId="defab524a536a90b" providerId="LiveId" clId="{F42CA65A-A7C0-40D3-9B46-164F969E607F}" dt="2021-11-13T15:15:18.612" v="3295" actId="26606"/>
          <ac:graphicFrameMkLst>
            <pc:docMk/>
            <pc:sldMk cId="2043656706" sldId="279"/>
            <ac:graphicFrameMk id="6" creationId="{B3CB97D0-7917-4404-9470-A2809D4C5A65}"/>
          </ac:graphicFrameMkLst>
        </pc:graphicFrameChg>
        <pc:graphicFrameChg chg="add mod modGraphic">
          <ac:chgData name="Diana Stoyanova" userId="defab524a536a90b" providerId="LiveId" clId="{F42CA65A-A7C0-40D3-9B46-164F969E607F}" dt="2021-11-13T15:19:01.753" v="3324"/>
          <ac:graphicFrameMkLst>
            <pc:docMk/>
            <pc:sldMk cId="2043656706" sldId="279"/>
            <ac:graphicFrameMk id="8" creationId="{7CC1D773-7540-495B-81A5-484537EBA453}"/>
          </ac:graphicFrameMkLst>
        </pc:graphicFrameChg>
        <pc:picChg chg="add mod">
          <ac:chgData name="Diana Stoyanova" userId="defab524a536a90b" providerId="LiveId" clId="{F42CA65A-A7C0-40D3-9B46-164F969E607F}" dt="2021-11-13T15:05:43.137" v="2965" actId="1076"/>
          <ac:picMkLst>
            <pc:docMk/>
            <pc:sldMk cId="2043656706" sldId="279"/>
            <ac:picMk id="2" creationId="{3D160F85-BB75-47BA-894C-FC7B2F59817E}"/>
          </ac:picMkLst>
        </pc:picChg>
      </pc:sldChg>
      <pc:sldChg chg="addSp delSp modSp new mod ord setBg modClrScheme chgLayout">
        <pc:chgData name="Diana Stoyanova" userId="defab524a536a90b" providerId="LiveId" clId="{F42CA65A-A7C0-40D3-9B46-164F969E607F}" dt="2021-11-18T16:49:43.651" v="3836"/>
        <pc:sldMkLst>
          <pc:docMk/>
          <pc:sldMk cId="3127314128" sldId="280"/>
        </pc:sldMkLst>
        <pc:spChg chg="add del mod ord">
          <ac:chgData name="Diana Stoyanova" userId="defab524a536a90b" providerId="LiveId" clId="{F42CA65A-A7C0-40D3-9B46-164F969E607F}" dt="2021-11-18T16:26:37.245" v="3506" actId="700"/>
          <ac:spMkLst>
            <pc:docMk/>
            <pc:sldMk cId="3127314128" sldId="280"/>
            <ac:spMk id="6" creationId="{626AA90D-CFE7-4B7A-AABB-2CEDA594DBD2}"/>
          </ac:spMkLst>
        </pc:spChg>
        <pc:spChg chg="add del mod ord">
          <ac:chgData name="Diana Stoyanova" userId="defab524a536a90b" providerId="LiveId" clId="{F42CA65A-A7C0-40D3-9B46-164F969E607F}" dt="2021-11-18T16:26:37.245" v="3506" actId="700"/>
          <ac:spMkLst>
            <pc:docMk/>
            <pc:sldMk cId="3127314128" sldId="280"/>
            <ac:spMk id="7" creationId="{22B7651B-738F-423C-B5DF-8C13A2AEB589}"/>
          </ac:spMkLst>
        </pc:spChg>
        <pc:spChg chg="add mod ord">
          <ac:chgData name="Diana Stoyanova" userId="defab524a536a90b" providerId="LiveId" clId="{F42CA65A-A7C0-40D3-9B46-164F969E607F}" dt="2021-11-18T16:33:53.087" v="3821" actId="14100"/>
          <ac:spMkLst>
            <pc:docMk/>
            <pc:sldMk cId="3127314128" sldId="280"/>
            <ac:spMk id="8" creationId="{A7D72D74-E913-4842-BD3F-8CA029318982}"/>
          </ac:spMkLst>
        </pc:spChg>
        <pc:spChg chg="add mod ord">
          <ac:chgData name="Diana Stoyanova" userId="defab524a536a90b" providerId="LiveId" clId="{F42CA65A-A7C0-40D3-9B46-164F969E607F}" dt="2021-11-18T16:34:19.262" v="3829" actId="113"/>
          <ac:spMkLst>
            <pc:docMk/>
            <pc:sldMk cId="3127314128" sldId="280"/>
            <ac:spMk id="9" creationId="{6DA18DA0-7863-4573-92DF-AB8A3D76A1FF}"/>
          </ac:spMkLst>
        </pc:spChg>
        <pc:spChg chg="add">
          <ac:chgData name="Diana Stoyanova" userId="defab524a536a90b" providerId="LiveId" clId="{F42CA65A-A7C0-40D3-9B46-164F969E607F}" dt="2021-11-18T16:33:23.837" v="3807" actId="26606"/>
          <ac:spMkLst>
            <pc:docMk/>
            <pc:sldMk cId="3127314128" sldId="280"/>
            <ac:spMk id="16" creationId="{80DF40B2-80F7-4E71-B46C-284163F3654A}"/>
          </ac:spMkLst>
        </pc:spChg>
        <pc:picChg chg="add del mod">
          <ac:chgData name="Diana Stoyanova" userId="defab524a536a90b" providerId="LiveId" clId="{F42CA65A-A7C0-40D3-9B46-164F969E607F}" dt="2021-11-18T16:22:43.341" v="3490" actId="21"/>
          <ac:picMkLst>
            <pc:docMk/>
            <pc:sldMk cId="3127314128" sldId="280"/>
            <ac:picMk id="3" creationId="{B00FE40E-D24E-40A7-972D-7352000D7576}"/>
          </ac:picMkLst>
        </pc:picChg>
        <pc:picChg chg="add del mod">
          <ac:chgData name="Diana Stoyanova" userId="defab524a536a90b" providerId="LiveId" clId="{F42CA65A-A7C0-40D3-9B46-164F969E607F}" dt="2021-11-18T16:24:57.795" v="3503" actId="21"/>
          <ac:picMkLst>
            <pc:docMk/>
            <pc:sldMk cId="3127314128" sldId="280"/>
            <ac:picMk id="5" creationId="{FB5370F0-A518-45B5-94F9-141EE672C6D2}"/>
          </ac:picMkLst>
        </pc:picChg>
        <pc:picChg chg="add mod">
          <ac:chgData name="Diana Stoyanova" userId="defab524a536a90b" providerId="LiveId" clId="{F42CA65A-A7C0-40D3-9B46-164F969E607F}" dt="2021-11-18T16:33:23.837" v="3807" actId="26606"/>
          <ac:picMkLst>
            <pc:docMk/>
            <pc:sldMk cId="3127314128" sldId="280"/>
            <ac:picMk id="11" creationId="{0927FB78-5488-40DB-A357-BE70EB3C6BDE}"/>
          </ac:picMkLst>
        </pc:pic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DA6E0A8-DD78-4C40-9EFA-62B9F94C0313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E83358C2-01A6-46CB-B090-53C7EE3BDA80}">
      <dgm:prSet/>
      <dgm:spPr/>
      <dgm:t>
        <a:bodyPr/>
        <a:lstStyle/>
        <a:p>
          <a:r>
            <a:rPr lang="en-GB" b="1" i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Political Analysis – </a:t>
          </a:r>
          <a:r>
            <a:rPr lang="en-GB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strict legalisation and country stability</a:t>
          </a:r>
          <a:endParaRPr lang="en-US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9B0045D-43EF-46D6-837C-CCB79DC524DB}" type="parTrans" cxnId="{59E44E01-AC81-4A1B-9C0D-23D18A27DE73}">
      <dgm:prSet/>
      <dgm:spPr/>
      <dgm:t>
        <a:bodyPr/>
        <a:lstStyle/>
        <a:p>
          <a:endParaRPr lang="en-US"/>
        </a:p>
      </dgm:t>
    </dgm:pt>
    <dgm:pt modelId="{C40E23F2-A7AB-424A-80C1-8BAF4B1CB925}" type="sibTrans" cxnId="{59E44E01-AC81-4A1B-9C0D-23D18A27DE73}">
      <dgm:prSet/>
      <dgm:spPr/>
      <dgm:t>
        <a:bodyPr/>
        <a:lstStyle/>
        <a:p>
          <a:endParaRPr lang="en-US"/>
        </a:p>
      </dgm:t>
    </dgm:pt>
    <dgm:pt modelId="{4C4B1A28-BA3C-4EEA-99A7-7F00EB100896}">
      <dgm:prSet/>
      <dgm:spPr/>
      <dgm:t>
        <a:bodyPr/>
        <a:lstStyle/>
        <a:p>
          <a:r>
            <a:rPr lang="en-US" b="1" i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Economic Analysis – </a:t>
          </a:r>
          <a:r>
            <a:rPr lang="en-US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economic condition, </a:t>
          </a:r>
          <a:r>
            <a:rPr lang="en-GB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inflation, exchange rates</a:t>
          </a:r>
          <a:endParaRPr lang="en-US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7E64263-6C31-4432-A9E4-D73FEC2B1DDE}" type="parTrans" cxnId="{481EB36F-A77A-41A4-97CB-138DFF657C6B}">
      <dgm:prSet/>
      <dgm:spPr/>
      <dgm:t>
        <a:bodyPr/>
        <a:lstStyle/>
        <a:p>
          <a:endParaRPr lang="en-US"/>
        </a:p>
      </dgm:t>
    </dgm:pt>
    <dgm:pt modelId="{978611DA-8510-4C1C-AC34-C023561D6C97}" type="sibTrans" cxnId="{481EB36F-A77A-41A4-97CB-138DFF657C6B}">
      <dgm:prSet/>
      <dgm:spPr/>
      <dgm:t>
        <a:bodyPr/>
        <a:lstStyle/>
        <a:p>
          <a:endParaRPr lang="en-US"/>
        </a:p>
      </dgm:t>
    </dgm:pt>
    <dgm:pt modelId="{6ED60464-C26C-47ED-927E-16C278F2418E}">
      <dgm:prSet/>
      <dgm:spPr/>
      <dgm:t>
        <a:bodyPr/>
        <a:lstStyle/>
        <a:p>
          <a:r>
            <a:rPr lang="en-US" b="1" i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Social analysis – </a:t>
          </a:r>
          <a:r>
            <a:rPr lang="en-US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different occasions and areas, the artwork</a:t>
          </a:r>
        </a:p>
      </dgm:t>
    </dgm:pt>
    <dgm:pt modelId="{915D54A4-76B1-40E3-AB82-3DED3EABAD21}" type="parTrans" cxnId="{DCD6B9F0-58A4-445D-BE50-1B72E10EB2BA}">
      <dgm:prSet/>
      <dgm:spPr/>
      <dgm:t>
        <a:bodyPr/>
        <a:lstStyle/>
        <a:p>
          <a:endParaRPr lang="en-US"/>
        </a:p>
      </dgm:t>
    </dgm:pt>
    <dgm:pt modelId="{9A55996A-1D6C-4B1D-9970-B47F5ED4AA9F}" type="sibTrans" cxnId="{DCD6B9F0-58A4-445D-BE50-1B72E10EB2BA}">
      <dgm:prSet/>
      <dgm:spPr/>
      <dgm:t>
        <a:bodyPr/>
        <a:lstStyle/>
        <a:p>
          <a:endParaRPr lang="en-US"/>
        </a:p>
      </dgm:t>
    </dgm:pt>
    <dgm:pt modelId="{71CDD6FE-EA63-4E99-A9CE-3C549100BC9B}">
      <dgm:prSet/>
      <dgm:spPr/>
      <dgm:t>
        <a:bodyPr/>
        <a:lstStyle/>
        <a:p>
          <a:r>
            <a:rPr lang="en-US" b="1" i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Technological Analysis – </a:t>
          </a:r>
          <a:r>
            <a:rPr lang="en-US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the website, the reviews from customers</a:t>
          </a:r>
        </a:p>
      </dgm:t>
    </dgm:pt>
    <dgm:pt modelId="{CD4D69CD-0F8F-467D-BB0A-E18C8B82418B}" type="parTrans" cxnId="{4F912478-DA62-47E5-908D-EA093DEAEAA9}">
      <dgm:prSet/>
      <dgm:spPr/>
      <dgm:t>
        <a:bodyPr/>
        <a:lstStyle/>
        <a:p>
          <a:endParaRPr lang="en-US"/>
        </a:p>
      </dgm:t>
    </dgm:pt>
    <dgm:pt modelId="{6C4A33F2-393A-4E37-A821-7D10BD3E807F}" type="sibTrans" cxnId="{4F912478-DA62-47E5-908D-EA093DEAEAA9}">
      <dgm:prSet/>
      <dgm:spPr/>
      <dgm:t>
        <a:bodyPr/>
        <a:lstStyle/>
        <a:p>
          <a:endParaRPr lang="en-US"/>
        </a:p>
      </dgm:t>
    </dgm:pt>
    <dgm:pt modelId="{61730172-CAF5-4825-A4C5-45CA82522C3F}">
      <dgm:prSet/>
      <dgm:spPr/>
      <dgm:t>
        <a:bodyPr/>
        <a:lstStyle/>
        <a:p>
          <a:r>
            <a:rPr lang="en-US" b="1" i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Environmental Analysis – </a:t>
          </a:r>
          <a:r>
            <a:rPr lang="en-US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natural fabric, non-biodegradable materials</a:t>
          </a:r>
        </a:p>
      </dgm:t>
    </dgm:pt>
    <dgm:pt modelId="{7B1F4E5F-63EB-410C-A5D1-AADE6F74AD77}" type="parTrans" cxnId="{59E440E9-6032-47AA-8BF4-DE5BA5C03473}">
      <dgm:prSet/>
      <dgm:spPr/>
      <dgm:t>
        <a:bodyPr/>
        <a:lstStyle/>
        <a:p>
          <a:endParaRPr lang="en-US"/>
        </a:p>
      </dgm:t>
    </dgm:pt>
    <dgm:pt modelId="{D05107AC-0684-4AE1-937C-32821348DFBE}" type="sibTrans" cxnId="{59E440E9-6032-47AA-8BF4-DE5BA5C03473}">
      <dgm:prSet/>
      <dgm:spPr/>
      <dgm:t>
        <a:bodyPr/>
        <a:lstStyle/>
        <a:p>
          <a:endParaRPr lang="en-US"/>
        </a:p>
      </dgm:t>
    </dgm:pt>
    <dgm:pt modelId="{F72C692F-1257-45CF-A4EC-61B6E79D7227}">
      <dgm:prSet/>
      <dgm:spPr/>
      <dgm:t>
        <a:bodyPr/>
        <a:lstStyle/>
        <a:p>
          <a:r>
            <a:rPr lang="en-US" b="1" i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Legal Analysis – </a:t>
          </a:r>
          <a:r>
            <a:rPr lang="en-US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registration and patent rights</a:t>
          </a:r>
        </a:p>
      </dgm:t>
    </dgm:pt>
    <dgm:pt modelId="{25A97BA7-E881-44FE-A537-B6F328C18251}" type="parTrans" cxnId="{17930229-950F-4B08-9F2B-74C28AA71F22}">
      <dgm:prSet/>
      <dgm:spPr/>
      <dgm:t>
        <a:bodyPr/>
        <a:lstStyle/>
        <a:p>
          <a:endParaRPr lang="en-US"/>
        </a:p>
      </dgm:t>
    </dgm:pt>
    <dgm:pt modelId="{7ADBCC5F-968D-4B93-A220-DA96A2C5ACC0}" type="sibTrans" cxnId="{17930229-950F-4B08-9F2B-74C28AA71F22}">
      <dgm:prSet/>
      <dgm:spPr/>
      <dgm:t>
        <a:bodyPr/>
        <a:lstStyle/>
        <a:p>
          <a:endParaRPr lang="en-US"/>
        </a:p>
      </dgm:t>
    </dgm:pt>
    <dgm:pt modelId="{B008351A-99D1-40F0-A3AF-C9103900E015}" type="pres">
      <dgm:prSet presAssocID="{0DA6E0A8-DD78-4C40-9EFA-62B9F94C0313}" presName="linear" presStyleCnt="0">
        <dgm:presLayoutVars>
          <dgm:animLvl val="lvl"/>
          <dgm:resizeHandles val="exact"/>
        </dgm:presLayoutVars>
      </dgm:prSet>
      <dgm:spPr/>
    </dgm:pt>
    <dgm:pt modelId="{115A57D7-BEFD-4136-AE4E-966B7CF5F8E1}" type="pres">
      <dgm:prSet presAssocID="{E83358C2-01A6-46CB-B090-53C7EE3BDA80}" presName="parentText" presStyleLbl="node1" presStyleIdx="0" presStyleCnt="6" custLinFactNeighborX="-257" custLinFactNeighborY="-66149">
        <dgm:presLayoutVars>
          <dgm:chMax val="0"/>
          <dgm:bulletEnabled val="1"/>
        </dgm:presLayoutVars>
      </dgm:prSet>
      <dgm:spPr/>
    </dgm:pt>
    <dgm:pt modelId="{AE64F078-B2FD-4C48-AD21-B74F1BEADA29}" type="pres">
      <dgm:prSet presAssocID="{C40E23F2-A7AB-424A-80C1-8BAF4B1CB925}" presName="spacer" presStyleCnt="0"/>
      <dgm:spPr/>
    </dgm:pt>
    <dgm:pt modelId="{756CBFB2-A34C-4D2C-A0A8-03ABD20EA934}" type="pres">
      <dgm:prSet presAssocID="{4C4B1A28-BA3C-4EEA-99A7-7F00EB100896}" presName="parentText" presStyleLbl="node1" presStyleIdx="1" presStyleCnt="6" custLinFactNeighborX="-257" custLinFactNeighborY="-22600">
        <dgm:presLayoutVars>
          <dgm:chMax val="0"/>
          <dgm:bulletEnabled val="1"/>
        </dgm:presLayoutVars>
      </dgm:prSet>
      <dgm:spPr/>
    </dgm:pt>
    <dgm:pt modelId="{B351C282-F584-46C2-9349-475E783AE409}" type="pres">
      <dgm:prSet presAssocID="{978611DA-8510-4C1C-AC34-C023561D6C97}" presName="spacer" presStyleCnt="0"/>
      <dgm:spPr/>
    </dgm:pt>
    <dgm:pt modelId="{336F36B9-3877-43EF-B120-16452CA5A69F}" type="pres">
      <dgm:prSet presAssocID="{6ED60464-C26C-47ED-927E-16C278F2418E}" presName="parentText" presStyleLbl="node1" presStyleIdx="2" presStyleCnt="6">
        <dgm:presLayoutVars>
          <dgm:chMax val="0"/>
          <dgm:bulletEnabled val="1"/>
        </dgm:presLayoutVars>
      </dgm:prSet>
      <dgm:spPr/>
    </dgm:pt>
    <dgm:pt modelId="{24849AFE-8CA3-45C3-BE31-BDE71EF75473}" type="pres">
      <dgm:prSet presAssocID="{9A55996A-1D6C-4B1D-9970-B47F5ED4AA9F}" presName="spacer" presStyleCnt="0"/>
      <dgm:spPr/>
    </dgm:pt>
    <dgm:pt modelId="{0A40721B-A455-45F5-91EA-7F24115D9EA3}" type="pres">
      <dgm:prSet presAssocID="{71CDD6FE-EA63-4E99-A9CE-3C549100BC9B}" presName="parentText" presStyleLbl="node1" presStyleIdx="3" presStyleCnt="6">
        <dgm:presLayoutVars>
          <dgm:chMax val="0"/>
          <dgm:bulletEnabled val="1"/>
        </dgm:presLayoutVars>
      </dgm:prSet>
      <dgm:spPr/>
    </dgm:pt>
    <dgm:pt modelId="{9C128FDE-4EAF-40D5-A244-452BACB811AB}" type="pres">
      <dgm:prSet presAssocID="{6C4A33F2-393A-4E37-A821-7D10BD3E807F}" presName="spacer" presStyleCnt="0"/>
      <dgm:spPr/>
    </dgm:pt>
    <dgm:pt modelId="{B53EEA7F-CC0D-4344-9800-40D36ABA376A}" type="pres">
      <dgm:prSet presAssocID="{61730172-CAF5-4825-A4C5-45CA82522C3F}" presName="parentText" presStyleLbl="node1" presStyleIdx="4" presStyleCnt="6">
        <dgm:presLayoutVars>
          <dgm:chMax val="0"/>
          <dgm:bulletEnabled val="1"/>
        </dgm:presLayoutVars>
      </dgm:prSet>
      <dgm:spPr/>
    </dgm:pt>
    <dgm:pt modelId="{3106FF97-C6F8-4F30-8CE6-F587EFDEFAC1}" type="pres">
      <dgm:prSet presAssocID="{D05107AC-0684-4AE1-937C-32821348DFBE}" presName="spacer" presStyleCnt="0"/>
      <dgm:spPr/>
    </dgm:pt>
    <dgm:pt modelId="{80BF1223-600F-427D-BA4E-A647D635D880}" type="pres">
      <dgm:prSet presAssocID="{F72C692F-1257-45CF-A4EC-61B6E79D7227}" presName="parentText" presStyleLbl="node1" presStyleIdx="5" presStyleCnt="6">
        <dgm:presLayoutVars>
          <dgm:chMax val="0"/>
          <dgm:bulletEnabled val="1"/>
        </dgm:presLayoutVars>
      </dgm:prSet>
      <dgm:spPr/>
    </dgm:pt>
  </dgm:ptLst>
  <dgm:cxnLst>
    <dgm:cxn modelId="{59E44E01-AC81-4A1B-9C0D-23D18A27DE73}" srcId="{0DA6E0A8-DD78-4C40-9EFA-62B9F94C0313}" destId="{E83358C2-01A6-46CB-B090-53C7EE3BDA80}" srcOrd="0" destOrd="0" parTransId="{79B0045D-43EF-46D6-837C-CCB79DC524DB}" sibTransId="{C40E23F2-A7AB-424A-80C1-8BAF4B1CB925}"/>
    <dgm:cxn modelId="{3ED86F1D-3F6C-4990-BF23-B5238B094E79}" type="presOf" srcId="{6ED60464-C26C-47ED-927E-16C278F2418E}" destId="{336F36B9-3877-43EF-B120-16452CA5A69F}" srcOrd="0" destOrd="0" presId="urn:microsoft.com/office/officeart/2005/8/layout/vList2"/>
    <dgm:cxn modelId="{17930229-950F-4B08-9F2B-74C28AA71F22}" srcId="{0DA6E0A8-DD78-4C40-9EFA-62B9F94C0313}" destId="{F72C692F-1257-45CF-A4EC-61B6E79D7227}" srcOrd="5" destOrd="0" parTransId="{25A97BA7-E881-44FE-A537-B6F328C18251}" sibTransId="{7ADBCC5F-968D-4B93-A220-DA96A2C5ACC0}"/>
    <dgm:cxn modelId="{187C606D-591F-4E21-8EDF-4275747129A4}" type="presOf" srcId="{0DA6E0A8-DD78-4C40-9EFA-62B9F94C0313}" destId="{B008351A-99D1-40F0-A3AF-C9103900E015}" srcOrd="0" destOrd="0" presId="urn:microsoft.com/office/officeart/2005/8/layout/vList2"/>
    <dgm:cxn modelId="{481EB36F-A77A-41A4-97CB-138DFF657C6B}" srcId="{0DA6E0A8-DD78-4C40-9EFA-62B9F94C0313}" destId="{4C4B1A28-BA3C-4EEA-99A7-7F00EB100896}" srcOrd="1" destOrd="0" parTransId="{57E64263-6C31-4432-A9E4-D73FEC2B1DDE}" sibTransId="{978611DA-8510-4C1C-AC34-C023561D6C97}"/>
    <dgm:cxn modelId="{3E127571-D065-475B-83B2-458B2B3E1E0A}" type="presOf" srcId="{E83358C2-01A6-46CB-B090-53C7EE3BDA80}" destId="{115A57D7-BEFD-4136-AE4E-966B7CF5F8E1}" srcOrd="0" destOrd="0" presId="urn:microsoft.com/office/officeart/2005/8/layout/vList2"/>
    <dgm:cxn modelId="{453F5F73-A698-4158-8E25-2647BAD93C24}" type="presOf" srcId="{61730172-CAF5-4825-A4C5-45CA82522C3F}" destId="{B53EEA7F-CC0D-4344-9800-40D36ABA376A}" srcOrd="0" destOrd="0" presId="urn:microsoft.com/office/officeart/2005/8/layout/vList2"/>
    <dgm:cxn modelId="{4F912478-DA62-47E5-908D-EA093DEAEAA9}" srcId="{0DA6E0A8-DD78-4C40-9EFA-62B9F94C0313}" destId="{71CDD6FE-EA63-4E99-A9CE-3C549100BC9B}" srcOrd="3" destOrd="0" parTransId="{CD4D69CD-0F8F-467D-BB0A-E18C8B82418B}" sibTransId="{6C4A33F2-393A-4E37-A821-7D10BD3E807F}"/>
    <dgm:cxn modelId="{C1D11793-A14D-4562-9FAA-6FBF95E509E3}" type="presOf" srcId="{4C4B1A28-BA3C-4EEA-99A7-7F00EB100896}" destId="{756CBFB2-A34C-4D2C-A0A8-03ABD20EA934}" srcOrd="0" destOrd="0" presId="urn:microsoft.com/office/officeart/2005/8/layout/vList2"/>
    <dgm:cxn modelId="{CE70B098-683E-4A49-ACBF-455102B37308}" type="presOf" srcId="{71CDD6FE-EA63-4E99-A9CE-3C549100BC9B}" destId="{0A40721B-A455-45F5-91EA-7F24115D9EA3}" srcOrd="0" destOrd="0" presId="urn:microsoft.com/office/officeart/2005/8/layout/vList2"/>
    <dgm:cxn modelId="{8444E5CC-66FE-41F7-A173-040BBB9FAE06}" type="presOf" srcId="{F72C692F-1257-45CF-A4EC-61B6E79D7227}" destId="{80BF1223-600F-427D-BA4E-A647D635D880}" srcOrd="0" destOrd="0" presId="urn:microsoft.com/office/officeart/2005/8/layout/vList2"/>
    <dgm:cxn modelId="{59E440E9-6032-47AA-8BF4-DE5BA5C03473}" srcId="{0DA6E0A8-DD78-4C40-9EFA-62B9F94C0313}" destId="{61730172-CAF5-4825-A4C5-45CA82522C3F}" srcOrd="4" destOrd="0" parTransId="{7B1F4E5F-63EB-410C-A5D1-AADE6F74AD77}" sibTransId="{D05107AC-0684-4AE1-937C-32821348DFBE}"/>
    <dgm:cxn modelId="{DCD6B9F0-58A4-445D-BE50-1B72E10EB2BA}" srcId="{0DA6E0A8-DD78-4C40-9EFA-62B9F94C0313}" destId="{6ED60464-C26C-47ED-927E-16C278F2418E}" srcOrd="2" destOrd="0" parTransId="{915D54A4-76B1-40E3-AB82-3DED3EABAD21}" sibTransId="{9A55996A-1D6C-4B1D-9970-B47F5ED4AA9F}"/>
    <dgm:cxn modelId="{B99EBB40-B3C7-442A-B867-246D691BBCD2}" type="presParOf" srcId="{B008351A-99D1-40F0-A3AF-C9103900E015}" destId="{115A57D7-BEFD-4136-AE4E-966B7CF5F8E1}" srcOrd="0" destOrd="0" presId="urn:microsoft.com/office/officeart/2005/8/layout/vList2"/>
    <dgm:cxn modelId="{F74E0EDA-FB17-47AA-B8F2-01C6CB914118}" type="presParOf" srcId="{B008351A-99D1-40F0-A3AF-C9103900E015}" destId="{AE64F078-B2FD-4C48-AD21-B74F1BEADA29}" srcOrd="1" destOrd="0" presId="urn:microsoft.com/office/officeart/2005/8/layout/vList2"/>
    <dgm:cxn modelId="{5965B93D-139A-4232-A8DE-546179503BC8}" type="presParOf" srcId="{B008351A-99D1-40F0-A3AF-C9103900E015}" destId="{756CBFB2-A34C-4D2C-A0A8-03ABD20EA934}" srcOrd="2" destOrd="0" presId="urn:microsoft.com/office/officeart/2005/8/layout/vList2"/>
    <dgm:cxn modelId="{F616EAE4-264E-4954-8AD7-8FD611D57BFB}" type="presParOf" srcId="{B008351A-99D1-40F0-A3AF-C9103900E015}" destId="{B351C282-F584-46C2-9349-475E783AE409}" srcOrd="3" destOrd="0" presId="urn:microsoft.com/office/officeart/2005/8/layout/vList2"/>
    <dgm:cxn modelId="{8ECFCCC3-8D98-4AFF-A28F-86BDABB64095}" type="presParOf" srcId="{B008351A-99D1-40F0-A3AF-C9103900E015}" destId="{336F36B9-3877-43EF-B120-16452CA5A69F}" srcOrd="4" destOrd="0" presId="urn:microsoft.com/office/officeart/2005/8/layout/vList2"/>
    <dgm:cxn modelId="{56C9E51D-4994-4DBF-BFD0-14D0A51A416B}" type="presParOf" srcId="{B008351A-99D1-40F0-A3AF-C9103900E015}" destId="{24849AFE-8CA3-45C3-BE31-BDE71EF75473}" srcOrd="5" destOrd="0" presId="urn:microsoft.com/office/officeart/2005/8/layout/vList2"/>
    <dgm:cxn modelId="{27D9B134-3A30-41D7-90D2-3CE1C3624F50}" type="presParOf" srcId="{B008351A-99D1-40F0-A3AF-C9103900E015}" destId="{0A40721B-A455-45F5-91EA-7F24115D9EA3}" srcOrd="6" destOrd="0" presId="urn:microsoft.com/office/officeart/2005/8/layout/vList2"/>
    <dgm:cxn modelId="{08CC875C-F59A-45C3-9AAE-F2167BB34346}" type="presParOf" srcId="{B008351A-99D1-40F0-A3AF-C9103900E015}" destId="{9C128FDE-4EAF-40D5-A244-452BACB811AB}" srcOrd="7" destOrd="0" presId="urn:microsoft.com/office/officeart/2005/8/layout/vList2"/>
    <dgm:cxn modelId="{1A5BF15F-1764-4284-A56B-5875446D3AFD}" type="presParOf" srcId="{B008351A-99D1-40F0-A3AF-C9103900E015}" destId="{B53EEA7F-CC0D-4344-9800-40D36ABA376A}" srcOrd="8" destOrd="0" presId="urn:microsoft.com/office/officeart/2005/8/layout/vList2"/>
    <dgm:cxn modelId="{4BE37C09-B88E-4B37-8DB3-220714ED4278}" type="presParOf" srcId="{B008351A-99D1-40F0-A3AF-C9103900E015}" destId="{3106FF97-C6F8-4F30-8CE6-F587EFDEFAC1}" srcOrd="9" destOrd="0" presId="urn:microsoft.com/office/officeart/2005/8/layout/vList2"/>
    <dgm:cxn modelId="{5109F196-4613-4DD8-BFCC-3D77F5897D17}" type="presParOf" srcId="{B008351A-99D1-40F0-A3AF-C9103900E015}" destId="{80BF1223-600F-427D-BA4E-A647D635D880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315FC83-C1FC-4B70-A1C6-F51F0DE8201A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DCA353F-827B-4E8A-AB40-485CDAF11CA3}">
      <dgm:prSet custT="1"/>
      <dgm:spPr/>
      <dgm:t>
        <a:bodyPr/>
        <a:lstStyle/>
        <a:p>
          <a:r>
            <a:rPr lang="en-US" sz="1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Our target market is all population in all age groups</a:t>
          </a:r>
        </a:p>
      </dgm:t>
    </dgm:pt>
    <dgm:pt modelId="{764EDBA2-EDBA-43BE-9B68-FFAD0E114DD5}" type="parTrans" cxnId="{8ADC4659-071A-48FB-B8D6-39CA4163F9B4}">
      <dgm:prSet/>
      <dgm:spPr/>
      <dgm:t>
        <a:bodyPr/>
        <a:lstStyle/>
        <a:p>
          <a:endParaRPr lang="en-US"/>
        </a:p>
      </dgm:t>
    </dgm:pt>
    <dgm:pt modelId="{DD03F970-A80B-4B63-9BBA-35224514CEC5}" type="sibTrans" cxnId="{8ADC4659-071A-48FB-B8D6-39CA4163F9B4}">
      <dgm:prSet/>
      <dgm:spPr/>
      <dgm:t>
        <a:bodyPr/>
        <a:lstStyle/>
        <a:p>
          <a:endParaRPr lang="en-US"/>
        </a:p>
      </dgm:t>
    </dgm:pt>
    <dgm:pt modelId="{84741F42-3810-4176-BC07-142591DCD406}">
      <dgm:prSet custT="1"/>
      <dgm:spPr/>
      <dgm:t>
        <a:bodyPr/>
        <a:lstStyle/>
        <a:p>
          <a:r>
            <a:rPr lang="en-US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The artwork in the styles will reach </a:t>
          </a:r>
          <a:r>
            <a:rPr lang="en-US" sz="1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more</a:t>
          </a:r>
          <a:r>
            <a:rPr lang="en-US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people with social events</a:t>
          </a:r>
        </a:p>
      </dgm:t>
    </dgm:pt>
    <dgm:pt modelId="{712233C0-7C89-469A-9657-AC3E1A5BACAE}" type="parTrans" cxnId="{49BCBE1C-2E0A-4B67-B00B-F474C9E7C51A}">
      <dgm:prSet/>
      <dgm:spPr/>
      <dgm:t>
        <a:bodyPr/>
        <a:lstStyle/>
        <a:p>
          <a:endParaRPr lang="en-US"/>
        </a:p>
      </dgm:t>
    </dgm:pt>
    <dgm:pt modelId="{B3B029D5-01F7-440E-AD62-2B2B9B2798BD}" type="sibTrans" cxnId="{49BCBE1C-2E0A-4B67-B00B-F474C9E7C51A}">
      <dgm:prSet/>
      <dgm:spPr/>
      <dgm:t>
        <a:bodyPr/>
        <a:lstStyle/>
        <a:p>
          <a:endParaRPr lang="en-US"/>
        </a:p>
      </dgm:t>
    </dgm:pt>
    <dgm:pt modelId="{3C91C992-76CB-46A2-8A12-563AC804CD2F}">
      <dgm:prSet custT="1"/>
      <dgm:spPr/>
      <dgm:t>
        <a:bodyPr/>
        <a:lstStyle/>
        <a:p>
          <a:r>
            <a:rPr lang="en-US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In 2020 – expenditure of 54 billion </a:t>
          </a:r>
          <a:r>
            <a:rPr lang="en-US" sz="1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pounds</a:t>
          </a:r>
          <a:r>
            <a:rPr lang="en-US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in clothing industry </a:t>
          </a:r>
        </a:p>
      </dgm:t>
    </dgm:pt>
    <dgm:pt modelId="{1E401D43-5E69-4CC9-8AFB-753628ED5817}" type="parTrans" cxnId="{4E14224C-E1D3-4B46-850E-976EE3C0995C}">
      <dgm:prSet/>
      <dgm:spPr/>
      <dgm:t>
        <a:bodyPr/>
        <a:lstStyle/>
        <a:p>
          <a:endParaRPr lang="en-US"/>
        </a:p>
      </dgm:t>
    </dgm:pt>
    <dgm:pt modelId="{B8FBB889-164B-4A2E-AEC7-73A77529AF75}" type="sibTrans" cxnId="{4E14224C-E1D3-4B46-850E-976EE3C0995C}">
      <dgm:prSet/>
      <dgm:spPr/>
      <dgm:t>
        <a:bodyPr/>
        <a:lstStyle/>
        <a:p>
          <a:endParaRPr lang="en-US"/>
        </a:p>
      </dgm:t>
    </dgm:pt>
    <dgm:pt modelId="{E061689F-CBBB-4C63-823A-2B3ADD91C906}">
      <dgm:prSet custT="1"/>
      <dgm:spPr/>
      <dgm:t>
        <a:bodyPr/>
        <a:lstStyle/>
        <a:p>
          <a:r>
            <a:rPr lang="en-US" sz="1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The locals within the city are targets for the products</a:t>
          </a:r>
        </a:p>
      </dgm:t>
    </dgm:pt>
    <dgm:pt modelId="{3827612D-3F05-4593-966F-3DE5EDAF1135}" type="parTrans" cxnId="{4D16DA12-8D17-4BD0-BFCB-C2758715564F}">
      <dgm:prSet/>
      <dgm:spPr/>
      <dgm:t>
        <a:bodyPr/>
        <a:lstStyle/>
        <a:p>
          <a:endParaRPr lang="en-US"/>
        </a:p>
      </dgm:t>
    </dgm:pt>
    <dgm:pt modelId="{5FD5F67A-6997-4A93-9471-07C9A8C90894}" type="sibTrans" cxnId="{4D16DA12-8D17-4BD0-BFCB-C2758715564F}">
      <dgm:prSet/>
      <dgm:spPr/>
      <dgm:t>
        <a:bodyPr/>
        <a:lstStyle/>
        <a:p>
          <a:endParaRPr lang="en-US"/>
        </a:p>
      </dgm:t>
    </dgm:pt>
    <dgm:pt modelId="{449CC686-8828-45C2-AC55-294C45DD1897}">
      <dgm:prSet custT="1"/>
      <dgm:spPr/>
      <dgm:t>
        <a:bodyPr/>
        <a:lstStyle/>
        <a:p>
          <a:r>
            <a:rPr lang="en-US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Allows the consumers to state the modifications they will require</a:t>
          </a:r>
        </a:p>
      </dgm:t>
    </dgm:pt>
    <dgm:pt modelId="{E9979605-ECD1-4094-9B65-9D03B4620DDC}" type="parTrans" cxnId="{4E7D55EE-C6FD-4126-99E6-EB62C54DD7A0}">
      <dgm:prSet/>
      <dgm:spPr/>
      <dgm:t>
        <a:bodyPr/>
        <a:lstStyle/>
        <a:p>
          <a:endParaRPr lang="en-US"/>
        </a:p>
      </dgm:t>
    </dgm:pt>
    <dgm:pt modelId="{8FBE824C-D980-4295-A61C-D805301F6B6A}" type="sibTrans" cxnId="{4E7D55EE-C6FD-4126-99E6-EB62C54DD7A0}">
      <dgm:prSet/>
      <dgm:spPr/>
      <dgm:t>
        <a:bodyPr/>
        <a:lstStyle/>
        <a:p>
          <a:endParaRPr lang="en-US"/>
        </a:p>
      </dgm:t>
    </dgm:pt>
    <dgm:pt modelId="{0C62739C-AC9E-4DC6-886D-4BA9E5C321D9}">
      <dgm:prSet/>
      <dgm:spPr/>
      <dgm:t>
        <a:bodyPr/>
        <a:lstStyle/>
        <a:p>
          <a:r>
            <a:rPr lang="en-US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The company is targeting to venture on online consumers</a:t>
          </a:r>
        </a:p>
      </dgm:t>
    </dgm:pt>
    <dgm:pt modelId="{42740F58-53AC-49FE-A3DA-E5DB91B57AE1}" type="parTrans" cxnId="{0FD79237-BBF0-459A-A596-FD37F83817C8}">
      <dgm:prSet/>
      <dgm:spPr/>
      <dgm:t>
        <a:bodyPr/>
        <a:lstStyle/>
        <a:p>
          <a:endParaRPr lang="en-US"/>
        </a:p>
      </dgm:t>
    </dgm:pt>
    <dgm:pt modelId="{6DFC83B1-2CDB-4146-92C7-C8A52B274E31}" type="sibTrans" cxnId="{0FD79237-BBF0-459A-A596-FD37F83817C8}">
      <dgm:prSet/>
      <dgm:spPr/>
      <dgm:t>
        <a:bodyPr/>
        <a:lstStyle/>
        <a:p>
          <a:endParaRPr lang="en-US"/>
        </a:p>
      </dgm:t>
    </dgm:pt>
    <dgm:pt modelId="{B3327EB1-5C5F-40C8-A601-351C7007653B}">
      <dgm:prSet/>
      <dgm:spPr/>
      <dgm:t>
        <a:bodyPr/>
        <a:lstStyle/>
        <a:p>
          <a:r>
            <a:rPr lang="en-US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By 2019, 93% of UK residents had internet access </a:t>
          </a:r>
        </a:p>
      </dgm:t>
    </dgm:pt>
    <dgm:pt modelId="{F9CB4700-2504-4776-B6E0-0BD7FFEEEE60}" type="parTrans" cxnId="{4E6B38E1-0250-44BE-802D-AB78B1301750}">
      <dgm:prSet/>
      <dgm:spPr/>
      <dgm:t>
        <a:bodyPr/>
        <a:lstStyle/>
        <a:p>
          <a:endParaRPr lang="en-US"/>
        </a:p>
      </dgm:t>
    </dgm:pt>
    <dgm:pt modelId="{F6E9DDCD-F9F8-4838-AC5E-65FCBC635177}" type="sibTrans" cxnId="{4E6B38E1-0250-44BE-802D-AB78B1301750}">
      <dgm:prSet/>
      <dgm:spPr/>
      <dgm:t>
        <a:bodyPr/>
        <a:lstStyle/>
        <a:p>
          <a:endParaRPr lang="en-US"/>
        </a:p>
      </dgm:t>
    </dgm:pt>
    <dgm:pt modelId="{A4FB1510-9B99-4CF0-A830-DCB680C26A8A}" type="pres">
      <dgm:prSet presAssocID="{B315FC83-C1FC-4B70-A1C6-F51F0DE8201A}" presName="diagram" presStyleCnt="0">
        <dgm:presLayoutVars>
          <dgm:dir/>
          <dgm:resizeHandles val="exact"/>
        </dgm:presLayoutVars>
      </dgm:prSet>
      <dgm:spPr/>
    </dgm:pt>
    <dgm:pt modelId="{CBDC0437-2F3D-40B2-BED8-A6692B282B48}" type="pres">
      <dgm:prSet presAssocID="{ADCA353F-827B-4E8A-AB40-485CDAF11CA3}" presName="node" presStyleLbl="node1" presStyleIdx="0" presStyleCnt="7" custScaleY="100576">
        <dgm:presLayoutVars>
          <dgm:bulletEnabled val="1"/>
        </dgm:presLayoutVars>
      </dgm:prSet>
      <dgm:spPr/>
    </dgm:pt>
    <dgm:pt modelId="{AA3DCE2F-BAAF-45AC-8BDC-A5E4E5A9CA52}" type="pres">
      <dgm:prSet presAssocID="{DD03F970-A80B-4B63-9BBA-35224514CEC5}" presName="sibTrans" presStyleCnt="0"/>
      <dgm:spPr/>
    </dgm:pt>
    <dgm:pt modelId="{A212C82D-1EE7-44C5-BF81-3F6D1AA02A03}" type="pres">
      <dgm:prSet presAssocID="{84741F42-3810-4176-BC07-142591DCD406}" presName="node" presStyleLbl="node1" presStyleIdx="1" presStyleCnt="7">
        <dgm:presLayoutVars>
          <dgm:bulletEnabled val="1"/>
        </dgm:presLayoutVars>
      </dgm:prSet>
      <dgm:spPr/>
    </dgm:pt>
    <dgm:pt modelId="{8B244328-E67E-46E3-973B-D6D7F6F7AA6A}" type="pres">
      <dgm:prSet presAssocID="{B3B029D5-01F7-440E-AD62-2B2B9B2798BD}" presName="sibTrans" presStyleCnt="0"/>
      <dgm:spPr/>
    </dgm:pt>
    <dgm:pt modelId="{370FA075-473B-4A8E-84E1-0A5DEC60C1BD}" type="pres">
      <dgm:prSet presAssocID="{3C91C992-76CB-46A2-8A12-563AC804CD2F}" presName="node" presStyleLbl="node1" presStyleIdx="2" presStyleCnt="7">
        <dgm:presLayoutVars>
          <dgm:bulletEnabled val="1"/>
        </dgm:presLayoutVars>
      </dgm:prSet>
      <dgm:spPr/>
    </dgm:pt>
    <dgm:pt modelId="{5ED7B00C-EE0A-41AB-9830-51845AC75E38}" type="pres">
      <dgm:prSet presAssocID="{B8FBB889-164B-4A2E-AEC7-73A77529AF75}" presName="sibTrans" presStyleCnt="0"/>
      <dgm:spPr/>
    </dgm:pt>
    <dgm:pt modelId="{E421266E-E40E-419B-A403-12C15870E8F8}" type="pres">
      <dgm:prSet presAssocID="{E061689F-CBBB-4C63-823A-2B3ADD91C906}" presName="node" presStyleLbl="node1" presStyleIdx="3" presStyleCnt="7">
        <dgm:presLayoutVars>
          <dgm:bulletEnabled val="1"/>
        </dgm:presLayoutVars>
      </dgm:prSet>
      <dgm:spPr/>
    </dgm:pt>
    <dgm:pt modelId="{450CAF72-DD70-43F8-947B-BD26D2518CA0}" type="pres">
      <dgm:prSet presAssocID="{5FD5F67A-6997-4A93-9471-07C9A8C90894}" presName="sibTrans" presStyleCnt="0"/>
      <dgm:spPr/>
    </dgm:pt>
    <dgm:pt modelId="{8C9CF6DD-02A2-4F39-B12C-653EA3C0CD87}" type="pres">
      <dgm:prSet presAssocID="{449CC686-8828-45C2-AC55-294C45DD1897}" presName="node" presStyleLbl="node1" presStyleIdx="4" presStyleCnt="7">
        <dgm:presLayoutVars>
          <dgm:bulletEnabled val="1"/>
        </dgm:presLayoutVars>
      </dgm:prSet>
      <dgm:spPr/>
    </dgm:pt>
    <dgm:pt modelId="{340F508C-E195-4631-BD0A-6F1453C4FC4F}" type="pres">
      <dgm:prSet presAssocID="{8FBE824C-D980-4295-A61C-D805301F6B6A}" presName="sibTrans" presStyleCnt="0"/>
      <dgm:spPr/>
    </dgm:pt>
    <dgm:pt modelId="{198D7625-308D-44F6-98FC-9D58DF4858C8}" type="pres">
      <dgm:prSet presAssocID="{0C62739C-AC9E-4DC6-886D-4BA9E5C321D9}" presName="node" presStyleLbl="node1" presStyleIdx="5" presStyleCnt="7">
        <dgm:presLayoutVars>
          <dgm:bulletEnabled val="1"/>
        </dgm:presLayoutVars>
      </dgm:prSet>
      <dgm:spPr/>
    </dgm:pt>
    <dgm:pt modelId="{F789A50B-29D3-4758-821B-F0AE6F6852D7}" type="pres">
      <dgm:prSet presAssocID="{6DFC83B1-2CDB-4146-92C7-C8A52B274E31}" presName="sibTrans" presStyleCnt="0"/>
      <dgm:spPr/>
    </dgm:pt>
    <dgm:pt modelId="{4907BFA7-BEEF-41B8-A401-28C96AB8399F}" type="pres">
      <dgm:prSet presAssocID="{B3327EB1-5C5F-40C8-A601-351C7007653B}" presName="node" presStyleLbl="node1" presStyleIdx="6" presStyleCnt="7">
        <dgm:presLayoutVars>
          <dgm:bulletEnabled val="1"/>
        </dgm:presLayoutVars>
      </dgm:prSet>
      <dgm:spPr/>
    </dgm:pt>
  </dgm:ptLst>
  <dgm:cxnLst>
    <dgm:cxn modelId="{4D16DA12-8D17-4BD0-BFCB-C2758715564F}" srcId="{B315FC83-C1FC-4B70-A1C6-F51F0DE8201A}" destId="{E061689F-CBBB-4C63-823A-2B3ADD91C906}" srcOrd="3" destOrd="0" parTransId="{3827612D-3F05-4593-966F-3DE5EDAF1135}" sibTransId="{5FD5F67A-6997-4A93-9471-07C9A8C90894}"/>
    <dgm:cxn modelId="{49BCBE1C-2E0A-4B67-B00B-F474C9E7C51A}" srcId="{B315FC83-C1FC-4B70-A1C6-F51F0DE8201A}" destId="{84741F42-3810-4176-BC07-142591DCD406}" srcOrd="1" destOrd="0" parTransId="{712233C0-7C89-469A-9657-AC3E1A5BACAE}" sibTransId="{B3B029D5-01F7-440E-AD62-2B2B9B2798BD}"/>
    <dgm:cxn modelId="{B6DE5B28-8A86-41A7-8078-12EC4D024909}" type="presOf" srcId="{449CC686-8828-45C2-AC55-294C45DD1897}" destId="{8C9CF6DD-02A2-4F39-B12C-653EA3C0CD87}" srcOrd="0" destOrd="0" presId="urn:microsoft.com/office/officeart/2005/8/layout/default"/>
    <dgm:cxn modelId="{0FD79237-BBF0-459A-A596-FD37F83817C8}" srcId="{B315FC83-C1FC-4B70-A1C6-F51F0DE8201A}" destId="{0C62739C-AC9E-4DC6-886D-4BA9E5C321D9}" srcOrd="5" destOrd="0" parTransId="{42740F58-53AC-49FE-A3DA-E5DB91B57AE1}" sibTransId="{6DFC83B1-2CDB-4146-92C7-C8A52B274E31}"/>
    <dgm:cxn modelId="{A38D5060-7EC1-4116-B29F-4A638C02811F}" type="presOf" srcId="{0C62739C-AC9E-4DC6-886D-4BA9E5C321D9}" destId="{198D7625-308D-44F6-98FC-9D58DF4858C8}" srcOrd="0" destOrd="0" presId="urn:microsoft.com/office/officeart/2005/8/layout/default"/>
    <dgm:cxn modelId="{36B60763-3813-4E7A-BCA7-0B2624FC377A}" type="presOf" srcId="{3C91C992-76CB-46A2-8A12-563AC804CD2F}" destId="{370FA075-473B-4A8E-84E1-0A5DEC60C1BD}" srcOrd="0" destOrd="0" presId="urn:microsoft.com/office/officeart/2005/8/layout/default"/>
    <dgm:cxn modelId="{4E14224C-E1D3-4B46-850E-976EE3C0995C}" srcId="{B315FC83-C1FC-4B70-A1C6-F51F0DE8201A}" destId="{3C91C992-76CB-46A2-8A12-563AC804CD2F}" srcOrd="2" destOrd="0" parTransId="{1E401D43-5E69-4CC9-8AFB-753628ED5817}" sibTransId="{B8FBB889-164B-4A2E-AEC7-73A77529AF75}"/>
    <dgm:cxn modelId="{62D4B750-A4C7-4535-ACD4-A74D687597C5}" type="presOf" srcId="{E061689F-CBBB-4C63-823A-2B3ADD91C906}" destId="{E421266E-E40E-419B-A403-12C15870E8F8}" srcOrd="0" destOrd="0" presId="urn:microsoft.com/office/officeart/2005/8/layout/default"/>
    <dgm:cxn modelId="{8ADC4659-071A-48FB-B8D6-39CA4163F9B4}" srcId="{B315FC83-C1FC-4B70-A1C6-F51F0DE8201A}" destId="{ADCA353F-827B-4E8A-AB40-485CDAF11CA3}" srcOrd="0" destOrd="0" parTransId="{764EDBA2-EDBA-43BE-9B68-FFAD0E114DD5}" sibTransId="{DD03F970-A80B-4B63-9BBA-35224514CEC5}"/>
    <dgm:cxn modelId="{2CB1FF9E-5894-461D-AA68-F4091EAC4036}" type="presOf" srcId="{84741F42-3810-4176-BC07-142591DCD406}" destId="{A212C82D-1EE7-44C5-BF81-3F6D1AA02A03}" srcOrd="0" destOrd="0" presId="urn:microsoft.com/office/officeart/2005/8/layout/default"/>
    <dgm:cxn modelId="{52BDAAAF-C1D9-4CDC-8E1D-DA8E106CC9B8}" type="presOf" srcId="{B315FC83-C1FC-4B70-A1C6-F51F0DE8201A}" destId="{A4FB1510-9B99-4CF0-A830-DCB680C26A8A}" srcOrd="0" destOrd="0" presId="urn:microsoft.com/office/officeart/2005/8/layout/default"/>
    <dgm:cxn modelId="{7F8C37BE-2032-4BEE-9FD5-8C7D85410E49}" type="presOf" srcId="{B3327EB1-5C5F-40C8-A601-351C7007653B}" destId="{4907BFA7-BEEF-41B8-A401-28C96AB8399F}" srcOrd="0" destOrd="0" presId="urn:microsoft.com/office/officeart/2005/8/layout/default"/>
    <dgm:cxn modelId="{2E6BBCC3-A097-45B2-8F3B-D31D46C7F4E1}" type="presOf" srcId="{ADCA353F-827B-4E8A-AB40-485CDAF11CA3}" destId="{CBDC0437-2F3D-40B2-BED8-A6692B282B48}" srcOrd="0" destOrd="0" presId="urn:microsoft.com/office/officeart/2005/8/layout/default"/>
    <dgm:cxn modelId="{4E6B38E1-0250-44BE-802D-AB78B1301750}" srcId="{B315FC83-C1FC-4B70-A1C6-F51F0DE8201A}" destId="{B3327EB1-5C5F-40C8-A601-351C7007653B}" srcOrd="6" destOrd="0" parTransId="{F9CB4700-2504-4776-B6E0-0BD7FFEEEE60}" sibTransId="{F6E9DDCD-F9F8-4838-AC5E-65FCBC635177}"/>
    <dgm:cxn modelId="{4E7D55EE-C6FD-4126-99E6-EB62C54DD7A0}" srcId="{B315FC83-C1FC-4B70-A1C6-F51F0DE8201A}" destId="{449CC686-8828-45C2-AC55-294C45DD1897}" srcOrd="4" destOrd="0" parTransId="{E9979605-ECD1-4094-9B65-9D03B4620DDC}" sibTransId="{8FBE824C-D980-4295-A61C-D805301F6B6A}"/>
    <dgm:cxn modelId="{AD9CB31A-DBB4-44D4-A052-DB4D33C00B65}" type="presParOf" srcId="{A4FB1510-9B99-4CF0-A830-DCB680C26A8A}" destId="{CBDC0437-2F3D-40B2-BED8-A6692B282B48}" srcOrd="0" destOrd="0" presId="urn:microsoft.com/office/officeart/2005/8/layout/default"/>
    <dgm:cxn modelId="{6E6F6D1F-7499-441B-8119-0AE8319BE044}" type="presParOf" srcId="{A4FB1510-9B99-4CF0-A830-DCB680C26A8A}" destId="{AA3DCE2F-BAAF-45AC-8BDC-A5E4E5A9CA52}" srcOrd="1" destOrd="0" presId="urn:microsoft.com/office/officeart/2005/8/layout/default"/>
    <dgm:cxn modelId="{58F833B1-0C98-4ED9-A3B0-E0F5925328AE}" type="presParOf" srcId="{A4FB1510-9B99-4CF0-A830-DCB680C26A8A}" destId="{A212C82D-1EE7-44C5-BF81-3F6D1AA02A03}" srcOrd="2" destOrd="0" presId="urn:microsoft.com/office/officeart/2005/8/layout/default"/>
    <dgm:cxn modelId="{C841440B-2BA8-4055-8262-38A4693B191C}" type="presParOf" srcId="{A4FB1510-9B99-4CF0-A830-DCB680C26A8A}" destId="{8B244328-E67E-46E3-973B-D6D7F6F7AA6A}" srcOrd="3" destOrd="0" presId="urn:microsoft.com/office/officeart/2005/8/layout/default"/>
    <dgm:cxn modelId="{7A881211-E5F1-4D20-93EF-3CA73F89ECA9}" type="presParOf" srcId="{A4FB1510-9B99-4CF0-A830-DCB680C26A8A}" destId="{370FA075-473B-4A8E-84E1-0A5DEC60C1BD}" srcOrd="4" destOrd="0" presId="urn:microsoft.com/office/officeart/2005/8/layout/default"/>
    <dgm:cxn modelId="{180AF96E-8BF4-4107-B56D-EF8BA309BDFB}" type="presParOf" srcId="{A4FB1510-9B99-4CF0-A830-DCB680C26A8A}" destId="{5ED7B00C-EE0A-41AB-9830-51845AC75E38}" srcOrd="5" destOrd="0" presId="urn:microsoft.com/office/officeart/2005/8/layout/default"/>
    <dgm:cxn modelId="{E5958E69-7D1C-443A-AAB6-5B341791EE07}" type="presParOf" srcId="{A4FB1510-9B99-4CF0-A830-DCB680C26A8A}" destId="{E421266E-E40E-419B-A403-12C15870E8F8}" srcOrd="6" destOrd="0" presId="urn:microsoft.com/office/officeart/2005/8/layout/default"/>
    <dgm:cxn modelId="{562629C0-CD1E-48C6-BB04-5FFF59FCED1B}" type="presParOf" srcId="{A4FB1510-9B99-4CF0-A830-DCB680C26A8A}" destId="{450CAF72-DD70-43F8-947B-BD26D2518CA0}" srcOrd="7" destOrd="0" presId="urn:microsoft.com/office/officeart/2005/8/layout/default"/>
    <dgm:cxn modelId="{16E9ADB6-3106-4BB7-B297-828A70B41BE9}" type="presParOf" srcId="{A4FB1510-9B99-4CF0-A830-DCB680C26A8A}" destId="{8C9CF6DD-02A2-4F39-B12C-653EA3C0CD87}" srcOrd="8" destOrd="0" presId="urn:microsoft.com/office/officeart/2005/8/layout/default"/>
    <dgm:cxn modelId="{0BF3B4B4-60D7-465A-B13D-5C27173DDFC3}" type="presParOf" srcId="{A4FB1510-9B99-4CF0-A830-DCB680C26A8A}" destId="{340F508C-E195-4631-BD0A-6F1453C4FC4F}" srcOrd="9" destOrd="0" presId="urn:microsoft.com/office/officeart/2005/8/layout/default"/>
    <dgm:cxn modelId="{1B39612B-B557-419B-8DF0-BABA0E89AE7E}" type="presParOf" srcId="{A4FB1510-9B99-4CF0-A830-DCB680C26A8A}" destId="{198D7625-308D-44F6-98FC-9D58DF4858C8}" srcOrd="10" destOrd="0" presId="urn:microsoft.com/office/officeart/2005/8/layout/default"/>
    <dgm:cxn modelId="{99103059-D922-4127-83D6-2957FD5C7D6A}" type="presParOf" srcId="{A4FB1510-9B99-4CF0-A830-DCB680C26A8A}" destId="{F789A50B-29D3-4758-821B-F0AE6F6852D7}" srcOrd="11" destOrd="0" presId="urn:microsoft.com/office/officeart/2005/8/layout/default"/>
    <dgm:cxn modelId="{6803BD2B-9231-43B2-9279-5E7EA51DD99A}" type="presParOf" srcId="{A4FB1510-9B99-4CF0-A830-DCB680C26A8A}" destId="{4907BFA7-BEEF-41B8-A401-28C96AB8399F}" srcOrd="12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15A57D7-BEFD-4136-AE4E-966B7CF5F8E1}">
      <dsp:nvSpPr>
        <dsp:cNvPr id="0" name=""/>
        <dsp:cNvSpPr/>
      </dsp:nvSpPr>
      <dsp:spPr>
        <a:xfrm>
          <a:off x="0" y="334062"/>
          <a:ext cx="11841480" cy="6552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b="1" i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Political Analysis – </a:t>
          </a:r>
          <a:r>
            <a:rPr lang="en-GB" sz="28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strict legalisation and country stability</a:t>
          </a:r>
          <a:endParaRPr lang="en-US" sz="280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1984" y="366046"/>
        <a:ext cx="11777512" cy="591232"/>
      </dsp:txXfrm>
    </dsp:sp>
    <dsp:sp modelId="{756CBFB2-A34C-4D2C-A0A8-03ABD20EA934}">
      <dsp:nvSpPr>
        <dsp:cNvPr id="0" name=""/>
        <dsp:cNvSpPr/>
      </dsp:nvSpPr>
      <dsp:spPr>
        <a:xfrm>
          <a:off x="0" y="1105020"/>
          <a:ext cx="11841480" cy="6552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b="1" i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Economic Analysis – </a:t>
          </a:r>
          <a:r>
            <a:rPr lang="en-US" sz="28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economic condition, </a:t>
          </a:r>
          <a:r>
            <a:rPr lang="en-GB" sz="28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inflation, exchange rates</a:t>
          </a:r>
          <a:endParaRPr lang="en-US" sz="280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1984" y="1137004"/>
        <a:ext cx="11777512" cy="591232"/>
      </dsp:txXfrm>
    </dsp:sp>
    <dsp:sp modelId="{336F36B9-3877-43EF-B120-16452CA5A69F}">
      <dsp:nvSpPr>
        <dsp:cNvPr id="0" name=""/>
        <dsp:cNvSpPr/>
      </dsp:nvSpPr>
      <dsp:spPr>
        <a:xfrm>
          <a:off x="0" y="1859085"/>
          <a:ext cx="11841480" cy="6552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b="1" i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Social analysis – </a:t>
          </a:r>
          <a:r>
            <a:rPr lang="en-US" sz="28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different occasions and areas, the artwork</a:t>
          </a:r>
        </a:p>
      </dsp:txBody>
      <dsp:txXfrm>
        <a:off x="31984" y="1891069"/>
        <a:ext cx="11777512" cy="591232"/>
      </dsp:txXfrm>
    </dsp:sp>
    <dsp:sp modelId="{0A40721B-A455-45F5-91EA-7F24115D9EA3}">
      <dsp:nvSpPr>
        <dsp:cNvPr id="0" name=""/>
        <dsp:cNvSpPr/>
      </dsp:nvSpPr>
      <dsp:spPr>
        <a:xfrm>
          <a:off x="0" y="2594925"/>
          <a:ext cx="11841480" cy="6552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b="1" i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Technological Analysis – </a:t>
          </a:r>
          <a:r>
            <a:rPr lang="en-US" sz="28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the website, the reviews from customers</a:t>
          </a:r>
        </a:p>
      </dsp:txBody>
      <dsp:txXfrm>
        <a:off x="31984" y="2626909"/>
        <a:ext cx="11777512" cy="591232"/>
      </dsp:txXfrm>
    </dsp:sp>
    <dsp:sp modelId="{B53EEA7F-CC0D-4344-9800-40D36ABA376A}">
      <dsp:nvSpPr>
        <dsp:cNvPr id="0" name=""/>
        <dsp:cNvSpPr/>
      </dsp:nvSpPr>
      <dsp:spPr>
        <a:xfrm>
          <a:off x="0" y="3330765"/>
          <a:ext cx="11841480" cy="6552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b="1" i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Environmental Analysis – </a:t>
          </a:r>
          <a:r>
            <a:rPr lang="en-US" sz="28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natural fabric, non-biodegradable materials</a:t>
          </a:r>
        </a:p>
      </dsp:txBody>
      <dsp:txXfrm>
        <a:off x="31984" y="3362749"/>
        <a:ext cx="11777512" cy="591232"/>
      </dsp:txXfrm>
    </dsp:sp>
    <dsp:sp modelId="{80BF1223-600F-427D-BA4E-A647D635D880}">
      <dsp:nvSpPr>
        <dsp:cNvPr id="0" name=""/>
        <dsp:cNvSpPr/>
      </dsp:nvSpPr>
      <dsp:spPr>
        <a:xfrm>
          <a:off x="0" y="4066605"/>
          <a:ext cx="11841480" cy="6552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b="1" i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Legal Analysis – </a:t>
          </a:r>
          <a:r>
            <a:rPr lang="en-US" sz="28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registration and patent rights</a:t>
          </a:r>
        </a:p>
      </dsp:txBody>
      <dsp:txXfrm>
        <a:off x="31984" y="4098589"/>
        <a:ext cx="11777512" cy="59123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BDC0437-2F3D-40B2-BED8-A6692B282B48}">
      <dsp:nvSpPr>
        <dsp:cNvPr id="0" name=""/>
        <dsp:cNvSpPr/>
      </dsp:nvSpPr>
      <dsp:spPr>
        <a:xfrm>
          <a:off x="0" y="672660"/>
          <a:ext cx="1910359" cy="115281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Our target market is all population in all age groups</a:t>
          </a:r>
        </a:p>
      </dsp:txBody>
      <dsp:txXfrm>
        <a:off x="0" y="672660"/>
        <a:ext cx="1910359" cy="1152818"/>
      </dsp:txXfrm>
    </dsp:sp>
    <dsp:sp modelId="{A212C82D-1EE7-44C5-BF81-3F6D1AA02A03}">
      <dsp:nvSpPr>
        <dsp:cNvPr id="0" name=""/>
        <dsp:cNvSpPr/>
      </dsp:nvSpPr>
      <dsp:spPr>
        <a:xfrm>
          <a:off x="2101395" y="675961"/>
          <a:ext cx="1910359" cy="114621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The artwork in the styles will reach </a:t>
          </a:r>
          <a:r>
            <a:rPr lang="en-US" sz="18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more</a:t>
          </a:r>
          <a:r>
            <a:rPr lang="en-US" sz="16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people with social events</a:t>
          </a:r>
        </a:p>
      </dsp:txBody>
      <dsp:txXfrm>
        <a:off x="2101395" y="675961"/>
        <a:ext cx="1910359" cy="1146215"/>
      </dsp:txXfrm>
    </dsp:sp>
    <dsp:sp modelId="{370FA075-473B-4A8E-84E1-0A5DEC60C1BD}">
      <dsp:nvSpPr>
        <dsp:cNvPr id="0" name=""/>
        <dsp:cNvSpPr/>
      </dsp:nvSpPr>
      <dsp:spPr>
        <a:xfrm>
          <a:off x="4202791" y="675961"/>
          <a:ext cx="1910359" cy="114621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In 2020 – expenditure of 54 billion </a:t>
          </a:r>
          <a:r>
            <a:rPr lang="en-US" sz="18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pounds</a:t>
          </a:r>
          <a:r>
            <a:rPr lang="en-US" sz="16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in clothing industry </a:t>
          </a:r>
        </a:p>
      </dsp:txBody>
      <dsp:txXfrm>
        <a:off x="4202791" y="675961"/>
        <a:ext cx="1910359" cy="1146215"/>
      </dsp:txXfrm>
    </dsp:sp>
    <dsp:sp modelId="{E421266E-E40E-419B-A403-12C15870E8F8}">
      <dsp:nvSpPr>
        <dsp:cNvPr id="0" name=""/>
        <dsp:cNvSpPr/>
      </dsp:nvSpPr>
      <dsp:spPr>
        <a:xfrm>
          <a:off x="0" y="2016514"/>
          <a:ext cx="1910359" cy="114621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The locals within the city are targets for the products</a:t>
          </a:r>
        </a:p>
      </dsp:txBody>
      <dsp:txXfrm>
        <a:off x="0" y="2016514"/>
        <a:ext cx="1910359" cy="1146215"/>
      </dsp:txXfrm>
    </dsp:sp>
    <dsp:sp modelId="{8C9CF6DD-02A2-4F39-B12C-653EA3C0CD87}">
      <dsp:nvSpPr>
        <dsp:cNvPr id="0" name=""/>
        <dsp:cNvSpPr/>
      </dsp:nvSpPr>
      <dsp:spPr>
        <a:xfrm>
          <a:off x="2101395" y="2016514"/>
          <a:ext cx="1910359" cy="114621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Allows the consumers to state the modifications they will require</a:t>
          </a:r>
        </a:p>
      </dsp:txBody>
      <dsp:txXfrm>
        <a:off x="2101395" y="2016514"/>
        <a:ext cx="1910359" cy="1146215"/>
      </dsp:txXfrm>
    </dsp:sp>
    <dsp:sp modelId="{198D7625-308D-44F6-98FC-9D58DF4858C8}">
      <dsp:nvSpPr>
        <dsp:cNvPr id="0" name=""/>
        <dsp:cNvSpPr/>
      </dsp:nvSpPr>
      <dsp:spPr>
        <a:xfrm>
          <a:off x="4202791" y="2016514"/>
          <a:ext cx="1910359" cy="114621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The company is targeting to venture on online consumers</a:t>
          </a:r>
        </a:p>
      </dsp:txBody>
      <dsp:txXfrm>
        <a:off x="4202791" y="2016514"/>
        <a:ext cx="1910359" cy="1146215"/>
      </dsp:txXfrm>
    </dsp:sp>
    <dsp:sp modelId="{4907BFA7-BEEF-41B8-A401-28C96AB8399F}">
      <dsp:nvSpPr>
        <dsp:cNvPr id="0" name=""/>
        <dsp:cNvSpPr/>
      </dsp:nvSpPr>
      <dsp:spPr>
        <a:xfrm>
          <a:off x="2101395" y="3353766"/>
          <a:ext cx="1910359" cy="114621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By 2019, 93% of UK residents had internet access </a:t>
          </a:r>
        </a:p>
      </dsp:txBody>
      <dsp:txXfrm>
        <a:off x="2101395" y="3353766"/>
        <a:ext cx="1910359" cy="114621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4E7161-7CCC-42C9-8B9B-216CD2974282}" type="datetimeFigureOut">
              <a:rPr lang="en-GB" smtClean="0"/>
              <a:t>18/11/2021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3ACD3E-560B-444B-A855-A8981F1AB3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12634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3ACD3E-560B-444B-A855-A8981F1AB364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395780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3ACD3E-560B-444B-A855-A8981F1AB364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64363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AF21CB-E8CA-4C2F-9B98-F84533727D7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FBF2897-A363-4887-97BC-08F87FBD0DA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EE283A-A459-4E58-9E73-F46F8A2A87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A4F27-542A-419E-AA4D-3B278A330555}" type="datetimeFigureOut">
              <a:rPr lang="en-GB" smtClean="0"/>
              <a:t>18/11/2021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E970FBA-3B55-4D8F-AEE7-F6C8F20DBE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D4F6AE-9ADE-4A48-AA58-43872BB6FA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6D6913-9C62-42B5-B170-223EEBC27D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13342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35EC57-59F7-4FFC-A80C-7399A3B91D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7FEC23-FB4D-4D19-AD5E-80DB82B5565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E737F8-72C1-4B56-A043-FF7D7B08A2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A4F27-542A-419E-AA4D-3B278A330555}" type="datetimeFigureOut">
              <a:rPr lang="en-GB" smtClean="0"/>
              <a:t>18/11/2021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66BE78-02C2-42BF-8BA9-76A0710728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BC16B62-46CA-4B80-B440-C7A0F2E945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6D6913-9C62-42B5-B170-223EEBC27D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17807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BD79D0-629D-4BA3-A870-241E23D609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1453693-96CC-4A08-B0AB-23B45991A3F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7AF1DA-EBB8-4F71-8AE3-66F3E21B4D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A4F27-542A-419E-AA4D-3B278A330555}" type="datetimeFigureOut">
              <a:rPr lang="en-GB" smtClean="0"/>
              <a:t>18/11/2021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E9F7824-08CB-4C2F-A4DD-C5B15C36F1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CE57E29-FA78-437C-8C27-D1BD00D023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6D6913-9C62-42B5-B170-223EEBC27D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34489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6AA4CE-F601-4387-AAE3-968C68AEC5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E9C6B8-7EA8-4055-98EF-DEC99DC8E4D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EE1747B-D052-4582-920D-B2148C21A1D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18D7FB-2DA3-4036-A4A0-5492AC724E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A4F27-542A-419E-AA4D-3B278A330555}" type="datetimeFigureOut">
              <a:rPr lang="en-GB" smtClean="0"/>
              <a:t>18/11/2021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E46D884-FC13-45B8-98AE-CC56921C7A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90CAB9A-7393-4FAD-A5A9-57F38BA37B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6D6913-9C62-42B5-B170-223EEBC27D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78984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ECC013-E9F1-43C9-A19C-92EC9EFF2D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982CF19-A8BC-4A60-8154-C293CEA2CCC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688800F-1D6A-449D-85C1-9354109C0FD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06A11FD-6019-49FA-B963-28455240448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823B74B-AC71-431E-BF0F-87B96C6CE1D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226FBA0-F122-429F-9399-188899840B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A4F27-542A-419E-AA4D-3B278A330555}" type="datetimeFigureOut">
              <a:rPr lang="en-GB" smtClean="0"/>
              <a:t>18/11/2021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765DD34-8780-4CEE-A8AD-9AEFE6F0B5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89A91A4-6B44-4ED1-BEC3-5AA7BF574B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6D6913-9C62-42B5-B170-223EEBC27D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38566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BFEE8D-3BA4-4433-BE12-36BA5C1F6F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94E9FB9-3DB4-4121-BDA2-B103CAE27E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A4F27-542A-419E-AA4D-3B278A330555}" type="datetimeFigureOut">
              <a:rPr lang="en-GB" smtClean="0"/>
              <a:t>18/11/2021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0834E11-F0EE-4461-9AC8-055AC3B5B8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63B548B-1EEB-458A-A237-F0244BE64E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6D6913-9C62-42B5-B170-223EEBC27D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97749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3D31E90-C69A-4F7D-B9C0-2493F4D267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A4F27-542A-419E-AA4D-3B278A330555}" type="datetimeFigureOut">
              <a:rPr lang="en-GB" smtClean="0"/>
              <a:t>18/11/2021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607FFA8-462E-4163-94FF-84744DA1E2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BEC9DE3-26A2-432A-A930-F934244C22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6D6913-9C62-42B5-B170-223EEBC27D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17377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E239A2-54B1-4DAB-8029-6E5727C3BF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DF1F40-313D-4CA1-AC04-E73FBCEDD9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5236D94-40B4-4A15-9789-023A8CFCCBE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6CFD32C-D729-4BEC-8A33-5E9380DD59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A4F27-542A-419E-AA4D-3B278A330555}" type="datetimeFigureOut">
              <a:rPr lang="en-GB" smtClean="0"/>
              <a:t>18/11/2021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CC7CD20-C6C0-4037-BCE7-DFFEBFBDEA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F827A92-4519-4ABE-9408-0225023572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6D6913-9C62-42B5-B170-223EEBC27D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85108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A6AA2C-AC66-4D28-85FC-D7304367D6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FC9D6F1-C5F4-481E-A47B-1924D6C9F34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28B0A93-4C86-426F-B975-00D01026329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AD124D5-530A-437B-AF75-0C8E639998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A4F27-542A-419E-AA4D-3B278A330555}" type="datetimeFigureOut">
              <a:rPr lang="en-GB" smtClean="0"/>
              <a:t>18/11/2021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33C858B-7526-4F24-86F1-5E82E12F3B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026E78-730E-4648-B99D-F63C8C01C4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6D6913-9C62-42B5-B170-223EEBC27D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73779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D3E56F-E0AB-4310-96DF-BCE1211065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1BBD786-5F5B-4918-99FE-28F9C8191DE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6BBB1C5-0E7A-4882-877A-E6BB9C9B0E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A4F27-542A-419E-AA4D-3B278A330555}" type="datetimeFigureOut">
              <a:rPr lang="en-GB" smtClean="0"/>
              <a:t>18/11/2021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F29A175-6349-424C-910A-418AB5ADD9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E033FB0-DB30-4723-8EA8-39DC7F6F1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6D6913-9C62-42B5-B170-223EEBC27D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29709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B931927-5112-4FFE-9D35-1191A3C1DF0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2711D79-BF41-493C-ADFA-1363C9B22E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7EF542D-8CF5-498B-910E-2CBCF4AD61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A4F27-542A-419E-AA4D-3B278A330555}" type="datetimeFigureOut">
              <a:rPr lang="en-GB" smtClean="0"/>
              <a:t>18/11/2021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155A83-A46F-45A2-9A1F-7E3F959B8E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BD4078-F907-43FD-9CA7-77AD51B1EF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6D6913-9C62-42B5-B170-223EEBC27D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57115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CFEEED4-84C1-4FA7-B859-F7F36028AA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63F815E-E5A1-4CA6-A661-B19964BC2FB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7D94FD-D3C5-43F3-8D97-4824FAB883B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6A4F27-542A-419E-AA4D-3B278A330555}" type="datetimeFigureOut">
              <a:rPr lang="en-GB" smtClean="0"/>
              <a:t>18/11/2021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357188-3CC1-472C-A708-2FF06175746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8554855-514F-49C4-A20C-4E633E238AD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6D6913-9C62-42B5-B170-223EEBC27D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22517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7" r:id="rId1"/>
    <p:sldLayoutId id="2147483708" r:id="rId2"/>
    <p:sldLayoutId id="2147483709" r:id="rId3"/>
    <p:sldLayoutId id="2147483710" r:id="rId4"/>
    <p:sldLayoutId id="2147483711" r:id="rId5"/>
    <p:sldLayoutId id="2147483712" r:id="rId6"/>
    <p:sldLayoutId id="2147483713" r:id="rId7"/>
    <p:sldLayoutId id="2147483714" r:id="rId8"/>
    <p:sldLayoutId id="2147483715" r:id="rId9"/>
    <p:sldLayoutId id="2147483716" r:id="rId10"/>
    <p:sldLayoutId id="214748371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6.jp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statista.com/topics/3348/apparel-market-in-the-uk/" TargetMode="Externa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picture containing indoor, baby&#10;&#10;Description automatically generated">
            <a:extLst>
              <a:ext uri="{FF2B5EF4-FFF2-40B4-BE49-F238E27FC236}">
                <a16:creationId xmlns:a16="http://schemas.microsoft.com/office/drawing/2014/main" id="{C39C38FC-7B3C-412D-979F-7097118A5E7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6"/>
          <a:stretch/>
        </p:blipFill>
        <p:spPr>
          <a:xfrm>
            <a:off x="5095983" y="10"/>
            <a:ext cx="7096016" cy="6857990"/>
          </a:xfrm>
          <a:prstGeom prst="rect">
            <a:avLst/>
          </a:prstGeom>
        </p:spPr>
      </p:pic>
      <p:sp>
        <p:nvSpPr>
          <p:cNvPr id="3" name="Subtitle 2">
            <a:extLst>
              <a:ext uri="{FF2B5EF4-FFF2-40B4-BE49-F238E27FC236}">
                <a16:creationId xmlns:a16="http://schemas.microsoft.com/office/drawing/2014/main" id="{E0F672D5-5192-4052-A1A3-19D51768D4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2063" y="3092522"/>
            <a:ext cx="4643920" cy="3431568"/>
          </a:xfrm>
          <a:noFill/>
        </p:spPr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n-GB" sz="2400" dirty="0">
                <a:solidFill>
                  <a:srgbClr val="538135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Student Name: Diana Stoyanova</a:t>
            </a:r>
            <a:endParaRPr lang="en-GB" sz="24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en-GB" sz="2400" dirty="0">
                <a:solidFill>
                  <a:srgbClr val="538135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Student Number: 2007366</a:t>
            </a:r>
            <a:endParaRPr lang="en-GB" sz="24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en-GB" sz="2400" dirty="0">
                <a:solidFill>
                  <a:srgbClr val="538135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Module: </a:t>
            </a:r>
            <a:r>
              <a:rPr lang="en-US" sz="2400" dirty="0">
                <a:solidFill>
                  <a:srgbClr val="538135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Entrepreneurship</a:t>
            </a:r>
            <a:endParaRPr lang="en-GB" sz="24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en-US" sz="2400" dirty="0">
                <a:solidFill>
                  <a:srgbClr val="538135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Module Code: LCBB5001</a:t>
            </a:r>
            <a:endParaRPr lang="en-GB" sz="24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en-US" sz="2400" dirty="0">
                <a:solidFill>
                  <a:srgbClr val="538135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Lecturer: Vasilios </a:t>
            </a:r>
            <a:r>
              <a:rPr lang="en-US" sz="2400" dirty="0" err="1">
                <a:solidFill>
                  <a:srgbClr val="538135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Tavlaridis</a:t>
            </a:r>
            <a:endParaRPr lang="en-GB" sz="24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endParaRPr lang="en-GB" sz="1100" dirty="0"/>
          </a:p>
        </p:txBody>
      </p:sp>
      <p:sp>
        <p:nvSpPr>
          <p:cNvPr id="7" name="Rectangle 2">
            <a:extLst>
              <a:ext uri="{FF2B5EF4-FFF2-40B4-BE49-F238E27FC236}">
                <a16:creationId xmlns:a16="http://schemas.microsoft.com/office/drawing/2014/main" id="{D038C5A7-C8DF-4A84-B2FB-C71D2DEAB0B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907607" y="750194"/>
            <a:ext cx="4020652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4800" b="0" i="0" u="none" strike="noStrike" cap="none" normalizeH="0" baseline="0" dirty="0">
                <a:ln>
                  <a:noFill/>
                </a:ln>
                <a:solidFill>
                  <a:srgbClr val="538135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Business plan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4800" b="0" i="0" u="none" strike="noStrike" cap="none" normalizeH="0" baseline="0" dirty="0">
                <a:ln>
                  <a:noFill/>
                </a:ln>
                <a:solidFill>
                  <a:srgbClr val="538135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D&amp;S</a:t>
            </a:r>
            <a:r>
              <a:rPr kumimoji="0" lang="en-GB" altLang="en-US" sz="4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3636478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6" name="Rectangle 24">
            <a:extLst>
              <a:ext uri="{FF2B5EF4-FFF2-40B4-BE49-F238E27FC236}">
                <a16:creationId xmlns:a16="http://schemas.microsoft.com/office/drawing/2014/main" id="{99192C51-B764-4A9B-9587-5EF8B628B8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2408A52-8BC0-469D-9CD4-EBDB44A914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929" y="557190"/>
            <a:ext cx="5181510" cy="1671569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Introduction, mission and vision</a:t>
            </a:r>
            <a:b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9B99ED-878C-4B73-AFEC-44E00E3F67F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48930" y="2228759"/>
            <a:ext cx="5181508" cy="4172041"/>
          </a:xfrm>
        </p:spPr>
        <p:txBody>
          <a:bodyPr vert="horz" lIns="91440" tIns="45720" rIns="91440" bIns="45720" rtlCol="0">
            <a:normAutofit fontScale="92500" lnSpcReduction="10000"/>
          </a:bodyPr>
          <a:lstStyle/>
          <a:p>
            <a:pPr>
              <a:lnSpc>
                <a:spcPct val="110000"/>
              </a:lnSpc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My name: Diana Stoyanova</a:t>
            </a:r>
          </a:p>
          <a:p>
            <a:pPr>
              <a:lnSpc>
                <a:spcPct val="110000"/>
              </a:lnSpc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D&amp;S brand is a startup fashion company that aims to provide various fashions extracted from cotton and hemp</a:t>
            </a:r>
          </a:p>
          <a:p>
            <a:pPr>
              <a:lnSpc>
                <a:spcPct val="110000"/>
              </a:lnSpc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Individual and tailored brands</a:t>
            </a:r>
          </a:p>
          <a:p>
            <a:pPr>
              <a:lnSpc>
                <a:spcPct val="110000"/>
              </a:lnSpc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Specializations in vintage clothes</a:t>
            </a:r>
          </a:p>
          <a:p>
            <a:pPr>
              <a:lnSpc>
                <a:spcPct val="110000"/>
              </a:lnSpc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Mission “Quality from nature”</a:t>
            </a:r>
          </a:p>
          <a:p>
            <a:pPr>
              <a:lnSpc>
                <a:spcPct val="110000"/>
              </a:lnSpc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Desire to develop the business in a different direction.</a:t>
            </a:r>
          </a:p>
        </p:txBody>
      </p:sp>
      <p:pic>
        <p:nvPicPr>
          <p:cNvPr id="6" name="Content Placeholder 5" descr="A picture containing plant, tree&#10;&#10;Description automatically generated">
            <a:extLst>
              <a:ext uri="{FF2B5EF4-FFF2-40B4-BE49-F238E27FC236}">
                <a16:creationId xmlns:a16="http://schemas.microsoft.com/office/drawing/2014/main" id="{CEDC7010-BE9A-4AB7-B730-E77F79B3E9BE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622" r="26236" b="1"/>
          <a:stretch/>
        </p:blipFill>
        <p:spPr>
          <a:xfrm>
            <a:off x="6189155" y="10"/>
            <a:ext cx="6002844" cy="6857990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36792187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ECC07320-C2CA-4E29-8481-9D9E143C77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42005F4E-11C4-47C2-9004-87A76744279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072" b="21005"/>
          <a:stretch/>
        </p:blipFill>
        <p:spPr>
          <a:xfrm>
            <a:off x="6456127" y="0"/>
            <a:ext cx="6685052" cy="685799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178FB36B-5BFE-42CA-BC60-1115E0D95E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7066978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42FBFFF-77FB-448B-A515-15F31BDBD49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13707" y="743446"/>
            <a:ext cx="4990191" cy="1070542"/>
          </a:xfrm>
          <a:noFill/>
        </p:spPr>
        <p:txBody>
          <a:bodyPr>
            <a:noAutofit/>
          </a:bodyPr>
          <a:lstStyle/>
          <a:p>
            <a:pPr algn="l"/>
            <a:r>
              <a:rPr lang="en-GB" sz="4000" b="1" dirty="0">
                <a:latin typeface="Arial" panose="020B0604020202020204" pitchFamily="34" charset="0"/>
                <a:cs typeface="Arial" panose="020B0604020202020204" pitchFamily="34" charset="0"/>
              </a:rPr>
              <a:t>Company Overview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32EFD48-EF6F-4959-9DB9-8FB3B720BC0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93406" y="2456122"/>
            <a:ext cx="5702594" cy="3759744"/>
          </a:xfrm>
          <a:noFill/>
        </p:spPr>
        <p:txBody>
          <a:bodyPr>
            <a:normAutofit fontScale="92500"/>
          </a:bodyPr>
          <a:lstStyle/>
          <a:p>
            <a:pPr marL="457200" indent="-457200" algn="l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The venture will be located along High Street in Birmingham</a:t>
            </a:r>
          </a:p>
          <a:p>
            <a:pPr marL="457200" indent="-457200" algn="l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rial" panose="020B0604020202020204" pitchFamily="34" charset="0"/>
                <a:ea typeface="Calibri" panose="020F0502020204030204" pitchFamily="34" charset="0"/>
              </a:rPr>
              <a:t>P</a:t>
            </a:r>
            <a:r>
              <a:rPr lang="en-US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rogressive outlets in different localities with the country</a:t>
            </a:r>
          </a:p>
          <a:p>
            <a:pPr marL="457200" indent="-457200" algn="l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The company will be a limited liability company </a:t>
            </a:r>
          </a:p>
          <a:p>
            <a:pPr marL="457200" indent="-457200" algn="l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rial" panose="020B0604020202020204" pitchFamily="34" charset="0"/>
                <a:ea typeface="Calibri" panose="020F0502020204030204" pitchFamily="34" charset="0"/>
              </a:rPr>
              <a:t>S</a:t>
            </a:r>
            <a:r>
              <a:rPr lang="en-US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everal members as the shareholders</a:t>
            </a:r>
          </a:p>
          <a:p>
            <a:pPr marL="457200" indent="-457200" algn="l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rial" panose="020B0604020202020204" pitchFamily="34" charset="0"/>
                <a:ea typeface="Calibri" panose="020F0502020204030204" pitchFamily="34" charset="0"/>
              </a:rPr>
              <a:t>Principal owner and 60% of the company</a:t>
            </a:r>
            <a:endParaRPr lang="en-US" dirty="0"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GB" sz="600" dirty="0"/>
          </a:p>
        </p:txBody>
      </p:sp>
    </p:spTree>
    <p:extLst>
      <p:ext uri="{BB962C8B-B14F-4D97-AF65-F5344CB8AC3E}">
        <p14:creationId xmlns:p14="http://schemas.microsoft.com/office/powerpoint/2010/main" val="33830490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4853A2B9-372E-4BDD-B929-69DEF08BD608}"/>
              </a:ext>
            </a:extLst>
          </p:cNvPr>
          <p:cNvSpPr/>
          <p:nvPr/>
        </p:nvSpPr>
        <p:spPr>
          <a:xfrm>
            <a:off x="0" y="1165860"/>
            <a:ext cx="5266648" cy="287724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706AF1B-0B24-45D2-A10F-A7E23BA09A14}"/>
              </a:ext>
            </a:extLst>
          </p:cNvPr>
          <p:cNvSpPr/>
          <p:nvPr/>
        </p:nvSpPr>
        <p:spPr>
          <a:xfrm flipH="1">
            <a:off x="5266648" y="1165860"/>
            <a:ext cx="6925352" cy="287724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1C659AA-DC92-4C5B-8B93-798787D46D42}"/>
              </a:ext>
            </a:extLst>
          </p:cNvPr>
          <p:cNvSpPr/>
          <p:nvPr/>
        </p:nvSpPr>
        <p:spPr>
          <a:xfrm flipV="1">
            <a:off x="1" y="4043103"/>
            <a:ext cx="5266654" cy="281489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679C7BE-5B33-4813-AD76-AA216E82DC4B}"/>
              </a:ext>
            </a:extLst>
          </p:cNvPr>
          <p:cNvSpPr/>
          <p:nvPr/>
        </p:nvSpPr>
        <p:spPr>
          <a:xfrm flipH="1">
            <a:off x="5266660" y="4043105"/>
            <a:ext cx="6925339" cy="281489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011740E-DB8E-4105-B617-110E8E07A292}"/>
              </a:ext>
            </a:extLst>
          </p:cNvPr>
          <p:cNvSpPr txBox="1"/>
          <p:nvPr/>
        </p:nvSpPr>
        <p:spPr>
          <a:xfrm flipH="1">
            <a:off x="388619" y="1165861"/>
            <a:ext cx="4743449" cy="28670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spcAft>
                <a:spcPts val="800"/>
              </a:spcAft>
              <a:buNone/>
            </a:pPr>
            <a:r>
              <a:rPr lang="en-US" sz="2400" b="1" i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Strengths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20000"/>
              </a:lnSpc>
              <a:buFont typeface="Symbol" panose="05050102010706020507" pitchFamily="18" charset="2"/>
              <a:buChar char=""/>
            </a:pPr>
            <a:r>
              <a:rPr lang="en-US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High-quality guarantee by the cotton and hemp resources</a:t>
            </a:r>
            <a:endParaRPr lang="en-GB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20000"/>
              </a:lnSpc>
              <a:buFont typeface="Symbol" panose="05050102010706020507" pitchFamily="18" charset="2"/>
              <a:buChar char=""/>
            </a:pPr>
            <a:r>
              <a:rPr lang="en-US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Excellent location along the high street, which has an increased number of target customers</a:t>
            </a:r>
            <a:endParaRPr lang="en-GB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20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en-US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Increasing demand for vegan clothes and animal-free clothes across the country</a:t>
            </a:r>
            <a:endParaRPr lang="en-GB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53530B1-049E-4CEB-A543-C63B4D13749C}"/>
              </a:ext>
            </a:extLst>
          </p:cNvPr>
          <p:cNvSpPr txBox="1"/>
          <p:nvPr/>
        </p:nvSpPr>
        <p:spPr>
          <a:xfrm flipH="1">
            <a:off x="5392375" y="1183534"/>
            <a:ext cx="6209072" cy="2746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spcAft>
                <a:spcPts val="800"/>
              </a:spcAft>
              <a:buNone/>
            </a:pPr>
            <a:r>
              <a:rPr lang="en-US" sz="2400" b="1" i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Weakness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20000"/>
              </a:lnSpc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High-cost products due to the high quality of the fashions</a:t>
            </a:r>
            <a:endParaRPr lang="en-GB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20000"/>
              </a:lnSpc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Lack of adequate financial capacity to compete with the big and established fashion firms</a:t>
            </a:r>
            <a:endParaRPr lang="en-GB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20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Lack of high machinery to ensure increased production levels and high quality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E896063-9FA4-4477-B77F-D1EF8EE7E25C}"/>
              </a:ext>
            </a:extLst>
          </p:cNvPr>
          <p:cNvSpPr txBox="1"/>
          <p:nvPr/>
        </p:nvSpPr>
        <p:spPr>
          <a:xfrm>
            <a:off x="182880" y="4196278"/>
            <a:ext cx="4949188" cy="271869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spcAft>
                <a:spcPts val="800"/>
              </a:spcAft>
            </a:pPr>
            <a:r>
              <a:rPr lang="en-US" sz="2400" b="1" i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Opportunities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Online access to the products through the company website will increase the consumer base</a:t>
            </a:r>
            <a:endParaRPr lang="en-GB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Establish a natural-made luxuries fashion line.</a:t>
            </a:r>
            <a:endParaRPr lang="en-GB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Establish dynamic artwork in the fashion designs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BC22E0A-D441-468A-B551-FDAC6D979668}"/>
              </a:ext>
            </a:extLst>
          </p:cNvPr>
          <p:cNvSpPr txBox="1"/>
          <p:nvPr/>
        </p:nvSpPr>
        <p:spPr>
          <a:xfrm>
            <a:off x="5449534" y="4196278"/>
            <a:ext cx="5934746" cy="21031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spcAft>
                <a:spcPts val="800"/>
              </a:spcAft>
            </a:pPr>
            <a:r>
              <a:rPr lang="en-US" sz="2400" b="1" i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Threats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Increased imitation of D&amp;S brand, which leads to the negative reputation of company’s products</a:t>
            </a:r>
            <a:endParaRPr lang="en-GB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High marketing cost</a:t>
            </a:r>
            <a:endParaRPr lang="en-GB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Increased taxation on natural-made products</a:t>
            </a:r>
            <a:endParaRPr lang="en-GB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 descr="A black and white sign&#10;&#10;Description automatically generated with medium confidence">
            <a:extLst>
              <a:ext uri="{FF2B5EF4-FFF2-40B4-BE49-F238E27FC236}">
                <a16:creationId xmlns:a16="http://schemas.microsoft.com/office/drawing/2014/main" id="{66BF5C11-6762-4225-A356-083F907CEE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6030" y="-1"/>
            <a:ext cx="6431280" cy="11556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49184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Logo&#10;&#10;Description automatically generated">
            <a:extLst>
              <a:ext uri="{FF2B5EF4-FFF2-40B4-BE49-F238E27FC236}">
                <a16:creationId xmlns:a16="http://schemas.microsoft.com/office/drawing/2014/main" id="{3D160F85-BB75-47BA-894C-FC7B2F5981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0903" y="195014"/>
            <a:ext cx="4161497" cy="1266300"/>
          </a:xfrm>
          <a:prstGeom prst="rect">
            <a:avLst/>
          </a:prstGeom>
        </p:spPr>
      </p:pic>
      <p:graphicFrame>
        <p:nvGraphicFramePr>
          <p:cNvPr id="8" name="TextBox 3">
            <a:extLst>
              <a:ext uri="{FF2B5EF4-FFF2-40B4-BE49-F238E27FC236}">
                <a16:creationId xmlns:a16="http://schemas.microsoft.com/office/drawing/2014/main" id="{7CC1D773-7540-495B-81A5-484537EBA45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228754578"/>
              </p:ext>
            </p:extLst>
          </p:nvPr>
        </p:nvGraphicFramePr>
        <p:xfrm>
          <a:off x="205740" y="1668780"/>
          <a:ext cx="11841480" cy="51092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0436567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D009D6D5-DAC2-4A8B-A17A-E206B9012D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1FC69BE-AE93-45A3-8640-53C9BD7D06C7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838201" y="365126"/>
            <a:ext cx="5251316" cy="867774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TARGET MARKET</a:t>
            </a:r>
          </a:p>
        </p:txBody>
      </p:sp>
      <p:graphicFrame>
        <p:nvGraphicFramePr>
          <p:cNvPr id="17" name="Subtitle 2">
            <a:extLst>
              <a:ext uri="{FF2B5EF4-FFF2-40B4-BE49-F238E27FC236}">
                <a16:creationId xmlns:a16="http://schemas.microsoft.com/office/drawing/2014/main" id="{B01D6937-2612-4F6B-B3A8-12964BD3FB81}"/>
              </a:ext>
            </a:extLst>
          </p:cNvPr>
          <p:cNvGraphicFramePr>
            <a:graphicFrameLocks noGrp="1"/>
          </p:cNvGraphicFramePr>
          <p:nvPr>
            <p:ph sz="half" idx="4294967295"/>
            <p:extLst>
              <p:ext uri="{D42A27DB-BD31-4B8C-83A1-F6EECF244321}">
                <p14:modId xmlns:p14="http://schemas.microsoft.com/office/powerpoint/2010/main" val="24637826"/>
              </p:ext>
            </p:extLst>
          </p:nvPr>
        </p:nvGraphicFramePr>
        <p:xfrm>
          <a:off x="222984" y="1598026"/>
          <a:ext cx="6113151" cy="51726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Picture 4" descr="A picture containing text, person, device&#10;&#10;Description automatically generated">
            <a:extLst>
              <a:ext uri="{FF2B5EF4-FFF2-40B4-BE49-F238E27FC236}">
                <a16:creationId xmlns:a16="http://schemas.microsoft.com/office/drawing/2014/main" id="{E97761AC-E45D-49E9-BA43-D18D4C2C4098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814" r="15149" b="-1"/>
          <a:stretch/>
        </p:blipFill>
        <p:spPr>
          <a:xfrm>
            <a:off x="6559119" y="10"/>
            <a:ext cx="5632881" cy="6857990"/>
          </a:xfrm>
          <a:custGeom>
            <a:avLst/>
            <a:gdLst/>
            <a:ahLst/>
            <a:cxnLst/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6900380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hart, bar chart&#10;&#10;Description automatically generated">
            <a:extLst>
              <a:ext uri="{FF2B5EF4-FFF2-40B4-BE49-F238E27FC236}">
                <a16:creationId xmlns:a16="http://schemas.microsoft.com/office/drawing/2014/main" id="{F5E728BE-8293-4011-8E32-5C3D4F753E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1659" y="647272"/>
            <a:ext cx="11116638" cy="6051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15004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6" name="Rectangle 41">
            <a:extLst>
              <a:ext uri="{FF2B5EF4-FFF2-40B4-BE49-F238E27FC236}">
                <a16:creationId xmlns:a16="http://schemas.microsoft.com/office/drawing/2014/main" id="{80DF40B2-80F7-4E71-B46C-284163F365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9FFD791-E76E-4E0C-99DF-10242A3C33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48464"/>
            <a:ext cx="5308314" cy="715257"/>
          </a:xfrm>
        </p:spPr>
        <p:txBody>
          <a:bodyPr>
            <a:normAutofit/>
          </a:bodyPr>
          <a:lstStyle/>
          <a:p>
            <a:r>
              <a:rPr lang="en-GB" sz="4000" b="1" dirty="0">
                <a:latin typeface="Arial" panose="020B0604020202020204" pitchFamily="34" charset="0"/>
                <a:cs typeface="Arial" panose="020B0604020202020204" pitchFamily="34" charset="0"/>
              </a:rPr>
              <a:t>MARKETING PLAN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563AF1-06A0-4F0B-964D-3F892F9762F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0418" y="1812185"/>
            <a:ext cx="6490219" cy="4937936"/>
          </a:xfrm>
        </p:spPr>
        <p:txBody>
          <a:bodyPr>
            <a:normAutofit/>
          </a:bodyPr>
          <a:lstStyle/>
          <a:p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The company will have its marketing personnel </a:t>
            </a:r>
          </a:p>
          <a:p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Dynamic changes in slogans</a:t>
            </a:r>
          </a:p>
          <a:p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Combination of outstanding customer service and quality assurance</a:t>
            </a:r>
          </a:p>
          <a:p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The customer's specifications will determine </a:t>
            </a:r>
            <a:r>
              <a:rPr lang="en-GB" sz="2200">
                <a:latin typeface="Arial" panose="020B0604020202020204" pitchFamily="34" charset="0"/>
                <a:cs typeface="Arial" panose="020B0604020202020204" pitchFamily="34" charset="0"/>
              </a:rPr>
              <a:t>the products</a:t>
            </a:r>
            <a:endParaRPr lang="en-GB" sz="2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 The maintaining of the minimum standards for the company</a:t>
            </a:r>
          </a:p>
          <a:p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Free development of new designs in the specific product lines</a:t>
            </a:r>
          </a:p>
          <a:p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Utilizing the internet approach through the website </a:t>
            </a:r>
          </a:p>
        </p:txBody>
      </p:sp>
      <p:pic>
        <p:nvPicPr>
          <p:cNvPr id="7" name="Picture 6" descr="Diagram&#10;&#10;Description automatically generated">
            <a:extLst>
              <a:ext uri="{FF2B5EF4-FFF2-40B4-BE49-F238E27FC236}">
                <a16:creationId xmlns:a16="http://schemas.microsoft.com/office/drawing/2014/main" id="{BB613BDC-A699-4C93-84EE-41B130AF958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76" r="22723" b="-1"/>
          <a:stretch/>
        </p:blipFill>
        <p:spPr>
          <a:xfrm>
            <a:off x="6883685" y="10"/>
            <a:ext cx="5308314" cy="6857990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31149419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Diagram&#10;&#10;Description automatically generated">
            <a:extLst>
              <a:ext uri="{FF2B5EF4-FFF2-40B4-BE49-F238E27FC236}">
                <a16:creationId xmlns:a16="http://schemas.microsoft.com/office/drawing/2014/main" id="{B4E30A0B-B76A-464B-87D2-B9EFB7766FD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76" r="22723" b="-1"/>
          <a:stretch/>
        </p:blipFill>
        <p:spPr>
          <a:xfrm>
            <a:off x="6883685" y="10"/>
            <a:ext cx="5308314" cy="6857990"/>
          </a:xfrm>
          <a:prstGeom prst="rect">
            <a:avLst/>
          </a:prstGeom>
          <a:effectLst/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3F0FA6E-73D5-45D0-B9F5-3AA720C11193}"/>
              </a:ext>
            </a:extLst>
          </p:cNvPr>
          <p:cNvSpPr txBox="1"/>
          <p:nvPr/>
        </p:nvSpPr>
        <p:spPr>
          <a:xfrm>
            <a:off x="277402" y="811658"/>
            <a:ext cx="5818598" cy="58785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The new customers will be reached through social media advertising and referrals programs</a:t>
            </a:r>
          </a:p>
          <a:p>
            <a:endParaRPr lang="en-US" sz="2200" dirty="0"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dirty="0">
                <a:latin typeface="Arial" panose="020B0604020202020204" pitchFamily="34" charset="0"/>
                <a:ea typeface="Calibri" panose="020F0502020204030204" pitchFamily="34" charset="0"/>
              </a:rPr>
              <a:t>B</a:t>
            </a:r>
            <a:r>
              <a:rPr lang="en-US" sz="22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ringing new customers to our premises are provided with an award</a:t>
            </a:r>
          </a:p>
          <a:p>
            <a:endParaRPr lang="en-US" sz="2200" dirty="0"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Direct mailing campaigns will be conducted twice every month</a:t>
            </a:r>
            <a:r>
              <a:rPr lang="en-US" sz="2200" dirty="0">
                <a:latin typeface="Arial" panose="020B0604020202020204" pitchFamily="34" charset="0"/>
                <a:ea typeface="Calibri" panose="020F0502020204030204" pitchFamily="34" charset="0"/>
              </a:rPr>
              <a:t> with 10% coupon</a:t>
            </a:r>
          </a:p>
          <a:p>
            <a:endParaRPr lang="en-US" sz="2200" dirty="0"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Clearance sales at the end of every year will be a critical approach</a:t>
            </a:r>
          </a:p>
          <a:p>
            <a:endParaRPr lang="en-US" sz="2200" dirty="0"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dirty="0">
                <a:latin typeface="Arial" panose="020B0604020202020204" pitchFamily="34" charset="0"/>
              </a:rPr>
              <a:t>Next day Delivery</a:t>
            </a:r>
          </a:p>
          <a:p>
            <a:endParaRPr lang="en-US" sz="2200" dirty="0">
              <a:latin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The website will have a review section</a:t>
            </a:r>
          </a:p>
          <a:p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280009801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D009D6D5-DAC2-4A8B-A17A-E206B9012D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55350A24-D001-42E4-9F5A-94590B0572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65125"/>
            <a:ext cx="5251316" cy="1807305"/>
          </a:xfrm>
        </p:spPr>
        <p:txBody>
          <a:bodyPr>
            <a:normAutofit/>
          </a:bodyPr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FINANCIAL PLAN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13A4297-6DEE-4F74-B409-530CC67CD9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8225" y="1972638"/>
            <a:ext cx="5794259" cy="4736387"/>
          </a:xfrm>
        </p:spPr>
        <p:txBody>
          <a:bodyPr>
            <a:normAutofit/>
          </a:bodyPr>
          <a:lstStyle/>
          <a:p>
            <a:r>
              <a:rPr lang="en-US" sz="2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The company will require </a:t>
            </a:r>
            <a:r>
              <a:rPr lang="en-GB" sz="2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£</a:t>
            </a:r>
            <a:r>
              <a:rPr lang="en-US" sz="2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10 000 to startup </a:t>
            </a:r>
          </a:p>
          <a:p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The raw materials, rent, company registration and licensing, website development, branding, and social media promotion fees</a:t>
            </a:r>
          </a:p>
          <a:p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60% from the owner and 40% from the stakeholders</a:t>
            </a:r>
          </a:p>
          <a:p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The primary company source of income will be through the sale of the company products</a:t>
            </a:r>
          </a:p>
          <a:p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 The first financial year - revenue of </a:t>
            </a:r>
          </a:p>
          <a:p>
            <a:pPr marL="0" indent="0">
              <a:buNone/>
            </a:pPr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   £111 000 from the sales</a:t>
            </a:r>
          </a:p>
        </p:txBody>
      </p:sp>
      <p:pic>
        <p:nvPicPr>
          <p:cNvPr id="7" name="Picture 6" descr="Text&#10;&#10;Description automatically generated with medium confidence">
            <a:extLst>
              <a:ext uri="{FF2B5EF4-FFF2-40B4-BE49-F238E27FC236}">
                <a16:creationId xmlns:a16="http://schemas.microsoft.com/office/drawing/2014/main" id="{060237EA-5305-4F4E-95A1-537A15D3027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850" r="25982"/>
          <a:stretch/>
        </p:blipFill>
        <p:spPr>
          <a:xfrm>
            <a:off x="6229215" y="10"/>
            <a:ext cx="5962785" cy="6857990"/>
          </a:xfrm>
          <a:custGeom>
            <a:avLst/>
            <a:gdLst/>
            <a:ahLst/>
            <a:cxnLst/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41221009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40C4FE1-C19C-4133-AE26-53F6C3FB42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799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2432677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B6DBAEFE-C375-487F-BA25-367D951CACC0}"/>
              </a:ext>
            </a:extLst>
          </p:cNvPr>
          <p:cNvSpPr txBox="1"/>
          <p:nvPr/>
        </p:nvSpPr>
        <p:spPr>
          <a:xfrm>
            <a:off x="184936" y="1263721"/>
            <a:ext cx="4695290" cy="44319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T</a:t>
            </a:r>
            <a:r>
              <a:rPr lang="en-US" sz="2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he April, August, and December periods are forecast to have high revenue due to the increased vacations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n-US" sz="2400" dirty="0">
              <a:solidFill>
                <a:srgbClr val="000000"/>
              </a:solidFill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O</a:t>
            </a:r>
            <a:r>
              <a:rPr lang="en-US" sz="2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nline marketing will help increase sales by 20%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n-US" sz="2400" dirty="0">
              <a:solidFill>
                <a:srgbClr val="000000"/>
              </a:solidFill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That means the year 2026; the company revenue is projected to be at </a:t>
            </a:r>
            <a:r>
              <a:rPr lang="en-GB" sz="2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£</a:t>
            </a:r>
            <a:r>
              <a:rPr lang="en-US" sz="2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230,169</a:t>
            </a:r>
            <a:endParaRPr lang="en-US" sz="2400" dirty="0">
              <a:solidFill>
                <a:srgbClr val="000000"/>
              </a:solidFill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algn="just"/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7BAC741-CE64-41A1-BD8D-02127AFE32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24063" y="1356188"/>
            <a:ext cx="6729573" cy="39144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519821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80DF40B2-80F7-4E71-B46C-284163F365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itle 7">
            <a:extLst>
              <a:ext uri="{FF2B5EF4-FFF2-40B4-BE49-F238E27FC236}">
                <a16:creationId xmlns:a16="http://schemas.microsoft.com/office/drawing/2014/main" id="{A7D72D74-E913-4842-BD3F-8CA0293189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8611" y="228600"/>
            <a:ext cx="4329016" cy="1451610"/>
          </a:xfrm>
        </p:spPr>
        <p:txBody>
          <a:bodyPr>
            <a:normAutofit/>
          </a:bodyPr>
          <a:lstStyle/>
          <a:p>
            <a:pPr algn="ctr"/>
            <a:r>
              <a:rPr lang="en-GB" sz="4000" b="1" dirty="0">
                <a:latin typeface="Arial" panose="020B0604020202020204" pitchFamily="34" charset="0"/>
                <a:cs typeface="Arial" panose="020B0604020202020204" pitchFamily="34" charset="0"/>
              </a:rPr>
              <a:t>Marketing MIX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6DA18DA0-7863-4573-92DF-AB8A3D76A1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4340" y="1908810"/>
            <a:ext cx="4411980" cy="4720590"/>
          </a:xfrm>
        </p:spPr>
        <p:txBody>
          <a:bodyPr>
            <a:noAutofit/>
          </a:bodyPr>
          <a:lstStyle/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Product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– Individual and tailored cotton and hemp clothes</a:t>
            </a:r>
          </a:p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Place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– Birmingham City Centre and Internet</a:t>
            </a:r>
          </a:p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Promotion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– 10% coupons twice every month and clearance sales every year.</a:t>
            </a:r>
          </a:p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Price 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- the price depends on the customer's desire</a:t>
            </a:r>
            <a:r>
              <a:rPr lang="bg-BG" sz="2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time and discount</a:t>
            </a:r>
          </a:p>
        </p:txBody>
      </p:sp>
      <p:pic>
        <p:nvPicPr>
          <p:cNvPr id="11" name="Picture 10" descr="Diagram&#10;&#10;Description automatically generated">
            <a:extLst>
              <a:ext uri="{FF2B5EF4-FFF2-40B4-BE49-F238E27FC236}">
                <a16:creationId xmlns:a16="http://schemas.microsoft.com/office/drawing/2014/main" id="{0927FB78-5488-40DB-A357-BE70EB3C6BD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42" r="4384" b="-2"/>
          <a:stretch/>
        </p:blipFill>
        <p:spPr>
          <a:xfrm>
            <a:off x="5010386" y="10"/>
            <a:ext cx="7181613" cy="6857990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312731412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EEBE6EB0-00F6-4593-8C61-F5EBFDE11444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482624" y="1171254"/>
            <a:ext cx="6637366" cy="5291192"/>
          </a:xfrm>
        </p:spPr>
        <p:txBody>
          <a:bodyPr>
            <a:norm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D&amp;S – “Quality from Nature”</a:t>
            </a:r>
          </a:p>
          <a:p>
            <a:r>
              <a:rPr lang="en-GB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Our clients will dress according to the trends and depending on what they like</a:t>
            </a:r>
          </a:p>
          <a:p>
            <a:r>
              <a:rPr lang="en-GB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</a:t>
            </a:r>
            <a:r>
              <a:rPr lang="en-GB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xtremely personal attitude</a:t>
            </a:r>
          </a:p>
          <a:p>
            <a:r>
              <a:rPr lang="en-GB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</a:t>
            </a:r>
            <a:r>
              <a:rPr lang="en-GB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rotection of nature and animals</a:t>
            </a:r>
          </a:p>
          <a:p>
            <a:r>
              <a:rPr lang="en-GB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</a:t>
            </a:r>
            <a:r>
              <a:rPr lang="en-GB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ustomers will be able to freely express their opinion</a:t>
            </a:r>
          </a:p>
          <a:p>
            <a:r>
              <a:rPr lang="en-GB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</a:t>
            </a:r>
            <a:r>
              <a:rPr lang="en-GB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each our customers, not so much with the financing of innovations in the company, but with the knowledge and desire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Picture 6" descr="Logo, circle&#10;&#10;Description automatically generated">
            <a:extLst>
              <a:ext uri="{FF2B5EF4-FFF2-40B4-BE49-F238E27FC236}">
                <a16:creationId xmlns:a16="http://schemas.microsoft.com/office/drawing/2014/main" id="{58C7C08B-9A78-4407-8D44-EBF9AA5953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2719" y="822002"/>
            <a:ext cx="5236657" cy="52192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455405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3EF468B-C508-4755-9441-657AB04C60C0}"/>
              </a:ext>
            </a:extLst>
          </p:cNvPr>
          <p:cNvSpPr txBox="1"/>
          <p:nvPr/>
        </p:nvSpPr>
        <p:spPr>
          <a:xfrm>
            <a:off x="92468" y="154112"/>
            <a:ext cx="11815280" cy="61418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200000"/>
              </a:lnSpc>
              <a:spcAft>
                <a:spcPts val="800"/>
              </a:spcAft>
            </a:pPr>
            <a:r>
              <a:rPr lang="en-US" sz="20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References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180340" algn="just">
              <a:lnSpc>
                <a:spcPct val="150000"/>
              </a:lnSpc>
              <a:spcAft>
                <a:spcPts val="800"/>
              </a:spcAft>
            </a:pPr>
            <a:r>
              <a:rPr lang="en-GB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Aakko</a:t>
            </a:r>
            <a:r>
              <a:rPr lang="en-GB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M., &amp; </a:t>
            </a:r>
            <a:r>
              <a:rPr lang="en-GB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Niinimäki</a:t>
            </a:r>
            <a:r>
              <a:rPr lang="en-GB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K. 2018. Fashion designers as entrepreneurs: Challenges and advantages of micro-size companies. </a:t>
            </a:r>
            <a:r>
              <a:rPr lang="en-GB" sz="16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Fashion Practice</a:t>
            </a:r>
            <a:r>
              <a:rPr lang="en-GB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 </a:t>
            </a:r>
            <a:r>
              <a:rPr lang="en-GB" sz="16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10</a:t>
            </a:r>
            <a:r>
              <a:rPr lang="en-GB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(3), pp. 354-380.</a:t>
            </a:r>
            <a:endParaRPr lang="en-GB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180340" algn="just">
              <a:lnSpc>
                <a:spcPct val="150000"/>
              </a:lnSpc>
            </a:pPr>
            <a:r>
              <a:rPr lang="en-GB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Brough, G.H., 2005. </a:t>
            </a:r>
            <a:r>
              <a:rPr lang="en-GB" sz="16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Private limited companies: Formation and management</a:t>
            </a:r>
            <a:r>
              <a:rPr lang="en-GB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 Sweet &amp; Maxwell.</a:t>
            </a:r>
            <a:endParaRPr lang="en-GB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180340" algn="just">
              <a:lnSpc>
                <a:spcPct val="150000"/>
              </a:lnSpc>
            </a:pPr>
            <a:r>
              <a:rPr lang="en-GB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Chernev</a:t>
            </a:r>
            <a:r>
              <a:rPr lang="en-GB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A., 2020. </a:t>
            </a:r>
            <a:r>
              <a:rPr lang="en-GB" sz="16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The marketing plan handbook</a:t>
            </a:r>
            <a:r>
              <a:rPr lang="en-GB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 Cerebellum Press.</a:t>
            </a:r>
            <a:endParaRPr lang="en-GB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180340" algn="just">
              <a:lnSpc>
                <a:spcPct val="150000"/>
              </a:lnSpc>
            </a:pPr>
            <a:r>
              <a:rPr lang="en-GB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Forbes, K., Kirkham, L., &amp; Theodoridis, K. 2021. A Trendy Approach to UK Inflation Dynamics 1. </a:t>
            </a:r>
            <a:r>
              <a:rPr lang="en-GB" sz="16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The Manchester School</a:t>
            </a:r>
            <a:r>
              <a:rPr lang="en-GB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 </a:t>
            </a:r>
            <a:r>
              <a:rPr lang="en-GB" sz="16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89</a:t>
            </a:r>
            <a:r>
              <a:rPr lang="en-GB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pp. 23-75.</a:t>
            </a:r>
            <a:endParaRPr lang="en-GB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180340" algn="just">
              <a:lnSpc>
                <a:spcPct val="150000"/>
              </a:lnSpc>
            </a:pPr>
            <a:r>
              <a:rPr lang="en-GB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Grunert</a:t>
            </a:r>
            <a:r>
              <a:rPr lang="en-GB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K.G. and van </a:t>
            </a:r>
            <a:r>
              <a:rPr lang="en-GB" sz="16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Trijp</a:t>
            </a:r>
            <a:r>
              <a:rPr lang="en-GB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H.C., 2014. Consumer-oriented new product development. </a:t>
            </a:r>
            <a:r>
              <a:rPr lang="en-GB" sz="16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Encyclopedia</a:t>
            </a:r>
            <a:r>
              <a:rPr lang="en-GB" sz="16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of agriculture and food systems</a:t>
            </a:r>
            <a:r>
              <a:rPr lang="en-GB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 </a:t>
            </a:r>
            <a:r>
              <a:rPr lang="en-GB" sz="16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2</a:t>
            </a:r>
            <a:r>
              <a:rPr lang="en-GB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pp.375-386.</a:t>
            </a:r>
            <a:endParaRPr lang="en-GB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180340" algn="just">
              <a:lnSpc>
                <a:spcPct val="150000"/>
              </a:lnSpc>
              <a:spcAft>
                <a:spcPts val="800"/>
              </a:spcAft>
            </a:pPr>
            <a:r>
              <a:rPr lang="en-GB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Hurley, R. 2018. Cannabis, cannabis everywhere: U</a:t>
            </a:r>
            <a:r>
              <a:rPr lang="en-US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\</a:t>
            </a:r>
            <a:r>
              <a:rPr lang="en-GB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 to review medical cannabis policy as Canada plans imminent legalisation for all uses. </a:t>
            </a:r>
            <a:r>
              <a:rPr lang="en-GB" sz="16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BMJ: British Medical Journal (Online)</a:t>
            </a:r>
            <a:r>
              <a:rPr lang="en-GB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p.</a:t>
            </a:r>
            <a:r>
              <a:rPr lang="en-GB" sz="16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361</a:t>
            </a:r>
            <a:r>
              <a:rPr lang="en-GB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GB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180340" algn="just">
              <a:lnSpc>
                <a:spcPct val="150000"/>
              </a:lnSpc>
            </a:pPr>
            <a:r>
              <a:rPr lang="en-GB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O2 The Blue. 2019. </a:t>
            </a:r>
            <a:r>
              <a:rPr lang="en-GB" sz="1600" i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Internet access in the UK</a:t>
            </a:r>
            <a:r>
              <a:rPr lang="en-GB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 [online] Available at: https://news.o2.co.uk/2019/08/13/internet-access-in-the-uk/ </a:t>
            </a:r>
            <a:endParaRPr lang="en-GB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180340" algn="just">
              <a:lnSpc>
                <a:spcPct val="150000"/>
              </a:lnSpc>
            </a:pPr>
            <a:r>
              <a:rPr lang="en-GB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Pai, S., 2017. </a:t>
            </a:r>
            <a:r>
              <a:rPr lang="en-GB" sz="16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Small business marketing strategies for the first 5 years</a:t>
            </a:r>
            <a:r>
              <a:rPr lang="en-GB" sz="1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 (Doctoral dissertation, Walden University).</a:t>
            </a:r>
            <a:endParaRPr lang="en-GB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180340" algn="just">
              <a:lnSpc>
                <a:spcPct val="150000"/>
              </a:lnSpc>
            </a:pPr>
            <a:r>
              <a:rPr lang="en-GB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Statista. 2018. </a:t>
            </a:r>
            <a:r>
              <a:rPr lang="en-GB" sz="1600" i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Topic: Apparel market in the UK</a:t>
            </a:r>
            <a:r>
              <a:rPr lang="en-GB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 Www.statista.com; Statista. </a:t>
            </a:r>
            <a:r>
              <a:rPr lang="en-GB" sz="1600" u="sng" dirty="0">
                <a:solidFill>
                  <a:srgbClr val="0563C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2"/>
              </a:rPr>
              <a:t>https://www.statista.com/topics/3348/apparel-market-in-the-uk/</a:t>
            </a:r>
            <a:endParaRPr lang="en-GB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180859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6C2997EE-0889-44C3-AC0D-18F26AC9AA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A picture containing vegetable&#10;&#10;Description automatically generated">
            <a:extLst>
              <a:ext uri="{FF2B5EF4-FFF2-40B4-BE49-F238E27FC236}">
                <a16:creationId xmlns:a16="http://schemas.microsoft.com/office/drawing/2014/main" id="{90F6B74F-38C4-4074-A765-C3E0ADF8744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84" r="37509" b="-1"/>
          <a:stretch/>
        </p:blipFill>
        <p:spPr>
          <a:xfrm>
            <a:off x="5381985" y="10"/>
            <a:ext cx="6810018" cy="3887884"/>
          </a:xfrm>
          <a:custGeom>
            <a:avLst/>
            <a:gdLst/>
            <a:ahLst/>
            <a:cxnLst/>
            <a:rect l="l" t="t" r="r" b="b"/>
            <a:pathLst>
              <a:path w="6569769" h="3750734">
                <a:moveTo>
                  <a:pt x="1738471" y="0"/>
                </a:moveTo>
                <a:lnTo>
                  <a:pt x="6569769" y="0"/>
                </a:lnTo>
                <a:lnTo>
                  <a:pt x="6569769" y="3750734"/>
                </a:lnTo>
                <a:lnTo>
                  <a:pt x="0" y="3750734"/>
                </a:lnTo>
                <a:close/>
              </a:path>
            </a:pathLst>
          </a:custGeom>
        </p:spPr>
      </p:pic>
      <p:pic>
        <p:nvPicPr>
          <p:cNvPr id="5" name="Picture 4" descr="A picture containing indoor&#10;&#10;Description automatically generated">
            <a:extLst>
              <a:ext uri="{FF2B5EF4-FFF2-40B4-BE49-F238E27FC236}">
                <a16:creationId xmlns:a16="http://schemas.microsoft.com/office/drawing/2014/main" id="{4E483C9D-94B9-4963-8B23-907D2EF8D8B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121" b="8148"/>
          <a:stretch/>
        </p:blipFill>
        <p:spPr>
          <a:xfrm>
            <a:off x="3997843" y="3887894"/>
            <a:ext cx="8194160" cy="2970106"/>
          </a:xfrm>
          <a:custGeom>
            <a:avLst/>
            <a:gdLst/>
            <a:ahLst/>
            <a:cxnLst/>
            <a:rect l="l" t="t" r="r" b="b"/>
            <a:pathLst>
              <a:path w="8009991" h="2970106">
                <a:moveTo>
                  <a:pt x="1376648" y="0"/>
                </a:moveTo>
                <a:lnTo>
                  <a:pt x="8009991" y="0"/>
                </a:lnTo>
                <a:lnTo>
                  <a:pt x="8009991" y="2970106"/>
                </a:lnTo>
                <a:lnTo>
                  <a:pt x="0" y="2970106"/>
                </a:lnTo>
                <a:close/>
              </a:path>
            </a:pathLst>
          </a:custGeom>
        </p:spPr>
      </p:pic>
      <p:pic>
        <p:nvPicPr>
          <p:cNvPr id="7" name="Picture 6" descr="A pen and paper on a table&#10;&#10;Description automatically generated with low confidence">
            <a:extLst>
              <a:ext uri="{FF2B5EF4-FFF2-40B4-BE49-F238E27FC236}">
                <a16:creationId xmlns:a16="http://schemas.microsoft.com/office/drawing/2014/main" id="{F7D614DD-5CB0-4A00-A66D-D3FD52CF5CC2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102" r="6868" b="-1"/>
          <a:stretch/>
        </p:blipFill>
        <p:spPr>
          <a:xfrm>
            <a:off x="20" y="10"/>
            <a:ext cx="7503091" cy="6857990"/>
          </a:xfrm>
          <a:custGeom>
            <a:avLst/>
            <a:gdLst/>
            <a:ahLst/>
            <a:cxnLst/>
            <a:rect l="l" t="t" r="r" b="b"/>
            <a:pathLst>
              <a:path w="7503111" h="6858000">
                <a:moveTo>
                  <a:pt x="0" y="0"/>
                </a:moveTo>
                <a:lnTo>
                  <a:pt x="677334" y="0"/>
                </a:lnTo>
                <a:lnTo>
                  <a:pt x="1168036" y="0"/>
                </a:lnTo>
                <a:lnTo>
                  <a:pt x="1205499" y="0"/>
                </a:lnTo>
                <a:lnTo>
                  <a:pt x="1647632" y="0"/>
                </a:lnTo>
                <a:lnTo>
                  <a:pt x="7215401" y="0"/>
                </a:lnTo>
                <a:lnTo>
                  <a:pt x="4041567" y="6852993"/>
                </a:lnTo>
                <a:lnTo>
                  <a:pt x="7503111" y="6852993"/>
                </a:lnTo>
                <a:lnTo>
                  <a:pt x="7503111" y="6852994"/>
                </a:lnTo>
                <a:lnTo>
                  <a:pt x="1647632" y="6852994"/>
                </a:lnTo>
                <a:lnTo>
                  <a:pt x="1647632" y="6858000"/>
                </a:lnTo>
                <a:lnTo>
                  <a:pt x="0" y="6858000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9534343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449</TotalTime>
  <Words>980</Words>
  <Application>Microsoft Office PowerPoint</Application>
  <PresentationFormat>Widescreen</PresentationFormat>
  <Paragraphs>104</Paragraphs>
  <Slides>16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2" baseType="lpstr">
      <vt:lpstr>Arial</vt:lpstr>
      <vt:lpstr>Calibri</vt:lpstr>
      <vt:lpstr>Calibri Light</vt:lpstr>
      <vt:lpstr>Symbol</vt:lpstr>
      <vt:lpstr>Times New Roman</vt:lpstr>
      <vt:lpstr>Office Theme</vt:lpstr>
      <vt:lpstr>Business plan D&amp;S </vt:lpstr>
      <vt:lpstr>Introduction, mission and vision </vt:lpstr>
      <vt:lpstr>Company Overview</vt:lpstr>
      <vt:lpstr>PowerPoint Presentation</vt:lpstr>
      <vt:lpstr>PowerPoint Presentation</vt:lpstr>
      <vt:lpstr>TARGET MARKET</vt:lpstr>
      <vt:lpstr>PowerPoint Presentation</vt:lpstr>
      <vt:lpstr>MARKETING PLAN</vt:lpstr>
      <vt:lpstr>PowerPoint Presentation</vt:lpstr>
      <vt:lpstr>FINANCIAL PLAN</vt:lpstr>
      <vt:lpstr>PowerPoint Presentation</vt:lpstr>
      <vt:lpstr>PowerPoint Presentation</vt:lpstr>
      <vt:lpstr>Marketing MIX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Business plan D&amp;S </dc:title>
  <dc:creator>Diana Stoyanova</dc:creator>
  <cp:lastModifiedBy>Diana Stoyanova</cp:lastModifiedBy>
  <cp:revision>2</cp:revision>
  <dcterms:created xsi:type="dcterms:W3CDTF">2021-10-28T14:16:00Z</dcterms:created>
  <dcterms:modified xsi:type="dcterms:W3CDTF">2021-11-18T16:51:11Z</dcterms:modified>
</cp:coreProperties>
</file>