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1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2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59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365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912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732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473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756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3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350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6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217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7AB67-8A0F-405B-9365-10F50BE04ABD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B5578-0881-4DE3-9E8B-3A0E54EA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76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6025243" cy="341178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11786"/>
            <a:ext cx="6025243" cy="34462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1097" y="0"/>
            <a:ext cx="6190903" cy="34117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5243" y="3411786"/>
            <a:ext cx="6166758" cy="3446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387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040239" cy="31024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239" y="0"/>
            <a:ext cx="6151762" cy="40937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238" y="4090416"/>
            <a:ext cx="6151763" cy="27675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02429"/>
            <a:ext cx="6060755" cy="375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588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75557" y="293914"/>
            <a:ext cx="115443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Task Description</a:t>
            </a:r>
          </a:p>
          <a:p>
            <a:endParaRPr lang="en-GB" sz="2800" dirty="0"/>
          </a:p>
          <a:p>
            <a:r>
              <a:rPr lang="en-GB" sz="2800" dirty="0" smtClean="0"/>
              <a:t>In groups think about challenges that are facing the world at the moment, this could be internationally, nationally or locally.</a:t>
            </a:r>
          </a:p>
          <a:p>
            <a:endParaRPr lang="en-GB" sz="2800" dirty="0"/>
          </a:p>
          <a:p>
            <a:r>
              <a:rPr lang="en-GB" sz="2800" dirty="0" smtClean="0"/>
              <a:t>Consider Business ideas that could tackle the issue.</a:t>
            </a:r>
          </a:p>
          <a:p>
            <a:endParaRPr lang="en-GB" sz="2800" dirty="0"/>
          </a:p>
          <a:p>
            <a:r>
              <a:rPr lang="en-GB" sz="2800" dirty="0" smtClean="0"/>
              <a:t>Narrow it down to one idea and in your groups build this business on the paper provided.</a:t>
            </a:r>
          </a:p>
          <a:p>
            <a:endParaRPr lang="en-GB" sz="2800" dirty="0"/>
          </a:p>
          <a:p>
            <a:r>
              <a:rPr lang="en-GB" sz="2800" dirty="0" smtClean="0"/>
              <a:t>In this afternoon’s session you will be presenting your Business ideas </a:t>
            </a:r>
            <a:r>
              <a:rPr lang="en-GB" sz="2800" smtClean="0"/>
              <a:t>to each other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476053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67</Words>
  <Application>Microsoft Office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Shore</dc:creator>
  <cp:lastModifiedBy>Jessica Shore</cp:lastModifiedBy>
  <cp:revision>2</cp:revision>
  <dcterms:created xsi:type="dcterms:W3CDTF">2018-11-20T14:04:37Z</dcterms:created>
  <dcterms:modified xsi:type="dcterms:W3CDTF">2018-11-21T09:35:29Z</dcterms:modified>
</cp:coreProperties>
</file>