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D3A8B757-3EE9-4397-8906-2B45F4424CAE}"/>
    <pc:docChg chg="undo custSel addSld modSld">
      <pc:chgData name="Biatrice Bogos" userId="032b47c63b49b01c" providerId="LiveId" clId="{D3A8B757-3EE9-4397-8906-2B45F4424CAE}" dt="2023-05-08T13:13:31.938" v="2137" actId="20577"/>
      <pc:docMkLst>
        <pc:docMk/>
      </pc:docMkLst>
      <pc:sldChg chg="modSp mod">
        <pc:chgData name="Biatrice Bogos" userId="032b47c63b49b01c" providerId="LiveId" clId="{D3A8B757-3EE9-4397-8906-2B45F4424CAE}" dt="2023-05-03T14:19:14.049" v="7" actId="1076"/>
        <pc:sldMkLst>
          <pc:docMk/>
          <pc:sldMk cId="917896052" sldId="256"/>
        </pc:sldMkLst>
        <pc:spChg chg="mod">
          <ac:chgData name="Biatrice Bogos" userId="032b47c63b49b01c" providerId="LiveId" clId="{D3A8B757-3EE9-4397-8906-2B45F4424CAE}" dt="2023-05-03T14:19:14.049" v="7" actId="1076"/>
          <ac:spMkLst>
            <pc:docMk/>
            <pc:sldMk cId="917896052" sldId="256"/>
            <ac:spMk id="2" creationId="{79BA076F-DD7D-ED77-0835-3F961C3D347F}"/>
          </ac:spMkLst>
        </pc:spChg>
        <pc:spChg chg="mod">
          <ac:chgData name="Biatrice Bogos" userId="032b47c63b49b01c" providerId="LiveId" clId="{D3A8B757-3EE9-4397-8906-2B45F4424CAE}" dt="2023-05-03T14:18:56.489" v="4" actId="1076"/>
          <ac:spMkLst>
            <pc:docMk/>
            <pc:sldMk cId="917896052" sldId="256"/>
            <ac:spMk id="6" creationId="{B768E181-D633-C082-E3D9-C121B8CBF73D}"/>
          </ac:spMkLst>
        </pc:spChg>
        <pc:picChg chg="mod">
          <ac:chgData name="Biatrice Bogos" userId="032b47c63b49b01c" providerId="LiveId" clId="{D3A8B757-3EE9-4397-8906-2B45F4424CAE}" dt="2023-05-03T14:19:09.740" v="6" actId="1076"/>
          <ac:picMkLst>
            <pc:docMk/>
            <pc:sldMk cId="917896052" sldId="256"/>
            <ac:picMk id="5" creationId="{FB052394-03F4-1FE9-B0E8-1AD97489B3E2}"/>
          </ac:picMkLst>
        </pc:picChg>
      </pc:sldChg>
      <pc:sldChg chg="addSp delSp modSp new mod setBg">
        <pc:chgData name="Biatrice Bogos" userId="032b47c63b49b01c" providerId="LiveId" clId="{D3A8B757-3EE9-4397-8906-2B45F4424CAE}" dt="2023-05-07T13:40:43.650" v="1109" actId="404"/>
        <pc:sldMkLst>
          <pc:docMk/>
          <pc:sldMk cId="31602582" sldId="257"/>
        </pc:sldMkLst>
        <pc:spChg chg="mod">
          <ac:chgData name="Biatrice Bogos" userId="032b47c63b49b01c" providerId="LiveId" clId="{D3A8B757-3EE9-4397-8906-2B45F4424CAE}" dt="2023-05-07T13:40:43.650" v="1109" actId="404"/>
          <ac:spMkLst>
            <pc:docMk/>
            <pc:sldMk cId="31602582" sldId="257"/>
            <ac:spMk id="2" creationId="{FD29D2D7-2CCA-9558-DD4C-A660F1762EAF}"/>
          </ac:spMkLst>
        </pc:spChg>
        <pc:spChg chg="add del mod">
          <ac:chgData name="Biatrice Bogos" userId="032b47c63b49b01c" providerId="LiveId" clId="{D3A8B757-3EE9-4397-8906-2B45F4424CAE}" dt="2023-05-03T14:25:00.302" v="372" actId="26606"/>
          <ac:spMkLst>
            <pc:docMk/>
            <pc:sldMk cId="31602582" sldId="257"/>
            <ac:spMk id="3" creationId="{412E340D-6E9C-275B-4758-F1414E9B8762}"/>
          </ac:spMkLst>
        </pc:spChg>
        <pc:spChg chg="add mod ord">
          <ac:chgData name="Biatrice Bogos" userId="032b47c63b49b01c" providerId="LiveId" clId="{D3A8B757-3EE9-4397-8906-2B45F4424CAE}" dt="2023-05-07T13:36:04.207" v="1041" actId="1076"/>
          <ac:spMkLst>
            <pc:docMk/>
            <pc:sldMk cId="31602582" sldId="257"/>
            <ac:spMk id="7" creationId="{412E340D-6E9C-275B-4758-F1414E9B8762}"/>
          </ac:spMkLst>
        </pc:spChg>
        <pc:spChg chg="add del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8" creationId="{70DFC902-7D23-471A-B557-B6B6917D7A0D}"/>
          </ac:spMkLst>
        </pc:spChg>
        <pc:spChg chg="add mod">
          <ac:chgData name="Biatrice Bogos" userId="032b47c63b49b01c" providerId="LiveId" clId="{D3A8B757-3EE9-4397-8906-2B45F4424CAE}" dt="2023-05-07T13:36:14.334" v="1042" actId="114"/>
          <ac:spMkLst>
            <pc:docMk/>
            <pc:sldMk cId="31602582" sldId="257"/>
            <ac:spMk id="9" creationId="{62E738C0-FB35-2B4B-D364-96F60CCBC166}"/>
          </ac:spMkLst>
        </pc:spChg>
        <pc:spChg chg="add del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10" creationId="{A55D5633-D557-4DCA-982C-FF36EB7A1C00}"/>
          </ac:spMkLst>
        </pc:spChg>
        <pc:spChg chg="add del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12" creationId="{450D3AD2-FA80-415F-A9CE-54D884561CD7}"/>
          </ac:spMkLst>
        </pc:spChg>
        <pc:spChg chg="add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14" creationId="{DBC6133C-0615-4CE4-9132-37E609A9BDFA}"/>
          </ac:spMkLst>
        </pc:spChg>
        <pc:spChg chg="add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15" creationId="{169CC832-2974-4E8D-90ED-3E2941BA7336}"/>
          </ac:spMkLst>
        </pc:spChg>
        <pc:spChg chg="add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16" creationId="{55222F96-971A-4F90-B841-6BAB416C7AC1}"/>
          </ac:spMkLst>
        </pc:spChg>
        <pc:spChg chg="add del">
          <ac:chgData name="Biatrice Bogos" userId="032b47c63b49b01c" providerId="LiveId" clId="{D3A8B757-3EE9-4397-8906-2B45F4424CAE}" dt="2023-05-07T13:24:45.017" v="950" actId="26606"/>
          <ac:spMkLst>
            <pc:docMk/>
            <pc:sldMk cId="31602582" sldId="257"/>
            <ac:spMk id="17" creationId="{8FC9BE17-9A7B-462D-AE50-3D8777387304}"/>
          </ac:spMkLst>
        </pc:spChg>
        <pc:spChg chg="add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18" creationId="{08980754-6F4B-43C9-B9BE-127B6BED6586}"/>
          </ac:spMkLst>
        </pc:spChg>
        <pc:spChg chg="add del">
          <ac:chgData name="Biatrice Bogos" userId="032b47c63b49b01c" providerId="LiveId" clId="{D3A8B757-3EE9-4397-8906-2B45F4424CAE}" dt="2023-05-07T13:24:45.017" v="950" actId="26606"/>
          <ac:spMkLst>
            <pc:docMk/>
            <pc:sldMk cId="31602582" sldId="257"/>
            <ac:spMk id="19" creationId="{3EBE8569-6AEC-4B8C-8D53-2DE337CDBA65}"/>
          </ac:spMkLst>
        </pc:spChg>
        <pc:spChg chg="add">
          <ac:chgData name="Biatrice Bogos" userId="032b47c63b49b01c" providerId="LiveId" clId="{D3A8B757-3EE9-4397-8906-2B45F4424CAE}" dt="2023-05-07T13:33:27.147" v="1021" actId="26606"/>
          <ac:spMkLst>
            <pc:docMk/>
            <pc:sldMk cId="31602582" sldId="257"/>
            <ac:spMk id="20" creationId="{2C1BBA94-3F40-40AA-8BB9-E69E25E537C1}"/>
          </ac:spMkLst>
        </pc:spChg>
        <pc:spChg chg="add del">
          <ac:chgData name="Biatrice Bogos" userId="032b47c63b49b01c" providerId="LiveId" clId="{D3A8B757-3EE9-4397-8906-2B45F4424CAE}" dt="2023-05-07T13:24:45.017" v="950" actId="26606"/>
          <ac:spMkLst>
            <pc:docMk/>
            <pc:sldMk cId="31602582" sldId="257"/>
            <ac:spMk id="21" creationId="{55D4142C-5077-457F-A6AD-3FECFDB39685}"/>
          </ac:spMkLst>
        </pc:spChg>
        <pc:spChg chg="add del">
          <ac:chgData name="Biatrice Bogos" userId="032b47c63b49b01c" providerId="LiveId" clId="{D3A8B757-3EE9-4397-8906-2B45F4424CAE}" dt="2023-05-07T13:24:45.017" v="950" actId="26606"/>
          <ac:spMkLst>
            <pc:docMk/>
            <pc:sldMk cId="31602582" sldId="257"/>
            <ac:spMk id="23" creationId="{7A5F0580-5EE9-419F-96EE-B6529EF6E7D0}"/>
          </ac:spMkLst>
        </pc:spChg>
        <pc:spChg chg="add del">
          <ac:chgData name="Biatrice Bogos" userId="032b47c63b49b01c" providerId="LiveId" clId="{D3A8B757-3EE9-4397-8906-2B45F4424CAE}" dt="2023-05-07T13:24:49.802" v="952" actId="26606"/>
          <ac:spMkLst>
            <pc:docMk/>
            <pc:sldMk cId="31602582" sldId="257"/>
            <ac:spMk id="25" creationId="{3AFE8227-C443-417B-BA91-520EB1EF4559}"/>
          </ac:spMkLst>
        </pc:spChg>
        <pc:spChg chg="add del">
          <ac:chgData name="Biatrice Bogos" userId="032b47c63b49b01c" providerId="LiveId" clId="{D3A8B757-3EE9-4397-8906-2B45F4424CAE}" dt="2023-05-07T13:24:49.802" v="952" actId="26606"/>
          <ac:spMkLst>
            <pc:docMk/>
            <pc:sldMk cId="31602582" sldId="257"/>
            <ac:spMk id="26" creationId="{907741FC-B544-4A6E-B831-6789D042333D}"/>
          </ac:spMkLst>
        </pc:spChg>
        <pc:spChg chg="add del">
          <ac:chgData name="Biatrice Bogos" userId="032b47c63b49b01c" providerId="LiveId" clId="{D3A8B757-3EE9-4397-8906-2B45F4424CAE}" dt="2023-05-07T13:24:49.802" v="952" actId="26606"/>
          <ac:spMkLst>
            <pc:docMk/>
            <pc:sldMk cId="31602582" sldId="257"/>
            <ac:spMk id="27" creationId="{3F0BE7ED-7814-4273-B18A-F26CC0380380}"/>
          </ac:spMkLst>
        </pc:spChg>
        <pc:spChg chg="add del">
          <ac:chgData name="Biatrice Bogos" userId="032b47c63b49b01c" providerId="LiveId" clId="{D3A8B757-3EE9-4397-8906-2B45F4424CAE}" dt="2023-05-07T13:24:57.717" v="954" actId="26606"/>
          <ac:spMkLst>
            <pc:docMk/>
            <pc:sldMk cId="31602582" sldId="257"/>
            <ac:spMk id="29" creationId="{F94AA2BD-2E3F-4B1D-8127-5744B8115311}"/>
          </ac:spMkLst>
        </pc:spChg>
        <pc:spChg chg="add del">
          <ac:chgData name="Biatrice Bogos" userId="032b47c63b49b01c" providerId="LiveId" clId="{D3A8B757-3EE9-4397-8906-2B45F4424CAE}" dt="2023-05-07T13:24:57.717" v="954" actId="26606"/>
          <ac:spMkLst>
            <pc:docMk/>
            <pc:sldMk cId="31602582" sldId="257"/>
            <ac:spMk id="30" creationId="{4BD02261-2DC8-4AA8-9E16-7751AE892445}"/>
          </ac:spMkLst>
        </pc:spChg>
        <pc:spChg chg="add del">
          <ac:chgData name="Biatrice Bogos" userId="032b47c63b49b01c" providerId="LiveId" clId="{D3A8B757-3EE9-4397-8906-2B45F4424CAE}" dt="2023-05-07T13:24:57.717" v="954" actId="26606"/>
          <ac:spMkLst>
            <pc:docMk/>
            <pc:sldMk cId="31602582" sldId="257"/>
            <ac:spMk id="31" creationId="{3D752CF2-2291-40B5-B462-C17B174C10BC}"/>
          </ac:spMkLst>
        </pc:spChg>
        <pc:graphicFrameChg chg="add del">
          <ac:chgData name="Biatrice Bogos" userId="032b47c63b49b01c" providerId="LiveId" clId="{D3A8B757-3EE9-4397-8906-2B45F4424CAE}" dt="2023-05-03T14:25:00.287" v="371" actId="26606"/>
          <ac:graphicFrameMkLst>
            <pc:docMk/>
            <pc:sldMk cId="31602582" sldId="257"/>
            <ac:graphicFrameMk id="5" creationId="{D6FBD222-DE1F-5D99-6B6C-8BDF6E104600}"/>
          </ac:graphicFrameMkLst>
        </pc:graphicFrameChg>
        <pc:picChg chg="add del mod ord">
          <ac:chgData name="Biatrice Bogos" userId="032b47c63b49b01c" providerId="LiveId" clId="{D3A8B757-3EE9-4397-8906-2B45F4424CAE}" dt="2023-05-07T13:24:58.423" v="956" actId="931"/>
          <ac:picMkLst>
            <pc:docMk/>
            <pc:sldMk cId="31602582" sldId="257"/>
            <ac:picMk id="4" creationId="{3DFB8A83-EB0F-BE38-895D-2E5ACC55B573}"/>
          </ac:picMkLst>
        </pc:picChg>
        <pc:picChg chg="add mod">
          <ac:chgData name="Biatrice Bogos" userId="032b47c63b49b01c" providerId="LiveId" clId="{D3A8B757-3EE9-4397-8906-2B45F4424CAE}" dt="2023-05-07T13:33:27.147" v="1021" actId="26606"/>
          <ac:picMkLst>
            <pc:docMk/>
            <pc:sldMk cId="31602582" sldId="257"/>
            <ac:picMk id="6" creationId="{0753A7A9-6B5E-ECE2-6700-13FD2AD4551D}"/>
          </ac:picMkLst>
        </pc:picChg>
      </pc:sldChg>
      <pc:sldChg chg="addSp delSp modSp new mod setBg">
        <pc:chgData name="Biatrice Bogos" userId="032b47c63b49b01c" providerId="LiveId" clId="{D3A8B757-3EE9-4397-8906-2B45F4424CAE}" dt="2023-05-07T15:49:00.544" v="1891" actId="20577"/>
        <pc:sldMkLst>
          <pc:docMk/>
          <pc:sldMk cId="2542913595" sldId="258"/>
        </pc:sldMkLst>
        <pc:spChg chg="mod ord">
          <ac:chgData name="Biatrice Bogos" userId="032b47c63b49b01c" providerId="LiveId" clId="{D3A8B757-3EE9-4397-8906-2B45F4424CAE}" dt="2023-05-07T13:27:52.654" v="987" actId="1076"/>
          <ac:spMkLst>
            <pc:docMk/>
            <pc:sldMk cId="2542913595" sldId="258"/>
            <ac:spMk id="2" creationId="{09588B48-024C-C8E0-C056-A6C75C075B3E}"/>
          </ac:spMkLst>
        </pc:spChg>
        <pc:spChg chg="mod ord">
          <ac:chgData name="Biatrice Bogos" userId="032b47c63b49b01c" providerId="LiveId" clId="{D3A8B757-3EE9-4397-8906-2B45F4424CAE}" dt="2023-05-07T15:49:00.544" v="1891" actId="20577"/>
          <ac:spMkLst>
            <pc:docMk/>
            <pc:sldMk cId="2542913595" sldId="258"/>
            <ac:spMk id="3" creationId="{B3B8F655-C203-FA61-5F0D-D61B09D679ED}"/>
          </ac:spMkLst>
        </pc:spChg>
        <pc:spChg chg="add mod">
          <ac:chgData name="Biatrice Bogos" userId="032b47c63b49b01c" providerId="LiveId" clId="{D3A8B757-3EE9-4397-8906-2B45F4424CAE}" dt="2023-05-07T13:35:15.950" v="1031" actId="13926"/>
          <ac:spMkLst>
            <pc:docMk/>
            <pc:sldMk cId="2542913595" sldId="258"/>
            <ac:spMk id="8" creationId="{8D7EC278-FBC4-118D-D649-4287EF24DC4F}"/>
          </ac:spMkLst>
        </pc:spChg>
        <pc:spChg chg="add">
          <ac:chgData name="Biatrice Bogos" userId="032b47c63b49b01c" providerId="LiveId" clId="{D3A8B757-3EE9-4397-8906-2B45F4424CAE}" dt="2023-05-07T13:26:49.949" v="971" actId="26606"/>
          <ac:spMkLst>
            <pc:docMk/>
            <pc:sldMk cId="2542913595" sldId="258"/>
            <ac:spMk id="9" creationId="{04812C46-200A-4DEB-A05E-3ED6C68C2387}"/>
          </ac:spMkLst>
        </pc:spChg>
        <pc:spChg chg="add del">
          <ac:chgData name="Biatrice Bogos" userId="032b47c63b49b01c" providerId="LiveId" clId="{D3A8B757-3EE9-4397-8906-2B45F4424CAE}" dt="2023-05-07T13:25:01.185" v="959" actId="26606"/>
          <ac:spMkLst>
            <pc:docMk/>
            <pc:sldMk cId="2542913595" sldId="258"/>
            <ac:spMk id="10" creationId="{F13C74B1-5B17-4795-BED0-7140497B445A}"/>
          </ac:spMkLst>
        </pc:spChg>
        <pc:spChg chg="add del">
          <ac:chgData name="Biatrice Bogos" userId="032b47c63b49b01c" providerId="LiveId" clId="{D3A8B757-3EE9-4397-8906-2B45F4424CAE}" dt="2023-05-07T13:25:01.185" v="959" actId="26606"/>
          <ac:spMkLst>
            <pc:docMk/>
            <pc:sldMk cId="2542913595" sldId="258"/>
            <ac:spMk id="12" creationId="{D4974D33-8DC5-464E-8C6D-BE58F0669C17}"/>
          </ac:spMkLst>
        </pc:spChg>
        <pc:spChg chg="add">
          <ac:chgData name="Biatrice Bogos" userId="032b47c63b49b01c" providerId="LiveId" clId="{D3A8B757-3EE9-4397-8906-2B45F4424CAE}" dt="2023-05-07T13:26:49.949" v="971" actId="26606"/>
          <ac:spMkLst>
            <pc:docMk/>
            <pc:sldMk cId="2542913595" sldId="258"/>
            <ac:spMk id="14" creationId="{D1EA859B-E555-4109-94F3-6700E046E008}"/>
          </ac:spMkLst>
        </pc:spChg>
        <pc:spChg chg="add del">
          <ac:chgData name="Biatrice Bogos" userId="032b47c63b49b01c" providerId="LiveId" clId="{D3A8B757-3EE9-4397-8906-2B45F4424CAE}" dt="2023-05-07T13:24:59.021" v="957" actId="26606"/>
          <ac:spMkLst>
            <pc:docMk/>
            <pc:sldMk cId="2542913595" sldId="258"/>
            <ac:spMk id="17" creationId="{04812C46-200A-4DEB-A05E-3ED6C68C2387}"/>
          </ac:spMkLst>
        </pc:spChg>
        <pc:spChg chg="add del">
          <ac:chgData name="Biatrice Bogos" userId="032b47c63b49b01c" providerId="LiveId" clId="{D3A8B757-3EE9-4397-8906-2B45F4424CAE}" dt="2023-05-07T13:24:59.021" v="957" actId="26606"/>
          <ac:spMkLst>
            <pc:docMk/>
            <pc:sldMk cId="2542913595" sldId="258"/>
            <ac:spMk id="19" creationId="{D1EA859B-E555-4109-94F3-6700E046E008}"/>
          </ac:spMkLst>
        </pc:spChg>
        <pc:picChg chg="add del mod ord">
          <ac:chgData name="Biatrice Bogos" userId="032b47c63b49b01c" providerId="LiveId" clId="{D3A8B757-3EE9-4397-8906-2B45F4424CAE}" dt="2023-05-07T13:25:01.892" v="961" actId="931"/>
          <ac:picMkLst>
            <pc:docMk/>
            <pc:sldMk cId="2542913595" sldId="258"/>
            <ac:picMk id="5" creationId="{D07CCFE5-1391-583E-2F2B-A119CC8C79B1}"/>
          </ac:picMkLst>
        </pc:picChg>
        <pc:picChg chg="add mod">
          <ac:chgData name="Biatrice Bogos" userId="032b47c63b49b01c" providerId="LiveId" clId="{D3A8B757-3EE9-4397-8906-2B45F4424CAE}" dt="2023-05-07T13:32:06.759" v="1013" actId="1076"/>
          <ac:picMkLst>
            <pc:docMk/>
            <pc:sldMk cId="2542913595" sldId="258"/>
            <ac:picMk id="7" creationId="{C9D9187A-F399-5A5F-36DC-DD0796A6484F}"/>
          </ac:picMkLst>
        </pc:picChg>
      </pc:sldChg>
      <pc:sldChg chg="addSp delSp modSp new mod setBg">
        <pc:chgData name="Biatrice Bogos" userId="032b47c63b49b01c" providerId="LiveId" clId="{D3A8B757-3EE9-4397-8906-2B45F4424CAE}" dt="2023-05-07T15:49:39.501" v="1896" actId="255"/>
        <pc:sldMkLst>
          <pc:docMk/>
          <pc:sldMk cId="3616330926" sldId="259"/>
        </pc:sldMkLst>
        <pc:spChg chg="mod">
          <ac:chgData name="Biatrice Bogos" userId="032b47c63b49b01c" providerId="LiveId" clId="{D3A8B757-3EE9-4397-8906-2B45F4424CAE}" dt="2023-05-07T13:40:50.399" v="1110" actId="404"/>
          <ac:spMkLst>
            <pc:docMk/>
            <pc:sldMk cId="3616330926" sldId="259"/>
            <ac:spMk id="2" creationId="{8AC05E8F-BA07-2B39-E067-105AE62BE659}"/>
          </ac:spMkLst>
        </pc:spChg>
        <pc:spChg chg="del mod">
          <ac:chgData name="Biatrice Bogos" userId="032b47c63b49b01c" providerId="LiveId" clId="{D3A8B757-3EE9-4397-8906-2B45F4424CAE}" dt="2023-05-03T15:28:34.681" v="821" actId="26606"/>
          <ac:spMkLst>
            <pc:docMk/>
            <pc:sldMk cId="3616330926" sldId="259"/>
            <ac:spMk id="3" creationId="{0A1395EE-68AA-DE6F-863B-38AF78702F87}"/>
          </ac:spMkLst>
        </pc:spChg>
        <pc:spChg chg="add mod">
          <ac:chgData name="Biatrice Bogos" userId="032b47c63b49b01c" providerId="LiveId" clId="{D3A8B757-3EE9-4397-8906-2B45F4424CAE}" dt="2023-05-07T15:49:39.501" v="1896" actId="255"/>
          <ac:spMkLst>
            <pc:docMk/>
            <pc:sldMk cId="3616330926" sldId="259"/>
            <ac:spMk id="3" creationId="{4B4FA669-3D5A-E33F-A26B-02AF6C681E5C}"/>
          </ac:spMkLst>
        </pc:spChg>
        <pc:spChg chg="add mod">
          <ac:chgData name="Biatrice Bogos" userId="032b47c63b49b01c" providerId="LiveId" clId="{D3A8B757-3EE9-4397-8906-2B45F4424CAE}" dt="2023-05-07T13:42:27.015" v="1124" actId="1076"/>
          <ac:spMkLst>
            <pc:docMk/>
            <pc:sldMk cId="3616330926" sldId="259"/>
            <ac:spMk id="6" creationId="{D3218603-AD99-7B87-C77C-972D928E3BF0}"/>
          </ac:spMkLst>
        </pc:spChg>
        <pc:spChg chg="add">
          <ac:chgData name="Biatrice Bogos" userId="032b47c63b49b01c" providerId="LiveId" clId="{D3A8B757-3EE9-4397-8906-2B45F4424CAE}" dt="2023-05-07T13:39:12.868" v="1046" actId="26606"/>
          <ac:spMkLst>
            <pc:docMk/>
            <pc:sldMk cId="3616330926" sldId="259"/>
            <ac:spMk id="10" creationId="{DBC6133C-0615-4CE4-9132-37E609A9BDFA}"/>
          </ac:spMkLst>
        </pc:spChg>
        <pc:spChg chg="add">
          <ac:chgData name="Biatrice Bogos" userId="032b47c63b49b01c" providerId="LiveId" clId="{D3A8B757-3EE9-4397-8906-2B45F4424CAE}" dt="2023-05-07T13:39:12.868" v="1046" actId="26606"/>
          <ac:spMkLst>
            <pc:docMk/>
            <pc:sldMk cId="3616330926" sldId="259"/>
            <ac:spMk id="12" creationId="{169CC832-2974-4E8D-90ED-3E2941BA7336}"/>
          </ac:spMkLst>
        </pc:spChg>
        <pc:spChg chg="add">
          <ac:chgData name="Biatrice Bogos" userId="032b47c63b49b01c" providerId="LiveId" clId="{D3A8B757-3EE9-4397-8906-2B45F4424CAE}" dt="2023-05-07T13:39:12.868" v="1046" actId="26606"/>
          <ac:spMkLst>
            <pc:docMk/>
            <pc:sldMk cId="3616330926" sldId="259"/>
            <ac:spMk id="14" creationId="{55222F96-971A-4F90-B841-6BAB416C7AC1}"/>
          </ac:spMkLst>
        </pc:spChg>
        <pc:spChg chg="add">
          <ac:chgData name="Biatrice Bogos" userId="032b47c63b49b01c" providerId="LiveId" clId="{D3A8B757-3EE9-4397-8906-2B45F4424CAE}" dt="2023-05-07T13:39:12.868" v="1046" actId="26606"/>
          <ac:spMkLst>
            <pc:docMk/>
            <pc:sldMk cId="3616330926" sldId="259"/>
            <ac:spMk id="16" creationId="{08980754-6F4B-43C9-B9BE-127B6BED6586}"/>
          </ac:spMkLst>
        </pc:spChg>
        <pc:spChg chg="add">
          <ac:chgData name="Biatrice Bogos" userId="032b47c63b49b01c" providerId="LiveId" clId="{D3A8B757-3EE9-4397-8906-2B45F4424CAE}" dt="2023-05-07T13:39:12.868" v="1046" actId="26606"/>
          <ac:spMkLst>
            <pc:docMk/>
            <pc:sldMk cId="3616330926" sldId="259"/>
            <ac:spMk id="18" creationId="{2C1BBA94-3F40-40AA-8BB9-E69E25E537C1}"/>
          </ac:spMkLst>
        </pc:spChg>
        <pc:graphicFrameChg chg="add mod ord modGraphic">
          <ac:chgData name="Biatrice Bogos" userId="032b47c63b49b01c" providerId="LiveId" clId="{D3A8B757-3EE9-4397-8906-2B45F4424CAE}" dt="2023-05-07T13:40:24.523" v="1107" actId="313"/>
          <ac:graphicFrameMkLst>
            <pc:docMk/>
            <pc:sldMk cId="3616330926" sldId="259"/>
            <ac:graphicFrameMk id="5" creationId="{CD8538D0-B64B-6D60-66CC-34F9079AE7D9}"/>
          </ac:graphicFrameMkLst>
        </pc:graphicFrameChg>
        <pc:picChg chg="add mod">
          <ac:chgData name="Biatrice Bogos" userId="032b47c63b49b01c" providerId="LiveId" clId="{D3A8B757-3EE9-4397-8906-2B45F4424CAE}" dt="2023-05-07T13:39:12.868" v="1046" actId="26606"/>
          <ac:picMkLst>
            <pc:docMk/>
            <pc:sldMk cId="3616330926" sldId="259"/>
            <ac:picMk id="4" creationId="{F9B7A8A3-696A-CD18-95FE-BA7BA4DD1BF7}"/>
          </ac:picMkLst>
        </pc:picChg>
      </pc:sldChg>
      <pc:sldChg chg="addSp delSp modSp new mod setBg">
        <pc:chgData name="Biatrice Bogos" userId="032b47c63b49b01c" providerId="LiveId" clId="{D3A8B757-3EE9-4397-8906-2B45F4424CAE}" dt="2023-05-08T11:29:07.079" v="2136" actId="20577"/>
        <pc:sldMkLst>
          <pc:docMk/>
          <pc:sldMk cId="2544625173" sldId="260"/>
        </pc:sldMkLst>
        <pc:spChg chg="mod">
          <ac:chgData name="Biatrice Bogos" userId="032b47c63b49b01c" providerId="LiveId" clId="{D3A8B757-3EE9-4397-8906-2B45F4424CAE}" dt="2023-05-07T15:04:40.673" v="1617" actId="1076"/>
          <ac:spMkLst>
            <pc:docMk/>
            <pc:sldMk cId="2544625173" sldId="260"/>
            <ac:spMk id="2" creationId="{648A1AB1-12C4-AB41-BB87-4583904AD514}"/>
          </ac:spMkLst>
        </pc:spChg>
        <pc:spChg chg="mod">
          <ac:chgData name="Biatrice Bogos" userId="032b47c63b49b01c" providerId="LiveId" clId="{D3A8B757-3EE9-4397-8906-2B45F4424CAE}" dt="2023-05-08T11:29:07.079" v="2136" actId="20577"/>
          <ac:spMkLst>
            <pc:docMk/>
            <pc:sldMk cId="2544625173" sldId="260"/>
            <ac:spMk id="3" creationId="{5B69013E-C5C2-0A10-5960-B5FD5C4485A4}"/>
          </ac:spMkLst>
        </pc:spChg>
        <pc:spChg chg="add mod">
          <ac:chgData name="Biatrice Bogos" userId="032b47c63b49b01c" providerId="LiveId" clId="{D3A8B757-3EE9-4397-8906-2B45F4424CAE}" dt="2023-05-07T13:51:50.412" v="1161" actId="1076"/>
          <ac:spMkLst>
            <pc:docMk/>
            <pc:sldMk cId="2544625173" sldId="260"/>
            <ac:spMk id="8" creationId="{AC15A006-BEFC-5316-1D6C-1466421A840B}"/>
          </ac:spMkLst>
        </pc:spChg>
        <pc:spChg chg="add">
          <ac:chgData name="Biatrice Bogos" userId="032b47c63b49b01c" providerId="LiveId" clId="{D3A8B757-3EE9-4397-8906-2B45F4424CAE}" dt="2023-05-07T13:49:44.707" v="1136" actId="26606"/>
          <ac:spMkLst>
            <pc:docMk/>
            <pc:sldMk cId="2544625173" sldId="260"/>
            <ac:spMk id="12" creationId="{8FC9BE17-9A7B-462D-AE50-3D8777387304}"/>
          </ac:spMkLst>
        </pc:spChg>
        <pc:spChg chg="add">
          <ac:chgData name="Biatrice Bogos" userId="032b47c63b49b01c" providerId="LiveId" clId="{D3A8B757-3EE9-4397-8906-2B45F4424CAE}" dt="2023-05-07T13:49:44.707" v="1136" actId="26606"/>
          <ac:spMkLst>
            <pc:docMk/>
            <pc:sldMk cId="2544625173" sldId="260"/>
            <ac:spMk id="14" creationId="{3EBE8569-6AEC-4B8C-8D53-2DE337CDBA65}"/>
          </ac:spMkLst>
        </pc:spChg>
        <pc:spChg chg="add">
          <ac:chgData name="Biatrice Bogos" userId="032b47c63b49b01c" providerId="LiveId" clId="{D3A8B757-3EE9-4397-8906-2B45F4424CAE}" dt="2023-05-07T13:49:44.707" v="1136" actId="26606"/>
          <ac:spMkLst>
            <pc:docMk/>
            <pc:sldMk cId="2544625173" sldId="260"/>
            <ac:spMk id="16" creationId="{55D4142C-5077-457F-A6AD-3FECFDB39685}"/>
          </ac:spMkLst>
        </pc:spChg>
        <pc:spChg chg="add">
          <ac:chgData name="Biatrice Bogos" userId="032b47c63b49b01c" providerId="LiveId" clId="{D3A8B757-3EE9-4397-8906-2B45F4424CAE}" dt="2023-05-07T13:49:44.707" v="1136" actId="26606"/>
          <ac:spMkLst>
            <pc:docMk/>
            <pc:sldMk cId="2544625173" sldId="260"/>
            <ac:spMk id="18" creationId="{7A5F0580-5EE9-419F-96EE-B6529EF6E7D0}"/>
          </ac:spMkLst>
        </pc:spChg>
        <pc:picChg chg="add del mod">
          <ac:chgData name="Biatrice Bogos" userId="032b47c63b49b01c" providerId="LiveId" clId="{D3A8B757-3EE9-4397-8906-2B45F4424CAE}" dt="2023-05-07T13:48:51.857" v="1132" actId="21"/>
          <ac:picMkLst>
            <pc:docMk/>
            <pc:sldMk cId="2544625173" sldId="260"/>
            <ac:picMk id="5" creationId="{EBCB1803-59A2-C8FE-EFC1-70161D83E577}"/>
          </ac:picMkLst>
        </pc:picChg>
        <pc:picChg chg="add mod ord">
          <ac:chgData name="Biatrice Bogos" userId="032b47c63b49b01c" providerId="LiveId" clId="{D3A8B757-3EE9-4397-8906-2B45F4424CAE}" dt="2023-05-07T14:47:49.081" v="1266" actId="1076"/>
          <ac:picMkLst>
            <pc:docMk/>
            <pc:sldMk cId="2544625173" sldId="260"/>
            <ac:picMk id="7" creationId="{E7E7CAE2-0F1B-1A12-168C-C5C6AAB4193F}"/>
          </ac:picMkLst>
        </pc:picChg>
      </pc:sldChg>
      <pc:sldChg chg="addSp modSp new mod setBg">
        <pc:chgData name="Biatrice Bogos" userId="032b47c63b49b01c" providerId="LiveId" clId="{D3A8B757-3EE9-4397-8906-2B45F4424CAE}" dt="2023-05-07T15:56:43.372" v="2007" actId="207"/>
        <pc:sldMkLst>
          <pc:docMk/>
          <pc:sldMk cId="3030165703" sldId="261"/>
        </pc:sldMkLst>
        <pc:spChg chg="mod">
          <ac:chgData name="Biatrice Bogos" userId="032b47c63b49b01c" providerId="LiveId" clId="{D3A8B757-3EE9-4397-8906-2B45F4424CAE}" dt="2023-05-07T13:54:32.299" v="1170" actId="404"/>
          <ac:spMkLst>
            <pc:docMk/>
            <pc:sldMk cId="3030165703" sldId="261"/>
            <ac:spMk id="2" creationId="{F84E38ED-73E1-E570-D71E-E85DC8B03007}"/>
          </ac:spMkLst>
        </pc:spChg>
        <pc:spChg chg="mod">
          <ac:chgData name="Biatrice Bogos" userId="032b47c63b49b01c" providerId="LiveId" clId="{D3A8B757-3EE9-4397-8906-2B45F4424CAE}" dt="2023-05-07T15:56:43.372" v="2007" actId="207"/>
          <ac:spMkLst>
            <pc:docMk/>
            <pc:sldMk cId="3030165703" sldId="261"/>
            <ac:spMk id="3" creationId="{A4F8AFF6-1117-F44D-E965-40F9ECB5509A}"/>
          </ac:spMkLst>
        </pc:spChg>
        <pc:spChg chg="add mod">
          <ac:chgData name="Biatrice Bogos" userId="032b47c63b49b01c" providerId="LiveId" clId="{D3A8B757-3EE9-4397-8906-2B45F4424CAE}" dt="2023-05-07T13:55:56.008" v="1178" actId="1076"/>
          <ac:spMkLst>
            <pc:docMk/>
            <pc:sldMk cId="3030165703" sldId="261"/>
            <ac:spMk id="6" creationId="{42731564-8FFF-032B-3643-5434D8F1741B}"/>
          </ac:spMkLst>
        </pc:spChg>
        <pc:spChg chg="add">
          <ac:chgData name="Biatrice Bogos" userId="032b47c63b49b01c" providerId="LiveId" clId="{D3A8B757-3EE9-4397-8906-2B45F4424CAE}" dt="2023-05-07T13:54:19.750" v="1165" actId="26606"/>
          <ac:spMkLst>
            <pc:docMk/>
            <pc:sldMk cId="3030165703" sldId="261"/>
            <ac:spMk id="10" creationId="{201CC55D-ED54-4C5C-95E6-10947BD1103B}"/>
          </ac:spMkLst>
        </pc:spChg>
        <pc:spChg chg="add">
          <ac:chgData name="Biatrice Bogos" userId="032b47c63b49b01c" providerId="LiveId" clId="{D3A8B757-3EE9-4397-8906-2B45F4424CAE}" dt="2023-05-07T13:54:19.750" v="1165" actId="26606"/>
          <ac:spMkLst>
            <pc:docMk/>
            <pc:sldMk cId="3030165703" sldId="261"/>
            <ac:spMk id="16" creationId="{3873B707-463F-40B0-8227-E8CC6C67EB25}"/>
          </ac:spMkLst>
        </pc:spChg>
        <pc:spChg chg="add">
          <ac:chgData name="Biatrice Bogos" userId="032b47c63b49b01c" providerId="LiveId" clId="{D3A8B757-3EE9-4397-8906-2B45F4424CAE}" dt="2023-05-07T13:54:19.750" v="1165" actId="26606"/>
          <ac:spMkLst>
            <pc:docMk/>
            <pc:sldMk cId="3030165703" sldId="261"/>
            <ac:spMk id="18" creationId="{C13237C8-E62C-4F0D-A318-BD6FB6C2D138}"/>
          </ac:spMkLst>
        </pc:spChg>
        <pc:spChg chg="add">
          <ac:chgData name="Biatrice Bogos" userId="032b47c63b49b01c" providerId="LiveId" clId="{D3A8B757-3EE9-4397-8906-2B45F4424CAE}" dt="2023-05-07T13:54:19.750" v="1165" actId="26606"/>
          <ac:spMkLst>
            <pc:docMk/>
            <pc:sldMk cId="3030165703" sldId="261"/>
            <ac:spMk id="20" creationId="{19C9EAEA-39D0-4B0E-A0EB-51E7B26740B1}"/>
          </ac:spMkLst>
        </pc:spChg>
        <pc:grpChg chg="add">
          <ac:chgData name="Biatrice Bogos" userId="032b47c63b49b01c" providerId="LiveId" clId="{D3A8B757-3EE9-4397-8906-2B45F4424CAE}" dt="2023-05-07T13:54:19.750" v="1165" actId="26606"/>
          <ac:grpSpMkLst>
            <pc:docMk/>
            <pc:sldMk cId="3030165703" sldId="261"/>
            <ac:grpSpMk id="12" creationId="{1DE889C7-FAD6-4397-98E2-05D503484459}"/>
          </ac:grpSpMkLst>
        </pc:grpChg>
        <pc:picChg chg="add mod">
          <ac:chgData name="Biatrice Bogos" userId="032b47c63b49b01c" providerId="LiveId" clId="{D3A8B757-3EE9-4397-8906-2B45F4424CAE}" dt="2023-05-07T15:51:39.999" v="1952" actId="1076"/>
          <ac:picMkLst>
            <pc:docMk/>
            <pc:sldMk cId="3030165703" sldId="261"/>
            <ac:picMk id="5" creationId="{81D75AAB-4F07-575E-1C67-FF3037F5EFAE}"/>
          </ac:picMkLst>
        </pc:picChg>
      </pc:sldChg>
      <pc:sldChg chg="addSp modSp new mod setBg">
        <pc:chgData name="Biatrice Bogos" userId="032b47c63b49b01c" providerId="LiveId" clId="{D3A8B757-3EE9-4397-8906-2B45F4424CAE}" dt="2023-05-08T13:13:31.938" v="2137" actId="20577"/>
        <pc:sldMkLst>
          <pc:docMk/>
          <pc:sldMk cId="3732652390" sldId="262"/>
        </pc:sldMkLst>
        <pc:spChg chg="mod">
          <ac:chgData name="Biatrice Bogos" userId="032b47c63b49b01c" providerId="LiveId" clId="{D3A8B757-3EE9-4397-8906-2B45F4424CAE}" dt="2023-05-07T14:45:38.656" v="1241" actId="404"/>
          <ac:spMkLst>
            <pc:docMk/>
            <pc:sldMk cId="3732652390" sldId="262"/>
            <ac:spMk id="2" creationId="{0848F832-3C15-27F0-61A7-D04CA925BEB4}"/>
          </ac:spMkLst>
        </pc:spChg>
        <pc:spChg chg="mod">
          <ac:chgData name="Biatrice Bogos" userId="032b47c63b49b01c" providerId="LiveId" clId="{D3A8B757-3EE9-4397-8906-2B45F4424CAE}" dt="2023-05-08T13:13:31.938" v="2137" actId="20577"/>
          <ac:spMkLst>
            <pc:docMk/>
            <pc:sldMk cId="3732652390" sldId="262"/>
            <ac:spMk id="3" creationId="{CAC696AE-C6EB-3750-3291-AE0D4B4FF5AB}"/>
          </ac:spMkLst>
        </pc:spChg>
        <pc:spChg chg="add mod">
          <ac:chgData name="Biatrice Bogos" userId="032b47c63b49b01c" providerId="LiveId" clId="{D3A8B757-3EE9-4397-8906-2B45F4424CAE}" dt="2023-05-07T14:45:28.189" v="1236" actId="1076"/>
          <ac:spMkLst>
            <pc:docMk/>
            <pc:sldMk cId="3732652390" sldId="262"/>
            <ac:spMk id="6" creationId="{D77A6D74-40E1-310F-8AD6-701EB9C92C6E}"/>
          </ac:spMkLst>
        </pc:spChg>
        <pc:spChg chg="add">
          <ac:chgData name="Biatrice Bogos" userId="032b47c63b49b01c" providerId="LiveId" clId="{D3A8B757-3EE9-4397-8906-2B45F4424CAE}" dt="2023-05-07T14:44:26.043" v="1224" actId="26606"/>
          <ac:spMkLst>
            <pc:docMk/>
            <pc:sldMk cId="3732652390" sldId="262"/>
            <ac:spMk id="10" creationId="{45D37F4E-DDB4-456B-97E0-9937730A039F}"/>
          </ac:spMkLst>
        </pc:spChg>
        <pc:spChg chg="add">
          <ac:chgData name="Biatrice Bogos" userId="032b47c63b49b01c" providerId="LiveId" clId="{D3A8B757-3EE9-4397-8906-2B45F4424CAE}" dt="2023-05-07T14:44:26.043" v="1224" actId="26606"/>
          <ac:spMkLst>
            <pc:docMk/>
            <pc:sldMk cId="3732652390" sldId="262"/>
            <ac:spMk id="12" creationId="{B2DD41CD-8F47-4F56-AD12-4E2FF7696987}"/>
          </ac:spMkLst>
        </pc:spChg>
        <pc:picChg chg="add mod">
          <ac:chgData name="Biatrice Bogos" userId="032b47c63b49b01c" providerId="LiveId" clId="{D3A8B757-3EE9-4397-8906-2B45F4424CAE}" dt="2023-05-07T14:44:38.978" v="1225" actId="1076"/>
          <ac:picMkLst>
            <pc:docMk/>
            <pc:sldMk cId="3732652390" sldId="262"/>
            <ac:picMk id="5" creationId="{9ADF23F7-7490-1F4B-6059-3E224FBDE716}"/>
          </ac:picMkLst>
        </pc:picChg>
      </pc:sldChg>
      <pc:sldChg chg="addSp delSp modSp new mod setBg">
        <pc:chgData name="Biatrice Bogos" userId="032b47c63b49b01c" providerId="LiveId" clId="{D3A8B757-3EE9-4397-8906-2B45F4424CAE}" dt="2023-05-07T15:03:51.038" v="1609" actId="20577"/>
        <pc:sldMkLst>
          <pc:docMk/>
          <pc:sldMk cId="730046677" sldId="263"/>
        </pc:sldMkLst>
        <pc:spChg chg="mod">
          <ac:chgData name="Biatrice Bogos" userId="032b47c63b49b01c" providerId="LiveId" clId="{D3A8B757-3EE9-4397-8906-2B45F4424CAE}" dt="2023-05-07T15:02:04.615" v="1569" actId="14100"/>
          <ac:spMkLst>
            <pc:docMk/>
            <pc:sldMk cId="730046677" sldId="263"/>
            <ac:spMk id="2" creationId="{34A04DEC-A5B1-DE77-745D-EA77CDB6B61D}"/>
          </ac:spMkLst>
        </pc:spChg>
        <pc:spChg chg="mod">
          <ac:chgData name="Biatrice Bogos" userId="032b47c63b49b01c" providerId="LiveId" clId="{D3A8B757-3EE9-4397-8906-2B45F4424CAE}" dt="2023-05-07T15:02:22.457" v="1572" actId="1076"/>
          <ac:spMkLst>
            <pc:docMk/>
            <pc:sldMk cId="730046677" sldId="263"/>
            <ac:spMk id="3" creationId="{B76C1E52-0B0F-2DFF-9C00-B2C70EE83ED9}"/>
          </ac:spMkLst>
        </pc:spChg>
        <pc:spChg chg="add mod">
          <ac:chgData name="Biatrice Bogos" userId="032b47c63b49b01c" providerId="LiveId" clId="{D3A8B757-3EE9-4397-8906-2B45F4424CAE}" dt="2023-05-07T15:03:51.038" v="1609" actId="20577"/>
          <ac:spMkLst>
            <pc:docMk/>
            <pc:sldMk cId="730046677" sldId="263"/>
            <ac:spMk id="8" creationId="{56EBF129-B33F-662C-6E81-1B4FAE65979A}"/>
          </ac:spMkLst>
        </pc:spChg>
        <pc:spChg chg="add">
          <ac:chgData name="Biatrice Bogos" userId="032b47c63b49b01c" providerId="LiveId" clId="{D3A8B757-3EE9-4397-8906-2B45F4424CAE}" dt="2023-05-07T15:01:39.623" v="1560" actId="26606"/>
          <ac:spMkLst>
            <pc:docMk/>
            <pc:sldMk cId="730046677" sldId="263"/>
            <ac:spMk id="12" creationId="{B86AA2DA-281A-4806-8977-D617AEAC830F}"/>
          </ac:spMkLst>
        </pc:spChg>
        <pc:spChg chg="add">
          <ac:chgData name="Biatrice Bogos" userId="032b47c63b49b01c" providerId="LiveId" clId="{D3A8B757-3EE9-4397-8906-2B45F4424CAE}" dt="2023-05-07T15:01:39.623" v="1560" actId="26606"/>
          <ac:spMkLst>
            <pc:docMk/>
            <pc:sldMk cId="730046677" sldId="263"/>
            <ac:spMk id="14" creationId="{64185774-6FC0-4B8D-A8DB-A8854688960B}"/>
          </ac:spMkLst>
        </pc:spChg>
        <pc:spChg chg="add">
          <ac:chgData name="Biatrice Bogos" userId="032b47c63b49b01c" providerId="LiveId" clId="{D3A8B757-3EE9-4397-8906-2B45F4424CAE}" dt="2023-05-07T15:01:39.623" v="1560" actId="26606"/>
          <ac:spMkLst>
            <pc:docMk/>
            <pc:sldMk cId="730046677" sldId="263"/>
            <ac:spMk id="16" creationId="{B7D3B4FC-79F4-47D2-9D79-DA876E6AD813}"/>
          </ac:spMkLst>
        </pc:spChg>
        <pc:spChg chg="add">
          <ac:chgData name="Biatrice Bogos" userId="032b47c63b49b01c" providerId="LiveId" clId="{D3A8B757-3EE9-4397-8906-2B45F4424CAE}" dt="2023-05-07T15:01:39.623" v="1560" actId="26606"/>
          <ac:spMkLst>
            <pc:docMk/>
            <pc:sldMk cId="730046677" sldId="263"/>
            <ac:spMk id="18" creationId="{EFF9196C-3887-4B80-8671-3CA6705C18D3}"/>
          </ac:spMkLst>
        </pc:spChg>
        <pc:picChg chg="add del mod">
          <ac:chgData name="Biatrice Bogos" userId="032b47c63b49b01c" providerId="LiveId" clId="{D3A8B757-3EE9-4397-8906-2B45F4424CAE}" dt="2023-05-07T15:01:28.841" v="1556" actId="931"/>
          <ac:picMkLst>
            <pc:docMk/>
            <pc:sldMk cId="730046677" sldId="263"/>
            <ac:picMk id="5" creationId="{0637539F-75D2-C4D3-9171-41A34BD83C97}"/>
          </ac:picMkLst>
        </pc:picChg>
        <pc:picChg chg="add mod">
          <ac:chgData name="Biatrice Bogos" userId="032b47c63b49b01c" providerId="LiveId" clId="{D3A8B757-3EE9-4397-8906-2B45F4424CAE}" dt="2023-05-07T15:02:35.361" v="1573" actId="1076"/>
          <ac:picMkLst>
            <pc:docMk/>
            <pc:sldMk cId="730046677" sldId="263"/>
            <ac:picMk id="7" creationId="{85905B94-3E06-58C0-C787-C89E77A58667}"/>
          </ac:picMkLst>
        </pc:picChg>
      </pc:sldChg>
      <pc:sldChg chg="addSp delSp modSp new mod setBg">
        <pc:chgData name="Biatrice Bogos" userId="032b47c63b49b01c" providerId="LiveId" clId="{D3A8B757-3EE9-4397-8906-2B45F4424CAE}" dt="2023-05-07T15:15:09.003" v="1840" actId="20577"/>
        <pc:sldMkLst>
          <pc:docMk/>
          <pc:sldMk cId="2968823934" sldId="264"/>
        </pc:sldMkLst>
        <pc:spChg chg="mod">
          <ac:chgData name="Biatrice Bogos" userId="032b47c63b49b01c" providerId="LiveId" clId="{D3A8B757-3EE9-4397-8906-2B45F4424CAE}" dt="2023-05-07T15:11:45.765" v="1710" actId="14100"/>
          <ac:spMkLst>
            <pc:docMk/>
            <pc:sldMk cId="2968823934" sldId="264"/>
            <ac:spMk id="2" creationId="{0FDEF1B2-1DFB-315F-855B-A2E4F6E39E16}"/>
          </ac:spMkLst>
        </pc:spChg>
        <pc:spChg chg="mod ord">
          <ac:chgData name="Biatrice Bogos" userId="032b47c63b49b01c" providerId="LiveId" clId="{D3A8B757-3EE9-4397-8906-2B45F4424CAE}" dt="2023-05-07T15:15:09.003" v="1840" actId="20577"/>
          <ac:spMkLst>
            <pc:docMk/>
            <pc:sldMk cId="2968823934" sldId="264"/>
            <ac:spMk id="3" creationId="{14C1D52E-0536-61D1-AC65-7876BB865517}"/>
          </ac:spMkLst>
        </pc:spChg>
        <pc:spChg chg="add del">
          <ac:chgData name="Biatrice Bogos" userId="032b47c63b49b01c" providerId="LiveId" clId="{D3A8B757-3EE9-4397-8906-2B45F4424CAE}" dt="2023-05-07T15:11:27.804" v="1702" actId="26606"/>
          <ac:spMkLst>
            <pc:docMk/>
            <pc:sldMk cId="2968823934" sldId="264"/>
            <ac:spMk id="10" creationId="{8FC9BE17-9A7B-462D-AE50-3D8777387304}"/>
          </ac:spMkLst>
        </pc:spChg>
        <pc:spChg chg="add del">
          <ac:chgData name="Biatrice Bogos" userId="032b47c63b49b01c" providerId="LiveId" clId="{D3A8B757-3EE9-4397-8906-2B45F4424CAE}" dt="2023-05-07T15:11:27.804" v="1702" actId="26606"/>
          <ac:spMkLst>
            <pc:docMk/>
            <pc:sldMk cId="2968823934" sldId="264"/>
            <ac:spMk id="12" creationId="{3EBE8569-6AEC-4B8C-8D53-2DE337CDBA65}"/>
          </ac:spMkLst>
        </pc:spChg>
        <pc:spChg chg="add del">
          <ac:chgData name="Biatrice Bogos" userId="032b47c63b49b01c" providerId="LiveId" clId="{D3A8B757-3EE9-4397-8906-2B45F4424CAE}" dt="2023-05-07T15:11:27.804" v="1702" actId="26606"/>
          <ac:spMkLst>
            <pc:docMk/>
            <pc:sldMk cId="2968823934" sldId="264"/>
            <ac:spMk id="14" creationId="{55D4142C-5077-457F-A6AD-3FECFDB39685}"/>
          </ac:spMkLst>
        </pc:spChg>
        <pc:spChg chg="add del">
          <ac:chgData name="Biatrice Bogos" userId="032b47c63b49b01c" providerId="LiveId" clId="{D3A8B757-3EE9-4397-8906-2B45F4424CAE}" dt="2023-05-07T15:11:27.804" v="1702" actId="26606"/>
          <ac:spMkLst>
            <pc:docMk/>
            <pc:sldMk cId="2968823934" sldId="264"/>
            <ac:spMk id="16" creationId="{7A5F0580-5EE9-419F-96EE-B6529EF6E7D0}"/>
          </ac:spMkLst>
        </pc:spChg>
        <pc:spChg chg="add del">
          <ac:chgData name="Biatrice Bogos" userId="032b47c63b49b01c" providerId="LiveId" clId="{D3A8B757-3EE9-4397-8906-2B45F4424CAE}" dt="2023-05-07T15:11:33.377" v="1704" actId="26606"/>
          <ac:spMkLst>
            <pc:docMk/>
            <pc:sldMk cId="2968823934" sldId="264"/>
            <ac:spMk id="18" creationId="{B86AA2DA-281A-4806-8977-D617AEAC830F}"/>
          </ac:spMkLst>
        </pc:spChg>
        <pc:spChg chg="add del">
          <ac:chgData name="Biatrice Bogos" userId="032b47c63b49b01c" providerId="LiveId" clId="{D3A8B757-3EE9-4397-8906-2B45F4424CAE}" dt="2023-05-07T15:11:33.377" v="1704" actId="26606"/>
          <ac:spMkLst>
            <pc:docMk/>
            <pc:sldMk cId="2968823934" sldId="264"/>
            <ac:spMk id="19" creationId="{64185774-6FC0-4B8D-A8DB-A8854688960B}"/>
          </ac:spMkLst>
        </pc:spChg>
        <pc:spChg chg="add del">
          <ac:chgData name="Biatrice Bogos" userId="032b47c63b49b01c" providerId="LiveId" clId="{D3A8B757-3EE9-4397-8906-2B45F4424CAE}" dt="2023-05-07T15:11:33.377" v="1704" actId="26606"/>
          <ac:spMkLst>
            <pc:docMk/>
            <pc:sldMk cId="2968823934" sldId="264"/>
            <ac:spMk id="20" creationId="{B7D3B4FC-79F4-47D2-9D79-DA876E6AD813}"/>
          </ac:spMkLst>
        </pc:spChg>
        <pc:spChg chg="add del">
          <ac:chgData name="Biatrice Bogos" userId="032b47c63b49b01c" providerId="LiveId" clId="{D3A8B757-3EE9-4397-8906-2B45F4424CAE}" dt="2023-05-07T15:11:33.377" v="1704" actId="26606"/>
          <ac:spMkLst>
            <pc:docMk/>
            <pc:sldMk cId="2968823934" sldId="264"/>
            <ac:spMk id="21" creationId="{EFF9196C-3887-4B80-8671-3CA6705C18D3}"/>
          </ac:spMkLst>
        </pc:spChg>
        <pc:picChg chg="add mod ord">
          <ac:chgData name="Biatrice Bogos" userId="032b47c63b49b01c" providerId="LiveId" clId="{D3A8B757-3EE9-4397-8906-2B45F4424CAE}" dt="2023-05-07T15:11:37.797" v="1707" actId="962"/>
          <ac:picMkLst>
            <pc:docMk/>
            <pc:sldMk cId="2968823934" sldId="264"/>
            <ac:picMk id="5" creationId="{96CD58D2-38C6-DC2F-A3BC-527140FAB244}"/>
          </ac:picMkLst>
        </pc:picChg>
      </pc:sldChg>
      <pc:sldChg chg="addSp modSp new mod setBg">
        <pc:chgData name="Biatrice Bogos" userId="032b47c63b49b01c" providerId="LiveId" clId="{D3A8B757-3EE9-4397-8906-2B45F4424CAE}" dt="2023-05-08T11:07:17.816" v="2031" actId="27636"/>
        <pc:sldMkLst>
          <pc:docMk/>
          <pc:sldMk cId="465813906" sldId="265"/>
        </pc:sldMkLst>
        <pc:spChg chg="mod">
          <ac:chgData name="Biatrice Bogos" userId="032b47c63b49b01c" providerId="LiveId" clId="{D3A8B757-3EE9-4397-8906-2B45F4424CAE}" dt="2023-05-07T15:46:25.241" v="1867" actId="26606"/>
          <ac:spMkLst>
            <pc:docMk/>
            <pc:sldMk cId="465813906" sldId="265"/>
            <ac:spMk id="2" creationId="{D497176A-5756-5FEF-12D3-D07E009106EF}"/>
          </ac:spMkLst>
        </pc:spChg>
        <pc:spChg chg="mod">
          <ac:chgData name="Biatrice Bogos" userId="032b47c63b49b01c" providerId="LiveId" clId="{D3A8B757-3EE9-4397-8906-2B45F4424CAE}" dt="2023-05-08T11:07:17.816" v="2031" actId="27636"/>
          <ac:spMkLst>
            <pc:docMk/>
            <pc:sldMk cId="465813906" sldId="265"/>
            <ac:spMk id="3" creationId="{2840059C-DD10-453D-7CDA-E3A6D9496410}"/>
          </ac:spMkLst>
        </pc:spChg>
        <pc:spChg chg="add mod">
          <ac:chgData name="Biatrice Bogos" userId="032b47c63b49b01c" providerId="LiveId" clId="{D3A8B757-3EE9-4397-8906-2B45F4424CAE}" dt="2023-05-07T15:47:51.658" v="1876" actId="1076"/>
          <ac:spMkLst>
            <pc:docMk/>
            <pc:sldMk cId="465813906" sldId="265"/>
            <ac:spMk id="6" creationId="{EB483B5A-18A3-2EFC-3AD2-89601F0B6D27}"/>
          </ac:spMkLst>
        </pc:spChg>
        <pc:spChg chg="add">
          <ac:chgData name="Biatrice Bogos" userId="032b47c63b49b01c" providerId="LiveId" clId="{D3A8B757-3EE9-4397-8906-2B45F4424CAE}" dt="2023-05-07T15:46:25.241" v="1867" actId="26606"/>
          <ac:spMkLst>
            <pc:docMk/>
            <pc:sldMk cId="465813906" sldId="265"/>
            <ac:spMk id="10" creationId="{DBC6133C-0615-4CE4-9132-37E609A9BDFA}"/>
          </ac:spMkLst>
        </pc:spChg>
        <pc:spChg chg="add">
          <ac:chgData name="Biatrice Bogos" userId="032b47c63b49b01c" providerId="LiveId" clId="{D3A8B757-3EE9-4397-8906-2B45F4424CAE}" dt="2023-05-07T15:46:25.241" v="1867" actId="26606"/>
          <ac:spMkLst>
            <pc:docMk/>
            <pc:sldMk cId="465813906" sldId="265"/>
            <ac:spMk id="12" creationId="{169CC832-2974-4E8D-90ED-3E2941BA7336}"/>
          </ac:spMkLst>
        </pc:spChg>
        <pc:spChg chg="add">
          <ac:chgData name="Biatrice Bogos" userId="032b47c63b49b01c" providerId="LiveId" clId="{D3A8B757-3EE9-4397-8906-2B45F4424CAE}" dt="2023-05-07T15:46:25.241" v="1867" actId="26606"/>
          <ac:spMkLst>
            <pc:docMk/>
            <pc:sldMk cId="465813906" sldId="265"/>
            <ac:spMk id="14" creationId="{55222F96-971A-4F90-B841-6BAB416C7AC1}"/>
          </ac:spMkLst>
        </pc:spChg>
        <pc:spChg chg="add">
          <ac:chgData name="Biatrice Bogos" userId="032b47c63b49b01c" providerId="LiveId" clId="{D3A8B757-3EE9-4397-8906-2B45F4424CAE}" dt="2023-05-07T15:46:25.241" v="1867" actId="26606"/>
          <ac:spMkLst>
            <pc:docMk/>
            <pc:sldMk cId="465813906" sldId="265"/>
            <ac:spMk id="16" creationId="{08980754-6F4B-43C9-B9BE-127B6BED6586}"/>
          </ac:spMkLst>
        </pc:spChg>
        <pc:spChg chg="add">
          <ac:chgData name="Biatrice Bogos" userId="032b47c63b49b01c" providerId="LiveId" clId="{D3A8B757-3EE9-4397-8906-2B45F4424CAE}" dt="2023-05-07T15:46:25.241" v="1867" actId="26606"/>
          <ac:spMkLst>
            <pc:docMk/>
            <pc:sldMk cId="465813906" sldId="265"/>
            <ac:spMk id="18" creationId="{2C1BBA94-3F40-40AA-8BB9-E69E25E537C1}"/>
          </ac:spMkLst>
        </pc:spChg>
        <pc:picChg chg="add mod">
          <ac:chgData name="Biatrice Bogos" userId="032b47c63b49b01c" providerId="LiveId" clId="{D3A8B757-3EE9-4397-8906-2B45F4424CAE}" dt="2023-05-07T15:46:25.241" v="1867" actId="26606"/>
          <ac:picMkLst>
            <pc:docMk/>
            <pc:sldMk cId="465813906" sldId="265"/>
            <ac:picMk id="5" creationId="{DC91381B-2B01-3A5B-F547-2CA04F4E7C4D}"/>
          </ac:picMkLst>
        </pc:picChg>
      </pc:sldChg>
      <pc:sldChg chg="modSp new mod">
        <pc:chgData name="Biatrice Bogos" userId="032b47c63b49b01c" providerId="LiveId" clId="{D3A8B757-3EE9-4397-8906-2B45F4424CAE}" dt="2023-05-08T11:15:32.669" v="2110" actId="207"/>
        <pc:sldMkLst>
          <pc:docMk/>
          <pc:sldMk cId="729677734" sldId="266"/>
        </pc:sldMkLst>
        <pc:spChg chg="mod">
          <ac:chgData name="Biatrice Bogos" userId="032b47c63b49b01c" providerId="LiveId" clId="{D3A8B757-3EE9-4397-8906-2B45F4424CAE}" dt="2023-05-08T11:10:48.774" v="2052" actId="14100"/>
          <ac:spMkLst>
            <pc:docMk/>
            <pc:sldMk cId="729677734" sldId="266"/>
            <ac:spMk id="2" creationId="{84EE3C35-3EB7-811F-7740-2FA16F5DD6FD}"/>
          </ac:spMkLst>
        </pc:spChg>
        <pc:spChg chg="mod">
          <ac:chgData name="Biatrice Bogos" userId="032b47c63b49b01c" providerId="LiveId" clId="{D3A8B757-3EE9-4397-8906-2B45F4424CAE}" dt="2023-05-08T11:15:32.669" v="2110" actId="207"/>
          <ac:spMkLst>
            <pc:docMk/>
            <pc:sldMk cId="729677734" sldId="266"/>
            <ac:spMk id="3" creationId="{1467D0FC-A032-1561-779B-911A498ABF03}"/>
          </ac:spMkLst>
        </pc:spChg>
      </pc:sldChg>
    </pc:docChg>
  </pc:docChgLst>
  <pc:docChgLst>
    <pc:chgData name="Biatrice Bogos" userId="032b47c63b49b01c" providerId="LiveId" clId="{141E0E3F-6BB3-4E2B-AE66-92BE37873CF6}"/>
    <pc:docChg chg="custSel modSld">
      <pc:chgData name="Biatrice Bogos" userId="032b47c63b49b01c" providerId="LiveId" clId="{141E0E3F-6BB3-4E2B-AE66-92BE37873CF6}" dt="2023-05-24T20:16:03.404" v="54" actId="20577"/>
      <pc:docMkLst>
        <pc:docMk/>
      </pc:docMkLst>
      <pc:sldChg chg="modSp mod">
        <pc:chgData name="Biatrice Bogos" userId="032b47c63b49b01c" providerId="LiveId" clId="{141E0E3F-6BB3-4E2B-AE66-92BE37873CF6}" dt="2023-05-24T20:16:03.404" v="54" actId="20577"/>
        <pc:sldMkLst>
          <pc:docMk/>
          <pc:sldMk cId="917896052" sldId="256"/>
        </pc:sldMkLst>
        <pc:spChg chg="mod">
          <ac:chgData name="Biatrice Bogos" userId="032b47c63b49b01c" providerId="LiveId" clId="{141E0E3F-6BB3-4E2B-AE66-92BE37873CF6}" dt="2023-05-24T20:16:03.404" v="54" actId="20577"/>
          <ac:spMkLst>
            <pc:docMk/>
            <pc:sldMk cId="917896052" sldId="256"/>
            <ac:spMk id="3" creationId="{641393DB-EDCD-243C-9598-742C48043F5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4CE0F7-0881-47D0-9A75-CB2E0598D7D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E02BCF-A9AF-43AB-B016-482A91B0748A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Affluent individuals</a:t>
          </a:r>
        </a:p>
      </dgm:t>
    </dgm:pt>
    <dgm:pt modelId="{7EA6D395-9E1B-488B-BF35-44266FB6567C}" type="parTrans" cxnId="{4F4C9B78-88C6-486F-8051-A788FFAF7D2B}">
      <dgm:prSet/>
      <dgm:spPr/>
      <dgm:t>
        <a:bodyPr/>
        <a:lstStyle/>
        <a:p>
          <a:endParaRPr lang="en-US"/>
        </a:p>
      </dgm:t>
    </dgm:pt>
    <dgm:pt modelId="{019EEC89-71E7-4FC9-8B3F-9772EA0A906E}" type="sibTrans" cxnId="{4F4C9B78-88C6-486F-8051-A788FFAF7D2B}">
      <dgm:prSet/>
      <dgm:spPr/>
      <dgm:t>
        <a:bodyPr/>
        <a:lstStyle/>
        <a:p>
          <a:endParaRPr lang="en-US"/>
        </a:p>
      </dgm:t>
    </dgm:pt>
    <dgm:pt modelId="{07345937-F8A2-49F2-968C-264CADEBC8D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Business travellers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6FF849-AC30-4813-BDB9-C8445F40FED7}" type="parTrans" cxnId="{89BB8FD2-5680-4538-ABBF-29544A14D2A2}">
      <dgm:prSet/>
      <dgm:spPr/>
      <dgm:t>
        <a:bodyPr/>
        <a:lstStyle/>
        <a:p>
          <a:endParaRPr lang="en-US"/>
        </a:p>
      </dgm:t>
    </dgm:pt>
    <dgm:pt modelId="{3AF77E0A-4717-4E49-A762-6F70B0D9A744}" type="sibTrans" cxnId="{89BB8FD2-5680-4538-ABBF-29544A14D2A2}">
      <dgm:prSet/>
      <dgm:spPr/>
      <dgm:t>
        <a:bodyPr/>
        <a:lstStyle/>
        <a:p>
          <a:endParaRPr lang="en-US"/>
        </a:p>
      </dgm:t>
    </dgm:pt>
    <dgm:pt modelId="{171D2EEC-60D5-4FC0-82EB-C79EA27EB87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Leisure travellers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3E4110-A97B-4200-B2EB-2F52247EE2CA}" type="parTrans" cxnId="{190B6CF9-E0C0-4206-8DD6-1AAFD2E4FAED}">
      <dgm:prSet/>
      <dgm:spPr/>
      <dgm:t>
        <a:bodyPr/>
        <a:lstStyle/>
        <a:p>
          <a:endParaRPr lang="en-US"/>
        </a:p>
      </dgm:t>
    </dgm:pt>
    <dgm:pt modelId="{95BDB9B9-F7C8-4FC5-AA78-CBB745A49939}" type="sibTrans" cxnId="{190B6CF9-E0C0-4206-8DD6-1AAFD2E4FAED}">
      <dgm:prSet/>
      <dgm:spPr/>
      <dgm:t>
        <a:bodyPr/>
        <a:lstStyle/>
        <a:p>
          <a:endParaRPr lang="en-US"/>
        </a:p>
      </dgm:t>
    </dgm:pt>
    <dgm:pt modelId="{302736BF-5455-4E6E-B915-A7F7065E3F7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Affluent families</a:t>
          </a:r>
        </a:p>
      </dgm:t>
    </dgm:pt>
    <dgm:pt modelId="{1EF50141-F758-4247-A163-FE9B8F703C5A}" type="parTrans" cxnId="{2E1CEA66-2D03-4B6E-9EEA-DF08A3B42456}">
      <dgm:prSet/>
      <dgm:spPr/>
      <dgm:t>
        <a:bodyPr/>
        <a:lstStyle/>
        <a:p>
          <a:endParaRPr lang="en-US"/>
        </a:p>
      </dgm:t>
    </dgm:pt>
    <dgm:pt modelId="{C46BDB2E-10F1-4E9E-B2E9-F9580283B23C}" type="sibTrans" cxnId="{2E1CEA66-2D03-4B6E-9EEA-DF08A3B42456}">
      <dgm:prSet/>
      <dgm:spPr/>
      <dgm:t>
        <a:bodyPr/>
        <a:lstStyle/>
        <a:p>
          <a:endParaRPr lang="en-US"/>
        </a:p>
      </dgm:t>
    </dgm:pt>
    <dgm:pt modelId="{81FF63DA-B5D8-42D8-A898-C52F9CA79A8C}" type="pres">
      <dgm:prSet presAssocID="{284CE0F7-0881-47D0-9A75-CB2E0598D7DE}" presName="linear" presStyleCnt="0">
        <dgm:presLayoutVars>
          <dgm:animLvl val="lvl"/>
          <dgm:resizeHandles val="exact"/>
        </dgm:presLayoutVars>
      </dgm:prSet>
      <dgm:spPr/>
    </dgm:pt>
    <dgm:pt modelId="{082C517D-D655-44A3-B12E-D224EA52F003}" type="pres">
      <dgm:prSet presAssocID="{FCE02BCF-A9AF-43AB-B016-482A91B074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68797C9-FCD4-49F2-856F-5DAC4B7C4121}" type="pres">
      <dgm:prSet presAssocID="{019EEC89-71E7-4FC9-8B3F-9772EA0A906E}" presName="spacer" presStyleCnt="0"/>
      <dgm:spPr/>
    </dgm:pt>
    <dgm:pt modelId="{C615FF72-465E-41F5-A777-22EDDA63B5D5}" type="pres">
      <dgm:prSet presAssocID="{07345937-F8A2-49F2-968C-264CADEBC8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C940440-0DA1-4CE2-A0FD-B0FEC141317A}" type="pres">
      <dgm:prSet presAssocID="{3AF77E0A-4717-4E49-A762-6F70B0D9A744}" presName="spacer" presStyleCnt="0"/>
      <dgm:spPr/>
    </dgm:pt>
    <dgm:pt modelId="{4E1F4355-6FB6-4551-A4CF-94B44B12F44A}" type="pres">
      <dgm:prSet presAssocID="{171D2EEC-60D5-4FC0-82EB-C79EA27EB87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3128FCA-09FA-4627-82A9-2337B2D73DAA}" type="pres">
      <dgm:prSet presAssocID="{95BDB9B9-F7C8-4FC5-AA78-CBB745A49939}" presName="spacer" presStyleCnt="0"/>
      <dgm:spPr/>
    </dgm:pt>
    <dgm:pt modelId="{775E5C06-4717-4CBE-BBAA-BA583153DEDA}" type="pres">
      <dgm:prSet presAssocID="{302736BF-5455-4E6E-B915-A7F7065E3F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8AB6F0B-75BA-44F0-90D7-10939798207B}" type="presOf" srcId="{302736BF-5455-4E6E-B915-A7F7065E3F7A}" destId="{775E5C06-4717-4CBE-BBAA-BA583153DEDA}" srcOrd="0" destOrd="0" presId="urn:microsoft.com/office/officeart/2005/8/layout/vList2"/>
    <dgm:cxn modelId="{9C001313-8715-409F-AD45-F546BDC3D0FE}" type="presOf" srcId="{284CE0F7-0881-47D0-9A75-CB2E0598D7DE}" destId="{81FF63DA-B5D8-42D8-A898-C52F9CA79A8C}" srcOrd="0" destOrd="0" presId="urn:microsoft.com/office/officeart/2005/8/layout/vList2"/>
    <dgm:cxn modelId="{2E1CEA66-2D03-4B6E-9EEA-DF08A3B42456}" srcId="{284CE0F7-0881-47D0-9A75-CB2E0598D7DE}" destId="{302736BF-5455-4E6E-B915-A7F7065E3F7A}" srcOrd="3" destOrd="0" parTransId="{1EF50141-F758-4247-A163-FE9B8F703C5A}" sibTransId="{C46BDB2E-10F1-4E9E-B2E9-F9580283B23C}"/>
    <dgm:cxn modelId="{0CE2F14C-0FAA-4C06-8A67-A10BF6A7A766}" type="presOf" srcId="{FCE02BCF-A9AF-43AB-B016-482A91B0748A}" destId="{082C517D-D655-44A3-B12E-D224EA52F003}" srcOrd="0" destOrd="0" presId="urn:microsoft.com/office/officeart/2005/8/layout/vList2"/>
    <dgm:cxn modelId="{4346DD56-4E6A-4DF0-A1AF-73A908D994CD}" type="presOf" srcId="{171D2EEC-60D5-4FC0-82EB-C79EA27EB87D}" destId="{4E1F4355-6FB6-4551-A4CF-94B44B12F44A}" srcOrd="0" destOrd="0" presId="urn:microsoft.com/office/officeart/2005/8/layout/vList2"/>
    <dgm:cxn modelId="{4F4C9B78-88C6-486F-8051-A788FFAF7D2B}" srcId="{284CE0F7-0881-47D0-9A75-CB2E0598D7DE}" destId="{FCE02BCF-A9AF-43AB-B016-482A91B0748A}" srcOrd="0" destOrd="0" parTransId="{7EA6D395-9E1B-488B-BF35-44266FB6567C}" sibTransId="{019EEC89-71E7-4FC9-8B3F-9772EA0A906E}"/>
    <dgm:cxn modelId="{D211DFAE-DE22-4E29-AA4B-A0B45F6250D8}" type="presOf" srcId="{07345937-F8A2-49F2-968C-264CADEBC8D8}" destId="{C615FF72-465E-41F5-A777-22EDDA63B5D5}" srcOrd="0" destOrd="0" presId="urn:microsoft.com/office/officeart/2005/8/layout/vList2"/>
    <dgm:cxn modelId="{89BB8FD2-5680-4538-ABBF-29544A14D2A2}" srcId="{284CE0F7-0881-47D0-9A75-CB2E0598D7DE}" destId="{07345937-F8A2-49F2-968C-264CADEBC8D8}" srcOrd="1" destOrd="0" parTransId="{436FF849-AC30-4813-BDB9-C8445F40FED7}" sibTransId="{3AF77E0A-4717-4E49-A762-6F70B0D9A744}"/>
    <dgm:cxn modelId="{190B6CF9-E0C0-4206-8DD6-1AAFD2E4FAED}" srcId="{284CE0F7-0881-47D0-9A75-CB2E0598D7DE}" destId="{171D2EEC-60D5-4FC0-82EB-C79EA27EB87D}" srcOrd="2" destOrd="0" parTransId="{9B3E4110-A97B-4200-B2EB-2F52247EE2CA}" sibTransId="{95BDB9B9-F7C8-4FC5-AA78-CBB745A49939}"/>
    <dgm:cxn modelId="{41889482-EE21-4B0D-BEF5-7322AB45D901}" type="presParOf" srcId="{81FF63DA-B5D8-42D8-A898-C52F9CA79A8C}" destId="{082C517D-D655-44A3-B12E-D224EA52F003}" srcOrd="0" destOrd="0" presId="urn:microsoft.com/office/officeart/2005/8/layout/vList2"/>
    <dgm:cxn modelId="{F873BC9C-136D-4E80-883F-381CFCC8393A}" type="presParOf" srcId="{81FF63DA-B5D8-42D8-A898-C52F9CA79A8C}" destId="{168797C9-FCD4-49F2-856F-5DAC4B7C4121}" srcOrd="1" destOrd="0" presId="urn:microsoft.com/office/officeart/2005/8/layout/vList2"/>
    <dgm:cxn modelId="{BD8FF9D6-7A3A-4CE2-B5FC-5F210DE84F14}" type="presParOf" srcId="{81FF63DA-B5D8-42D8-A898-C52F9CA79A8C}" destId="{C615FF72-465E-41F5-A777-22EDDA63B5D5}" srcOrd="2" destOrd="0" presId="urn:microsoft.com/office/officeart/2005/8/layout/vList2"/>
    <dgm:cxn modelId="{7C2AF820-6774-41E5-8FDA-5BA2C729B0FA}" type="presParOf" srcId="{81FF63DA-B5D8-42D8-A898-C52F9CA79A8C}" destId="{FC940440-0DA1-4CE2-A0FD-B0FEC141317A}" srcOrd="3" destOrd="0" presId="urn:microsoft.com/office/officeart/2005/8/layout/vList2"/>
    <dgm:cxn modelId="{0344A104-F698-4123-B68F-92D29C81D94E}" type="presParOf" srcId="{81FF63DA-B5D8-42D8-A898-C52F9CA79A8C}" destId="{4E1F4355-6FB6-4551-A4CF-94B44B12F44A}" srcOrd="4" destOrd="0" presId="urn:microsoft.com/office/officeart/2005/8/layout/vList2"/>
    <dgm:cxn modelId="{87381C03-B343-49AA-A8A5-AB58D31B014B}" type="presParOf" srcId="{81FF63DA-B5D8-42D8-A898-C52F9CA79A8C}" destId="{33128FCA-09FA-4627-82A9-2337B2D73DAA}" srcOrd="5" destOrd="0" presId="urn:microsoft.com/office/officeart/2005/8/layout/vList2"/>
    <dgm:cxn modelId="{BEF78969-C7EA-479A-8368-04B540A6E491}" type="presParOf" srcId="{81FF63DA-B5D8-42D8-A898-C52F9CA79A8C}" destId="{775E5C06-4717-4CBE-BBAA-BA583153DED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C517D-D655-44A3-B12E-D224EA52F003}">
      <dsp:nvSpPr>
        <dsp:cNvPr id="0" name=""/>
        <dsp:cNvSpPr/>
      </dsp:nvSpPr>
      <dsp:spPr>
        <a:xfrm>
          <a:off x="0" y="13273"/>
          <a:ext cx="3662774" cy="617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Affluent individuals</a:t>
          </a:r>
        </a:p>
      </dsp:txBody>
      <dsp:txXfrm>
        <a:off x="30157" y="43430"/>
        <a:ext cx="3602460" cy="557446"/>
      </dsp:txXfrm>
    </dsp:sp>
    <dsp:sp modelId="{C615FF72-465E-41F5-A777-22EDDA63B5D5}">
      <dsp:nvSpPr>
        <dsp:cNvPr id="0" name=""/>
        <dsp:cNvSpPr/>
      </dsp:nvSpPr>
      <dsp:spPr>
        <a:xfrm>
          <a:off x="0" y="726073"/>
          <a:ext cx="3662774" cy="617760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Business travellers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756230"/>
        <a:ext cx="3602460" cy="557446"/>
      </dsp:txXfrm>
    </dsp:sp>
    <dsp:sp modelId="{4E1F4355-6FB6-4551-A4CF-94B44B12F44A}">
      <dsp:nvSpPr>
        <dsp:cNvPr id="0" name=""/>
        <dsp:cNvSpPr/>
      </dsp:nvSpPr>
      <dsp:spPr>
        <a:xfrm>
          <a:off x="0" y="1438873"/>
          <a:ext cx="3662774" cy="617760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Leisure travellers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1469030"/>
        <a:ext cx="3602460" cy="557446"/>
      </dsp:txXfrm>
    </dsp:sp>
    <dsp:sp modelId="{775E5C06-4717-4CBE-BBAA-BA583153DEDA}">
      <dsp:nvSpPr>
        <dsp:cNvPr id="0" name=""/>
        <dsp:cNvSpPr/>
      </dsp:nvSpPr>
      <dsp:spPr>
        <a:xfrm>
          <a:off x="0" y="2151673"/>
          <a:ext cx="3662774" cy="61776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Affluent families</a:t>
          </a:r>
        </a:p>
      </dsp:txBody>
      <dsp:txXfrm>
        <a:off x="30157" y="2181830"/>
        <a:ext cx="3602460" cy="557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46FF6-4DB1-98D7-29E0-C1A0D98A1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038492-5D7E-CAD1-9668-1165A4A9CA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5863C-B7BD-C598-A64B-258E1EEF2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EB0E5-3F42-7153-17F4-236F8A500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A40D6-8022-3E7B-FA24-A733C99E7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686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5824F-0439-69B5-2DF8-EFBF464FD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98C58-FF81-AEB5-17D7-DA61D3830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09ADF-844E-C3A5-B7BD-DF2FA8864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5D03C-C77F-6637-9FD0-A549B138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42322-A57F-FC12-A23B-9771CEAA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77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B0045-6229-A884-86DA-8E6B982F1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56E15-EECC-A847-2076-8348F9AE2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FF003-1942-9CCD-224C-5CF8CBF2F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98BAA-DF75-4B04-2890-1DE1027C9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5AF48-397B-65B2-4D42-3E5C4C9A7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325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D2455-8B87-D4E0-125C-AF629F8CB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765C-61B5-B35F-5F1C-6281BB64E7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739A-7830-C190-7CA6-675FF4443C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148A3-C6AA-90A9-7378-63AC927B8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A83A6A-ECDD-7732-FDD9-77C06BFF7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03BF2-09C8-AF46-8790-C2383632B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016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D0162-7313-392A-CB59-F282DDF79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BFE41B-35D2-F40E-4F28-63DC2ED596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917BD-292E-5A4D-70CC-1E266B01C5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6AB859-7B51-858C-F0AF-AB35CE7483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32AA09-08CD-D04E-D886-B21EE28578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57FF2C-7A1D-8D84-CA70-DDC1B27BC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F6DFD9-4FE1-1D61-EB2B-CA11F8F9C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79D288-71A3-6E43-4B44-75ABD8956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44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04FFB-49E2-9D07-F18F-1E2BE5D78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52718C-80AA-2447-437F-84D161E19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5F6812-3B3A-B2F5-EB4F-84F5DD814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2A00CF-41CD-354C-26BC-F408BD79B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3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11447A-15C7-ACDD-65A3-25E955F27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5151E1-3ACC-F109-6F3C-69498AFC3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649A5-D90D-16F7-1F84-65128251D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08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9B106-74F4-EEFF-03A1-ED34C3B7E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A7F8-A572-A233-4F51-E58BF0D50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C276EE-4253-D4CC-9070-1A5A80E426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67F3B-742F-317A-D595-9E78AF389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94049B-11AB-5417-0009-240FC7BAE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FE5F5-94A7-7D27-3073-EF2A2A806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10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BCDCB-37FA-4250-FCBE-52F89120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7B0070-4FDC-5E47-2B0B-1D62519B83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D99A12-7FAC-03AF-632D-7E6686A49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BED8A6-50C2-D8A6-B00F-F44A94D3C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A3224C-7FDE-A101-0C33-E07490B89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EB66F-9895-3FFA-5C90-619416D55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733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2ECFF-C315-808A-52D3-CFBECBFD9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B333DA-EEE3-C3EA-7C08-4F072BA000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4F664-B72F-3A47-69E6-C545E21E0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1E047-34E1-A1CB-2B38-49FEE101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4501C8-6763-9AF8-7C51-FFE0C0FF0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578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0030E0-7684-32A1-3FE4-99D3DF58EF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5B326-090D-53FF-3ED0-194AF536AD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8F050-B94A-0FF9-A8B3-1ED77F310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84C01-2001-0AD0-9244-0E6599384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5BB8E-1456-27B3-8451-0F53FB8B1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82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5C0459-9220-A5A8-3779-F62BE998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070697-1F99-0731-9FA3-ADF549863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7AF37-9852-96BA-8141-925FAC63D0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173C1-F07F-4F41-B9F3-28B8BDF8433E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1335A-3FBF-DFF9-E8E3-EEC5DE2775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EA320-5D02-D37B-EC3B-45C59D40CF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C5227-336F-4A5D-8537-E8F93EEDD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788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itzcarlton.com/en/about/histo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ign with a skull on it&#10;&#10;Description automatically generated with low confidence">
            <a:extLst>
              <a:ext uri="{FF2B5EF4-FFF2-40B4-BE49-F238E27FC236}">
                <a16:creationId xmlns:a16="http://schemas.microsoft.com/office/drawing/2014/main" id="{FB052394-03F4-1FE9-B0E8-1AD97489B3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-3051" y="-31"/>
            <a:ext cx="12191977" cy="6858022"/>
          </a:xfrm>
          <a:prstGeom prst="rect">
            <a:avLst/>
          </a:prstGeom>
        </p:spPr>
      </p:pic>
      <p:sp>
        <p:nvSpPr>
          <p:cNvPr id="16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BA076F-DD7D-ED77-0835-3F961C3D3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202" y="596829"/>
            <a:ext cx="6491917" cy="2441011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and Guest Services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BMIH4003</a:t>
            </a: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1393DB-EDCD-243C-9598-742C48043F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386" y="481519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Charlotte Joyner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2219073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Roxana Mihaela </a:t>
            </a:r>
            <a:r>
              <a:rPr lang="en-GB" sz="2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Panainte</a:t>
            </a: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8E181-D633-C082-E3D9-C121B8CBF73D}"/>
              </a:ext>
            </a:extLst>
          </p:cNvPr>
          <p:cNvSpPr txBox="1"/>
          <p:nvPr/>
        </p:nvSpPr>
        <p:spPr>
          <a:xfrm>
            <a:off x="7394418" y="6445105"/>
            <a:ext cx="60929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Hyken</a:t>
            </a:r>
            <a:r>
              <a:rPr lang="en-GB" sz="12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(n.d.). Ritz-Carlton Founder Reveals Secrets For Success. </a:t>
            </a:r>
            <a:endParaRPr lang="en-GB" sz="12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896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9D2D7-2CCA-9558-DD4C-A660F1762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4" cy="597715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15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12E340D-6E9C-275B-4758-F1414E9B8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90" y="1887478"/>
            <a:ext cx="4516214" cy="3959004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Introduction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Main consumers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nature of the guest services and facilities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scope of the guest services and facilities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role of the guest services and facilities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Role and function of guest service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Importance of hospitality and how the expectation is exceeded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Conclusion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References</a:t>
            </a:r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2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0753A7A9-6B5E-ECE2-6700-13FD2AD45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1342759"/>
            <a:ext cx="5628018" cy="39396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E738C0-FB35-2B4B-D364-96F60CCBC166}"/>
              </a:ext>
            </a:extLst>
          </p:cNvPr>
          <p:cNvSpPr txBox="1"/>
          <p:nvPr/>
        </p:nvSpPr>
        <p:spPr>
          <a:xfrm>
            <a:off x="7422585" y="5990105"/>
            <a:ext cx="57374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Wikipedia Contributors (2019). The Ritz-Carlton Hotel Company‌</a:t>
            </a:r>
          </a:p>
        </p:txBody>
      </p:sp>
    </p:spTree>
    <p:extLst>
      <p:ext uri="{BB962C8B-B14F-4D97-AF65-F5344CB8AC3E}">
        <p14:creationId xmlns:p14="http://schemas.microsoft.com/office/powerpoint/2010/main" val="31602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, building, outdoor, street&#10;&#10;Description automatically generated">
            <a:extLst>
              <a:ext uri="{FF2B5EF4-FFF2-40B4-BE49-F238E27FC236}">
                <a16:creationId xmlns:a16="http://schemas.microsoft.com/office/drawing/2014/main" id="{C9D9187A-F399-5A5F-36DC-DD0796A648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84" r="27367" b="1"/>
          <a:stretch/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88B48-024C-C8E0-C056-A6C75C075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4651" y="661034"/>
            <a:ext cx="2404870" cy="165512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8F655-C203-FA61-5F0D-D61B09D67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2170" y="2495161"/>
            <a:ext cx="3822189" cy="374276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Ritz-Carlton is a l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uxury hotel brand under Marriott International,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established in 1983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(The Ritz-Carlton,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Ritz-Carlton brand has a significant presence in the United Kingdom.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Prestigious honours such as AAA Five Diamond and Forbes Five Stars (Wood, 2015).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Opulent accommodations and first-rate amenities.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7EC278-FBC4-118D-D649-4287EF24DC4F}"/>
              </a:ext>
            </a:extLst>
          </p:cNvPr>
          <p:cNvSpPr txBox="1"/>
          <p:nvPr/>
        </p:nvSpPr>
        <p:spPr>
          <a:xfrm>
            <a:off x="0" y="6482080"/>
            <a:ext cx="6421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1" i="0" dirty="0">
                <a:effectLst/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American </a:t>
            </a:r>
            <a:r>
              <a:rPr lang="en-GB" sz="1000" b="1" i="1" dirty="0">
                <a:effectLst/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Express</a:t>
            </a:r>
            <a:r>
              <a:rPr lang="en-GB" sz="1000" b="1" i="0" dirty="0">
                <a:effectLst/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Travel Premium Hotel Programs. (n.d.). </a:t>
            </a:r>
            <a:r>
              <a:rPr lang="en-GB" sz="1000" b="1" i="1" dirty="0">
                <a:effectLst/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Ritz-Carlton, Vienna</a:t>
            </a:r>
            <a:endParaRPr lang="en-GB" sz="1000" b="1" i="0" dirty="0">
              <a:effectLst/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913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05E8F-BA07-2B39-E067-105AE62BE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able&#10;&#10;Description automatically generated">
            <a:extLst>
              <a:ext uri="{FF2B5EF4-FFF2-40B4-BE49-F238E27FC236}">
                <a16:creationId xmlns:a16="http://schemas.microsoft.com/office/drawing/2014/main" id="{F9B7A8A3-696A-CD18-95FE-BA7BA4DD1B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1434214"/>
            <a:ext cx="5628018" cy="375670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538D0-B64B-6D60-66CC-34F9079AE7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1443754"/>
              </p:ext>
            </p:extLst>
          </p:nvPr>
        </p:nvGraphicFramePr>
        <p:xfrm>
          <a:off x="645066" y="2031101"/>
          <a:ext cx="3662774" cy="2782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218603-AD99-7B87-C77C-972D928E3BF0}"/>
              </a:ext>
            </a:extLst>
          </p:cNvPr>
          <p:cNvSpPr txBox="1"/>
          <p:nvPr/>
        </p:nvSpPr>
        <p:spPr>
          <a:xfrm>
            <a:off x="5576807" y="5947005"/>
            <a:ext cx="6547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hospitalityinsights.ehl.edu. (n.d.). The path towards customer-centricity in hospitality. </a:t>
            </a:r>
            <a:r>
              <a:rPr lang="en-GB" sz="10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mer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-centricity-in-hospitality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4FA669-3D5A-E33F-A26B-02AF6C681E5C}"/>
              </a:ext>
            </a:extLst>
          </p:cNvPr>
          <p:cNvSpPr txBox="1"/>
          <p:nvPr/>
        </p:nvSpPr>
        <p:spPr>
          <a:xfrm>
            <a:off x="2678545" y="4990985"/>
            <a:ext cx="30663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Swarbrooke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&amp; Horner, 2011)</a:t>
            </a:r>
          </a:p>
        </p:txBody>
      </p:sp>
    </p:spTree>
    <p:extLst>
      <p:ext uri="{BB962C8B-B14F-4D97-AF65-F5344CB8AC3E}">
        <p14:creationId xmlns:p14="http://schemas.microsoft.com/office/powerpoint/2010/main" val="3616330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7E7CAE2-0F1B-1A12-168C-C5C6AAB419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32" r="23298" b="3759"/>
          <a:stretch/>
        </p:blipFill>
        <p:spPr>
          <a:xfrm>
            <a:off x="3828542" y="10"/>
            <a:ext cx="838276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A1AB1-12C4-AB41-BB87-4583904AD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4" y="723900"/>
            <a:ext cx="7192264" cy="1026160"/>
          </a:xfrm>
        </p:spPr>
        <p:txBody>
          <a:bodyPr anchor="b"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nature of the guest services and facilities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9013E-C5C2-0A10-5960-B5FD5C448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602" y="2082800"/>
            <a:ext cx="4931918" cy="452526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create a memorable experience for their visitors, luxury hotels place an emphasis on individualised service (Heppell, 2015). 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Motto: "We are Ladies and Gentlemen serving Ladies and Gentlemen,“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Ritz-Carlton,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Offering a variety of dining alternatives, from casual fare to Michelin-starred cuisine. </a:t>
            </a:r>
          </a:p>
          <a:p>
            <a:pPr>
              <a:lnSpc>
                <a:spcPct val="150000"/>
              </a:lnSpc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 offers luxurious spas with a range of wellness and relaxation services for guests (The Ritz-Carlton, 2019).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Reflect the architectural styles and design elements of their local surroundings and feature a decor that is culturally inspired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15A006-BEFC-5316-1D6C-1466421A840B}"/>
              </a:ext>
            </a:extLst>
          </p:cNvPr>
          <p:cNvSpPr txBox="1"/>
          <p:nvPr/>
        </p:nvSpPr>
        <p:spPr>
          <a:xfrm>
            <a:off x="8656320" y="6477259"/>
            <a:ext cx="37287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50" b="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Passero</a:t>
            </a:r>
            <a:r>
              <a:rPr lang="en-GB" sz="105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(2015). Service, Please: Putting on the Ritz</a:t>
            </a:r>
          </a:p>
        </p:txBody>
      </p:sp>
    </p:spTree>
    <p:extLst>
      <p:ext uri="{BB962C8B-B14F-4D97-AF65-F5344CB8AC3E}">
        <p14:creationId xmlns:p14="http://schemas.microsoft.com/office/powerpoint/2010/main" val="2544625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E38ED-73E1-E570-D71E-E85DC8B03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scope of the guest services and facilities</a:t>
            </a:r>
            <a:endParaRPr lang="en-GB" sz="2800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8AFF6-1117-F44D-E965-40F9ECB55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197" y="2145433"/>
            <a:ext cx="4958484" cy="436306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furnishes its opulent accommodations, suites, and residences with fine materials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Strives to anticipate and fulfil the requirements and desires of its guests by providing unmatched service and meticulous attention to detail (Ruki, 2023).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Focusing on areas such as energy and water conservation, environmental sustainability initiatives and community engagement are emphasised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Ritz-Carlton,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building, outdoor, city, night&#10;&#10;Description automatically generated">
            <a:extLst>
              <a:ext uri="{FF2B5EF4-FFF2-40B4-BE49-F238E27FC236}">
                <a16:creationId xmlns:a16="http://schemas.microsoft.com/office/drawing/2014/main" id="{81D75AAB-4F07-575E-1C67-FF3037F5EF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9" r="27845" b="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731564-8FFF-032B-3643-5434D8F1741B}"/>
              </a:ext>
            </a:extLst>
          </p:cNvPr>
          <p:cNvSpPr txBox="1"/>
          <p:nvPr/>
        </p:nvSpPr>
        <p:spPr>
          <a:xfrm>
            <a:off x="6175871" y="6097926"/>
            <a:ext cx="5425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 Hotel London. (2019). The Ritz London | The best 5 Star Luxury Hotel in Mayfair. ‌</a:t>
            </a:r>
          </a:p>
        </p:txBody>
      </p:sp>
    </p:spTree>
    <p:extLst>
      <p:ext uri="{BB962C8B-B14F-4D97-AF65-F5344CB8AC3E}">
        <p14:creationId xmlns:p14="http://schemas.microsoft.com/office/powerpoint/2010/main" val="3030165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8F832-3C15-27F0-61A7-D04CA925B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role of the guest services and facilities</a:t>
            </a:r>
            <a:endParaRPr lang="en-GB" sz="2800" b="1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696AE-C6EB-3750-3291-AE0D4B4FF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80" y="2071316"/>
            <a:ext cx="6849165" cy="437012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offers state-of-the-art business centres with high-speed Internet access, conference rooms, and other services (The Ritz-Carlton, 2019).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Provides an exclusive Club Level experience for visitors desiring additional luxury and individualised service (The Ritz-Carlton, 2019).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Offers Ritz Kids that provide children with engaging activities and experiences.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Incorporate local elements into the design, amenities, and services of the establishment.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Implementing professional and discreet security measures to ensure a safe and comfortable environment.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is dedicated to responsible business practises, such as environmental preservation and community involvement (The Ritz-Carlton,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indoor, room, ceiling, furniture&#10;&#10;Description automatically generated">
            <a:extLst>
              <a:ext uri="{FF2B5EF4-FFF2-40B4-BE49-F238E27FC236}">
                <a16:creationId xmlns:a16="http://schemas.microsoft.com/office/drawing/2014/main" id="{9ADF23F7-7490-1F4B-6059-3E224FBDE7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8" r="18315" b="-1"/>
          <a:stretch/>
        </p:blipFill>
        <p:spPr>
          <a:xfrm>
            <a:off x="7441978" y="2082646"/>
            <a:ext cx="3941064" cy="4096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7A6D74-40E1-310F-8AD6-701EB9C92C6E}"/>
              </a:ext>
            </a:extLst>
          </p:cNvPr>
          <p:cNvSpPr txBox="1"/>
          <p:nvPr/>
        </p:nvSpPr>
        <p:spPr>
          <a:xfrm>
            <a:off x="7833360" y="6256969"/>
            <a:ext cx="40268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Ritz-Carlton. (n.d.). Luxury Hotels &amp; Resorts. </a:t>
            </a:r>
          </a:p>
        </p:txBody>
      </p:sp>
    </p:spTree>
    <p:extLst>
      <p:ext uri="{BB962C8B-B14F-4D97-AF65-F5344CB8AC3E}">
        <p14:creationId xmlns:p14="http://schemas.microsoft.com/office/powerpoint/2010/main" val="3732652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7978" y="0"/>
            <a:ext cx="2484022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04DEC-A5B1-DE77-745D-EA77CDB6B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207" y="132855"/>
            <a:ext cx="6330033" cy="92378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Role and function of guest service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1E52-0B0F-2DFF-9C00-B2C70EE83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540" y="1434296"/>
            <a:ext cx="5795981" cy="50460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Personalization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understanding guests' distinct requirements and expectations (Tesone, 2014).</a:t>
            </a: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Reputation management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positively impact the hotel's reputation (Wood, 2015).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Problem resolution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reduce adverse effects on visitor satisfaction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Brand loyalty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-increased customer brand loyalty (O'Fallon &amp; Rutherford, 2010).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Competitive advantages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acquire a competitive advantage over rival businesses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Swarbrooke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&amp; Horner, 2011).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Employee satisfaction and retention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-a strong emphasis on customer service can have a positive effect on employee morale (People 1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0988" y="2022496"/>
            <a:ext cx="4664547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person, curtain, dressed&#10;&#10;Description automatically generated">
            <a:extLst>
              <a:ext uri="{FF2B5EF4-FFF2-40B4-BE49-F238E27FC236}">
                <a16:creationId xmlns:a16="http://schemas.microsoft.com/office/drawing/2014/main" id="{85905B94-3E06-58C0-C787-C89E77A586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5" r="23605" b="1"/>
          <a:stretch/>
        </p:blipFill>
        <p:spPr>
          <a:xfrm>
            <a:off x="7014313" y="1796423"/>
            <a:ext cx="4357896" cy="3732941"/>
          </a:xfrm>
          <a:prstGeom prst="rect">
            <a:avLst/>
          </a:prstGeom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8543" y="5840356"/>
            <a:ext cx="1029435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EBF129-B33F-662C-6E81-1B4FAE65979A}"/>
              </a:ext>
            </a:extLst>
          </p:cNvPr>
          <p:cNvSpPr txBox="1"/>
          <p:nvPr/>
        </p:nvSpPr>
        <p:spPr>
          <a:xfrm>
            <a:off x="7945218" y="6123876"/>
            <a:ext cx="35255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Ritz Carlton</a:t>
            </a: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(n.d.). Guest Service Agent.‌</a:t>
            </a:r>
          </a:p>
        </p:txBody>
      </p:sp>
    </p:spTree>
    <p:extLst>
      <p:ext uri="{BB962C8B-B14F-4D97-AF65-F5344CB8AC3E}">
        <p14:creationId xmlns:p14="http://schemas.microsoft.com/office/powerpoint/2010/main" val="730046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EF1B2-1DFB-315F-855B-A2E4F6E39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1" y="3752849"/>
            <a:ext cx="3528060" cy="2452687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hospitality and how the expectation is exceeded</a:t>
            </a:r>
            <a:endParaRPr lang="en-GB" sz="2800" b="1" dirty="0"/>
          </a:p>
        </p:txBody>
      </p:sp>
      <p:pic>
        <p:nvPicPr>
          <p:cNvPr id="5" name="Picture 4" descr="A picture containing automaton">
            <a:extLst>
              <a:ext uri="{FF2B5EF4-FFF2-40B4-BE49-F238E27FC236}">
                <a16:creationId xmlns:a16="http://schemas.microsoft.com/office/drawing/2014/main" id="{96CD58D2-38C6-DC2F-A3BC-527140FAB2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39" b="12600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1D52E-0536-61D1-AC65-7876BB865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2481" y="4196080"/>
            <a:ext cx="7071360" cy="2009457"/>
          </a:xfrm>
        </p:spPr>
        <p:txBody>
          <a:bodyPr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 experiences that are memorable for visitors (O’Gorman, 2010).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Meet and transcend visitor expectations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Providing exceptional service and anticipating guests' requirements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of skills and knowledge of employees (O’Gorman, 2010).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Embracing innovation and technology.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68823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7176A-5756-5FEF-12D3-D07E00910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0059C-DD10-453D-7CDA-E3A6D9496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7" y="2031101"/>
            <a:ext cx="5629363" cy="370155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Ritz-Carlton flourishes at providing affluent individuals, business travellers, and families with personalised and exceptional services that result in unforgettable experiences.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To ensure consumer loyalty and long-term success, the brand places an emphasis on personalization, reputation management, problem resolution, and employee happiness.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Ritz-Carlton is committed to environmental preservation, community involvement, and ethical business practises.</a:t>
            </a:r>
          </a:p>
          <a:p>
            <a:pPr>
              <a:lnSpc>
                <a:spcPct val="15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To maintain its status as a prominent luxury hotel brand, the brand continually focuses on hospitality, staff development, and the incorporation of innovative technologies to exceed guest expectations.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 with low confidence">
            <a:extLst>
              <a:ext uri="{FF2B5EF4-FFF2-40B4-BE49-F238E27FC236}">
                <a16:creationId xmlns:a16="http://schemas.microsoft.com/office/drawing/2014/main" id="{DC91381B-2B01-3A5B-F547-2CA04F4E7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1342759"/>
            <a:ext cx="5628018" cy="39396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483B5A-18A3-2EFC-3AD2-89601F0B6D27}"/>
              </a:ext>
            </a:extLst>
          </p:cNvPr>
          <p:cNvSpPr txBox="1"/>
          <p:nvPr/>
        </p:nvSpPr>
        <p:spPr>
          <a:xfrm>
            <a:off x="6744347" y="6036575"/>
            <a:ext cx="4114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Wikipedia Contributors (2019). The Ritz-Carlton Hotel Company‌</a:t>
            </a:r>
          </a:p>
        </p:txBody>
      </p:sp>
    </p:spTree>
    <p:extLst>
      <p:ext uri="{BB962C8B-B14F-4D97-AF65-F5344CB8AC3E}">
        <p14:creationId xmlns:p14="http://schemas.microsoft.com/office/powerpoint/2010/main" val="465813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E3C35-3EB7-811F-7740-2FA16F5DD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39960" cy="752475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7D0FC-A032-1561-779B-911A498AB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1046480"/>
            <a:ext cx="11409680" cy="564896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endParaRPr lang="en-GB" sz="1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(2015) Five Star Service: How to deliver Exceptional Customer Service, Pearson, London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O'Fallon, M.J. and Rutherford, D.G., 2010. Hotel management and operations, 5th Ed, John Wiley &amp; Sons.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O’Gorman, K. (2010) The Origins of Hospitality and Tourism, Goodfellow, Oxford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People 1st (2017) The performance &amp; talent management revolution, PF, Uxbridge. </a:t>
            </a:r>
          </a:p>
          <a:p>
            <a:pPr algn="just">
              <a:lnSpc>
                <a:spcPct val="150000"/>
              </a:lnSpc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Ruki, M. (2023). Front Desk Personnel Qualities and Skills in Applying Upselling Hotel Products: Case Study of the Ritz Carlton Bali.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Multicultural and Multireligious Understanding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10(4), pp.550–558. </a:t>
            </a:r>
            <a:r>
              <a:rPr lang="en-GB" sz="1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://doi.org/10.18415/ijmmu.v10i4.4671.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Swarbrooke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J &amp; Horner S (2011) Consumer Behaviour in Tourism 2nd Ed, Oxford, Butterworth 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V. (2014) Principles of Management for the Hospitality Industry, Butterworth Heineman, Oxford </a:t>
            </a:r>
            <a:endParaRPr lang="en-GB" sz="1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 (2019). Luxury Hotels &amp; Resorts | The Ritz-Carlton. [online] The Ritz-Carlton. Available at: 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https://www.ritzcarlton.com/en/about/history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G.K.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Jerome J. (2014) Check-in check-out: managing hotel operations Ninth edition.; Pearson new international., </a:t>
            </a:r>
            <a:endParaRPr lang="en-GB" sz="14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Wood, R.C., 2015. Hospitality Management: a brief introduction, Sage, London </a:t>
            </a:r>
            <a:endParaRPr lang="en-GB" sz="1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677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1109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Hospitality and Guest Services BMIH4003  </vt:lpstr>
      <vt:lpstr>Contents:</vt:lpstr>
      <vt:lpstr>Introduction</vt:lpstr>
      <vt:lpstr>Main consumers</vt:lpstr>
      <vt:lpstr>The nature of the guest services and facilities </vt:lpstr>
      <vt:lpstr>The scope of the guest services and facilities</vt:lpstr>
      <vt:lpstr>The role of the guest services and facilities</vt:lpstr>
      <vt:lpstr>Role and function of guest service  </vt:lpstr>
      <vt:lpstr>Importance of hospitality and how the expectation is exceeded</vt:lpstr>
      <vt:lpstr> 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 BMIH4003  </dc:title>
  <cp:revision>1</cp:revision>
  <dcterms:created xsi:type="dcterms:W3CDTF">2023-05-03T14:13:12Z</dcterms:created>
  <dcterms:modified xsi:type="dcterms:W3CDTF">2023-05-24T20:16:08Z</dcterms:modified>
</cp:coreProperties>
</file>