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149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4398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017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729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134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944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502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436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846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296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457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5/27/2022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726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39" r:id="rId6"/>
    <p:sldLayoutId id="2147483735" r:id="rId7"/>
    <p:sldLayoutId id="2147483736" r:id="rId8"/>
    <p:sldLayoutId id="2147483737" r:id="rId9"/>
    <p:sldLayoutId id="2147483738" r:id="rId10"/>
    <p:sldLayoutId id="214748374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hyperlink" Target="mailto:reservas@hotelcostaazul.com" TargetMode="Externa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6" name="Right Triangle 95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4D431671-5191-4947-8899-E90505A70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877D2E98-ED65-4121-9DA5-6DBB831D0F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DA94A307-5B5D-4E42-95B3-064D5093AD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8CB3B32C-3BDA-4D41-9802-681B0599FD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35BDBFD6-7C61-4520-8203-BAB1986C15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D4ABA4D7-9904-42C4-B0CD-B1CE2E0D37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BB63F0D6-8747-4126-9359-B730EB21B7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D91CD660-F5B2-49AC-9EFC-CE94B843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A4BEB7EB-8E7F-4A4B-8581-73CE2003F2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B04FB70E-6820-4456-872A-937F52060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E3598DD6-9887-4CF7-BAFE-F96E0324E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AA503E64-565F-465B-A25C-042C5706C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A140EE7B-5CA1-4DCB-8652-6E4D2147B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F85077BE-700D-4C44-AA4D-7CF4E8FD7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Straight Connector 113">
              <a:extLst>
                <a:ext uri="{FF2B5EF4-FFF2-40B4-BE49-F238E27FC236}">
                  <a16:creationId xmlns:a16="http://schemas.microsoft.com/office/drawing/2014/main" id="{FB8B3FEB-D353-443D-A148-39156065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Straight Connector 114">
              <a:extLst>
                <a:ext uri="{FF2B5EF4-FFF2-40B4-BE49-F238E27FC236}">
                  <a16:creationId xmlns:a16="http://schemas.microsoft.com/office/drawing/2014/main" id="{91FF5FBB-3BD8-46EB-BDF9-081B29A444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Straight Connector 115">
              <a:extLst>
                <a:ext uri="{FF2B5EF4-FFF2-40B4-BE49-F238E27FC236}">
                  <a16:creationId xmlns:a16="http://schemas.microsoft.com/office/drawing/2014/main" id="{DC2E11FD-78A4-4F5C-A419-F0237DCAD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Straight Connector 116">
              <a:extLst>
                <a:ext uri="{FF2B5EF4-FFF2-40B4-BE49-F238E27FC236}">
                  <a16:creationId xmlns:a16="http://schemas.microsoft.com/office/drawing/2014/main" id="{9F708EBE-3154-4FF4-8E8F-88A076208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>
              <a:extLst>
                <a:ext uri="{FF2B5EF4-FFF2-40B4-BE49-F238E27FC236}">
                  <a16:creationId xmlns:a16="http://schemas.microsoft.com/office/drawing/2014/main" id="{27A99B5C-EB03-4D56-8DFE-B006D7081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2FCBAFF0-9FB4-4160-B9BE-CCBE1D8B8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326953D7-154A-49A4-B2E1-D94D365EC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836E3E12-5D96-48DB-8320-62942877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7A059482-79BA-4E80-80A2-36FD8408DA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B4EF88B3-C210-433D-B20D-FE41B4D5F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53665D3E-61E7-4EDF-A208-56449D765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874CF3B0-C9C3-4683-94A3-DC0AE1E745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7BE90EF9-6DF5-47F4-A069-9F613C8142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F844EBDE-5A9F-4E9F-8A55-57FB9E979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6491FC45-82C4-40CD-8D0C-0A2F86E8A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71AD0FE3-6144-4171-943E-0E65D08E8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A7BA4499-5E6A-4998-A0F4-614E65552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AFE7A6F-A7F0-4406-809F-E23FCB20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3" name="Right Triangle 132">
            <a:extLst>
              <a:ext uri="{FF2B5EF4-FFF2-40B4-BE49-F238E27FC236}">
                <a16:creationId xmlns:a16="http://schemas.microsoft.com/office/drawing/2014/main" id="{BEAC0A80-07D3-49CB-87C3-BC34F219D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6297339" y="-29262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69373" y="614191"/>
            <a:ext cx="4927425" cy="1938525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400" b="1"/>
          </a:p>
          <a:p>
            <a:r>
              <a:rPr lang="en-US" sz="4400" i="1" dirty="0">
                <a:latin typeface="Baguet Script"/>
                <a:ea typeface="Cambria"/>
              </a:rPr>
              <a:t>Hotel Costa Azul</a:t>
            </a:r>
            <a:endParaRPr lang="en-US" sz="4400" i="1">
              <a:latin typeface="Baguet Script"/>
              <a:ea typeface="Cambria"/>
            </a:endParaRPr>
          </a:p>
          <a:p>
            <a:endParaRPr lang="en-US" sz="4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0333" y="2875956"/>
            <a:ext cx="4927425" cy="324593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000" b="1" dirty="0"/>
              <a:t>Urszula Anna Joniak</a:t>
            </a:r>
          </a:p>
          <a:p>
            <a:pPr>
              <a:lnSpc>
                <a:spcPct val="100000"/>
              </a:lnSpc>
            </a:pPr>
            <a:r>
              <a:rPr lang="en-US" sz="2000" b="1" dirty="0"/>
              <a:t>Jefe de </a:t>
            </a:r>
            <a:r>
              <a:rPr lang="en-US" sz="2000" b="1" dirty="0" err="1"/>
              <a:t>reservas</a:t>
            </a:r>
            <a:endParaRPr lang="en-US" sz="2000" b="1" dirty="0"/>
          </a:p>
          <a:p>
            <a:pPr marL="57150">
              <a:lnSpc>
                <a:spcPct val="100000"/>
              </a:lnSpc>
            </a:pPr>
            <a:endParaRPr lang="en-US" sz="2000" b="1" dirty="0"/>
          </a:p>
          <a:p>
            <a:pPr marL="57150">
              <a:lnSpc>
                <a:spcPct val="100000"/>
              </a:lnSpc>
            </a:pPr>
            <a:endParaRPr lang="en-US" sz="1500"/>
          </a:p>
          <a:p>
            <a:pPr marL="57150">
              <a:lnSpc>
                <a:spcPct val="100000"/>
              </a:lnSpc>
            </a:pPr>
            <a:endParaRPr lang="en-US" sz="1500"/>
          </a:p>
          <a:p>
            <a:pPr marL="57150">
              <a:lnSpc>
                <a:spcPct val="100000"/>
              </a:lnSpc>
            </a:pPr>
            <a:r>
              <a:rPr lang="en-US" sz="1500"/>
              <a:t>C</a:t>
            </a:r>
            <a:r>
              <a:rPr lang="pl-PL" sz="1500"/>
              <a:t>/ </a:t>
            </a:r>
            <a:r>
              <a:rPr lang="en-US" sz="1500"/>
              <a:t>Canonigo </a:t>
            </a:r>
            <a:r>
              <a:rPr lang="en-US" sz="1500" dirty="0"/>
              <a:t>Manuel </a:t>
            </a:r>
            <a:r>
              <a:rPr lang="en-US" sz="1500" dirty="0" err="1"/>
              <a:t>Penalva</a:t>
            </a:r>
            <a:r>
              <a:rPr lang="en-US" sz="1500" dirty="0"/>
              <a:t> num. 12</a:t>
            </a:r>
          </a:p>
          <a:p>
            <a:pPr marL="57150">
              <a:lnSpc>
                <a:spcPct val="100000"/>
              </a:lnSpc>
            </a:pPr>
            <a:r>
              <a:rPr lang="en-US" sz="1500" dirty="0"/>
              <a:t>C.P. 03002 Alicante</a:t>
            </a:r>
          </a:p>
          <a:p>
            <a:pPr marL="57150">
              <a:lnSpc>
                <a:spcPct val="100000"/>
              </a:lnSpc>
            </a:pPr>
            <a:r>
              <a:rPr lang="en-US" sz="1500" dirty="0"/>
              <a:t>Tel: +34 965417002</a:t>
            </a:r>
          </a:p>
          <a:p>
            <a:pPr marL="57150">
              <a:lnSpc>
                <a:spcPct val="100000"/>
              </a:lnSpc>
            </a:pPr>
            <a:r>
              <a:rPr lang="en-US" sz="1500" dirty="0">
                <a:hlinkClick r:id="rId2"/>
              </a:rPr>
              <a:t>reservas@hotelcostaazul.com</a:t>
            </a:r>
            <a:endParaRPr lang="en-US" sz="1500" dirty="0"/>
          </a:p>
          <a:p>
            <a:pPr indent="-228600">
              <a:lnSpc>
                <a:spcPct val="100000"/>
              </a:lnSpc>
              <a:buFont typeface="Wingdings" panose="05000000000000000000" pitchFamily="2" charset="2"/>
              <a:buChar char="§"/>
            </a:pPr>
            <a:endParaRPr lang="en-US" sz="1500"/>
          </a:p>
        </p:txBody>
      </p:sp>
      <p:pic>
        <p:nvPicPr>
          <p:cNvPr id="4" name="Picture 4" descr="A picture containing building, water, outdoor, sky&#10;&#10;Description automatically generated">
            <a:extLst>
              <a:ext uri="{FF2B5EF4-FFF2-40B4-BE49-F238E27FC236}">
                <a16:creationId xmlns:a16="http://schemas.microsoft.com/office/drawing/2014/main" id="{6FE9B15A-C2C3-D048-8C7E-21F52B3E40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731" r="18301" b="-1"/>
          <a:stretch/>
        </p:blipFill>
        <p:spPr>
          <a:xfrm>
            <a:off x="1" y="10"/>
            <a:ext cx="5854890" cy="6857990"/>
          </a:xfrm>
          <a:custGeom>
            <a:avLst/>
            <a:gdLst/>
            <a:ahLst/>
            <a:cxnLst/>
            <a:rect l="l" t="t" r="r" b="b"/>
            <a:pathLst>
              <a:path w="6036633" h="6858000">
                <a:moveTo>
                  <a:pt x="0" y="0"/>
                </a:moveTo>
                <a:lnTo>
                  <a:pt x="5782584" y="0"/>
                </a:lnTo>
                <a:lnTo>
                  <a:pt x="5847735" y="280891"/>
                </a:lnTo>
                <a:cubicBezTo>
                  <a:pt x="6512611" y="3337011"/>
                  <a:pt x="5215360" y="3533975"/>
                  <a:pt x="5130974" y="6590095"/>
                </a:cubicBezTo>
                <a:lnTo>
                  <a:pt x="512734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osineVTI">
  <a:themeElements>
    <a:clrScheme name="Custom 133">
      <a:dk1>
        <a:sysClr val="windowText" lastClr="000000"/>
      </a:dk1>
      <a:lt1>
        <a:sysClr val="window" lastClr="FFFFFF"/>
      </a:lt1>
      <a:dk2>
        <a:srgbClr val="2A2735"/>
      </a:dk2>
      <a:lt2>
        <a:srgbClr val="EEEEEE"/>
      </a:lt2>
      <a:accent1>
        <a:srgbClr val="1EBE9B"/>
      </a:accent1>
      <a:accent2>
        <a:srgbClr val="8F99BB"/>
      </a:accent2>
      <a:accent3>
        <a:srgbClr val="FD8686"/>
      </a:accent3>
      <a:accent4>
        <a:srgbClr val="A3A3C1"/>
      </a:accent4>
      <a:accent5>
        <a:srgbClr val="7162FE"/>
      </a:accent5>
      <a:accent6>
        <a:srgbClr val="E76445"/>
      </a:accent6>
      <a:hlink>
        <a:srgbClr val="EF08F7"/>
      </a:hlink>
      <a:folHlink>
        <a:srgbClr val="8477FE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Panoramiczny</PresentationFormat>
  <Paragraphs>0</Paragraphs>
  <Slides>1</Slides>
  <Notes>0</Notes>
  <HiddenSlides>0</HiddenSlides>
  <MMClips>0</MMClips>
  <ScaleCrop>false</ScaleCrop>
  <HeadingPairs>
    <vt:vector size="4" baseType="variant">
      <vt:variant>
        <vt:lpstr>Motyw</vt:lpstr>
      </vt:variant>
      <vt:variant>
        <vt:i4>1</vt:i4>
      </vt:variant>
      <vt:variant>
        <vt:lpstr>Tytuły slajdów</vt:lpstr>
      </vt:variant>
      <vt:variant>
        <vt:i4>1</vt:i4>
      </vt:variant>
    </vt:vector>
  </HeadingPairs>
  <TitlesOfParts>
    <vt:vector size="2" baseType="lpstr">
      <vt:lpstr>CosineVTI</vt:lpstr>
      <vt:lpstr> Hotel Costa Azul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Urzula Joniak</cp:lastModifiedBy>
  <cp:revision>46</cp:revision>
  <dcterms:created xsi:type="dcterms:W3CDTF">2022-05-23T21:45:20Z</dcterms:created>
  <dcterms:modified xsi:type="dcterms:W3CDTF">2022-05-27T01:27:03Z</dcterms:modified>
</cp:coreProperties>
</file>