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6" r:id="rId2"/>
    <p:sldId id="257" r:id="rId3"/>
    <p:sldId id="259" r:id="rId4"/>
    <p:sldId id="262" r:id="rId5"/>
    <p:sldId id="260" r:id="rId6"/>
    <p:sldId id="263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DD2FC"/>
    <a:srgbClr val="8DE1FC"/>
    <a:srgbClr val="ECFC8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406D4A2-258E-5CD0-5DEE-9838AF4738D6}" v="32" dt="2025-08-20T15:09:16.013"/>
    <p1510:client id="{9450266C-A44F-9B0A-F502-9783F578AB9B}" v="2330" dt="2025-08-20T17:53:51.02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manda Williams (2437239)" userId="S::2437239@student.uwtsd.ac.uk::aaf61f11-d469-4489-b27d-428becc6329e" providerId="AD" clId="Web-{03336590-8354-818F-4F8A-10C8DC2C75A2}"/>
    <pc:docChg chg="addSld modSld">
      <pc:chgData name="Amanda Williams (2437239)" userId="S::2437239@student.uwtsd.ac.uk::aaf61f11-d469-4489-b27d-428becc6329e" providerId="AD" clId="Web-{03336590-8354-818F-4F8A-10C8DC2C75A2}" dt="2025-06-22T16:39:19.497" v="402" actId="14100"/>
      <pc:docMkLst>
        <pc:docMk/>
      </pc:docMkLst>
      <pc:sldChg chg="addSp delSp modSp mod setBg modClrScheme setClrOvrMap delDesignElem chgLayout">
        <pc:chgData name="Amanda Williams (2437239)" userId="S::2437239@student.uwtsd.ac.uk::aaf61f11-d469-4489-b27d-428becc6329e" providerId="AD" clId="Web-{03336590-8354-818F-4F8A-10C8DC2C75A2}" dt="2025-06-22T16:22:30.512" v="284" actId="20577"/>
        <pc:sldMkLst>
          <pc:docMk/>
          <pc:sldMk cId="109857222" sldId="256"/>
        </pc:sldMkLst>
      </pc:sldChg>
      <pc:sldChg chg="addSp delSp modSp mod setBg modClrScheme delDesignElem chgLayout">
        <pc:chgData name="Amanda Williams (2437239)" userId="S::2437239@student.uwtsd.ac.uk::aaf61f11-d469-4489-b27d-428becc6329e" providerId="AD" clId="Web-{03336590-8354-818F-4F8A-10C8DC2C75A2}" dt="2025-06-22T16:06:03.324" v="261" actId="14100"/>
        <pc:sldMkLst>
          <pc:docMk/>
          <pc:sldMk cId="161120897" sldId="257"/>
        </pc:sldMkLst>
      </pc:sldChg>
      <pc:sldChg chg="delSp modSp mod modShow">
        <pc:chgData name="Amanda Williams (2437239)" userId="S::2437239@student.uwtsd.ac.uk::aaf61f11-d469-4489-b27d-428becc6329e" providerId="AD" clId="Web-{03336590-8354-818F-4F8A-10C8DC2C75A2}" dt="2025-06-22T15:35:00.082" v="205" actId="20577"/>
        <pc:sldMkLst>
          <pc:docMk/>
          <pc:sldMk cId="3776807451" sldId="258"/>
        </pc:sldMkLst>
      </pc:sldChg>
      <pc:sldChg chg="addSp delSp modSp new mod setBg">
        <pc:chgData name="Amanda Williams (2437239)" userId="S::2437239@student.uwtsd.ac.uk::aaf61f11-d469-4489-b27d-428becc6329e" providerId="AD" clId="Web-{03336590-8354-818F-4F8A-10C8DC2C75A2}" dt="2025-06-22T16:39:19.497" v="402" actId="14100"/>
        <pc:sldMkLst>
          <pc:docMk/>
          <pc:sldMk cId="4041729179" sldId="259"/>
        </pc:sldMkLst>
      </pc:sldChg>
    </pc:docChg>
  </pc:docChgLst>
  <pc:docChgLst>
    <pc:chgData name="Amanda Williams (2437239)" userId="S::2437239@student.uwtsd.ac.uk::aaf61f11-d469-4489-b27d-428becc6329e" providerId="AD" clId="Web-{5195AD57-E485-D8F2-5693-1E1F98646FAA}"/>
    <pc:docChg chg="addSld modSld">
      <pc:chgData name="Amanda Williams (2437239)" userId="S::2437239@student.uwtsd.ac.uk::aaf61f11-d469-4489-b27d-428becc6329e" providerId="AD" clId="Web-{5195AD57-E485-D8F2-5693-1E1F98646FAA}" dt="2025-06-22T16:54:49.345" v="105" actId="14100"/>
      <pc:docMkLst>
        <pc:docMk/>
      </pc:docMkLst>
      <pc:sldChg chg="modSp">
        <pc:chgData name="Amanda Williams (2437239)" userId="S::2437239@student.uwtsd.ac.uk::aaf61f11-d469-4489-b27d-428becc6329e" providerId="AD" clId="Web-{5195AD57-E485-D8F2-5693-1E1F98646FAA}" dt="2025-06-22T16:47:59.757" v="17" actId="20577"/>
        <pc:sldMkLst>
          <pc:docMk/>
          <pc:sldMk cId="109857222" sldId="256"/>
        </pc:sldMkLst>
      </pc:sldChg>
      <pc:sldChg chg="modSp">
        <pc:chgData name="Amanda Williams (2437239)" userId="S::2437239@student.uwtsd.ac.uk::aaf61f11-d469-4489-b27d-428becc6329e" providerId="AD" clId="Web-{5195AD57-E485-D8F2-5693-1E1F98646FAA}" dt="2025-06-22T16:52:50.133" v="94" actId="20577"/>
        <pc:sldMkLst>
          <pc:docMk/>
          <pc:sldMk cId="161120897" sldId="257"/>
        </pc:sldMkLst>
      </pc:sldChg>
      <pc:sldChg chg="modSp">
        <pc:chgData name="Amanda Williams (2437239)" userId="S::2437239@student.uwtsd.ac.uk::aaf61f11-d469-4489-b27d-428becc6329e" providerId="AD" clId="Web-{5195AD57-E485-D8F2-5693-1E1F98646FAA}" dt="2025-06-22T16:43:50.122" v="3" actId="14100"/>
        <pc:sldMkLst>
          <pc:docMk/>
          <pc:sldMk cId="4041729179" sldId="259"/>
        </pc:sldMkLst>
      </pc:sldChg>
      <pc:sldChg chg="modSp new">
        <pc:chgData name="Amanda Williams (2437239)" userId="S::2437239@student.uwtsd.ac.uk::aaf61f11-d469-4489-b27d-428becc6329e" providerId="AD" clId="Web-{5195AD57-E485-D8F2-5693-1E1F98646FAA}" dt="2025-06-22T16:45:51.221" v="6" actId="14100"/>
        <pc:sldMkLst>
          <pc:docMk/>
          <pc:sldMk cId="4033689552" sldId="260"/>
        </pc:sldMkLst>
      </pc:sldChg>
      <pc:sldChg chg="addSp delSp modSp new">
        <pc:chgData name="Amanda Williams (2437239)" userId="S::2437239@student.uwtsd.ac.uk::aaf61f11-d469-4489-b27d-428becc6329e" providerId="AD" clId="Web-{5195AD57-E485-D8F2-5693-1E1F98646FAA}" dt="2025-06-22T16:54:49.345" v="105" actId="14100"/>
        <pc:sldMkLst>
          <pc:docMk/>
          <pc:sldMk cId="1010106366" sldId="261"/>
        </pc:sldMkLst>
      </pc:sldChg>
    </pc:docChg>
  </pc:docChgLst>
  <pc:docChgLst>
    <pc:chgData name="Amanda Williams (2437239)" userId="S::2437239@student.uwtsd.ac.uk::aaf61f11-d469-4489-b27d-428becc6329e" providerId="AD" clId="Web-{90AF3F6A-1EF7-46EC-7A1A-016E9151C3D4}"/>
    <pc:docChg chg="modSld addMainMaster delMainMaster">
      <pc:chgData name="Amanda Williams (2437239)" userId="S::2437239@student.uwtsd.ac.uk::aaf61f11-d469-4489-b27d-428becc6329e" providerId="AD" clId="Web-{90AF3F6A-1EF7-46EC-7A1A-016E9151C3D4}" dt="2025-06-23T16:46:44.560" v="256" actId="20577"/>
      <pc:docMkLst>
        <pc:docMk/>
      </pc:docMkLst>
      <pc:sldChg chg="modSp mod modClrScheme chgLayout">
        <pc:chgData name="Amanda Williams (2437239)" userId="S::2437239@student.uwtsd.ac.uk::aaf61f11-d469-4489-b27d-428becc6329e" providerId="AD" clId="Web-{90AF3F6A-1EF7-46EC-7A1A-016E9151C3D4}" dt="2025-06-23T16:11:39.177" v="154" actId="14100"/>
        <pc:sldMkLst>
          <pc:docMk/>
          <pc:sldMk cId="109857222" sldId="256"/>
        </pc:sldMkLst>
      </pc:sldChg>
      <pc:sldChg chg="addSp delSp modSp mod setBg modClrScheme chgLayout">
        <pc:chgData name="Amanda Williams (2437239)" userId="S::2437239@student.uwtsd.ac.uk::aaf61f11-d469-4489-b27d-428becc6329e" providerId="AD" clId="Web-{90AF3F6A-1EF7-46EC-7A1A-016E9151C3D4}" dt="2025-06-23T16:16:40.232" v="164"/>
        <pc:sldMkLst>
          <pc:docMk/>
          <pc:sldMk cId="161120897" sldId="257"/>
        </pc:sldMkLst>
      </pc:sldChg>
      <pc:sldChg chg="delSp modSp mod modClrScheme delDesignElem chgLayout">
        <pc:chgData name="Amanda Williams (2437239)" userId="S::2437239@student.uwtsd.ac.uk::aaf61f11-d469-4489-b27d-428becc6329e" providerId="AD" clId="Web-{90AF3F6A-1EF7-46EC-7A1A-016E9151C3D4}" dt="2025-06-23T16:11:19.473" v="153"/>
        <pc:sldMkLst>
          <pc:docMk/>
          <pc:sldMk cId="3776807451" sldId="258"/>
        </pc:sldMkLst>
      </pc:sldChg>
      <pc:sldChg chg="delSp modSp mod modTransition setBg modClrScheme delDesignElem chgLayout">
        <pc:chgData name="Amanda Williams (2437239)" userId="S::2437239@student.uwtsd.ac.uk::aaf61f11-d469-4489-b27d-428becc6329e" providerId="AD" clId="Web-{90AF3F6A-1EF7-46EC-7A1A-016E9151C3D4}" dt="2025-06-23T16:46:44.560" v="256" actId="20577"/>
        <pc:sldMkLst>
          <pc:docMk/>
          <pc:sldMk cId="4041729179" sldId="259"/>
        </pc:sldMkLst>
      </pc:sldChg>
      <pc:sldChg chg="addSp delSp modSp mod setBg modClrScheme chgLayout">
        <pc:chgData name="Amanda Williams (2437239)" userId="S::2437239@student.uwtsd.ac.uk::aaf61f11-d469-4489-b27d-428becc6329e" providerId="AD" clId="Web-{90AF3F6A-1EF7-46EC-7A1A-016E9151C3D4}" dt="2025-06-23T16:43:28.367" v="201" actId="20577"/>
        <pc:sldMkLst>
          <pc:docMk/>
          <pc:sldMk cId="4033689552" sldId="260"/>
        </pc:sldMkLst>
      </pc:sldChg>
      <pc:sldChg chg="mod modClrScheme chgLayout">
        <pc:chgData name="Amanda Williams (2437239)" userId="S::2437239@student.uwtsd.ac.uk::aaf61f11-d469-4489-b27d-428becc6329e" providerId="AD" clId="Web-{90AF3F6A-1EF7-46EC-7A1A-016E9151C3D4}" dt="2025-06-23T16:11:19.473" v="153"/>
        <pc:sldMkLst>
          <pc:docMk/>
          <pc:sldMk cId="1010106366" sldId="261"/>
        </pc:sldMkLst>
      </pc:sldChg>
      <pc:sldMasterChg chg="del delSldLayout">
        <pc:chgData name="Amanda Williams (2437239)" userId="S::2437239@student.uwtsd.ac.uk::aaf61f11-d469-4489-b27d-428becc6329e" providerId="AD" clId="Web-{90AF3F6A-1EF7-46EC-7A1A-016E9151C3D4}" dt="2025-06-23T15:32:24.766" v="74"/>
        <pc:sldMasterMkLst>
          <pc:docMk/>
          <pc:sldMasterMk cId="2868330154" sldId="2147483707"/>
        </pc:sldMasterMkLst>
        <pc:sldLayoutChg chg="del">
          <pc:chgData name="Amanda Williams (2437239)" userId="S::2437239@student.uwtsd.ac.uk::aaf61f11-d469-4489-b27d-428becc6329e" providerId="AD" clId="Web-{90AF3F6A-1EF7-46EC-7A1A-016E9151C3D4}" dt="2025-06-23T15:32:24.766" v="74"/>
          <pc:sldLayoutMkLst>
            <pc:docMk/>
            <pc:sldMasterMk cId="2868330154" sldId="2147483707"/>
            <pc:sldLayoutMk cId="1820364378" sldId="2147483696"/>
          </pc:sldLayoutMkLst>
        </pc:sldLayoutChg>
        <pc:sldLayoutChg chg="del">
          <pc:chgData name="Amanda Williams (2437239)" userId="S::2437239@student.uwtsd.ac.uk::aaf61f11-d469-4489-b27d-428becc6329e" providerId="AD" clId="Web-{90AF3F6A-1EF7-46EC-7A1A-016E9151C3D4}" dt="2025-06-23T15:32:24.766" v="74"/>
          <pc:sldLayoutMkLst>
            <pc:docMk/>
            <pc:sldMasterMk cId="2868330154" sldId="2147483707"/>
            <pc:sldLayoutMk cId="4032003758" sldId="2147483697"/>
          </pc:sldLayoutMkLst>
        </pc:sldLayoutChg>
        <pc:sldLayoutChg chg="del">
          <pc:chgData name="Amanda Williams (2437239)" userId="S::2437239@student.uwtsd.ac.uk::aaf61f11-d469-4489-b27d-428becc6329e" providerId="AD" clId="Web-{90AF3F6A-1EF7-46EC-7A1A-016E9151C3D4}" dt="2025-06-23T15:32:24.766" v="74"/>
          <pc:sldLayoutMkLst>
            <pc:docMk/>
            <pc:sldMasterMk cId="2868330154" sldId="2147483707"/>
            <pc:sldLayoutMk cId="1911433276" sldId="2147483698"/>
          </pc:sldLayoutMkLst>
        </pc:sldLayoutChg>
        <pc:sldLayoutChg chg="del">
          <pc:chgData name="Amanda Williams (2437239)" userId="S::2437239@student.uwtsd.ac.uk::aaf61f11-d469-4489-b27d-428becc6329e" providerId="AD" clId="Web-{90AF3F6A-1EF7-46EC-7A1A-016E9151C3D4}" dt="2025-06-23T15:32:24.766" v="74"/>
          <pc:sldLayoutMkLst>
            <pc:docMk/>
            <pc:sldMasterMk cId="2868330154" sldId="2147483707"/>
            <pc:sldLayoutMk cId="589392435" sldId="2147483699"/>
          </pc:sldLayoutMkLst>
        </pc:sldLayoutChg>
        <pc:sldLayoutChg chg="del">
          <pc:chgData name="Amanda Williams (2437239)" userId="S::2437239@student.uwtsd.ac.uk::aaf61f11-d469-4489-b27d-428becc6329e" providerId="AD" clId="Web-{90AF3F6A-1EF7-46EC-7A1A-016E9151C3D4}" dt="2025-06-23T15:32:24.766" v="74"/>
          <pc:sldLayoutMkLst>
            <pc:docMk/>
            <pc:sldMasterMk cId="2868330154" sldId="2147483707"/>
            <pc:sldLayoutMk cId="2740219827" sldId="2147483700"/>
          </pc:sldLayoutMkLst>
        </pc:sldLayoutChg>
        <pc:sldLayoutChg chg="del">
          <pc:chgData name="Amanda Williams (2437239)" userId="S::2437239@student.uwtsd.ac.uk::aaf61f11-d469-4489-b27d-428becc6329e" providerId="AD" clId="Web-{90AF3F6A-1EF7-46EC-7A1A-016E9151C3D4}" dt="2025-06-23T15:32:24.766" v="74"/>
          <pc:sldLayoutMkLst>
            <pc:docMk/>
            <pc:sldMasterMk cId="2868330154" sldId="2147483707"/>
            <pc:sldLayoutMk cId="2803908103" sldId="2147483701"/>
          </pc:sldLayoutMkLst>
        </pc:sldLayoutChg>
        <pc:sldLayoutChg chg="del">
          <pc:chgData name="Amanda Williams (2437239)" userId="S::2437239@student.uwtsd.ac.uk::aaf61f11-d469-4489-b27d-428becc6329e" providerId="AD" clId="Web-{90AF3F6A-1EF7-46EC-7A1A-016E9151C3D4}" dt="2025-06-23T15:32:24.766" v="74"/>
          <pc:sldLayoutMkLst>
            <pc:docMk/>
            <pc:sldMasterMk cId="2868330154" sldId="2147483707"/>
            <pc:sldLayoutMk cId="609294328" sldId="2147483702"/>
          </pc:sldLayoutMkLst>
        </pc:sldLayoutChg>
        <pc:sldLayoutChg chg="del">
          <pc:chgData name="Amanda Williams (2437239)" userId="S::2437239@student.uwtsd.ac.uk::aaf61f11-d469-4489-b27d-428becc6329e" providerId="AD" clId="Web-{90AF3F6A-1EF7-46EC-7A1A-016E9151C3D4}" dt="2025-06-23T15:32:24.766" v="74"/>
          <pc:sldLayoutMkLst>
            <pc:docMk/>
            <pc:sldMasterMk cId="2868330154" sldId="2147483707"/>
            <pc:sldLayoutMk cId="3670191571" sldId="2147483703"/>
          </pc:sldLayoutMkLst>
        </pc:sldLayoutChg>
        <pc:sldLayoutChg chg="del">
          <pc:chgData name="Amanda Williams (2437239)" userId="S::2437239@student.uwtsd.ac.uk::aaf61f11-d469-4489-b27d-428becc6329e" providerId="AD" clId="Web-{90AF3F6A-1EF7-46EC-7A1A-016E9151C3D4}" dt="2025-06-23T15:32:24.766" v="74"/>
          <pc:sldLayoutMkLst>
            <pc:docMk/>
            <pc:sldMasterMk cId="2868330154" sldId="2147483707"/>
            <pc:sldLayoutMk cId="418811806" sldId="2147483704"/>
          </pc:sldLayoutMkLst>
        </pc:sldLayoutChg>
        <pc:sldLayoutChg chg="del">
          <pc:chgData name="Amanda Williams (2437239)" userId="S::2437239@student.uwtsd.ac.uk::aaf61f11-d469-4489-b27d-428becc6329e" providerId="AD" clId="Web-{90AF3F6A-1EF7-46EC-7A1A-016E9151C3D4}" dt="2025-06-23T15:32:24.766" v="74"/>
          <pc:sldLayoutMkLst>
            <pc:docMk/>
            <pc:sldMasterMk cId="2868330154" sldId="2147483707"/>
            <pc:sldLayoutMk cId="72924644" sldId="2147483705"/>
          </pc:sldLayoutMkLst>
        </pc:sldLayoutChg>
        <pc:sldLayoutChg chg="del">
          <pc:chgData name="Amanda Williams (2437239)" userId="S::2437239@student.uwtsd.ac.uk::aaf61f11-d469-4489-b27d-428becc6329e" providerId="AD" clId="Web-{90AF3F6A-1EF7-46EC-7A1A-016E9151C3D4}" dt="2025-06-23T15:32:24.766" v="74"/>
          <pc:sldLayoutMkLst>
            <pc:docMk/>
            <pc:sldMasterMk cId="2868330154" sldId="2147483707"/>
            <pc:sldLayoutMk cId="3341898352" sldId="2147483706"/>
          </pc:sldLayoutMkLst>
        </pc:sldLayoutChg>
      </pc:sldMasterChg>
      <pc:sldMasterChg chg="add del addSldLayout delSldLayout modSldLayout">
        <pc:chgData name="Amanda Williams (2437239)" userId="S::2437239@student.uwtsd.ac.uk::aaf61f11-d469-4489-b27d-428becc6329e" providerId="AD" clId="Web-{90AF3F6A-1EF7-46EC-7A1A-016E9151C3D4}" dt="2025-06-23T16:10:33.566" v="151"/>
        <pc:sldMasterMkLst>
          <pc:docMk/>
          <pc:sldMasterMk cId="2452384057" sldId="2147483708"/>
        </pc:sldMasterMkLst>
        <pc:sldLayoutChg chg="add del mod replId">
          <pc:chgData name="Amanda Williams (2437239)" userId="S::2437239@student.uwtsd.ac.uk::aaf61f11-d469-4489-b27d-428becc6329e" providerId="AD" clId="Web-{90AF3F6A-1EF7-46EC-7A1A-016E9151C3D4}" dt="2025-06-23T16:10:33.566" v="151"/>
          <pc:sldLayoutMkLst>
            <pc:docMk/>
            <pc:sldMasterMk cId="2452384057" sldId="2147483708"/>
            <pc:sldLayoutMk cId="1188602185" sldId="2147483709"/>
          </pc:sldLayoutMkLst>
        </pc:sldLayoutChg>
        <pc:sldLayoutChg chg="add del mod replId">
          <pc:chgData name="Amanda Williams (2437239)" userId="S::2437239@student.uwtsd.ac.uk::aaf61f11-d469-4489-b27d-428becc6329e" providerId="AD" clId="Web-{90AF3F6A-1EF7-46EC-7A1A-016E9151C3D4}" dt="2025-06-23T16:10:33.566" v="151"/>
          <pc:sldLayoutMkLst>
            <pc:docMk/>
            <pc:sldMasterMk cId="2452384057" sldId="2147483708"/>
            <pc:sldLayoutMk cId="1781580629" sldId="2147483710"/>
          </pc:sldLayoutMkLst>
        </pc:sldLayoutChg>
        <pc:sldLayoutChg chg="add del mod replId">
          <pc:chgData name="Amanda Williams (2437239)" userId="S::2437239@student.uwtsd.ac.uk::aaf61f11-d469-4489-b27d-428becc6329e" providerId="AD" clId="Web-{90AF3F6A-1EF7-46EC-7A1A-016E9151C3D4}" dt="2025-06-23T16:10:33.566" v="151"/>
          <pc:sldLayoutMkLst>
            <pc:docMk/>
            <pc:sldMasterMk cId="2452384057" sldId="2147483708"/>
            <pc:sldLayoutMk cId="4112439885" sldId="2147483711"/>
          </pc:sldLayoutMkLst>
        </pc:sldLayoutChg>
        <pc:sldLayoutChg chg="add del mod replId">
          <pc:chgData name="Amanda Williams (2437239)" userId="S::2437239@student.uwtsd.ac.uk::aaf61f11-d469-4489-b27d-428becc6329e" providerId="AD" clId="Web-{90AF3F6A-1EF7-46EC-7A1A-016E9151C3D4}" dt="2025-06-23T16:10:33.566" v="151"/>
          <pc:sldLayoutMkLst>
            <pc:docMk/>
            <pc:sldMasterMk cId="2452384057" sldId="2147483708"/>
            <pc:sldLayoutMk cId="900263434" sldId="2147483712"/>
          </pc:sldLayoutMkLst>
        </pc:sldLayoutChg>
        <pc:sldLayoutChg chg="add del mod replId">
          <pc:chgData name="Amanda Williams (2437239)" userId="S::2437239@student.uwtsd.ac.uk::aaf61f11-d469-4489-b27d-428becc6329e" providerId="AD" clId="Web-{90AF3F6A-1EF7-46EC-7A1A-016E9151C3D4}" dt="2025-06-23T16:10:33.566" v="151"/>
          <pc:sldLayoutMkLst>
            <pc:docMk/>
            <pc:sldMasterMk cId="2452384057" sldId="2147483708"/>
            <pc:sldLayoutMk cId="1772733722" sldId="2147483713"/>
          </pc:sldLayoutMkLst>
        </pc:sldLayoutChg>
        <pc:sldLayoutChg chg="add del mod replId">
          <pc:chgData name="Amanda Williams (2437239)" userId="S::2437239@student.uwtsd.ac.uk::aaf61f11-d469-4489-b27d-428becc6329e" providerId="AD" clId="Web-{90AF3F6A-1EF7-46EC-7A1A-016E9151C3D4}" dt="2025-06-23T16:10:33.566" v="151"/>
          <pc:sldLayoutMkLst>
            <pc:docMk/>
            <pc:sldMasterMk cId="2452384057" sldId="2147483708"/>
            <pc:sldLayoutMk cId="779113784" sldId="2147483714"/>
          </pc:sldLayoutMkLst>
        </pc:sldLayoutChg>
        <pc:sldLayoutChg chg="add del mod replId">
          <pc:chgData name="Amanda Williams (2437239)" userId="S::2437239@student.uwtsd.ac.uk::aaf61f11-d469-4489-b27d-428becc6329e" providerId="AD" clId="Web-{90AF3F6A-1EF7-46EC-7A1A-016E9151C3D4}" dt="2025-06-23T16:10:33.566" v="151"/>
          <pc:sldLayoutMkLst>
            <pc:docMk/>
            <pc:sldMasterMk cId="2452384057" sldId="2147483708"/>
            <pc:sldLayoutMk cId="4291544426" sldId="2147483715"/>
          </pc:sldLayoutMkLst>
        </pc:sldLayoutChg>
        <pc:sldLayoutChg chg="add del mod replId">
          <pc:chgData name="Amanda Williams (2437239)" userId="S::2437239@student.uwtsd.ac.uk::aaf61f11-d469-4489-b27d-428becc6329e" providerId="AD" clId="Web-{90AF3F6A-1EF7-46EC-7A1A-016E9151C3D4}" dt="2025-06-23T16:10:33.566" v="151"/>
          <pc:sldLayoutMkLst>
            <pc:docMk/>
            <pc:sldMasterMk cId="2452384057" sldId="2147483708"/>
            <pc:sldLayoutMk cId="2131890804" sldId="2147483716"/>
          </pc:sldLayoutMkLst>
        </pc:sldLayoutChg>
        <pc:sldLayoutChg chg="add del mod replId">
          <pc:chgData name="Amanda Williams (2437239)" userId="S::2437239@student.uwtsd.ac.uk::aaf61f11-d469-4489-b27d-428becc6329e" providerId="AD" clId="Web-{90AF3F6A-1EF7-46EC-7A1A-016E9151C3D4}" dt="2025-06-23T16:10:33.566" v="151"/>
          <pc:sldLayoutMkLst>
            <pc:docMk/>
            <pc:sldMasterMk cId="2452384057" sldId="2147483708"/>
            <pc:sldLayoutMk cId="2454440817" sldId="2147483717"/>
          </pc:sldLayoutMkLst>
        </pc:sldLayoutChg>
        <pc:sldLayoutChg chg="add del mod replId">
          <pc:chgData name="Amanda Williams (2437239)" userId="S::2437239@student.uwtsd.ac.uk::aaf61f11-d469-4489-b27d-428becc6329e" providerId="AD" clId="Web-{90AF3F6A-1EF7-46EC-7A1A-016E9151C3D4}" dt="2025-06-23T16:10:33.566" v="151"/>
          <pc:sldLayoutMkLst>
            <pc:docMk/>
            <pc:sldMasterMk cId="2452384057" sldId="2147483708"/>
            <pc:sldLayoutMk cId="2737436308" sldId="2147483718"/>
          </pc:sldLayoutMkLst>
        </pc:sldLayoutChg>
        <pc:sldLayoutChg chg="add del mod replId">
          <pc:chgData name="Amanda Williams (2437239)" userId="S::2437239@student.uwtsd.ac.uk::aaf61f11-d469-4489-b27d-428becc6329e" providerId="AD" clId="Web-{90AF3F6A-1EF7-46EC-7A1A-016E9151C3D4}" dt="2025-06-23T16:10:33.566" v="151"/>
          <pc:sldLayoutMkLst>
            <pc:docMk/>
            <pc:sldMasterMk cId="2452384057" sldId="2147483708"/>
            <pc:sldLayoutMk cId="3196167036" sldId="2147483719"/>
          </pc:sldLayoutMkLst>
        </pc:sldLayoutChg>
      </pc:sldMasterChg>
      <pc:sldMasterChg chg="add del addSldLayout delSldLayout modSldLayout">
        <pc:chgData name="Amanda Williams (2437239)" userId="S::2437239@student.uwtsd.ac.uk::aaf61f11-d469-4489-b27d-428becc6329e" providerId="AD" clId="Web-{90AF3F6A-1EF7-46EC-7A1A-016E9151C3D4}" dt="2025-06-23T16:11:14.161" v="152"/>
        <pc:sldMasterMkLst>
          <pc:docMk/>
          <pc:sldMasterMk cId="998911458" sldId="2147483720"/>
        </pc:sldMasterMkLst>
        <pc:sldLayoutChg chg="add del mod replId">
          <pc:chgData name="Amanda Williams (2437239)" userId="S::2437239@student.uwtsd.ac.uk::aaf61f11-d469-4489-b27d-428becc6329e" providerId="AD" clId="Web-{90AF3F6A-1EF7-46EC-7A1A-016E9151C3D4}" dt="2025-06-23T16:11:14.161" v="152"/>
          <pc:sldLayoutMkLst>
            <pc:docMk/>
            <pc:sldMasterMk cId="998911458" sldId="2147483720"/>
            <pc:sldLayoutMk cId="1281717181" sldId="2147483721"/>
          </pc:sldLayoutMkLst>
        </pc:sldLayoutChg>
        <pc:sldLayoutChg chg="add del mod replId">
          <pc:chgData name="Amanda Williams (2437239)" userId="S::2437239@student.uwtsd.ac.uk::aaf61f11-d469-4489-b27d-428becc6329e" providerId="AD" clId="Web-{90AF3F6A-1EF7-46EC-7A1A-016E9151C3D4}" dt="2025-06-23T16:11:14.161" v="152"/>
          <pc:sldLayoutMkLst>
            <pc:docMk/>
            <pc:sldMasterMk cId="998911458" sldId="2147483720"/>
            <pc:sldLayoutMk cId="3622501857" sldId="2147483722"/>
          </pc:sldLayoutMkLst>
        </pc:sldLayoutChg>
        <pc:sldLayoutChg chg="add del mod replId">
          <pc:chgData name="Amanda Williams (2437239)" userId="S::2437239@student.uwtsd.ac.uk::aaf61f11-d469-4489-b27d-428becc6329e" providerId="AD" clId="Web-{90AF3F6A-1EF7-46EC-7A1A-016E9151C3D4}" dt="2025-06-23T16:11:14.161" v="152"/>
          <pc:sldLayoutMkLst>
            <pc:docMk/>
            <pc:sldMasterMk cId="998911458" sldId="2147483720"/>
            <pc:sldLayoutMk cId="1811652285" sldId="2147483723"/>
          </pc:sldLayoutMkLst>
        </pc:sldLayoutChg>
        <pc:sldLayoutChg chg="add del mod replId">
          <pc:chgData name="Amanda Williams (2437239)" userId="S::2437239@student.uwtsd.ac.uk::aaf61f11-d469-4489-b27d-428becc6329e" providerId="AD" clId="Web-{90AF3F6A-1EF7-46EC-7A1A-016E9151C3D4}" dt="2025-06-23T16:11:14.161" v="152"/>
          <pc:sldLayoutMkLst>
            <pc:docMk/>
            <pc:sldMasterMk cId="998911458" sldId="2147483720"/>
            <pc:sldLayoutMk cId="373194765" sldId="2147483724"/>
          </pc:sldLayoutMkLst>
        </pc:sldLayoutChg>
        <pc:sldLayoutChg chg="add del mod replId">
          <pc:chgData name="Amanda Williams (2437239)" userId="S::2437239@student.uwtsd.ac.uk::aaf61f11-d469-4489-b27d-428becc6329e" providerId="AD" clId="Web-{90AF3F6A-1EF7-46EC-7A1A-016E9151C3D4}" dt="2025-06-23T16:11:14.161" v="152"/>
          <pc:sldLayoutMkLst>
            <pc:docMk/>
            <pc:sldMasterMk cId="998911458" sldId="2147483720"/>
            <pc:sldLayoutMk cId="668701575" sldId="2147483725"/>
          </pc:sldLayoutMkLst>
        </pc:sldLayoutChg>
        <pc:sldLayoutChg chg="add del mod replId">
          <pc:chgData name="Amanda Williams (2437239)" userId="S::2437239@student.uwtsd.ac.uk::aaf61f11-d469-4489-b27d-428becc6329e" providerId="AD" clId="Web-{90AF3F6A-1EF7-46EC-7A1A-016E9151C3D4}" dt="2025-06-23T16:11:14.161" v="152"/>
          <pc:sldLayoutMkLst>
            <pc:docMk/>
            <pc:sldMasterMk cId="998911458" sldId="2147483720"/>
            <pc:sldLayoutMk cId="247270095" sldId="2147483726"/>
          </pc:sldLayoutMkLst>
        </pc:sldLayoutChg>
        <pc:sldLayoutChg chg="add del mod replId">
          <pc:chgData name="Amanda Williams (2437239)" userId="S::2437239@student.uwtsd.ac.uk::aaf61f11-d469-4489-b27d-428becc6329e" providerId="AD" clId="Web-{90AF3F6A-1EF7-46EC-7A1A-016E9151C3D4}" dt="2025-06-23T16:11:14.161" v="152"/>
          <pc:sldLayoutMkLst>
            <pc:docMk/>
            <pc:sldMasterMk cId="998911458" sldId="2147483720"/>
            <pc:sldLayoutMk cId="3810309945" sldId="2147483727"/>
          </pc:sldLayoutMkLst>
        </pc:sldLayoutChg>
        <pc:sldLayoutChg chg="add del mod replId">
          <pc:chgData name="Amanda Williams (2437239)" userId="S::2437239@student.uwtsd.ac.uk::aaf61f11-d469-4489-b27d-428becc6329e" providerId="AD" clId="Web-{90AF3F6A-1EF7-46EC-7A1A-016E9151C3D4}" dt="2025-06-23T16:11:14.161" v="152"/>
          <pc:sldLayoutMkLst>
            <pc:docMk/>
            <pc:sldMasterMk cId="998911458" sldId="2147483720"/>
            <pc:sldLayoutMk cId="962508398" sldId="2147483728"/>
          </pc:sldLayoutMkLst>
        </pc:sldLayoutChg>
        <pc:sldLayoutChg chg="add del mod replId">
          <pc:chgData name="Amanda Williams (2437239)" userId="S::2437239@student.uwtsd.ac.uk::aaf61f11-d469-4489-b27d-428becc6329e" providerId="AD" clId="Web-{90AF3F6A-1EF7-46EC-7A1A-016E9151C3D4}" dt="2025-06-23T16:11:14.161" v="152"/>
          <pc:sldLayoutMkLst>
            <pc:docMk/>
            <pc:sldMasterMk cId="998911458" sldId="2147483720"/>
            <pc:sldLayoutMk cId="1701119605" sldId="2147483729"/>
          </pc:sldLayoutMkLst>
        </pc:sldLayoutChg>
        <pc:sldLayoutChg chg="add del mod replId">
          <pc:chgData name="Amanda Williams (2437239)" userId="S::2437239@student.uwtsd.ac.uk::aaf61f11-d469-4489-b27d-428becc6329e" providerId="AD" clId="Web-{90AF3F6A-1EF7-46EC-7A1A-016E9151C3D4}" dt="2025-06-23T16:11:14.161" v="152"/>
          <pc:sldLayoutMkLst>
            <pc:docMk/>
            <pc:sldMasterMk cId="998911458" sldId="2147483720"/>
            <pc:sldLayoutMk cId="79988067" sldId="2147483730"/>
          </pc:sldLayoutMkLst>
        </pc:sldLayoutChg>
        <pc:sldLayoutChg chg="add del mod replId">
          <pc:chgData name="Amanda Williams (2437239)" userId="S::2437239@student.uwtsd.ac.uk::aaf61f11-d469-4489-b27d-428becc6329e" providerId="AD" clId="Web-{90AF3F6A-1EF7-46EC-7A1A-016E9151C3D4}" dt="2025-06-23T16:11:14.161" v="152"/>
          <pc:sldLayoutMkLst>
            <pc:docMk/>
            <pc:sldMasterMk cId="998911458" sldId="2147483720"/>
            <pc:sldLayoutMk cId="3840167905" sldId="2147483731"/>
          </pc:sldLayoutMkLst>
        </pc:sldLayoutChg>
      </pc:sldMasterChg>
      <pc:sldMasterChg chg="add del addSldLayout delSldLayout modSldLayout">
        <pc:chgData name="Amanda Williams (2437239)" userId="S::2437239@student.uwtsd.ac.uk::aaf61f11-d469-4489-b27d-428becc6329e" providerId="AD" clId="Web-{90AF3F6A-1EF7-46EC-7A1A-016E9151C3D4}" dt="2025-06-23T16:11:19.473" v="153"/>
        <pc:sldMasterMkLst>
          <pc:docMk/>
          <pc:sldMasterMk cId="2308955766" sldId="2147483732"/>
        </pc:sldMasterMkLst>
        <pc:sldLayoutChg chg="add del mod replId">
          <pc:chgData name="Amanda Williams (2437239)" userId="S::2437239@student.uwtsd.ac.uk::aaf61f11-d469-4489-b27d-428becc6329e" providerId="AD" clId="Web-{90AF3F6A-1EF7-46EC-7A1A-016E9151C3D4}" dt="2025-06-23T16:11:19.473" v="153"/>
          <pc:sldLayoutMkLst>
            <pc:docMk/>
            <pc:sldMasterMk cId="2308955766" sldId="2147483732"/>
            <pc:sldLayoutMk cId="4229751082" sldId="2147483733"/>
          </pc:sldLayoutMkLst>
        </pc:sldLayoutChg>
        <pc:sldLayoutChg chg="add del mod replId">
          <pc:chgData name="Amanda Williams (2437239)" userId="S::2437239@student.uwtsd.ac.uk::aaf61f11-d469-4489-b27d-428becc6329e" providerId="AD" clId="Web-{90AF3F6A-1EF7-46EC-7A1A-016E9151C3D4}" dt="2025-06-23T16:11:19.473" v="153"/>
          <pc:sldLayoutMkLst>
            <pc:docMk/>
            <pc:sldMasterMk cId="2308955766" sldId="2147483732"/>
            <pc:sldLayoutMk cId="3379039907" sldId="2147483734"/>
          </pc:sldLayoutMkLst>
        </pc:sldLayoutChg>
        <pc:sldLayoutChg chg="add del mod replId">
          <pc:chgData name="Amanda Williams (2437239)" userId="S::2437239@student.uwtsd.ac.uk::aaf61f11-d469-4489-b27d-428becc6329e" providerId="AD" clId="Web-{90AF3F6A-1EF7-46EC-7A1A-016E9151C3D4}" dt="2025-06-23T16:11:19.473" v="153"/>
          <pc:sldLayoutMkLst>
            <pc:docMk/>
            <pc:sldMasterMk cId="2308955766" sldId="2147483732"/>
            <pc:sldLayoutMk cId="1465898347" sldId="2147483735"/>
          </pc:sldLayoutMkLst>
        </pc:sldLayoutChg>
        <pc:sldLayoutChg chg="add del mod replId">
          <pc:chgData name="Amanda Williams (2437239)" userId="S::2437239@student.uwtsd.ac.uk::aaf61f11-d469-4489-b27d-428becc6329e" providerId="AD" clId="Web-{90AF3F6A-1EF7-46EC-7A1A-016E9151C3D4}" dt="2025-06-23T16:11:19.473" v="153"/>
          <pc:sldLayoutMkLst>
            <pc:docMk/>
            <pc:sldMasterMk cId="2308955766" sldId="2147483732"/>
            <pc:sldLayoutMk cId="1591737553" sldId="2147483736"/>
          </pc:sldLayoutMkLst>
        </pc:sldLayoutChg>
        <pc:sldLayoutChg chg="add del mod replId">
          <pc:chgData name="Amanda Williams (2437239)" userId="S::2437239@student.uwtsd.ac.uk::aaf61f11-d469-4489-b27d-428becc6329e" providerId="AD" clId="Web-{90AF3F6A-1EF7-46EC-7A1A-016E9151C3D4}" dt="2025-06-23T16:11:19.473" v="153"/>
          <pc:sldLayoutMkLst>
            <pc:docMk/>
            <pc:sldMasterMk cId="2308955766" sldId="2147483732"/>
            <pc:sldLayoutMk cId="3906019410" sldId="2147483737"/>
          </pc:sldLayoutMkLst>
        </pc:sldLayoutChg>
        <pc:sldLayoutChg chg="add del mod replId">
          <pc:chgData name="Amanda Williams (2437239)" userId="S::2437239@student.uwtsd.ac.uk::aaf61f11-d469-4489-b27d-428becc6329e" providerId="AD" clId="Web-{90AF3F6A-1EF7-46EC-7A1A-016E9151C3D4}" dt="2025-06-23T16:11:19.473" v="153"/>
          <pc:sldLayoutMkLst>
            <pc:docMk/>
            <pc:sldMasterMk cId="2308955766" sldId="2147483732"/>
            <pc:sldLayoutMk cId="1004442332" sldId="2147483738"/>
          </pc:sldLayoutMkLst>
        </pc:sldLayoutChg>
        <pc:sldLayoutChg chg="add del mod replId">
          <pc:chgData name="Amanda Williams (2437239)" userId="S::2437239@student.uwtsd.ac.uk::aaf61f11-d469-4489-b27d-428becc6329e" providerId="AD" clId="Web-{90AF3F6A-1EF7-46EC-7A1A-016E9151C3D4}" dt="2025-06-23T16:11:19.473" v="153"/>
          <pc:sldLayoutMkLst>
            <pc:docMk/>
            <pc:sldMasterMk cId="2308955766" sldId="2147483732"/>
            <pc:sldLayoutMk cId="161870644" sldId="2147483739"/>
          </pc:sldLayoutMkLst>
        </pc:sldLayoutChg>
        <pc:sldLayoutChg chg="add del mod replId">
          <pc:chgData name="Amanda Williams (2437239)" userId="S::2437239@student.uwtsd.ac.uk::aaf61f11-d469-4489-b27d-428becc6329e" providerId="AD" clId="Web-{90AF3F6A-1EF7-46EC-7A1A-016E9151C3D4}" dt="2025-06-23T16:11:19.473" v="153"/>
          <pc:sldLayoutMkLst>
            <pc:docMk/>
            <pc:sldMasterMk cId="2308955766" sldId="2147483732"/>
            <pc:sldLayoutMk cId="2738565366" sldId="2147483740"/>
          </pc:sldLayoutMkLst>
        </pc:sldLayoutChg>
        <pc:sldLayoutChg chg="add del mod replId">
          <pc:chgData name="Amanda Williams (2437239)" userId="S::2437239@student.uwtsd.ac.uk::aaf61f11-d469-4489-b27d-428becc6329e" providerId="AD" clId="Web-{90AF3F6A-1EF7-46EC-7A1A-016E9151C3D4}" dt="2025-06-23T16:11:19.473" v="153"/>
          <pc:sldLayoutMkLst>
            <pc:docMk/>
            <pc:sldMasterMk cId="2308955766" sldId="2147483732"/>
            <pc:sldLayoutMk cId="1166180265" sldId="2147483741"/>
          </pc:sldLayoutMkLst>
        </pc:sldLayoutChg>
        <pc:sldLayoutChg chg="add del mod replId">
          <pc:chgData name="Amanda Williams (2437239)" userId="S::2437239@student.uwtsd.ac.uk::aaf61f11-d469-4489-b27d-428becc6329e" providerId="AD" clId="Web-{90AF3F6A-1EF7-46EC-7A1A-016E9151C3D4}" dt="2025-06-23T16:11:19.473" v="153"/>
          <pc:sldLayoutMkLst>
            <pc:docMk/>
            <pc:sldMasterMk cId="2308955766" sldId="2147483732"/>
            <pc:sldLayoutMk cId="290952806" sldId="2147483742"/>
          </pc:sldLayoutMkLst>
        </pc:sldLayoutChg>
        <pc:sldLayoutChg chg="add del mod replId">
          <pc:chgData name="Amanda Williams (2437239)" userId="S::2437239@student.uwtsd.ac.uk::aaf61f11-d469-4489-b27d-428becc6329e" providerId="AD" clId="Web-{90AF3F6A-1EF7-46EC-7A1A-016E9151C3D4}" dt="2025-06-23T16:11:19.473" v="153"/>
          <pc:sldLayoutMkLst>
            <pc:docMk/>
            <pc:sldMasterMk cId="2308955766" sldId="2147483732"/>
            <pc:sldLayoutMk cId="1278019849" sldId="2147483743"/>
          </pc:sldLayoutMkLst>
        </pc:sldLayoutChg>
      </pc:sldMasterChg>
      <pc:sldMasterChg chg="add addSldLayout modSldLayout">
        <pc:chgData name="Amanda Williams (2437239)" userId="S::2437239@student.uwtsd.ac.uk::aaf61f11-d469-4489-b27d-428becc6329e" providerId="AD" clId="Web-{90AF3F6A-1EF7-46EC-7A1A-016E9151C3D4}" dt="2025-06-23T16:11:19.473" v="153"/>
        <pc:sldMasterMkLst>
          <pc:docMk/>
          <pc:sldMasterMk cId="1818241185" sldId="2147483744"/>
        </pc:sldMasterMkLst>
        <pc:sldLayoutChg chg="add mod replId">
          <pc:chgData name="Amanda Williams (2437239)" userId="S::2437239@student.uwtsd.ac.uk::aaf61f11-d469-4489-b27d-428becc6329e" providerId="AD" clId="Web-{90AF3F6A-1EF7-46EC-7A1A-016E9151C3D4}" dt="2025-06-23T16:11:19.473" v="153"/>
          <pc:sldLayoutMkLst>
            <pc:docMk/>
            <pc:sldMasterMk cId="1818241185" sldId="2147483744"/>
            <pc:sldLayoutMk cId="2485640165" sldId="2147483745"/>
          </pc:sldLayoutMkLst>
        </pc:sldLayoutChg>
        <pc:sldLayoutChg chg="add mod replId">
          <pc:chgData name="Amanda Williams (2437239)" userId="S::2437239@student.uwtsd.ac.uk::aaf61f11-d469-4489-b27d-428becc6329e" providerId="AD" clId="Web-{90AF3F6A-1EF7-46EC-7A1A-016E9151C3D4}" dt="2025-06-23T16:11:19.473" v="153"/>
          <pc:sldLayoutMkLst>
            <pc:docMk/>
            <pc:sldMasterMk cId="1818241185" sldId="2147483744"/>
            <pc:sldLayoutMk cId="1410651578" sldId="2147483746"/>
          </pc:sldLayoutMkLst>
        </pc:sldLayoutChg>
        <pc:sldLayoutChg chg="add mod replId">
          <pc:chgData name="Amanda Williams (2437239)" userId="S::2437239@student.uwtsd.ac.uk::aaf61f11-d469-4489-b27d-428becc6329e" providerId="AD" clId="Web-{90AF3F6A-1EF7-46EC-7A1A-016E9151C3D4}" dt="2025-06-23T16:11:19.473" v="153"/>
          <pc:sldLayoutMkLst>
            <pc:docMk/>
            <pc:sldMasterMk cId="1818241185" sldId="2147483744"/>
            <pc:sldLayoutMk cId="1631724290" sldId="2147483747"/>
          </pc:sldLayoutMkLst>
        </pc:sldLayoutChg>
        <pc:sldLayoutChg chg="add mod replId">
          <pc:chgData name="Amanda Williams (2437239)" userId="S::2437239@student.uwtsd.ac.uk::aaf61f11-d469-4489-b27d-428becc6329e" providerId="AD" clId="Web-{90AF3F6A-1EF7-46EC-7A1A-016E9151C3D4}" dt="2025-06-23T16:11:19.473" v="153"/>
          <pc:sldLayoutMkLst>
            <pc:docMk/>
            <pc:sldMasterMk cId="1818241185" sldId="2147483744"/>
            <pc:sldLayoutMk cId="1234624204" sldId="2147483748"/>
          </pc:sldLayoutMkLst>
        </pc:sldLayoutChg>
        <pc:sldLayoutChg chg="add mod replId">
          <pc:chgData name="Amanda Williams (2437239)" userId="S::2437239@student.uwtsd.ac.uk::aaf61f11-d469-4489-b27d-428becc6329e" providerId="AD" clId="Web-{90AF3F6A-1EF7-46EC-7A1A-016E9151C3D4}" dt="2025-06-23T16:11:19.473" v="153"/>
          <pc:sldLayoutMkLst>
            <pc:docMk/>
            <pc:sldMasterMk cId="1818241185" sldId="2147483744"/>
            <pc:sldLayoutMk cId="1214633798" sldId="2147483749"/>
          </pc:sldLayoutMkLst>
        </pc:sldLayoutChg>
        <pc:sldLayoutChg chg="add mod replId">
          <pc:chgData name="Amanda Williams (2437239)" userId="S::2437239@student.uwtsd.ac.uk::aaf61f11-d469-4489-b27d-428becc6329e" providerId="AD" clId="Web-{90AF3F6A-1EF7-46EC-7A1A-016E9151C3D4}" dt="2025-06-23T16:11:19.473" v="153"/>
          <pc:sldLayoutMkLst>
            <pc:docMk/>
            <pc:sldMasterMk cId="1818241185" sldId="2147483744"/>
            <pc:sldLayoutMk cId="1250856128" sldId="2147483750"/>
          </pc:sldLayoutMkLst>
        </pc:sldLayoutChg>
        <pc:sldLayoutChg chg="add mod replId">
          <pc:chgData name="Amanda Williams (2437239)" userId="S::2437239@student.uwtsd.ac.uk::aaf61f11-d469-4489-b27d-428becc6329e" providerId="AD" clId="Web-{90AF3F6A-1EF7-46EC-7A1A-016E9151C3D4}" dt="2025-06-23T16:11:19.473" v="153"/>
          <pc:sldLayoutMkLst>
            <pc:docMk/>
            <pc:sldMasterMk cId="1818241185" sldId="2147483744"/>
            <pc:sldLayoutMk cId="2456215922" sldId="2147483751"/>
          </pc:sldLayoutMkLst>
        </pc:sldLayoutChg>
        <pc:sldLayoutChg chg="add mod replId">
          <pc:chgData name="Amanda Williams (2437239)" userId="S::2437239@student.uwtsd.ac.uk::aaf61f11-d469-4489-b27d-428becc6329e" providerId="AD" clId="Web-{90AF3F6A-1EF7-46EC-7A1A-016E9151C3D4}" dt="2025-06-23T16:11:19.473" v="153"/>
          <pc:sldLayoutMkLst>
            <pc:docMk/>
            <pc:sldMasterMk cId="1818241185" sldId="2147483744"/>
            <pc:sldLayoutMk cId="1310709183" sldId="2147483752"/>
          </pc:sldLayoutMkLst>
        </pc:sldLayoutChg>
        <pc:sldLayoutChg chg="add mod replId">
          <pc:chgData name="Amanda Williams (2437239)" userId="S::2437239@student.uwtsd.ac.uk::aaf61f11-d469-4489-b27d-428becc6329e" providerId="AD" clId="Web-{90AF3F6A-1EF7-46EC-7A1A-016E9151C3D4}" dt="2025-06-23T16:11:19.473" v="153"/>
          <pc:sldLayoutMkLst>
            <pc:docMk/>
            <pc:sldMasterMk cId="1818241185" sldId="2147483744"/>
            <pc:sldLayoutMk cId="385953741" sldId="2147483753"/>
          </pc:sldLayoutMkLst>
        </pc:sldLayoutChg>
        <pc:sldLayoutChg chg="add mod replId">
          <pc:chgData name="Amanda Williams (2437239)" userId="S::2437239@student.uwtsd.ac.uk::aaf61f11-d469-4489-b27d-428becc6329e" providerId="AD" clId="Web-{90AF3F6A-1EF7-46EC-7A1A-016E9151C3D4}" dt="2025-06-23T16:11:19.473" v="153"/>
          <pc:sldLayoutMkLst>
            <pc:docMk/>
            <pc:sldMasterMk cId="1818241185" sldId="2147483744"/>
            <pc:sldLayoutMk cId="2972593461" sldId="2147483754"/>
          </pc:sldLayoutMkLst>
        </pc:sldLayoutChg>
        <pc:sldLayoutChg chg="add mod replId">
          <pc:chgData name="Amanda Williams (2437239)" userId="S::2437239@student.uwtsd.ac.uk::aaf61f11-d469-4489-b27d-428becc6329e" providerId="AD" clId="Web-{90AF3F6A-1EF7-46EC-7A1A-016E9151C3D4}" dt="2025-06-23T16:11:19.473" v="153"/>
          <pc:sldLayoutMkLst>
            <pc:docMk/>
            <pc:sldMasterMk cId="1818241185" sldId="2147483744"/>
            <pc:sldLayoutMk cId="3081738614" sldId="2147483755"/>
          </pc:sldLayoutMkLst>
        </pc:sldLayoutChg>
      </pc:sldMasterChg>
    </pc:docChg>
  </pc:docChgLst>
  <pc:docChgLst>
    <pc:chgData name="Amanda Williams (2437239)" userId="S::2437239@student.uwtsd.ac.uk::aaf61f11-d469-4489-b27d-428becc6329e" providerId="AD" clId="Web-{9450266C-A44F-9B0A-F502-9783F578AB9B}"/>
    <pc:docChg chg="addSld delSld modSld addMainMaster delMainMaster modMainMaster">
      <pc:chgData name="Amanda Williams (2437239)" userId="S::2437239@student.uwtsd.ac.uk::aaf61f11-d469-4489-b27d-428becc6329e" providerId="AD" clId="Web-{9450266C-A44F-9B0A-F502-9783F578AB9B}" dt="2025-08-20T17:53:51.025" v="2030" actId="14100"/>
      <pc:docMkLst>
        <pc:docMk/>
      </pc:docMkLst>
      <pc:sldChg chg="addSp delSp modSp mod modClrScheme chgLayout">
        <pc:chgData name="Amanda Williams (2437239)" userId="S::2437239@student.uwtsd.ac.uk::aaf61f11-d469-4489-b27d-428becc6329e" providerId="AD" clId="Web-{9450266C-A44F-9B0A-F502-9783F578AB9B}" dt="2025-08-20T17:26:40.020" v="1794" actId="20577"/>
        <pc:sldMkLst>
          <pc:docMk/>
          <pc:sldMk cId="109857222" sldId="256"/>
        </pc:sldMkLst>
        <pc:spChg chg="mod ord">
          <ac:chgData name="Amanda Williams (2437239)" userId="S::2437239@student.uwtsd.ac.uk::aaf61f11-d469-4489-b27d-428becc6329e" providerId="AD" clId="Web-{9450266C-A44F-9B0A-F502-9783F578AB9B}" dt="2025-08-20T17:20:49.345" v="1770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Amanda Williams (2437239)" userId="S::2437239@student.uwtsd.ac.uk::aaf61f11-d469-4489-b27d-428becc6329e" providerId="AD" clId="Web-{9450266C-A44F-9B0A-F502-9783F578AB9B}" dt="2025-08-20T17:20:49.345" v="1770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Amanda Williams (2437239)" userId="S::2437239@student.uwtsd.ac.uk::aaf61f11-d469-4489-b27d-428becc6329e" providerId="AD" clId="Web-{9450266C-A44F-9B0A-F502-9783F578AB9B}" dt="2025-08-20T16:41:53.633" v="1352"/>
          <ac:spMkLst>
            <pc:docMk/>
            <pc:sldMk cId="109857222" sldId="256"/>
            <ac:spMk id="5" creationId="{C473E85E-C1C7-9CF7-4135-EC6AD8EA8747}"/>
          </ac:spMkLst>
        </pc:spChg>
        <pc:spChg chg="add mod">
          <ac:chgData name="Amanda Williams (2437239)" userId="S::2437239@student.uwtsd.ac.uk::aaf61f11-d469-4489-b27d-428becc6329e" providerId="AD" clId="Web-{9450266C-A44F-9B0A-F502-9783F578AB9B}" dt="2025-08-20T17:26:40.020" v="1794" actId="20577"/>
          <ac:spMkLst>
            <pc:docMk/>
            <pc:sldMk cId="109857222" sldId="256"/>
            <ac:spMk id="6" creationId="{118ED363-38CC-6CA3-574F-558A177C99CA}"/>
          </ac:spMkLst>
        </pc:spChg>
        <pc:spChg chg="add mod ord">
          <ac:chgData name="Amanda Williams (2437239)" userId="S::2437239@student.uwtsd.ac.uk::aaf61f11-d469-4489-b27d-428becc6329e" providerId="AD" clId="Web-{9450266C-A44F-9B0A-F502-9783F578AB9B}" dt="2025-08-20T17:20:49.345" v="1770"/>
          <ac:spMkLst>
            <pc:docMk/>
            <pc:sldMk cId="109857222" sldId="256"/>
            <ac:spMk id="9" creationId="{2F6D547C-3B49-2600-CE09-73D1D098A256}"/>
          </ac:spMkLst>
        </pc:spChg>
        <pc:spChg chg="add mod ord">
          <ac:chgData name="Amanda Williams (2437239)" userId="S::2437239@student.uwtsd.ac.uk::aaf61f11-d469-4489-b27d-428becc6329e" providerId="AD" clId="Web-{9450266C-A44F-9B0A-F502-9783F578AB9B}" dt="2025-08-20T17:20:49.345" v="1770"/>
          <ac:spMkLst>
            <pc:docMk/>
            <pc:sldMk cId="109857222" sldId="256"/>
            <ac:spMk id="11" creationId="{ACCB311C-D8C5-A41D-FA1E-79E1EDC686E3}"/>
          </ac:spMkLst>
        </pc:spChg>
        <pc:spChg chg="add mod ord">
          <ac:chgData name="Amanda Williams (2437239)" userId="S::2437239@student.uwtsd.ac.uk::aaf61f11-d469-4489-b27d-428becc6329e" providerId="AD" clId="Web-{9450266C-A44F-9B0A-F502-9783F578AB9B}" dt="2025-08-20T17:20:49.345" v="1770"/>
          <ac:spMkLst>
            <pc:docMk/>
            <pc:sldMk cId="109857222" sldId="256"/>
            <ac:spMk id="13" creationId="{92F8215B-B014-F4D4-5061-482610C302EA}"/>
          </ac:spMkLst>
        </pc:spChg>
        <pc:picChg chg="add mod">
          <ac:chgData name="Amanda Williams (2437239)" userId="S::2437239@student.uwtsd.ac.uk::aaf61f11-d469-4489-b27d-428becc6329e" providerId="AD" clId="Web-{9450266C-A44F-9B0A-F502-9783F578AB9B}" dt="2025-08-20T16:41:41.929" v="1350" actId="14100"/>
          <ac:picMkLst>
            <pc:docMk/>
            <pc:sldMk cId="109857222" sldId="256"/>
            <ac:picMk id="4" creationId="{9104EA26-2B99-AD08-2581-FE10001CF26C}"/>
          </ac:picMkLst>
        </pc:picChg>
      </pc:sldChg>
      <pc:sldChg chg="modSp mod setBg modClrScheme chgLayout">
        <pc:chgData name="Amanda Williams (2437239)" userId="S::2437239@student.uwtsd.ac.uk::aaf61f11-d469-4489-b27d-428becc6329e" providerId="AD" clId="Web-{9450266C-A44F-9B0A-F502-9783F578AB9B}" dt="2025-08-20T17:26:08.003" v="1791" actId="20577"/>
        <pc:sldMkLst>
          <pc:docMk/>
          <pc:sldMk cId="161120897" sldId="257"/>
        </pc:sldMkLst>
        <pc:spChg chg="mod ord">
          <ac:chgData name="Amanda Williams (2437239)" userId="S::2437239@student.uwtsd.ac.uk::aaf61f11-d469-4489-b27d-428becc6329e" providerId="AD" clId="Web-{9450266C-A44F-9B0A-F502-9783F578AB9B}" dt="2025-08-20T17:26:08.003" v="1791" actId="20577"/>
          <ac:spMkLst>
            <pc:docMk/>
            <pc:sldMk cId="161120897" sldId="257"/>
            <ac:spMk id="2" creationId="{033639C4-8162-8B23-7312-FA08569E28DD}"/>
          </ac:spMkLst>
        </pc:spChg>
        <pc:spChg chg="mod ord">
          <ac:chgData name="Amanda Williams (2437239)" userId="S::2437239@student.uwtsd.ac.uk::aaf61f11-d469-4489-b27d-428becc6329e" providerId="AD" clId="Web-{9450266C-A44F-9B0A-F502-9783F578AB9B}" dt="2025-08-20T17:20:49.345" v="1770"/>
          <ac:spMkLst>
            <pc:docMk/>
            <pc:sldMk cId="161120897" sldId="257"/>
            <ac:spMk id="3" creationId="{67FAE564-1E66-E68D-BBC2-07FCEFDF13B7}"/>
          </ac:spMkLst>
        </pc:spChg>
        <pc:spChg chg="mod ord">
          <ac:chgData name="Amanda Williams (2437239)" userId="S::2437239@student.uwtsd.ac.uk::aaf61f11-d469-4489-b27d-428becc6329e" providerId="AD" clId="Web-{9450266C-A44F-9B0A-F502-9783F578AB9B}" dt="2025-08-20T17:20:49.345" v="1770"/>
          <ac:spMkLst>
            <pc:docMk/>
            <pc:sldMk cId="161120897" sldId="257"/>
            <ac:spMk id="27" creationId="{7693EEA4-11C0-C745-3800-22BFFEF39C4D}"/>
          </ac:spMkLst>
        </pc:spChg>
        <pc:spChg chg="mod ord">
          <ac:chgData name="Amanda Williams (2437239)" userId="S::2437239@student.uwtsd.ac.uk::aaf61f11-d469-4489-b27d-428becc6329e" providerId="AD" clId="Web-{9450266C-A44F-9B0A-F502-9783F578AB9B}" dt="2025-08-20T17:20:49.345" v="1770"/>
          <ac:spMkLst>
            <pc:docMk/>
            <pc:sldMk cId="161120897" sldId="257"/>
            <ac:spMk id="28" creationId="{889D3616-3C9B-794A-5EC2-8E37AF308AC0}"/>
          </ac:spMkLst>
        </pc:spChg>
        <pc:spChg chg="mod ord">
          <ac:chgData name="Amanda Williams (2437239)" userId="S::2437239@student.uwtsd.ac.uk::aaf61f11-d469-4489-b27d-428becc6329e" providerId="AD" clId="Web-{9450266C-A44F-9B0A-F502-9783F578AB9B}" dt="2025-08-20T17:20:49.345" v="1770"/>
          <ac:spMkLst>
            <pc:docMk/>
            <pc:sldMk cId="161120897" sldId="257"/>
            <ac:spMk id="29" creationId="{0D106927-3E24-15E9-DE46-5EB5C935912D}"/>
          </ac:spMkLst>
        </pc:spChg>
        <pc:picChg chg="mod ord">
          <ac:chgData name="Amanda Williams (2437239)" userId="S::2437239@student.uwtsd.ac.uk::aaf61f11-d469-4489-b27d-428becc6329e" providerId="AD" clId="Web-{9450266C-A44F-9B0A-F502-9783F578AB9B}" dt="2025-08-20T17:20:49.345" v="1770"/>
          <ac:picMkLst>
            <pc:docMk/>
            <pc:sldMk cId="161120897" sldId="257"/>
            <ac:picMk id="8" creationId="{BA54BF78-BDEB-C2EE-3174-774455C5F17F}"/>
          </ac:picMkLst>
        </pc:picChg>
      </pc:sldChg>
      <pc:sldChg chg="modSp del mod modClrScheme chgLayout">
        <pc:chgData name="Amanda Williams (2437239)" userId="S::2437239@student.uwtsd.ac.uk::aaf61f11-d469-4489-b27d-428becc6329e" providerId="AD" clId="Web-{9450266C-A44F-9B0A-F502-9783F578AB9B}" dt="2025-08-20T17:19:45.983" v="1767"/>
        <pc:sldMkLst>
          <pc:docMk/>
          <pc:sldMk cId="3776807451" sldId="258"/>
        </pc:sldMkLst>
        <pc:spChg chg="mod ord">
          <ac:chgData name="Amanda Williams (2437239)" userId="S::2437239@student.uwtsd.ac.uk::aaf61f11-d469-4489-b27d-428becc6329e" providerId="AD" clId="Web-{9450266C-A44F-9B0A-F502-9783F578AB9B}" dt="2025-08-20T17:18:01.494" v="1763"/>
          <ac:spMkLst>
            <pc:docMk/>
            <pc:sldMk cId="3776807451" sldId="258"/>
            <ac:spMk id="2" creationId="{D9CF2633-DB73-852D-4104-5FDEC6035A94}"/>
          </ac:spMkLst>
        </pc:spChg>
        <pc:spChg chg="mod ord">
          <ac:chgData name="Amanda Williams (2437239)" userId="S::2437239@student.uwtsd.ac.uk::aaf61f11-d469-4489-b27d-428becc6329e" providerId="AD" clId="Web-{9450266C-A44F-9B0A-F502-9783F578AB9B}" dt="2025-08-20T17:18:01.494" v="1763"/>
          <ac:spMkLst>
            <pc:docMk/>
            <pc:sldMk cId="3776807451" sldId="258"/>
            <ac:spMk id="4" creationId="{0B1F097D-5758-67C7-28C2-F3AC80A6B36B}"/>
          </ac:spMkLst>
        </pc:spChg>
      </pc:sldChg>
      <pc:sldChg chg="modSp mod setBg modClrScheme chgLayout">
        <pc:chgData name="Amanda Williams (2437239)" userId="S::2437239@student.uwtsd.ac.uk::aaf61f11-d469-4489-b27d-428becc6329e" providerId="AD" clId="Web-{9450266C-A44F-9B0A-F502-9783F578AB9B}" dt="2025-08-20T17:20:49.345" v="1770"/>
        <pc:sldMkLst>
          <pc:docMk/>
          <pc:sldMk cId="4041729179" sldId="259"/>
        </pc:sldMkLst>
        <pc:spChg chg="mod ord">
          <ac:chgData name="Amanda Williams (2437239)" userId="S::2437239@student.uwtsd.ac.uk::aaf61f11-d469-4489-b27d-428becc6329e" providerId="AD" clId="Web-{9450266C-A44F-9B0A-F502-9783F578AB9B}" dt="2025-08-20T17:20:49.345" v="1770"/>
          <ac:spMkLst>
            <pc:docMk/>
            <pc:sldMk cId="4041729179" sldId="259"/>
            <ac:spMk id="2" creationId="{2744E182-11A3-C1DC-C13C-30408C20F606}"/>
          </ac:spMkLst>
        </pc:spChg>
        <pc:spChg chg="mod ord">
          <ac:chgData name="Amanda Williams (2437239)" userId="S::2437239@student.uwtsd.ac.uk::aaf61f11-d469-4489-b27d-428becc6329e" providerId="AD" clId="Web-{9450266C-A44F-9B0A-F502-9783F578AB9B}" dt="2025-08-20T17:20:49.345" v="1770"/>
          <ac:spMkLst>
            <pc:docMk/>
            <pc:sldMk cId="4041729179" sldId="259"/>
            <ac:spMk id="4" creationId="{160AFB46-5483-BFEE-677E-C18A0F9B97EF}"/>
          </ac:spMkLst>
        </pc:spChg>
        <pc:picChg chg="mod ord">
          <ac:chgData name="Amanda Williams (2437239)" userId="S::2437239@student.uwtsd.ac.uk::aaf61f11-d469-4489-b27d-428becc6329e" providerId="AD" clId="Web-{9450266C-A44F-9B0A-F502-9783F578AB9B}" dt="2025-08-20T17:20:49.345" v="1770"/>
          <ac:picMkLst>
            <pc:docMk/>
            <pc:sldMk cId="4041729179" sldId="259"/>
            <ac:picMk id="5" creationId="{9314FE3F-1640-6E6C-05D8-F19BDED96BA4}"/>
          </ac:picMkLst>
        </pc:picChg>
      </pc:sldChg>
      <pc:sldChg chg="modSp mod modClrScheme chgLayout">
        <pc:chgData name="Amanda Williams (2437239)" userId="S::2437239@student.uwtsd.ac.uk::aaf61f11-d469-4489-b27d-428becc6329e" providerId="AD" clId="Web-{9450266C-A44F-9B0A-F502-9783F578AB9B}" dt="2025-08-20T17:20:49.345" v="1770"/>
        <pc:sldMkLst>
          <pc:docMk/>
          <pc:sldMk cId="4033689552" sldId="260"/>
        </pc:sldMkLst>
        <pc:spChg chg="mod ord">
          <ac:chgData name="Amanda Williams (2437239)" userId="S::2437239@student.uwtsd.ac.uk::aaf61f11-d469-4489-b27d-428becc6329e" providerId="AD" clId="Web-{9450266C-A44F-9B0A-F502-9783F578AB9B}" dt="2025-08-20T17:20:49.345" v="1770"/>
          <ac:spMkLst>
            <pc:docMk/>
            <pc:sldMk cId="4033689552" sldId="260"/>
            <ac:spMk id="3" creationId="{D3A0DC19-7DDE-0142-5FEC-3C7839455F55}"/>
          </ac:spMkLst>
        </pc:spChg>
        <pc:spChg chg="mod ord">
          <ac:chgData name="Amanda Williams (2437239)" userId="S::2437239@student.uwtsd.ac.uk::aaf61f11-d469-4489-b27d-428becc6329e" providerId="AD" clId="Web-{9450266C-A44F-9B0A-F502-9783F578AB9B}" dt="2025-08-20T17:20:49.345" v="1770"/>
          <ac:spMkLst>
            <pc:docMk/>
            <pc:sldMk cId="4033689552" sldId="260"/>
            <ac:spMk id="9" creationId="{25CA266E-C056-83D1-9BC1-B1F6CD298945}"/>
          </ac:spMkLst>
        </pc:spChg>
        <pc:picChg chg="mod ord">
          <ac:chgData name="Amanda Williams (2437239)" userId="S::2437239@student.uwtsd.ac.uk::aaf61f11-d469-4489-b27d-428becc6329e" providerId="AD" clId="Web-{9450266C-A44F-9B0A-F502-9783F578AB9B}" dt="2025-08-20T17:20:49.345" v="1770"/>
          <ac:picMkLst>
            <pc:docMk/>
            <pc:sldMk cId="4033689552" sldId="260"/>
            <ac:picMk id="30" creationId="{E382D33D-1AA0-5FB4-ED1A-F8A3B6E064EE}"/>
          </ac:picMkLst>
        </pc:picChg>
      </pc:sldChg>
      <pc:sldChg chg="addSp delSp modSp del mod setBg modClrScheme chgLayout">
        <pc:chgData name="Amanda Williams (2437239)" userId="S::2437239@student.uwtsd.ac.uk::aaf61f11-d469-4489-b27d-428becc6329e" providerId="AD" clId="Web-{9450266C-A44F-9B0A-F502-9783F578AB9B}" dt="2025-08-20T17:19:38.592" v="1766"/>
        <pc:sldMkLst>
          <pc:docMk/>
          <pc:sldMk cId="1010106366" sldId="261"/>
        </pc:sldMkLst>
        <pc:spChg chg="add del mod ord">
          <ac:chgData name="Amanda Williams (2437239)" userId="S::2437239@student.uwtsd.ac.uk::aaf61f11-d469-4489-b27d-428becc6329e" providerId="AD" clId="Web-{9450266C-A44F-9B0A-F502-9783F578AB9B}" dt="2025-08-20T17:18:40.762" v="1764"/>
          <ac:spMkLst>
            <pc:docMk/>
            <pc:sldMk cId="1010106366" sldId="261"/>
            <ac:spMk id="2" creationId="{DE6832BC-1E2A-BC35-D3C2-F69B333B3C41}"/>
          </ac:spMkLst>
        </pc:spChg>
        <pc:spChg chg="add del mod ord">
          <ac:chgData name="Amanda Williams (2437239)" userId="S::2437239@student.uwtsd.ac.uk::aaf61f11-d469-4489-b27d-428becc6329e" providerId="AD" clId="Web-{9450266C-A44F-9B0A-F502-9783F578AB9B}" dt="2025-08-20T17:18:40.762" v="1764"/>
          <ac:spMkLst>
            <pc:docMk/>
            <pc:sldMk cId="1010106366" sldId="261"/>
            <ac:spMk id="4" creationId="{CB713153-2889-50E1-FE7D-4AB8FEE341BF}"/>
          </ac:spMkLst>
        </pc:spChg>
        <pc:spChg chg="add del mod ord">
          <ac:chgData name="Amanda Williams (2437239)" userId="S::2437239@student.uwtsd.ac.uk::aaf61f11-d469-4489-b27d-428becc6329e" providerId="AD" clId="Web-{9450266C-A44F-9B0A-F502-9783F578AB9B}" dt="2025-08-20T17:18:40.762" v="1764"/>
          <ac:spMkLst>
            <pc:docMk/>
            <pc:sldMk cId="1010106366" sldId="261"/>
            <ac:spMk id="5" creationId="{A52EAF54-16E0-296B-E0F5-CEC82A036876}"/>
          </ac:spMkLst>
        </pc:spChg>
      </pc:sldChg>
      <pc:sldChg chg="addSp delSp modSp mod setBg modClrScheme chgLayout">
        <pc:chgData name="Amanda Williams (2437239)" userId="S::2437239@student.uwtsd.ac.uk::aaf61f11-d469-4489-b27d-428becc6329e" providerId="AD" clId="Web-{9450266C-A44F-9B0A-F502-9783F578AB9B}" dt="2025-08-20T17:53:51.025" v="2030" actId="14100"/>
        <pc:sldMkLst>
          <pc:docMk/>
          <pc:sldMk cId="3202718373" sldId="262"/>
        </pc:sldMkLst>
        <pc:spChg chg="mod ord">
          <ac:chgData name="Amanda Williams (2437239)" userId="S::2437239@student.uwtsd.ac.uk::aaf61f11-d469-4489-b27d-428becc6329e" providerId="AD" clId="Web-{9450266C-A44F-9B0A-F502-9783F578AB9B}" dt="2025-08-20T17:20:49.345" v="1770"/>
          <ac:spMkLst>
            <pc:docMk/>
            <pc:sldMk cId="3202718373" sldId="262"/>
            <ac:spMk id="2" creationId="{35E77ECC-77F4-9634-B4E5-921D97C5309F}"/>
          </ac:spMkLst>
        </pc:spChg>
        <pc:spChg chg="mod ord">
          <ac:chgData name="Amanda Williams (2437239)" userId="S::2437239@student.uwtsd.ac.uk::aaf61f11-d469-4489-b27d-428becc6329e" providerId="AD" clId="Web-{9450266C-A44F-9B0A-F502-9783F578AB9B}" dt="2025-08-20T17:20:49.345" v="1770"/>
          <ac:spMkLst>
            <pc:docMk/>
            <pc:sldMk cId="3202718373" sldId="262"/>
            <ac:spMk id="3" creationId="{04BBEA61-5C60-DBC9-3EB4-5173060B7464}"/>
          </ac:spMkLst>
        </pc:spChg>
        <pc:spChg chg="mod ord">
          <ac:chgData name="Amanda Williams (2437239)" userId="S::2437239@student.uwtsd.ac.uk::aaf61f11-d469-4489-b27d-428becc6329e" providerId="AD" clId="Web-{9450266C-A44F-9B0A-F502-9783F578AB9B}" dt="2025-08-20T17:20:49.345" v="1770"/>
          <ac:spMkLst>
            <pc:docMk/>
            <pc:sldMk cId="3202718373" sldId="262"/>
            <ac:spMk id="4" creationId="{D5CF469C-C21C-95CD-612B-5983E0321C97}"/>
          </ac:spMkLst>
        </pc:spChg>
        <pc:spChg chg="add del mod">
          <ac:chgData name="Amanda Williams (2437239)" userId="S::2437239@student.uwtsd.ac.uk::aaf61f11-d469-4489-b27d-428becc6329e" providerId="AD" clId="Web-{9450266C-A44F-9B0A-F502-9783F578AB9B}" dt="2025-08-20T15:37:58.382" v="25"/>
          <ac:spMkLst>
            <pc:docMk/>
            <pc:sldMk cId="3202718373" sldId="262"/>
            <ac:spMk id="7" creationId="{5C3DC793-B3ED-3E29-04F6-66138FFE029E}"/>
          </ac:spMkLst>
        </pc:spChg>
        <pc:spChg chg="add del">
          <ac:chgData name="Amanda Williams (2437239)" userId="S::2437239@student.uwtsd.ac.uk::aaf61f11-d469-4489-b27d-428becc6329e" providerId="AD" clId="Web-{9450266C-A44F-9B0A-F502-9783F578AB9B}" dt="2025-08-20T15:38:12.976" v="27"/>
          <ac:spMkLst>
            <pc:docMk/>
            <pc:sldMk cId="3202718373" sldId="262"/>
            <ac:spMk id="8" creationId="{1330D38B-58B8-AA68-9845-BB6E6EB4F171}"/>
          </ac:spMkLst>
        </pc:spChg>
        <pc:spChg chg="add del mod">
          <ac:chgData name="Amanda Williams (2437239)" userId="S::2437239@student.uwtsd.ac.uk::aaf61f11-d469-4489-b27d-428becc6329e" providerId="AD" clId="Web-{9450266C-A44F-9B0A-F502-9783F578AB9B}" dt="2025-08-20T15:34:31.249" v="12"/>
          <ac:spMkLst>
            <pc:docMk/>
            <pc:sldMk cId="3202718373" sldId="262"/>
            <ac:spMk id="9" creationId="{7F8EB19D-88C9-4881-9104-E9A5C2DC399F}"/>
          </ac:spMkLst>
        </pc:spChg>
        <pc:spChg chg="del mod">
          <ac:chgData name="Amanda Williams (2437239)" userId="S::2437239@student.uwtsd.ac.uk::aaf61f11-d469-4489-b27d-428becc6329e" providerId="AD" clId="Web-{9450266C-A44F-9B0A-F502-9783F578AB9B}" dt="2025-08-20T15:33:58.403" v="10"/>
          <ac:spMkLst>
            <pc:docMk/>
            <pc:sldMk cId="3202718373" sldId="262"/>
            <ac:spMk id="10" creationId="{74F66D81-6352-5ACA-8ED6-406ADC248282}"/>
          </ac:spMkLst>
        </pc:spChg>
        <pc:spChg chg="add del mod">
          <ac:chgData name="Amanda Williams (2437239)" userId="S::2437239@student.uwtsd.ac.uk::aaf61f11-d469-4489-b27d-428becc6329e" providerId="AD" clId="Web-{9450266C-A44F-9B0A-F502-9783F578AB9B}" dt="2025-08-20T15:34:31.249" v="12"/>
          <ac:spMkLst>
            <pc:docMk/>
            <pc:sldMk cId="3202718373" sldId="262"/>
            <ac:spMk id="11" creationId="{B3115E64-E767-EDD5-C934-BC59F784885F}"/>
          </ac:spMkLst>
        </pc:spChg>
        <pc:spChg chg="del mod">
          <ac:chgData name="Amanda Williams (2437239)" userId="S::2437239@student.uwtsd.ac.uk::aaf61f11-d469-4489-b27d-428becc6329e" providerId="AD" clId="Web-{9450266C-A44F-9B0A-F502-9783F578AB9B}" dt="2025-08-20T15:33:58.403" v="10"/>
          <ac:spMkLst>
            <pc:docMk/>
            <pc:sldMk cId="3202718373" sldId="262"/>
            <ac:spMk id="12" creationId="{3434FC5D-8E7D-A4D6-6B63-7FEFCC9C6111}"/>
          </ac:spMkLst>
        </pc:spChg>
        <pc:spChg chg="add del mod">
          <ac:chgData name="Amanda Williams (2437239)" userId="S::2437239@student.uwtsd.ac.uk::aaf61f11-d469-4489-b27d-428becc6329e" providerId="AD" clId="Web-{9450266C-A44F-9B0A-F502-9783F578AB9B}" dt="2025-08-20T15:35:05.453" v="14"/>
          <ac:spMkLst>
            <pc:docMk/>
            <pc:sldMk cId="3202718373" sldId="262"/>
            <ac:spMk id="13" creationId="{EDB28379-4DE8-94F2-F09D-5376D9738951}"/>
          </ac:spMkLst>
        </pc:spChg>
        <pc:spChg chg="add del mod">
          <ac:chgData name="Amanda Williams (2437239)" userId="S::2437239@student.uwtsd.ac.uk::aaf61f11-d469-4489-b27d-428becc6329e" providerId="AD" clId="Web-{9450266C-A44F-9B0A-F502-9783F578AB9B}" dt="2025-08-20T15:35:05.453" v="14"/>
          <ac:spMkLst>
            <pc:docMk/>
            <pc:sldMk cId="3202718373" sldId="262"/>
            <ac:spMk id="14" creationId="{5B6E0BDF-8B57-C35B-90A3-E1A0CE842A57}"/>
          </ac:spMkLst>
        </pc:spChg>
        <pc:spChg chg="add del mod">
          <ac:chgData name="Amanda Williams (2437239)" userId="S::2437239@student.uwtsd.ac.uk::aaf61f11-d469-4489-b27d-428becc6329e" providerId="AD" clId="Web-{9450266C-A44F-9B0A-F502-9783F578AB9B}" dt="2025-08-20T15:35:05.453" v="14"/>
          <ac:spMkLst>
            <pc:docMk/>
            <pc:sldMk cId="3202718373" sldId="262"/>
            <ac:spMk id="15" creationId="{E5C316AF-2B01-09E4-B140-A0EEE17D80C4}"/>
          </ac:spMkLst>
        </pc:spChg>
        <pc:spChg chg="add del mod">
          <ac:chgData name="Amanda Williams (2437239)" userId="S::2437239@student.uwtsd.ac.uk::aaf61f11-d469-4489-b27d-428becc6329e" providerId="AD" clId="Web-{9450266C-A44F-9B0A-F502-9783F578AB9B}" dt="2025-08-20T15:35:05.453" v="14"/>
          <ac:spMkLst>
            <pc:docMk/>
            <pc:sldMk cId="3202718373" sldId="262"/>
            <ac:spMk id="16" creationId="{ED1A84B1-59E1-54F6-B361-49A7B759C235}"/>
          </ac:spMkLst>
        </pc:spChg>
        <pc:spChg chg="add del mod">
          <ac:chgData name="Amanda Williams (2437239)" userId="S::2437239@student.uwtsd.ac.uk::aaf61f11-d469-4489-b27d-428becc6329e" providerId="AD" clId="Web-{9450266C-A44F-9B0A-F502-9783F578AB9B}" dt="2025-08-20T15:35:05.453" v="14"/>
          <ac:spMkLst>
            <pc:docMk/>
            <pc:sldMk cId="3202718373" sldId="262"/>
            <ac:spMk id="17" creationId="{A6E57C1C-3650-2E03-20AD-8C52B69448B5}"/>
          </ac:spMkLst>
        </pc:spChg>
        <pc:spChg chg="add mod">
          <ac:chgData name="Amanda Williams (2437239)" userId="S::2437239@student.uwtsd.ac.uk::aaf61f11-d469-4489-b27d-428becc6329e" providerId="AD" clId="Web-{9450266C-A44F-9B0A-F502-9783F578AB9B}" dt="2025-08-20T17:53:51.025" v="2030" actId="14100"/>
          <ac:spMkLst>
            <pc:docMk/>
            <pc:sldMk cId="3202718373" sldId="262"/>
            <ac:spMk id="18" creationId="{72A9B855-1B20-8A2A-FE28-6AC923804CB5}"/>
          </ac:spMkLst>
        </pc:spChg>
        <pc:graphicFrameChg chg="add mod modGraphic">
          <ac:chgData name="Amanda Williams (2437239)" userId="S::2437239@student.uwtsd.ac.uk::aaf61f11-d469-4489-b27d-428becc6329e" providerId="AD" clId="Web-{9450266C-A44F-9B0A-F502-9783F578AB9B}" dt="2025-08-20T17:31:17.641" v="1826"/>
          <ac:graphicFrameMkLst>
            <pc:docMk/>
            <pc:sldMk cId="3202718373" sldId="262"/>
            <ac:graphicFrameMk id="6" creationId="{D099833A-A4EE-1E44-ED7D-1F53BE9118E7}"/>
          </ac:graphicFrameMkLst>
        </pc:graphicFrameChg>
        <pc:graphicFrameChg chg="add del">
          <ac:chgData name="Amanda Williams (2437239)" userId="S::2437239@student.uwtsd.ac.uk::aaf61f11-d469-4489-b27d-428becc6329e" providerId="AD" clId="Web-{9450266C-A44F-9B0A-F502-9783F578AB9B}" dt="2025-08-20T15:44:59.478" v="92"/>
          <ac:graphicFrameMkLst>
            <pc:docMk/>
            <pc:sldMk cId="3202718373" sldId="262"/>
            <ac:graphicFrameMk id="19" creationId="{91C4CE93-0FE8-C58C-D0DB-C50AF2B31C68}"/>
          </ac:graphicFrameMkLst>
        </pc:graphicFrameChg>
        <pc:picChg chg="del">
          <ac:chgData name="Amanda Williams (2437239)" userId="S::2437239@student.uwtsd.ac.uk::aaf61f11-d469-4489-b27d-428becc6329e" providerId="AD" clId="Web-{9450266C-A44F-9B0A-F502-9783F578AB9B}" dt="2025-08-20T15:15:22.357" v="2"/>
          <ac:picMkLst>
            <pc:docMk/>
            <pc:sldMk cId="3202718373" sldId="262"/>
            <ac:picMk id="5" creationId="{B2D39D8A-08FD-498C-CE4D-B0B6C673B9A1}"/>
          </ac:picMkLst>
        </pc:picChg>
        <pc:picChg chg="add del mod modCrop">
          <ac:chgData name="Amanda Williams (2437239)" userId="S::2437239@student.uwtsd.ac.uk::aaf61f11-d469-4489-b27d-428becc6329e" providerId="AD" clId="Web-{9450266C-A44F-9B0A-F502-9783F578AB9B}" dt="2025-08-20T16:20:38.346" v="903"/>
          <ac:picMkLst>
            <pc:docMk/>
            <pc:sldMk cId="3202718373" sldId="262"/>
            <ac:picMk id="20" creationId="{862A1FFF-66D1-40CD-55E8-FA4959D392C6}"/>
          </ac:picMkLst>
        </pc:picChg>
        <pc:picChg chg="add mod">
          <ac:chgData name="Amanda Williams (2437239)" userId="S::2437239@student.uwtsd.ac.uk::aaf61f11-d469-4489-b27d-428becc6329e" providerId="AD" clId="Web-{9450266C-A44F-9B0A-F502-9783F578AB9B}" dt="2025-08-20T16:23:52.479" v="920" actId="14100"/>
          <ac:picMkLst>
            <pc:docMk/>
            <pc:sldMk cId="3202718373" sldId="262"/>
            <ac:picMk id="21" creationId="{400BFD76-1B17-B94A-0D27-93997511E609}"/>
          </ac:picMkLst>
        </pc:picChg>
        <pc:picChg chg="add mod">
          <ac:chgData name="Amanda Williams (2437239)" userId="S::2437239@student.uwtsd.ac.uk::aaf61f11-d469-4489-b27d-428becc6329e" providerId="AD" clId="Web-{9450266C-A44F-9B0A-F502-9783F578AB9B}" dt="2025-08-20T16:21:59.381" v="907" actId="14100"/>
          <ac:picMkLst>
            <pc:docMk/>
            <pc:sldMk cId="3202718373" sldId="262"/>
            <ac:picMk id="22" creationId="{32A05B23-839E-F606-4CFD-7CF85DDD0CA3}"/>
          </ac:picMkLst>
        </pc:picChg>
        <pc:picChg chg="add mod">
          <ac:chgData name="Amanda Williams (2437239)" userId="S::2437239@student.uwtsd.ac.uk::aaf61f11-d469-4489-b27d-428becc6329e" providerId="AD" clId="Web-{9450266C-A44F-9B0A-F502-9783F578AB9B}" dt="2025-08-20T17:29:59.387" v="1814" actId="14100"/>
          <ac:picMkLst>
            <pc:docMk/>
            <pc:sldMk cId="3202718373" sldId="262"/>
            <ac:picMk id="23" creationId="{011B674C-597A-EC19-588E-AF331CE723AE}"/>
          </ac:picMkLst>
        </pc:picChg>
        <pc:picChg chg="add mod">
          <ac:chgData name="Amanda Williams (2437239)" userId="S::2437239@student.uwtsd.ac.uk::aaf61f11-d469-4489-b27d-428becc6329e" providerId="AD" clId="Web-{9450266C-A44F-9B0A-F502-9783F578AB9B}" dt="2025-08-20T17:30:12.450" v="1816" actId="1076"/>
          <ac:picMkLst>
            <pc:docMk/>
            <pc:sldMk cId="3202718373" sldId="262"/>
            <ac:picMk id="24" creationId="{C0394830-0399-E0CA-6624-4A56878BDE2E}"/>
          </ac:picMkLst>
        </pc:picChg>
      </pc:sldChg>
      <pc:sldChg chg="new del">
        <pc:chgData name="Amanda Williams (2437239)" userId="S::2437239@student.uwtsd.ac.uk::aaf61f11-d469-4489-b27d-428becc6329e" providerId="AD" clId="Web-{9450266C-A44F-9B0A-F502-9783F578AB9B}" dt="2025-08-20T17:20:25.219" v="1769"/>
        <pc:sldMkLst>
          <pc:docMk/>
          <pc:sldMk cId="2084482530" sldId="263"/>
        </pc:sldMkLst>
      </pc:sldChg>
      <pc:sldChg chg="addSp delSp modSp new mod setBg modClrScheme chgLayout">
        <pc:chgData name="Amanda Williams (2437239)" userId="S::2437239@student.uwtsd.ac.uk::aaf61f11-d469-4489-b27d-428becc6329e" providerId="AD" clId="Web-{9450266C-A44F-9B0A-F502-9783F578AB9B}" dt="2025-08-20T17:44:34.821" v="2025"/>
        <pc:sldMkLst>
          <pc:docMk/>
          <pc:sldMk cId="3546930319" sldId="263"/>
        </pc:sldMkLst>
        <pc:spChg chg="del">
          <ac:chgData name="Amanda Williams (2437239)" userId="S::2437239@student.uwtsd.ac.uk::aaf61f11-d469-4489-b27d-428becc6329e" providerId="AD" clId="Web-{9450266C-A44F-9B0A-F502-9783F578AB9B}" dt="2025-08-20T17:21:35.722" v="1774"/>
          <ac:spMkLst>
            <pc:docMk/>
            <pc:sldMk cId="3546930319" sldId="263"/>
            <ac:spMk id="2" creationId="{8A33C12C-0E10-8DAD-EA45-B72AC5AA9EA4}"/>
          </ac:spMkLst>
        </pc:spChg>
        <pc:spChg chg="del mod">
          <ac:chgData name="Amanda Williams (2437239)" userId="S::2437239@student.uwtsd.ac.uk::aaf61f11-d469-4489-b27d-428becc6329e" providerId="AD" clId="Web-{9450266C-A44F-9B0A-F502-9783F578AB9B}" dt="2025-08-20T17:23:01.730" v="1776"/>
          <ac:spMkLst>
            <pc:docMk/>
            <pc:sldMk cId="3546930319" sldId="263"/>
            <ac:spMk id="3" creationId="{89DBEE57-984A-65D5-7D0B-AD989EE46A7B}"/>
          </ac:spMkLst>
        </pc:spChg>
        <pc:spChg chg="mod ord">
          <ac:chgData name="Amanda Williams (2437239)" userId="S::2437239@student.uwtsd.ac.uk::aaf61f11-d469-4489-b27d-428becc6329e" providerId="AD" clId="Web-{9450266C-A44F-9B0A-F502-9783F578AB9B}" dt="2025-08-20T17:23:01.730" v="1776"/>
          <ac:spMkLst>
            <pc:docMk/>
            <pc:sldMk cId="3546930319" sldId="263"/>
            <ac:spMk id="4" creationId="{020784DF-54E8-8B3E-9274-A51337AE2DF8}"/>
          </ac:spMkLst>
        </pc:spChg>
        <pc:spChg chg="mod ord">
          <ac:chgData name="Amanda Williams (2437239)" userId="S::2437239@student.uwtsd.ac.uk::aaf61f11-d469-4489-b27d-428becc6329e" providerId="AD" clId="Web-{9450266C-A44F-9B0A-F502-9783F578AB9B}" dt="2025-08-20T17:23:01.730" v="1776"/>
          <ac:spMkLst>
            <pc:docMk/>
            <pc:sldMk cId="3546930319" sldId="263"/>
            <ac:spMk id="5" creationId="{1EE99EEA-BB4E-BB67-DC95-F7CA7DACC566}"/>
          </ac:spMkLst>
        </pc:spChg>
        <pc:spChg chg="mod ord">
          <ac:chgData name="Amanda Williams (2437239)" userId="S::2437239@student.uwtsd.ac.uk::aaf61f11-d469-4489-b27d-428becc6329e" providerId="AD" clId="Web-{9450266C-A44F-9B0A-F502-9783F578AB9B}" dt="2025-08-20T17:23:01.730" v="1776"/>
          <ac:spMkLst>
            <pc:docMk/>
            <pc:sldMk cId="3546930319" sldId="263"/>
            <ac:spMk id="6" creationId="{8943DBBA-1932-C935-547F-2BA5E4611D8B}"/>
          </ac:spMkLst>
        </pc:spChg>
        <pc:spChg chg="add mod">
          <ac:chgData name="Amanda Williams (2437239)" userId="S::2437239@student.uwtsd.ac.uk::aaf61f11-d469-4489-b27d-428becc6329e" providerId="AD" clId="Web-{9450266C-A44F-9B0A-F502-9783F578AB9B}" dt="2025-08-20T17:44:34.821" v="2025"/>
          <ac:spMkLst>
            <pc:docMk/>
            <pc:sldMk cId="3546930319" sldId="263"/>
            <ac:spMk id="7" creationId="{4A872E86-239D-9317-66B7-281E02E0D153}"/>
          </ac:spMkLst>
        </pc:spChg>
      </pc:sldChg>
      <pc:sldChg chg="new del">
        <pc:chgData name="Amanda Williams (2437239)" userId="S::2437239@student.uwtsd.ac.uk::aaf61f11-d469-4489-b27d-428becc6329e" providerId="AD" clId="Web-{9450266C-A44F-9B0A-F502-9783F578AB9B}" dt="2025-08-20T17:21:19.268" v="1772"/>
        <pc:sldMkLst>
          <pc:docMk/>
          <pc:sldMk cId="4115111102" sldId="263"/>
        </pc:sldMkLst>
      </pc:sldChg>
      <pc:sldMasterChg chg="del mod setBg delSldLayout modSldLayout">
        <pc:chgData name="Amanda Williams (2437239)" userId="S::2437239@student.uwtsd.ac.uk::aaf61f11-d469-4489-b27d-428becc6329e" providerId="AD" clId="Web-{9450266C-A44F-9B0A-F502-9783F578AB9B}" dt="2025-08-20T17:17:44.478" v="1762"/>
        <pc:sldMasterMkLst>
          <pc:docMk/>
          <pc:sldMasterMk cId="1818241185" sldId="2147483744"/>
        </pc:sldMasterMkLst>
        <pc:sldLayoutChg chg="del mod">
          <pc:chgData name="Amanda Williams (2437239)" userId="S::2437239@student.uwtsd.ac.uk::aaf61f11-d469-4489-b27d-428becc6329e" providerId="AD" clId="Web-{9450266C-A44F-9B0A-F502-9783F578AB9B}" dt="2025-08-20T17:17:44.478" v="1762"/>
          <pc:sldLayoutMkLst>
            <pc:docMk/>
            <pc:sldMasterMk cId="1818241185" sldId="2147483744"/>
            <pc:sldLayoutMk cId="2485640165" sldId="2147483745"/>
          </pc:sldLayoutMkLst>
        </pc:sldLayoutChg>
        <pc:sldLayoutChg chg="del mod">
          <pc:chgData name="Amanda Williams (2437239)" userId="S::2437239@student.uwtsd.ac.uk::aaf61f11-d469-4489-b27d-428becc6329e" providerId="AD" clId="Web-{9450266C-A44F-9B0A-F502-9783F578AB9B}" dt="2025-08-20T17:17:44.478" v="1762"/>
          <pc:sldLayoutMkLst>
            <pc:docMk/>
            <pc:sldMasterMk cId="1818241185" sldId="2147483744"/>
            <pc:sldLayoutMk cId="1410651578" sldId="2147483746"/>
          </pc:sldLayoutMkLst>
        </pc:sldLayoutChg>
        <pc:sldLayoutChg chg="del mod">
          <pc:chgData name="Amanda Williams (2437239)" userId="S::2437239@student.uwtsd.ac.uk::aaf61f11-d469-4489-b27d-428becc6329e" providerId="AD" clId="Web-{9450266C-A44F-9B0A-F502-9783F578AB9B}" dt="2025-08-20T17:17:44.478" v="1762"/>
          <pc:sldLayoutMkLst>
            <pc:docMk/>
            <pc:sldMasterMk cId="1818241185" sldId="2147483744"/>
            <pc:sldLayoutMk cId="1631724290" sldId="2147483747"/>
          </pc:sldLayoutMkLst>
        </pc:sldLayoutChg>
        <pc:sldLayoutChg chg="del mod">
          <pc:chgData name="Amanda Williams (2437239)" userId="S::2437239@student.uwtsd.ac.uk::aaf61f11-d469-4489-b27d-428becc6329e" providerId="AD" clId="Web-{9450266C-A44F-9B0A-F502-9783F578AB9B}" dt="2025-08-20T17:17:44.478" v="1762"/>
          <pc:sldLayoutMkLst>
            <pc:docMk/>
            <pc:sldMasterMk cId="1818241185" sldId="2147483744"/>
            <pc:sldLayoutMk cId="1234624204" sldId="2147483748"/>
          </pc:sldLayoutMkLst>
        </pc:sldLayoutChg>
        <pc:sldLayoutChg chg="del mod">
          <pc:chgData name="Amanda Williams (2437239)" userId="S::2437239@student.uwtsd.ac.uk::aaf61f11-d469-4489-b27d-428becc6329e" providerId="AD" clId="Web-{9450266C-A44F-9B0A-F502-9783F578AB9B}" dt="2025-08-20T17:17:44.478" v="1762"/>
          <pc:sldLayoutMkLst>
            <pc:docMk/>
            <pc:sldMasterMk cId="1818241185" sldId="2147483744"/>
            <pc:sldLayoutMk cId="1214633798" sldId="2147483749"/>
          </pc:sldLayoutMkLst>
        </pc:sldLayoutChg>
        <pc:sldLayoutChg chg="del mod">
          <pc:chgData name="Amanda Williams (2437239)" userId="S::2437239@student.uwtsd.ac.uk::aaf61f11-d469-4489-b27d-428becc6329e" providerId="AD" clId="Web-{9450266C-A44F-9B0A-F502-9783F578AB9B}" dt="2025-08-20T17:17:44.478" v="1762"/>
          <pc:sldLayoutMkLst>
            <pc:docMk/>
            <pc:sldMasterMk cId="1818241185" sldId="2147483744"/>
            <pc:sldLayoutMk cId="1250856128" sldId="2147483750"/>
          </pc:sldLayoutMkLst>
        </pc:sldLayoutChg>
        <pc:sldLayoutChg chg="del mod">
          <pc:chgData name="Amanda Williams (2437239)" userId="S::2437239@student.uwtsd.ac.uk::aaf61f11-d469-4489-b27d-428becc6329e" providerId="AD" clId="Web-{9450266C-A44F-9B0A-F502-9783F578AB9B}" dt="2025-08-20T17:17:44.478" v="1762"/>
          <pc:sldLayoutMkLst>
            <pc:docMk/>
            <pc:sldMasterMk cId="1818241185" sldId="2147483744"/>
            <pc:sldLayoutMk cId="2456215922" sldId="2147483751"/>
          </pc:sldLayoutMkLst>
        </pc:sldLayoutChg>
        <pc:sldLayoutChg chg="del mod">
          <pc:chgData name="Amanda Williams (2437239)" userId="S::2437239@student.uwtsd.ac.uk::aaf61f11-d469-4489-b27d-428becc6329e" providerId="AD" clId="Web-{9450266C-A44F-9B0A-F502-9783F578AB9B}" dt="2025-08-20T17:17:44.478" v="1762"/>
          <pc:sldLayoutMkLst>
            <pc:docMk/>
            <pc:sldMasterMk cId="1818241185" sldId="2147483744"/>
            <pc:sldLayoutMk cId="1310709183" sldId="2147483752"/>
          </pc:sldLayoutMkLst>
        </pc:sldLayoutChg>
        <pc:sldLayoutChg chg="del mod">
          <pc:chgData name="Amanda Williams (2437239)" userId="S::2437239@student.uwtsd.ac.uk::aaf61f11-d469-4489-b27d-428becc6329e" providerId="AD" clId="Web-{9450266C-A44F-9B0A-F502-9783F578AB9B}" dt="2025-08-20T17:17:44.478" v="1762"/>
          <pc:sldLayoutMkLst>
            <pc:docMk/>
            <pc:sldMasterMk cId="1818241185" sldId="2147483744"/>
            <pc:sldLayoutMk cId="385953741" sldId="2147483753"/>
          </pc:sldLayoutMkLst>
        </pc:sldLayoutChg>
        <pc:sldLayoutChg chg="del mod">
          <pc:chgData name="Amanda Williams (2437239)" userId="S::2437239@student.uwtsd.ac.uk::aaf61f11-d469-4489-b27d-428becc6329e" providerId="AD" clId="Web-{9450266C-A44F-9B0A-F502-9783F578AB9B}" dt="2025-08-20T17:17:44.478" v="1762"/>
          <pc:sldLayoutMkLst>
            <pc:docMk/>
            <pc:sldMasterMk cId="1818241185" sldId="2147483744"/>
            <pc:sldLayoutMk cId="2972593461" sldId="2147483754"/>
          </pc:sldLayoutMkLst>
        </pc:sldLayoutChg>
        <pc:sldLayoutChg chg="del mod">
          <pc:chgData name="Amanda Williams (2437239)" userId="S::2437239@student.uwtsd.ac.uk::aaf61f11-d469-4489-b27d-428becc6329e" providerId="AD" clId="Web-{9450266C-A44F-9B0A-F502-9783F578AB9B}" dt="2025-08-20T17:17:44.478" v="1762"/>
          <pc:sldLayoutMkLst>
            <pc:docMk/>
            <pc:sldMasterMk cId="1818241185" sldId="2147483744"/>
            <pc:sldLayoutMk cId="3081738614" sldId="2147483755"/>
          </pc:sldLayoutMkLst>
        </pc:sldLayoutChg>
      </pc:sldMasterChg>
      <pc:sldMasterChg chg="add del addSldLayout delSldLayout modSldLayout">
        <pc:chgData name="Amanda Williams (2437239)" userId="S::2437239@student.uwtsd.ac.uk::aaf61f11-d469-4489-b27d-428becc6329e" providerId="AD" clId="Web-{9450266C-A44F-9B0A-F502-9783F578AB9B}" dt="2025-08-20T17:18:01.494" v="1763"/>
        <pc:sldMasterMkLst>
          <pc:docMk/>
          <pc:sldMasterMk cId="1301340493" sldId="2147483756"/>
        </pc:sldMasterMkLst>
        <pc:sldLayoutChg chg="add del mod replId">
          <pc:chgData name="Amanda Williams (2437239)" userId="S::2437239@student.uwtsd.ac.uk::aaf61f11-d469-4489-b27d-428becc6329e" providerId="AD" clId="Web-{9450266C-A44F-9B0A-F502-9783F578AB9B}" dt="2025-08-20T17:18:01.494" v="1763"/>
          <pc:sldLayoutMkLst>
            <pc:docMk/>
            <pc:sldMasterMk cId="1301340493" sldId="2147483756"/>
            <pc:sldLayoutMk cId="3287296110" sldId="2147483757"/>
          </pc:sldLayoutMkLst>
        </pc:sldLayoutChg>
        <pc:sldLayoutChg chg="add del mod replId">
          <pc:chgData name="Amanda Williams (2437239)" userId="S::2437239@student.uwtsd.ac.uk::aaf61f11-d469-4489-b27d-428becc6329e" providerId="AD" clId="Web-{9450266C-A44F-9B0A-F502-9783F578AB9B}" dt="2025-08-20T17:18:01.494" v="1763"/>
          <pc:sldLayoutMkLst>
            <pc:docMk/>
            <pc:sldMasterMk cId="1301340493" sldId="2147483756"/>
            <pc:sldLayoutMk cId="2635761692" sldId="2147483758"/>
          </pc:sldLayoutMkLst>
        </pc:sldLayoutChg>
        <pc:sldLayoutChg chg="add del mod replId">
          <pc:chgData name="Amanda Williams (2437239)" userId="S::2437239@student.uwtsd.ac.uk::aaf61f11-d469-4489-b27d-428becc6329e" providerId="AD" clId="Web-{9450266C-A44F-9B0A-F502-9783F578AB9B}" dt="2025-08-20T17:18:01.494" v="1763"/>
          <pc:sldLayoutMkLst>
            <pc:docMk/>
            <pc:sldMasterMk cId="1301340493" sldId="2147483756"/>
            <pc:sldLayoutMk cId="777191559" sldId="2147483759"/>
          </pc:sldLayoutMkLst>
        </pc:sldLayoutChg>
        <pc:sldLayoutChg chg="add del mod replId">
          <pc:chgData name="Amanda Williams (2437239)" userId="S::2437239@student.uwtsd.ac.uk::aaf61f11-d469-4489-b27d-428becc6329e" providerId="AD" clId="Web-{9450266C-A44F-9B0A-F502-9783F578AB9B}" dt="2025-08-20T17:18:01.494" v="1763"/>
          <pc:sldLayoutMkLst>
            <pc:docMk/>
            <pc:sldMasterMk cId="1301340493" sldId="2147483756"/>
            <pc:sldLayoutMk cId="19318844" sldId="2147483760"/>
          </pc:sldLayoutMkLst>
        </pc:sldLayoutChg>
        <pc:sldLayoutChg chg="add del mod replId">
          <pc:chgData name="Amanda Williams (2437239)" userId="S::2437239@student.uwtsd.ac.uk::aaf61f11-d469-4489-b27d-428becc6329e" providerId="AD" clId="Web-{9450266C-A44F-9B0A-F502-9783F578AB9B}" dt="2025-08-20T17:18:01.494" v="1763"/>
          <pc:sldLayoutMkLst>
            <pc:docMk/>
            <pc:sldMasterMk cId="1301340493" sldId="2147483756"/>
            <pc:sldLayoutMk cId="3186814342" sldId="2147483761"/>
          </pc:sldLayoutMkLst>
        </pc:sldLayoutChg>
        <pc:sldLayoutChg chg="add del mod replId">
          <pc:chgData name="Amanda Williams (2437239)" userId="S::2437239@student.uwtsd.ac.uk::aaf61f11-d469-4489-b27d-428becc6329e" providerId="AD" clId="Web-{9450266C-A44F-9B0A-F502-9783F578AB9B}" dt="2025-08-20T17:18:01.494" v="1763"/>
          <pc:sldLayoutMkLst>
            <pc:docMk/>
            <pc:sldMasterMk cId="1301340493" sldId="2147483756"/>
            <pc:sldLayoutMk cId="215872168" sldId="2147483762"/>
          </pc:sldLayoutMkLst>
        </pc:sldLayoutChg>
        <pc:sldLayoutChg chg="add del mod replId">
          <pc:chgData name="Amanda Williams (2437239)" userId="S::2437239@student.uwtsd.ac.uk::aaf61f11-d469-4489-b27d-428becc6329e" providerId="AD" clId="Web-{9450266C-A44F-9B0A-F502-9783F578AB9B}" dt="2025-08-20T17:18:01.494" v="1763"/>
          <pc:sldLayoutMkLst>
            <pc:docMk/>
            <pc:sldMasterMk cId="1301340493" sldId="2147483756"/>
            <pc:sldLayoutMk cId="2518821105" sldId="2147483763"/>
          </pc:sldLayoutMkLst>
        </pc:sldLayoutChg>
        <pc:sldLayoutChg chg="add del mod replId">
          <pc:chgData name="Amanda Williams (2437239)" userId="S::2437239@student.uwtsd.ac.uk::aaf61f11-d469-4489-b27d-428becc6329e" providerId="AD" clId="Web-{9450266C-A44F-9B0A-F502-9783F578AB9B}" dt="2025-08-20T17:18:01.494" v="1763"/>
          <pc:sldLayoutMkLst>
            <pc:docMk/>
            <pc:sldMasterMk cId="1301340493" sldId="2147483756"/>
            <pc:sldLayoutMk cId="2739524754" sldId="2147483764"/>
          </pc:sldLayoutMkLst>
        </pc:sldLayoutChg>
        <pc:sldLayoutChg chg="add del mod replId">
          <pc:chgData name="Amanda Williams (2437239)" userId="S::2437239@student.uwtsd.ac.uk::aaf61f11-d469-4489-b27d-428becc6329e" providerId="AD" clId="Web-{9450266C-A44F-9B0A-F502-9783F578AB9B}" dt="2025-08-20T17:18:01.494" v="1763"/>
          <pc:sldLayoutMkLst>
            <pc:docMk/>
            <pc:sldMasterMk cId="1301340493" sldId="2147483756"/>
            <pc:sldLayoutMk cId="2691457858" sldId="2147483765"/>
          </pc:sldLayoutMkLst>
        </pc:sldLayoutChg>
        <pc:sldLayoutChg chg="add del mod replId">
          <pc:chgData name="Amanda Williams (2437239)" userId="S::2437239@student.uwtsd.ac.uk::aaf61f11-d469-4489-b27d-428becc6329e" providerId="AD" clId="Web-{9450266C-A44F-9B0A-F502-9783F578AB9B}" dt="2025-08-20T17:18:01.494" v="1763"/>
          <pc:sldLayoutMkLst>
            <pc:docMk/>
            <pc:sldMasterMk cId="1301340493" sldId="2147483756"/>
            <pc:sldLayoutMk cId="888250068" sldId="2147483766"/>
          </pc:sldLayoutMkLst>
        </pc:sldLayoutChg>
        <pc:sldLayoutChg chg="add del mod replId">
          <pc:chgData name="Amanda Williams (2437239)" userId="S::2437239@student.uwtsd.ac.uk::aaf61f11-d469-4489-b27d-428becc6329e" providerId="AD" clId="Web-{9450266C-A44F-9B0A-F502-9783F578AB9B}" dt="2025-08-20T17:18:01.494" v="1763"/>
          <pc:sldLayoutMkLst>
            <pc:docMk/>
            <pc:sldMasterMk cId="1301340493" sldId="2147483756"/>
            <pc:sldLayoutMk cId="1222674795" sldId="2147483767"/>
          </pc:sldLayoutMkLst>
        </pc:sldLayoutChg>
      </pc:sldMasterChg>
      <pc:sldMasterChg chg="add del addSldLayout delSldLayout modSldLayout">
        <pc:chgData name="Amanda Williams (2437239)" userId="S::2437239@student.uwtsd.ac.uk::aaf61f11-d469-4489-b27d-428becc6329e" providerId="AD" clId="Web-{9450266C-A44F-9B0A-F502-9783F578AB9B}" dt="2025-08-20T17:20:49.345" v="1770"/>
        <pc:sldMasterMkLst>
          <pc:docMk/>
          <pc:sldMasterMk cId="434528060" sldId="2147483768"/>
        </pc:sldMasterMkLst>
        <pc:sldLayoutChg chg="add del mod replId">
          <pc:chgData name="Amanda Williams (2437239)" userId="S::2437239@student.uwtsd.ac.uk::aaf61f11-d469-4489-b27d-428becc6329e" providerId="AD" clId="Web-{9450266C-A44F-9B0A-F502-9783F578AB9B}" dt="2025-08-20T17:20:49.345" v="1770"/>
          <pc:sldLayoutMkLst>
            <pc:docMk/>
            <pc:sldMasterMk cId="434528060" sldId="2147483768"/>
            <pc:sldLayoutMk cId="2734984121" sldId="2147483769"/>
          </pc:sldLayoutMkLst>
        </pc:sldLayoutChg>
        <pc:sldLayoutChg chg="add del mod replId">
          <pc:chgData name="Amanda Williams (2437239)" userId="S::2437239@student.uwtsd.ac.uk::aaf61f11-d469-4489-b27d-428becc6329e" providerId="AD" clId="Web-{9450266C-A44F-9B0A-F502-9783F578AB9B}" dt="2025-08-20T17:20:49.345" v="1770"/>
          <pc:sldLayoutMkLst>
            <pc:docMk/>
            <pc:sldMasterMk cId="434528060" sldId="2147483768"/>
            <pc:sldLayoutMk cId="1452559708" sldId="2147483770"/>
          </pc:sldLayoutMkLst>
        </pc:sldLayoutChg>
        <pc:sldLayoutChg chg="add del mod replId">
          <pc:chgData name="Amanda Williams (2437239)" userId="S::2437239@student.uwtsd.ac.uk::aaf61f11-d469-4489-b27d-428becc6329e" providerId="AD" clId="Web-{9450266C-A44F-9B0A-F502-9783F578AB9B}" dt="2025-08-20T17:20:49.345" v="1770"/>
          <pc:sldLayoutMkLst>
            <pc:docMk/>
            <pc:sldMasterMk cId="434528060" sldId="2147483768"/>
            <pc:sldLayoutMk cId="2685460297" sldId="2147483771"/>
          </pc:sldLayoutMkLst>
        </pc:sldLayoutChg>
        <pc:sldLayoutChg chg="add del mod replId">
          <pc:chgData name="Amanda Williams (2437239)" userId="S::2437239@student.uwtsd.ac.uk::aaf61f11-d469-4489-b27d-428becc6329e" providerId="AD" clId="Web-{9450266C-A44F-9B0A-F502-9783F578AB9B}" dt="2025-08-20T17:20:49.345" v="1770"/>
          <pc:sldLayoutMkLst>
            <pc:docMk/>
            <pc:sldMasterMk cId="434528060" sldId="2147483768"/>
            <pc:sldLayoutMk cId="2218933298" sldId="2147483772"/>
          </pc:sldLayoutMkLst>
        </pc:sldLayoutChg>
        <pc:sldLayoutChg chg="add del mod replId">
          <pc:chgData name="Amanda Williams (2437239)" userId="S::2437239@student.uwtsd.ac.uk::aaf61f11-d469-4489-b27d-428becc6329e" providerId="AD" clId="Web-{9450266C-A44F-9B0A-F502-9783F578AB9B}" dt="2025-08-20T17:20:49.345" v="1770"/>
          <pc:sldLayoutMkLst>
            <pc:docMk/>
            <pc:sldMasterMk cId="434528060" sldId="2147483768"/>
            <pc:sldLayoutMk cId="3637138970" sldId="2147483773"/>
          </pc:sldLayoutMkLst>
        </pc:sldLayoutChg>
        <pc:sldLayoutChg chg="add del mod replId">
          <pc:chgData name="Amanda Williams (2437239)" userId="S::2437239@student.uwtsd.ac.uk::aaf61f11-d469-4489-b27d-428becc6329e" providerId="AD" clId="Web-{9450266C-A44F-9B0A-F502-9783F578AB9B}" dt="2025-08-20T17:20:49.345" v="1770"/>
          <pc:sldLayoutMkLst>
            <pc:docMk/>
            <pc:sldMasterMk cId="434528060" sldId="2147483768"/>
            <pc:sldLayoutMk cId="2327188129" sldId="2147483774"/>
          </pc:sldLayoutMkLst>
        </pc:sldLayoutChg>
        <pc:sldLayoutChg chg="add del mod replId">
          <pc:chgData name="Amanda Williams (2437239)" userId="S::2437239@student.uwtsd.ac.uk::aaf61f11-d469-4489-b27d-428becc6329e" providerId="AD" clId="Web-{9450266C-A44F-9B0A-F502-9783F578AB9B}" dt="2025-08-20T17:20:49.345" v="1770"/>
          <pc:sldLayoutMkLst>
            <pc:docMk/>
            <pc:sldMasterMk cId="434528060" sldId="2147483768"/>
            <pc:sldLayoutMk cId="3456032237" sldId="2147483775"/>
          </pc:sldLayoutMkLst>
        </pc:sldLayoutChg>
        <pc:sldLayoutChg chg="add del mod replId">
          <pc:chgData name="Amanda Williams (2437239)" userId="S::2437239@student.uwtsd.ac.uk::aaf61f11-d469-4489-b27d-428becc6329e" providerId="AD" clId="Web-{9450266C-A44F-9B0A-F502-9783F578AB9B}" dt="2025-08-20T17:20:49.345" v="1770"/>
          <pc:sldLayoutMkLst>
            <pc:docMk/>
            <pc:sldMasterMk cId="434528060" sldId="2147483768"/>
            <pc:sldLayoutMk cId="3889101968" sldId="2147483776"/>
          </pc:sldLayoutMkLst>
        </pc:sldLayoutChg>
        <pc:sldLayoutChg chg="add del mod replId">
          <pc:chgData name="Amanda Williams (2437239)" userId="S::2437239@student.uwtsd.ac.uk::aaf61f11-d469-4489-b27d-428becc6329e" providerId="AD" clId="Web-{9450266C-A44F-9B0A-F502-9783F578AB9B}" dt="2025-08-20T17:20:49.345" v="1770"/>
          <pc:sldLayoutMkLst>
            <pc:docMk/>
            <pc:sldMasterMk cId="434528060" sldId="2147483768"/>
            <pc:sldLayoutMk cId="1570475175" sldId="2147483777"/>
          </pc:sldLayoutMkLst>
        </pc:sldLayoutChg>
        <pc:sldLayoutChg chg="add del mod replId">
          <pc:chgData name="Amanda Williams (2437239)" userId="S::2437239@student.uwtsd.ac.uk::aaf61f11-d469-4489-b27d-428becc6329e" providerId="AD" clId="Web-{9450266C-A44F-9B0A-F502-9783F578AB9B}" dt="2025-08-20T17:20:49.345" v="1770"/>
          <pc:sldLayoutMkLst>
            <pc:docMk/>
            <pc:sldMasterMk cId="434528060" sldId="2147483768"/>
            <pc:sldLayoutMk cId="2306345583" sldId="2147483778"/>
          </pc:sldLayoutMkLst>
        </pc:sldLayoutChg>
        <pc:sldLayoutChg chg="add del mod replId">
          <pc:chgData name="Amanda Williams (2437239)" userId="S::2437239@student.uwtsd.ac.uk::aaf61f11-d469-4489-b27d-428becc6329e" providerId="AD" clId="Web-{9450266C-A44F-9B0A-F502-9783F578AB9B}" dt="2025-08-20T17:20:49.345" v="1770"/>
          <pc:sldLayoutMkLst>
            <pc:docMk/>
            <pc:sldMasterMk cId="434528060" sldId="2147483768"/>
            <pc:sldLayoutMk cId="1719015802" sldId="2147483779"/>
          </pc:sldLayoutMkLst>
        </pc:sldLayoutChg>
      </pc:sldMasterChg>
      <pc:sldMasterChg chg="add addSldLayout modSldLayout">
        <pc:chgData name="Amanda Williams (2437239)" userId="S::2437239@student.uwtsd.ac.uk::aaf61f11-d469-4489-b27d-428becc6329e" providerId="AD" clId="Web-{9450266C-A44F-9B0A-F502-9783F578AB9B}" dt="2025-08-20T17:20:49.345" v="1770"/>
        <pc:sldMasterMkLst>
          <pc:docMk/>
          <pc:sldMasterMk cId="4004785256" sldId="2147483780"/>
        </pc:sldMasterMkLst>
        <pc:sldLayoutChg chg="add mod replId">
          <pc:chgData name="Amanda Williams (2437239)" userId="S::2437239@student.uwtsd.ac.uk::aaf61f11-d469-4489-b27d-428becc6329e" providerId="AD" clId="Web-{9450266C-A44F-9B0A-F502-9783F578AB9B}" dt="2025-08-20T17:20:49.345" v="1770"/>
          <pc:sldLayoutMkLst>
            <pc:docMk/>
            <pc:sldMasterMk cId="4004785256" sldId="2147483780"/>
            <pc:sldLayoutMk cId="3366419072" sldId="2147483781"/>
          </pc:sldLayoutMkLst>
        </pc:sldLayoutChg>
        <pc:sldLayoutChg chg="add mod replId">
          <pc:chgData name="Amanda Williams (2437239)" userId="S::2437239@student.uwtsd.ac.uk::aaf61f11-d469-4489-b27d-428becc6329e" providerId="AD" clId="Web-{9450266C-A44F-9B0A-F502-9783F578AB9B}" dt="2025-08-20T17:20:49.345" v="1770"/>
          <pc:sldLayoutMkLst>
            <pc:docMk/>
            <pc:sldMasterMk cId="4004785256" sldId="2147483780"/>
            <pc:sldLayoutMk cId="2320179702" sldId="2147483782"/>
          </pc:sldLayoutMkLst>
        </pc:sldLayoutChg>
        <pc:sldLayoutChg chg="add mod replId">
          <pc:chgData name="Amanda Williams (2437239)" userId="S::2437239@student.uwtsd.ac.uk::aaf61f11-d469-4489-b27d-428becc6329e" providerId="AD" clId="Web-{9450266C-A44F-9B0A-F502-9783F578AB9B}" dt="2025-08-20T17:20:49.345" v="1770"/>
          <pc:sldLayoutMkLst>
            <pc:docMk/>
            <pc:sldMasterMk cId="4004785256" sldId="2147483780"/>
            <pc:sldLayoutMk cId="2430609105" sldId="2147483783"/>
          </pc:sldLayoutMkLst>
        </pc:sldLayoutChg>
        <pc:sldLayoutChg chg="add mod replId">
          <pc:chgData name="Amanda Williams (2437239)" userId="S::2437239@student.uwtsd.ac.uk::aaf61f11-d469-4489-b27d-428becc6329e" providerId="AD" clId="Web-{9450266C-A44F-9B0A-F502-9783F578AB9B}" dt="2025-08-20T17:20:49.345" v="1770"/>
          <pc:sldLayoutMkLst>
            <pc:docMk/>
            <pc:sldMasterMk cId="4004785256" sldId="2147483780"/>
            <pc:sldLayoutMk cId="346424716" sldId="2147483784"/>
          </pc:sldLayoutMkLst>
        </pc:sldLayoutChg>
        <pc:sldLayoutChg chg="add mod replId">
          <pc:chgData name="Amanda Williams (2437239)" userId="S::2437239@student.uwtsd.ac.uk::aaf61f11-d469-4489-b27d-428becc6329e" providerId="AD" clId="Web-{9450266C-A44F-9B0A-F502-9783F578AB9B}" dt="2025-08-20T17:20:49.345" v="1770"/>
          <pc:sldLayoutMkLst>
            <pc:docMk/>
            <pc:sldMasterMk cId="4004785256" sldId="2147483780"/>
            <pc:sldLayoutMk cId="1835921286" sldId="2147483785"/>
          </pc:sldLayoutMkLst>
        </pc:sldLayoutChg>
        <pc:sldLayoutChg chg="add mod replId">
          <pc:chgData name="Amanda Williams (2437239)" userId="S::2437239@student.uwtsd.ac.uk::aaf61f11-d469-4489-b27d-428becc6329e" providerId="AD" clId="Web-{9450266C-A44F-9B0A-F502-9783F578AB9B}" dt="2025-08-20T17:20:49.345" v="1770"/>
          <pc:sldLayoutMkLst>
            <pc:docMk/>
            <pc:sldMasterMk cId="4004785256" sldId="2147483780"/>
            <pc:sldLayoutMk cId="1646285721" sldId="2147483786"/>
          </pc:sldLayoutMkLst>
        </pc:sldLayoutChg>
        <pc:sldLayoutChg chg="add mod replId">
          <pc:chgData name="Amanda Williams (2437239)" userId="S::2437239@student.uwtsd.ac.uk::aaf61f11-d469-4489-b27d-428becc6329e" providerId="AD" clId="Web-{9450266C-A44F-9B0A-F502-9783F578AB9B}" dt="2025-08-20T17:20:49.345" v="1770"/>
          <pc:sldLayoutMkLst>
            <pc:docMk/>
            <pc:sldMasterMk cId="4004785256" sldId="2147483780"/>
            <pc:sldLayoutMk cId="3550359051" sldId="2147483787"/>
          </pc:sldLayoutMkLst>
        </pc:sldLayoutChg>
        <pc:sldLayoutChg chg="add mod replId">
          <pc:chgData name="Amanda Williams (2437239)" userId="S::2437239@student.uwtsd.ac.uk::aaf61f11-d469-4489-b27d-428becc6329e" providerId="AD" clId="Web-{9450266C-A44F-9B0A-F502-9783F578AB9B}" dt="2025-08-20T17:20:49.345" v="1770"/>
          <pc:sldLayoutMkLst>
            <pc:docMk/>
            <pc:sldMasterMk cId="4004785256" sldId="2147483780"/>
            <pc:sldLayoutMk cId="2145397177" sldId="2147483788"/>
          </pc:sldLayoutMkLst>
        </pc:sldLayoutChg>
        <pc:sldLayoutChg chg="add mod replId">
          <pc:chgData name="Amanda Williams (2437239)" userId="S::2437239@student.uwtsd.ac.uk::aaf61f11-d469-4489-b27d-428becc6329e" providerId="AD" clId="Web-{9450266C-A44F-9B0A-F502-9783F578AB9B}" dt="2025-08-20T17:20:49.345" v="1770"/>
          <pc:sldLayoutMkLst>
            <pc:docMk/>
            <pc:sldMasterMk cId="4004785256" sldId="2147483780"/>
            <pc:sldLayoutMk cId="2317435613" sldId="2147483789"/>
          </pc:sldLayoutMkLst>
        </pc:sldLayoutChg>
        <pc:sldLayoutChg chg="add mod replId">
          <pc:chgData name="Amanda Williams (2437239)" userId="S::2437239@student.uwtsd.ac.uk::aaf61f11-d469-4489-b27d-428becc6329e" providerId="AD" clId="Web-{9450266C-A44F-9B0A-F502-9783F578AB9B}" dt="2025-08-20T17:20:49.345" v="1770"/>
          <pc:sldLayoutMkLst>
            <pc:docMk/>
            <pc:sldMasterMk cId="4004785256" sldId="2147483780"/>
            <pc:sldLayoutMk cId="2111246870" sldId="2147483790"/>
          </pc:sldLayoutMkLst>
        </pc:sldLayoutChg>
        <pc:sldLayoutChg chg="add mod replId">
          <pc:chgData name="Amanda Williams (2437239)" userId="S::2437239@student.uwtsd.ac.uk::aaf61f11-d469-4489-b27d-428becc6329e" providerId="AD" clId="Web-{9450266C-A44F-9B0A-F502-9783F578AB9B}" dt="2025-08-20T17:20:49.345" v="1770"/>
          <pc:sldLayoutMkLst>
            <pc:docMk/>
            <pc:sldMasterMk cId="4004785256" sldId="2147483780"/>
            <pc:sldLayoutMk cId="2277030275" sldId="2147483791"/>
          </pc:sldLayoutMkLst>
        </pc:sldLayoutChg>
      </pc:sldMasterChg>
    </pc:docChg>
  </pc:docChgLst>
  <pc:docChgLst>
    <pc:chgData name="Amanda Williams (2437239)" userId="S::2437239@student.uwtsd.ac.uk::aaf61f11-d469-4489-b27d-428becc6329e" providerId="AD" clId="Web-{CBB1BB61-05E2-997D-0341-CB15599432E0}"/>
    <pc:docChg chg="addSld modSld addMainMaster delMainMaster">
      <pc:chgData name="Amanda Williams (2437239)" userId="S::2437239@student.uwtsd.ac.uk::aaf61f11-d469-4489-b27d-428becc6329e" providerId="AD" clId="Web-{CBB1BB61-05E2-997D-0341-CB15599432E0}" dt="2025-06-22T15:11:38.599" v="131" actId="1076"/>
      <pc:docMkLst>
        <pc:docMk/>
      </pc:docMkLst>
      <pc:sldChg chg="addSp delSp modSp mod setBg modClrScheme setClrOvrMap chgLayout">
        <pc:chgData name="Amanda Williams (2437239)" userId="S::2437239@student.uwtsd.ac.uk::aaf61f11-d469-4489-b27d-428becc6329e" providerId="AD" clId="Web-{CBB1BB61-05E2-997D-0341-CB15599432E0}" dt="2025-06-22T14:52:38.997" v="57"/>
        <pc:sldMkLst>
          <pc:docMk/>
          <pc:sldMk cId="109857222" sldId="256"/>
        </pc:sldMkLst>
      </pc:sldChg>
      <pc:sldChg chg="new">
        <pc:chgData name="Amanda Williams (2437239)" userId="S::2437239@student.uwtsd.ac.uk::aaf61f11-d469-4489-b27d-428becc6329e" providerId="AD" clId="Web-{CBB1BB61-05E2-997D-0341-CB15599432E0}" dt="2025-06-22T14:53:19.406" v="58"/>
        <pc:sldMkLst>
          <pc:docMk/>
          <pc:sldMk cId="161120897" sldId="257"/>
        </pc:sldMkLst>
      </pc:sldChg>
      <pc:sldChg chg="addSp delSp modSp new mod setBg setClrOvrMap">
        <pc:chgData name="Amanda Williams (2437239)" userId="S::2437239@student.uwtsd.ac.uk::aaf61f11-d469-4489-b27d-428becc6329e" providerId="AD" clId="Web-{CBB1BB61-05E2-997D-0341-CB15599432E0}" dt="2025-06-22T15:11:38.599" v="131" actId="1076"/>
        <pc:sldMkLst>
          <pc:docMk/>
          <pc:sldMk cId="3776807451" sldId="258"/>
        </pc:sldMkLst>
      </pc:sldChg>
      <pc:sldMasterChg chg="del delSldLayout">
        <pc:chgData name="Amanda Williams (2437239)" userId="S::2437239@student.uwtsd.ac.uk::aaf61f11-d469-4489-b27d-428becc6329e" providerId="AD" clId="Web-{CBB1BB61-05E2-997D-0341-CB15599432E0}" dt="2025-06-22T14:48:52.397" v="15"/>
        <pc:sldMasterMkLst>
          <pc:docMk/>
          <pc:sldMasterMk cId="2460954070" sldId="2147483660"/>
        </pc:sldMasterMkLst>
        <pc:sldLayoutChg chg="del">
          <pc:chgData name="Amanda Williams (2437239)" userId="S::2437239@student.uwtsd.ac.uk::aaf61f11-d469-4489-b27d-428becc6329e" providerId="AD" clId="Web-{CBB1BB61-05E2-997D-0341-CB15599432E0}" dt="2025-06-22T14:48:52.397" v="15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Amanda Williams (2437239)" userId="S::2437239@student.uwtsd.ac.uk::aaf61f11-d469-4489-b27d-428becc6329e" providerId="AD" clId="Web-{CBB1BB61-05E2-997D-0341-CB15599432E0}" dt="2025-06-22T14:48:52.397" v="15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Amanda Williams (2437239)" userId="S::2437239@student.uwtsd.ac.uk::aaf61f11-d469-4489-b27d-428becc6329e" providerId="AD" clId="Web-{CBB1BB61-05E2-997D-0341-CB15599432E0}" dt="2025-06-22T14:48:52.397" v="15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Amanda Williams (2437239)" userId="S::2437239@student.uwtsd.ac.uk::aaf61f11-d469-4489-b27d-428becc6329e" providerId="AD" clId="Web-{CBB1BB61-05E2-997D-0341-CB15599432E0}" dt="2025-06-22T14:48:52.397" v="15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Amanda Williams (2437239)" userId="S::2437239@student.uwtsd.ac.uk::aaf61f11-d469-4489-b27d-428becc6329e" providerId="AD" clId="Web-{CBB1BB61-05E2-997D-0341-CB15599432E0}" dt="2025-06-22T14:48:52.397" v="15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Amanda Williams (2437239)" userId="S::2437239@student.uwtsd.ac.uk::aaf61f11-d469-4489-b27d-428becc6329e" providerId="AD" clId="Web-{CBB1BB61-05E2-997D-0341-CB15599432E0}" dt="2025-06-22T14:48:52.397" v="15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Amanda Williams (2437239)" userId="S::2437239@student.uwtsd.ac.uk::aaf61f11-d469-4489-b27d-428becc6329e" providerId="AD" clId="Web-{CBB1BB61-05E2-997D-0341-CB15599432E0}" dt="2025-06-22T14:48:52.397" v="15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Amanda Williams (2437239)" userId="S::2437239@student.uwtsd.ac.uk::aaf61f11-d469-4489-b27d-428becc6329e" providerId="AD" clId="Web-{CBB1BB61-05E2-997D-0341-CB15599432E0}" dt="2025-06-22T14:48:52.397" v="15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Amanda Williams (2437239)" userId="S::2437239@student.uwtsd.ac.uk::aaf61f11-d469-4489-b27d-428becc6329e" providerId="AD" clId="Web-{CBB1BB61-05E2-997D-0341-CB15599432E0}" dt="2025-06-22T14:48:52.397" v="15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Amanda Williams (2437239)" userId="S::2437239@student.uwtsd.ac.uk::aaf61f11-d469-4489-b27d-428becc6329e" providerId="AD" clId="Web-{CBB1BB61-05E2-997D-0341-CB15599432E0}" dt="2025-06-22T14:48:52.397" v="15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Amanda Williams (2437239)" userId="S::2437239@student.uwtsd.ac.uk::aaf61f11-d469-4489-b27d-428becc6329e" providerId="AD" clId="Web-{CBB1BB61-05E2-997D-0341-CB15599432E0}" dt="2025-06-22T14:48:52.397" v="15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Amanda Williams (2437239)" userId="S::2437239@student.uwtsd.ac.uk::aaf61f11-d469-4489-b27d-428becc6329e" providerId="AD" clId="Web-{CBB1BB61-05E2-997D-0341-CB15599432E0}" dt="2025-06-22T14:52:38.997" v="57"/>
        <pc:sldMasterMkLst>
          <pc:docMk/>
          <pc:sldMasterMk cId="1082541501" sldId="2147483695"/>
        </pc:sldMasterMkLst>
        <pc:sldLayoutChg chg="add del">
          <pc:chgData name="Amanda Williams (2437239)" userId="S::2437239@student.uwtsd.ac.uk::aaf61f11-d469-4489-b27d-428becc6329e" providerId="AD" clId="Web-{CBB1BB61-05E2-997D-0341-CB15599432E0}" dt="2025-06-22T14:52:38.997" v="57"/>
          <pc:sldLayoutMkLst>
            <pc:docMk/>
            <pc:sldMasterMk cId="1082541501" sldId="2147483695"/>
            <pc:sldLayoutMk cId="3317138027" sldId="2147483684"/>
          </pc:sldLayoutMkLst>
        </pc:sldLayoutChg>
        <pc:sldLayoutChg chg="add del">
          <pc:chgData name="Amanda Williams (2437239)" userId="S::2437239@student.uwtsd.ac.uk::aaf61f11-d469-4489-b27d-428becc6329e" providerId="AD" clId="Web-{CBB1BB61-05E2-997D-0341-CB15599432E0}" dt="2025-06-22T14:52:38.997" v="57"/>
          <pc:sldLayoutMkLst>
            <pc:docMk/>
            <pc:sldMasterMk cId="1082541501" sldId="2147483695"/>
            <pc:sldLayoutMk cId="2273896884" sldId="2147483685"/>
          </pc:sldLayoutMkLst>
        </pc:sldLayoutChg>
        <pc:sldLayoutChg chg="add del">
          <pc:chgData name="Amanda Williams (2437239)" userId="S::2437239@student.uwtsd.ac.uk::aaf61f11-d469-4489-b27d-428becc6329e" providerId="AD" clId="Web-{CBB1BB61-05E2-997D-0341-CB15599432E0}" dt="2025-06-22T14:52:38.997" v="57"/>
          <pc:sldLayoutMkLst>
            <pc:docMk/>
            <pc:sldMasterMk cId="1082541501" sldId="2147483695"/>
            <pc:sldLayoutMk cId="2162891423" sldId="2147483686"/>
          </pc:sldLayoutMkLst>
        </pc:sldLayoutChg>
        <pc:sldLayoutChg chg="add del">
          <pc:chgData name="Amanda Williams (2437239)" userId="S::2437239@student.uwtsd.ac.uk::aaf61f11-d469-4489-b27d-428becc6329e" providerId="AD" clId="Web-{CBB1BB61-05E2-997D-0341-CB15599432E0}" dt="2025-06-22T14:52:38.997" v="57"/>
          <pc:sldLayoutMkLst>
            <pc:docMk/>
            <pc:sldMasterMk cId="1082541501" sldId="2147483695"/>
            <pc:sldLayoutMk cId="3054405773" sldId="2147483687"/>
          </pc:sldLayoutMkLst>
        </pc:sldLayoutChg>
        <pc:sldLayoutChg chg="add del">
          <pc:chgData name="Amanda Williams (2437239)" userId="S::2437239@student.uwtsd.ac.uk::aaf61f11-d469-4489-b27d-428becc6329e" providerId="AD" clId="Web-{CBB1BB61-05E2-997D-0341-CB15599432E0}" dt="2025-06-22T14:52:38.997" v="57"/>
          <pc:sldLayoutMkLst>
            <pc:docMk/>
            <pc:sldMasterMk cId="1082541501" sldId="2147483695"/>
            <pc:sldLayoutMk cId="2371825967" sldId="2147483688"/>
          </pc:sldLayoutMkLst>
        </pc:sldLayoutChg>
        <pc:sldLayoutChg chg="add del">
          <pc:chgData name="Amanda Williams (2437239)" userId="S::2437239@student.uwtsd.ac.uk::aaf61f11-d469-4489-b27d-428becc6329e" providerId="AD" clId="Web-{CBB1BB61-05E2-997D-0341-CB15599432E0}" dt="2025-06-22T14:52:38.997" v="57"/>
          <pc:sldLayoutMkLst>
            <pc:docMk/>
            <pc:sldMasterMk cId="1082541501" sldId="2147483695"/>
            <pc:sldLayoutMk cId="568123090" sldId="2147483689"/>
          </pc:sldLayoutMkLst>
        </pc:sldLayoutChg>
        <pc:sldLayoutChg chg="add del">
          <pc:chgData name="Amanda Williams (2437239)" userId="S::2437239@student.uwtsd.ac.uk::aaf61f11-d469-4489-b27d-428becc6329e" providerId="AD" clId="Web-{CBB1BB61-05E2-997D-0341-CB15599432E0}" dt="2025-06-22T14:52:38.997" v="57"/>
          <pc:sldLayoutMkLst>
            <pc:docMk/>
            <pc:sldMasterMk cId="1082541501" sldId="2147483695"/>
            <pc:sldLayoutMk cId="1385518960" sldId="2147483690"/>
          </pc:sldLayoutMkLst>
        </pc:sldLayoutChg>
        <pc:sldLayoutChg chg="add del">
          <pc:chgData name="Amanda Williams (2437239)" userId="S::2437239@student.uwtsd.ac.uk::aaf61f11-d469-4489-b27d-428becc6329e" providerId="AD" clId="Web-{CBB1BB61-05E2-997D-0341-CB15599432E0}" dt="2025-06-22T14:52:38.997" v="57"/>
          <pc:sldLayoutMkLst>
            <pc:docMk/>
            <pc:sldMasterMk cId="1082541501" sldId="2147483695"/>
            <pc:sldLayoutMk cId="3263930093" sldId="2147483691"/>
          </pc:sldLayoutMkLst>
        </pc:sldLayoutChg>
        <pc:sldLayoutChg chg="add del">
          <pc:chgData name="Amanda Williams (2437239)" userId="S::2437239@student.uwtsd.ac.uk::aaf61f11-d469-4489-b27d-428becc6329e" providerId="AD" clId="Web-{CBB1BB61-05E2-997D-0341-CB15599432E0}" dt="2025-06-22T14:52:38.997" v="57"/>
          <pc:sldLayoutMkLst>
            <pc:docMk/>
            <pc:sldMasterMk cId="1082541501" sldId="2147483695"/>
            <pc:sldLayoutMk cId="1913145879" sldId="2147483692"/>
          </pc:sldLayoutMkLst>
        </pc:sldLayoutChg>
        <pc:sldLayoutChg chg="add del">
          <pc:chgData name="Amanda Williams (2437239)" userId="S::2437239@student.uwtsd.ac.uk::aaf61f11-d469-4489-b27d-428becc6329e" providerId="AD" clId="Web-{CBB1BB61-05E2-997D-0341-CB15599432E0}" dt="2025-06-22T14:52:38.997" v="57"/>
          <pc:sldLayoutMkLst>
            <pc:docMk/>
            <pc:sldMasterMk cId="1082541501" sldId="2147483695"/>
            <pc:sldLayoutMk cId="3729916719" sldId="2147483693"/>
          </pc:sldLayoutMkLst>
        </pc:sldLayoutChg>
        <pc:sldLayoutChg chg="add del">
          <pc:chgData name="Amanda Williams (2437239)" userId="S::2437239@student.uwtsd.ac.uk::aaf61f11-d469-4489-b27d-428becc6329e" providerId="AD" clId="Web-{CBB1BB61-05E2-997D-0341-CB15599432E0}" dt="2025-06-22T14:52:38.997" v="57"/>
          <pc:sldLayoutMkLst>
            <pc:docMk/>
            <pc:sldMasterMk cId="1082541501" sldId="2147483695"/>
            <pc:sldLayoutMk cId="2982052512" sldId="2147483694"/>
          </pc:sldLayoutMkLst>
        </pc:sldLayoutChg>
      </pc:sldMasterChg>
      <pc:sldMasterChg chg="add addSldLayout">
        <pc:chgData name="Amanda Williams (2437239)" userId="S::2437239@student.uwtsd.ac.uk::aaf61f11-d469-4489-b27d-428becc6329e" providerId="AD" clId="Web-{CBB1BB61-05E2-997D-0341-CB15599432E0}" dt="2025-06-22T14:52:38.997" v="57"/>
        <pc:sldMasterMkLst>
          <pc:docMk/>
          <pc:sldMasterMk cId="2868330154" sldId="2147483707"/>
        </pc:sldMasterMkLst>
        <pc:sldLayoutChg chg="add">
          <pc:chgData name="Amanda Williams (2437239)" userId="S::2437239@student.uwtsd.ac.uk::aaf61f11-d469-4489-b27d-428becc6329e" providerId="AD" clId="Web-{CBB1BB61-05E2-997D-0341-CB15599432E0}" dt="2025-06-22T14:52:38.997" v="57"/>
          <pc:sldLayoutMkLst>
            <pc:docMk/>
            <pc:sldMasterMk cId="2868330154" sldId="2147483707"/>
            <pc:sldLayoutMk cId="1820364378" sldId="2147483696"/>
          </pc:sldLayoutMkLst>
        </pc:sldLayoutChg>
        <pc:sldLayoutChg chg="add">
          <pc:chgData name="Amanda Williams (2437239)" userId="S::2437239@student.uwtsd.ac.uk::aaf61f11-d469-4489-b27d-428becc6329e" providerId="AD" clId="Web-{CBB1BB61-05E2-997D-0341-CB15599432E0}" dt="2025-06-22T14:52:38.997" v="57"/>
          <pc:sldLayoutMkLst>
            <pc:docMk/>
            <pc:sldMasterMk cId="2868330154" sldId="2147483707"/>
            <pc:sldLayoutMk cId="4032003758" sldId="2147483697"/>
          </pc:sldLayoutMkLst>
        </pc:sldLayoutChg>
        <pc:sldLayoutChg chg="add">
          <pc:chgData name="Amanda Williams (2437239)" userId="S::2437239@student.uwtsd.ac.uk::aaf61f11-d469-4489-b27d-428becc6329e" providerId="AD" clId="Web-{CBB1BB61-05E2-997D-0341-CB15599432E0}" dt="2025-06-22T14:52:38.997" v="57"/>
          <pc:sldLayoutMkLst>
            <pc:docMk/>
            <pc:sldMasterMk cId="2868330154" sldId="2147483707"/>
            <pc:sldLayoutMk cId="1911433276" sldId="2147483698"/>
          </pc:sldLayoutMkLst>
        </pc:sldLayoutChg>
        <pc:sldLayoutChg chg="add">
          <pc:chgData name="Amanda Williams (2437239)" userId="S::2437239@student.uwtsd.ac.uk::aaf61f11-d469-4489-b27d-428becc6329e" providerId="AD" clId="Web-{CBB1BB61-05E2-997D-0341-CB15599432E0}" dt="2025-06-22T14:52:38.997" v="57"/>
          <pc:sldLayoutMkLst>
            <pc:docMk/>
            <pc:sldMasterMk cId="2868330154" sldId="2147483707"/>
            <pc:sldLayoutMk cId="589392435" sldId="2147483699"/>
          </pc:sldLayoutMkLst>
        </pc:sldLayoutChg>
        <pc:sldLayoutChg chg="add">
          <pc:chgData name="Amanda Williams (2437239)" userId="S::2437239@student.uwtsd.ac.uk::aaf61f11-d469-4489-b27d-428becc6329e" providerId="AD" clId="Web-{CBB1BB61-05E2-997D-0341-CB15599432E0}" dt="2025-06-22T14:52:38.997" v="57"/>
          <pc:sldLayoutMkLst>
            <pc:docMk/>
            <pc:sldMasterMk cId="2868330154" sldId="2147483707"/>
            <pc:sldLayoutMk cId="2740219827" sldId="2147483700"/>
          </pc:sldLayoutMkLst>
        </pc:sldLayoutChg>
        <pc:sldLayoutChg chg="add">
          <pc:chgData name="Amanda Williams (2437239)" userId="S::2437239@student.uwtsd.ac.uk::aaf61f11-d469-4489-b27d-428becc6329e" providerId="AD" clId="Web-{CBB1BB61-05E2-997D-0341-CB15599432E0}" dt="2025-06-22T14:52:38.997" v="57"/>
          <pc:sldLayoutMkLst>
            <pc:docMk/>
            <pc:sldMasterMk cId="2868330154" sldId="2147483707"/>
            <pc:sldLayoutMk cId="2803908103" sldId="2147483701"/>
          </pc:sldLayoutMkLst>
        </pc:sldLayoutChg>
        <pc:sldLayoutChg chg="add">
          <pc:chgData name="Amanda Williams (2437239)" userId="S::2437239@student.uwtsd.ac.uk::aaf61f11-d469-4489-b27d-428becc6329e" providerId="AD" clId="Web-{CBB1BB61-05E2-997D-0341-CB15599432E0}" dt="2025-06-22T14:52:38.997" v="57"/>
          <pc:sldLayoutMkLst>
            <pc:docMk/>
            <pc:sldMasterMk cId="2868330154" sldId="2147483707"/>
            <pc:sldLayoutMk cId="609294328" sldId="2147483702"/>
          </pc:sldLayoutMkLst>
        </pc:sldLayoutChg>
        <pc:sldLayoutChg chg="add">
          <pc:chgData name="Amanda Williams (2437239)" userId="S::2437239@student.uwtsd.ac.uk::aaf61f11-d469-4489-b27d-428becc6329e" providerId="AD" clId="Web-{CBB1BB61-05E2-997D-0341-CB15599432E0}" dt="2025-06-22T14:52:38.997" v="57"/>
          <pc:sldLayoutMkLst>
            <pc:docMk/>
            <pc:sldMasterMk cId="2868330154" sldId="2147483707"/>
            <pc:sldLayoutMk cId="3670191571" sldId="2147483703"/>
          </pc:sldLayoutMkLst>
        </pc:sldLayoutChg>
        <pc:sldLayoutChg chg="add">
          <pc:chgData name="Amanda Williams (2437239)" userId="S::2437239@student.uwtsd.ac.uk::aaf61f11-d469-4489-b27d-428becc6329e" providerId="AD" clId="Web-{CBB1BB61-05E2-997D-0341-CB15599432E0}" dt="2025-06-22T14:52:38.997" v="57"/>
          <pc:sldLayoutMkLst>
            <pc:docMk/>
            <pc:sldMasterMk cId="2868330154" sldId="2147483707"/>
            <pc:sldLayoutMk cId="418811806" sldId="2147483704"/>
          </pc:sldLayoutMkLst>
        </pc:sldLayoutChg>
        <pc:sldLayoutChg chg="add">
          <pc:chgData name="Amanda Williams (2437239)" userId="S::2437239@student.uwtsd.ac.uk::aaf61f11-d469-4489-b27d-428becc6329e" providerId="AD" clId="Web-{CBB1BB61-05E2-997D-0341-CB15599432E0}" dt="2025-06-22T14:52:38.997" v="57"/>
          <pc:sldLayoutMkLst>
            <pc:docMk/>
            <pc:sldMasterMk cId="2868330154" sldId="2147483707"/>
            <pc:sldLayoutMk cId="72924644" sldId="2147483705"/>
          </pc:sldLayoutMkLst>
        </pc:sldLayoutChg>
        <pc:sldLayoutChg chg="add">
          <pc:chgData name="Amanda Williams (2437239)" userId="S::2437239@student.uwtsd.ac.uk::aaf61f11-d469-4489-b27d-428becc6329e" providerId="AD" clId="Web-{CBB1BB61-05E2-997D-0341-CB15599432E0}" dt="2025-06-22T14:52:38.997" v="57"/>
          <pc:sldLayoutMkLst>
            <pc:docMk/>
            <pc:sldMasterMk cId="2868330154" sldId="2147483707"/>
            <pc:sldLayoutMk cId="3341898352" sldId="2147483706"/>
          </pc:sldLayoutMkLst>
        </pc:sldLayoutChg>
      </pc:sldMasterChg>
      <pc:sldMasterChg chg="add del addSldLayout delSldLayout">
        <pc:chgData name="Amanda Williams (2437239)" userId="S::2437239@student.uwtsd.ac.uk::aaf61f11-d469-4489-b27d-428becc6329e" providerId="AD" clId="Web-{CBB1BB61-05E2-997D-0341-CB15599432E0}" dt="2025-06-22T14:52:38.918" v="56"/>
        <pc:sldMasterMkLst>
          <pc:docMk/>
          <pc:sldMasterMk cId="2931432052" sldId="2147483746"/>
        </pc:sldMasterMkLst>
        <pc:sldLayoutChg chg="add del">
          <pc:chgData name="Amanda Williams (2437239)" userId="S::2437239@student.uwtsd.ac.uk::aaf61f11-d469-4489-b27d-428becc6329e" providerId="AD" clId="Web-{CBB1BB61-05E2-997D-0341-CB15599432E0}" dt="2025-06-22T14:52:38.918" v="56"/>
          <pc:sldLayoutMkLst>
            <pc:docMk/>
            <pc:sldMasterMk cId="2931432052" sldId="2147483746"/>
            <pc:sldLayoutMk cId="2163503395" sldId="2147483735"/>
          </pc:sldLayoutMkLst>
        </pc:sldLayoutChg>
        <pc:sldLayoutChg chg="add del">
          <pc:chgData name="Amanda Williams (2437239)" userId="S::2437239@student.uwtsd.ac.uk::aaf61f11-d469-4489-b27d-428becc6329e" providerId="AD" clId="Web-{CBB1BB61-05E2-997D-0341-CB15599432E0}" dt="2025-06-22T14:52:38.918" v="56"/>
          <pc:sldLayoutMkLst>
            <pc:docMk/>
            <pc:sldMasterMk cId="2931432052" sldId="2147483746"/>
            <pc:sldLayoutMk cId="2411003147" sldId="2147483736"/>
          </pc:sldLayoutMkLst>
        </pc:sldLayoutChg>
        <pc:sldLayoutChg chg="add del">
          <pc:chgData name="Amanda Williams (2437239)" userId="S::2437239@student.uwtsd.ac.uk::aaf61f11-d469-4489-b27d-428becc6329e" providerId="AD" clId="Web-{CBB1BB61-05E2-997D-0341-CB15599432E0}" dt="2025-06-22T14:52:38.918" v="56"/>
          <pc:sldLayoutMkLst>
            <pc:docMk/>
            <pc:sldMasterMk cId="2931432052" sldId="2147483746"/>
            <pc:sldLayoutMk cId="390279604" sldId="2147483737"/>
          </pc:sldLayoutMkLst>
        </pc:sldLayoutChg>
        <pc:sldLayoutChg chg="add del">
          <pc:chgData name="Amanda Williams (2437239)" userId="S::2437239@student.uwtsd.ac.uk::aaf61f11-d469-4489-b27d-428becc6329e" providerId="AD" clId="Web-{CBB1BB61-05E2-997D-0341-CB15599432E0}" dt="2025-06-22T14:52:38.918" v="56"/>
          <pc:sldLayoutMkLst>
            <pc:docMk/>
            <pc:sldMasterMk cId="2931432052" sldId="2147483746"/>
            <pc:sldLayoutMk cId="2540331663" sldId="2147483738"/>
          </pc:sldLayoutMkLst>
        </pc:sldLayoutChg>
        <pc:sldLayoutChg chg="add del">
          <pc:chgData name="Amanda Williams (2437239)" userId="S::2437239@student.uwtsd.ac.uk::aaf61f11-d469-4489-b27d-428becc6329e" providerId="AD" clId="Web-{CBB1BB61-05E2-997D-0341-CB15599432E0}" dt="2025-06-22T14:52:38.918" v="56"/>
          <pc:sldLayoutMkLst>
            <pc:docMk/>
            <pc:sldMasterMk cId="2931432052" sldId="2147483746"/>
            <pc:sldLayoutMk cId="3194626821" sldId="2147483739"/>
          </pc:sldLayoutMkLst>
        </pc:sldLayoutChg>
        <pc:sldLayoutChg chg="add del">
          <pc:chgData name="Amanda Williams (2437239)" userId="S::2437239@student.uwtsd.ac.uk::aaf61f11-d469-4489-b27d-428becc6329e" providerId="AD" clId="Web-{CBB1BB61-05E2-997D-0341-CB15599432E0}" dt="2025-06-22T14:52:38.918" v="56"/>
          <pc:sldLayoutMkLst>
            <pc:docMk/>
            <pc:sldMasterMk cId="2931432052" sldId="2147483746"/>
            <pc:sldLayoutMk cId="3056723599" sldId="2147483740"/>
          </pc:sldLayoutMkLst>
        </pc:sldLayoutChg>
        <pc:sldLayoutChg chg="add del">
          <pc:chgData name="Amanda Williams (2437239)" userId="S::2437239@student.uwtsd.ac.uk::aaf61f11-d469-4489-b27d-428becc6329e" providerId="AD" clId="Web-{CBB1BB61-05E2-997D-0341-CB15599432E0}" dt="2025-06-22T14:52:38.918" v="56"/>
          <pc:sldLayoutMkLst>
            <pc:docMk/>
            <pc:sldMasterMk cId="2931432052" sldId="2147483746"/>
            <pc:sldLayoutMk cId="1039224793" sldId="2147483741"/>
          </pc:sldLayoutMkLst>
        </pc:sldLayoutChg>
        <pc:sldLayoutChg chg="add del">
          <pc:chgData name="Amanda Williams (2437239)" userId="S::2437239@student.uwtsd.ac.uk::aaf61f11-d469-4489-b27d-428becc6329e" providerId="AD" clId="Web-{CBB1BB61-05E2-997D-0341-CB15599432E0}" dt="2025-06-22T14:52:38.918" v="56"/>
          <pc:sldLayoutMkLst>
            <pc:docMk/>
            <pc:sldMasterMk cId="2931432052" sldId="2147483746"/>
            <pc:sldLayoutMk cId="2208597713" sldId="2147483742"/>
          </pc:sldLayoutMkLst>
        </pc:sldLayoutChg>
        <pc:sldLayoutChg chg="add del">
          <pc:chgData name="Amanda Williams (2437239)" userId="S::2437239@student.uwtsd.ac.uk::aaf61f11-d469-4489-b27d-428becc6329e" providerId="AD" clId="Web-{CBB1BB61-05E2-997D-0341-CB15599432E0}" dt="2025-06-22T14:52:38.918" v="56"/>
          <pc:sldLayoutMkLst>
            <pc:docMk/>
            <pc:sldMasterMk cId="2931432052" sldId="2147483746"/>
            <pc:sldLayoutMk cId="3548300206" sldId="2147483743"/>
          </pc:sldLayoutMkLst>
        </pc:sldLayoutChg>
        <pc:sldLayoutChg chg="add del">
          <pc:chgData name="Amanda Williams (2437239)" userId="S::2437239@student.uwtsd.ac.uk::aaf61f11-d469-4489-b27d-428becc6329e" providerId="AD" clId="Web-{CBB1BB61-05E2-997D-0341-CB15599432E0}" dt="2025-06-22T14:52:38.918" v="56"/>
          <pc:sldLayoutMkLst>
            <pc:docMk/>
            <pc:sldMasterMk cId="2931432052" sldId="2147483746"/>
            <pc:sldLayoutMk cId="3828931633" sldId="2147483744"/>
          </pc:sldLayoutMkLst>
        </pc:sldLayoutChg>
        <pc:sldLayoutChg chg="add del">
          <pc:chgData name="Amanda Williams (2437239)" userId="S::2437239@student.uwtsd.ac.uk::aaf61f11-d469-4489-b27d-428becc6329e" providerId="AD" clId="Web-{CBB1BB61-05E2-997D-0341-CB15599432E0}" dt="2025-06-22T14:52:38.918" v="56"/>
          <pc:sldLayoutMkLst>
            <pc:docMk/>
            <pc:sldMasterMk cId="2931432052" sldId="2147483746"/>
            <pc:sldLayoutMk cId="2539779890" sldId="2147483745"/>
          </pc:sldLayoutMkLst>
        </pc:sldLayoutChg>
      </pc:sldMasterChg>
    </pc:docChg>
  </pc:docChgLst>
  <pc:docChgLst>
    <pc:chgData name="Amanda Williams (2437239)" userId="S::2437239@student.uwtsd.ac.uk::aaf61f11-d469-4489-b27d-428becc6329e" providerId="AD" clId="Web-{2406D4A2-258E-5CD0-5DEE-9838AF4738D6}"/>
    <pc:docChg chg="addSld modSld">
      <pc:chgData name="Amanda Williams (2437239)" userId="S::2437239@student.uwtsd.ac.uk::aaf61f11-d469-4489-b27d-428becc6329e" providerId="AD" clId="Web-{2406D4A2-258E-5CD0-5DEE-9838AF4738D6}" dt="2025-08-20T15:09:16.013" v="31"/>
      <pc:docMkLst>
        <pc:docMk/>
      </pc:docMkLst>
      <pc:sldChg chg="modSp">
        <pc:chgData name="Amanda Williams (2437239)" userId="S::2437239@student.uwtsd.ac.uk::aaf61f11-d469-4489-b27d-428becc6329e" providerId="AD" clId="Web-{2406D4A2-258E-5CD0-5DEE-9838AF4738D6}" dt="2025-08-20T14:38:49.673" v="22" actId="20577"/>
        <pc:sldMkLst>
          <pc:docMk/>
          <pc:sldMk cId="109857222" sldId="256"/>
        </pc:sldMkLst>
        <pc:spChg chg="mod">
          <ac:chgData name="Amanda Williams (2437239)" userId="S::2437239@student.uwtsd.ac.uk::aaf61f11-d469-4489-b27d-428becc6329e" providerId="AD" clId="Web-{2406D4A2-258E-5CD0-5DEE-9838AF4738D6}" dt="2025-08-20T14:38:49.673" v="22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Amanda Williams (2437239)" userId="S::2437239@student.uwtsd.ac.uk::aaf61f11-d469-4489-b27d-428becc6329e" providerId="AD" clId="Web-{2406D4A2-258E-5CD0-5DEE-9838AF4738D6}" dt="2025-08-20T14:39:31.628" v="24" actId="20577"/>
        <pc:sldMkLst>
          <pc:docMk/>
          <pc:sldMk cId="161120897" sldId="257"/>
        </pc:sldMkLst>
        <pc:spChg chg="mod">
          <ac:chgData name="Amanda Williams (2437239)" userId="S::2437239@student.uwtsd.ac.uk::aaf61f11-d469-4489-b27d-428becc6329e" providerId="AD" clId="Web-{2406D4A2-258E-5CD0-5DEE-9838AF4738D6}" dt="2025-08-20T14:39:16.002" v="23" actId="20577"/>
          <ac:spMkLst>
            <pc:docMk/>
            <pc:sldMk cId="161120897" sldId="257"/>
            <ac:spMk id="2" creationId="{033639C4-8162-8B23-7312-FA08569E28DD}"/>
          </ac:spMkLst>
        </pc:spChg>
        <pc:spChg chg="mod">
          <ac:chgData name="Amanda Williams (2437239)" userId="S::2437239@student.uwtsd.ac.uk::aaf61f11-d469-4489-b27d-428becc6329e" providerId="AD" clId="Web-{2406D4A2-258E-5CD0-5DEE-9838AF4738D6}" dt="2025-08-20T14:39:31.628" v="24" actId="20577"/>
          <ac:spMkLst>
            <pc:docMk/>
            <pc:sldMk cId="161120897" sldId="257"/>
            <ac:spMk id="3" creationId="{67FAE564-1E66-E68D-BBC2-07FCEFDF13B7}"/>
          </ac:spMkLst>
        </pc:spChg>
      </pc:sldChg>
      <pc:sldChg chg="modSp">
        <pc:chgData name="Amanda Williams (2437239)" userId="S::2437239@student.uwtsd.ac.uk::aaf61f11-d469-4489-b27d-428becc6329e" providerId="AD" clId="Web-{2406D4A2-258E-5CD0-5DEE-9838AF4738D6}" dt="2025-08-20T14:38:05.156" v="21" actId="20577"/>
        <pc:sldMkLst>
          <pc:docMk/>
          <pc:sldMk cId="4041729179" sldId="259"/>
        </pc:sldMkLst>
        <pc:spChg chg="mod">
          <ac:chgData name="Amanda Williams (2437239)" userId="S::2437239@student.uwtsd.ac.uk::aaf61f11-d469-4489-b27d-428becc6329e" providerId="AD" clId="Web-{2406D4A2-258E-5CD0-5DEE-9838AF4738D6}" dt="2025-08-20T14:38:05.156" v="21" actId="20577"/>
          <ac:spMkLst>
            <pc:docMk/>
            <pc:sldMk cId="4041729179" sldId="259"/>
            <ac:spMk id="2" creationId="{2744E182-11A3-C1DC-C13C-30408C20F606}"/>
          </ac:spMkLst>
        </pc:spChg>
        <pc:spChg chg="mod">
          <ac:chgData name="Amanda Williams (2437239)" userId="S::2437239@student.uwtsd.ac.uk::aaf61f11-d469-4489-b27d-428becc6329e" providerId="AD" clId="Web-{2406D4A2-258E-5CD0-5DEE-9838AF4738D6}" dt="2025-08-20T14:37:52.062" v="20" actId="20577"/>
          <ac:spMkLst>
            <pc:docMk/>
            <pc:sldMk cId="4041729179" sldId="259"/>
            <ac:spMk id="4" creationId="{160AFB46-5483-BFEE-677E-C18A0F9B97EF}"/>
          </ac:spMkLst>
        </pc:spChg>
      </pc:sldChg>
      <pc:sldChg chg="addSp modSp new mod modClrScheme chgLayout">
        <pc:chgData name="Amanda Williams (2437239)" userId="S::2437239@student.uwtsd.ac.uk::aaf61f11-d469-4489-b27d-428becc6329e" providerId="AD" clId="Web-{2406D4A2-258E-5CD0-5DEE-9838AF4738D6}" dt="2025-08-20T15:09:16.013" v="31"/>
        <pc:sldMkLst>
          <pc:docMk/>
          <pc:sldMk cId="3202718373" sldId="262"/>
        </pc:sldMkLst>
        <pc:spChg chg="mod">
          <ac:chgData name="Amanda Williams (2437239)" userId="S::2437239@student.uwtsd.ac.uk::aaf61f11-d469-4489-b27d-428becc6329e" providerId="AD" clId="Web-{2406D4A2-258E-5CD0-5DEE-9838AF4738D6}" dt="2025-08-20T15:07:18.556" v="29"/>
          <ac:spMkLst>
            <pc:docMk/>
            <pc:sldMk cId="3202718373" sldId="262"/>
            <ac:spMk id="2" creationId="{35E77ECC-77F4-9634-B4E5-921D97C5309F}"/>
          </ac:spMkLst>
        </pc:spChg>
        <pc:spChg chg="mod">
          <ac:chgData name="Amanda Williams (2437239)" userId="S::2437239@student.uwtsd.ac.uk::aaf61f11-d469-4489-b27d-428becc6329e" providerId="AD" clId="Web-{2406D4A2-258E-5CD0-5DEE-9838AF4738D6}" dt="2025-08-20T15:07:18.556" v="29"/>
          <ac:spMkLst>
            <pc:docMk/>
            <pc:sldMk cId="3202718373" sldId="262"/>
            <ac:spMk id="3" creationId="{04BBEA61-5C60-DBC9-3EB4-5173060B7464}"/>
          </ac:spMkLst>
        </pc:spChg>
        <pc:spChg chg="mod">
          <ac:chgData name="Amanda Williams (2437239)" userId="S::2437239@student.uwtsd.ac.uk::aaf61f11-d469-4489-b27d-428becc6329e" providerId="AD" clId="Web-{2406D4A2-258E-5CD0-5DEE-9838AF4738D6}" dt="2025-08-20T15:07:18.556" v="29"/>
          <ac:spMkLst>
            <pc:docMk/>
            <pc:sldMk cId="3202718373" sldId="262"/>
            <ac:spMk id="4" creationId="{D5CF469C-C21C-95CD-612B-5983E0321C97}"/>
          </ac:spMkLst>
        </pc:spChg>
        <pc:spChg chg="add mod">
          <ac:chgData name="Amanda Williams (2437239)" userId="S::2437239@student.uwtsd.ac.uk::aaf61f11-d469-4489-b27d-428becc6329e" providerId="AD" clId="Web-{2406D4A2-258E-5CD0-5DEE-9838AF4738D6}" dt="2025-08-20T15:07:18.556" v="29"/>
          <ac:spMkLst>
            <pc:docMk/>
            <pc:sldMk cId="3202718373" sldId="262"/>
            <ac:spMk id="10" creationId="{74F66D81-6352-5ACA-8ED6-406ADC248282}"/>
          </ac:spMkLst>
        </pc:spChg>
        <pc:spChg chg="add mod">
          <ac:chgData name="Amanda Williams (2437239)" userId="S::2437239@student.uwtsd.ac.uk::aaf61f11-d469-4489-b27d-428becc6329e" providerId="AD" clId="Web-{2406D4A2-258E-5CD0-5DEE-9838AF4738D6}" dt="2025-08-20T15:07:18.556" v="29"/>
          <ac:spMkLst>
            <pc:docMk/>
            <pc:sldMk cId="3202718373" sldId="262"/>
            <ac:spMk id="12" creationId="{3434FC5D-8E7D-A4D6-6B63-7FEFCC9C6111}"/>
          </ac:spMkLst>
        </pc:spChg>
        <pc:picChg chg="add mod ord">
          <ac:chgData name="Amanda Williams (2437239)" userId="S::2437239@student.uwtsd.ac.uk::aaf61f11-d469-4489-b27d-428becc6329e" providerId="AD" clId="Web-{2406D4A2-258E-5CD0-5DEE-9838AF4738D6}" dt="2025-08-20T15:09:16.013" v="31"/>
          <ac:picMkLst>
            <pc:docMk/>
            <pc:sldMk cId="3202718373" sldId="262"/>
            <ac:picMk id="5" creationId="{B2D39D8A-08FD-498C-CE4D-B0B6C673B9A1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dirty="0"/>
              <a:t>8/20/2025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641907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dirty="0"/>
              <a:t>8/20/2025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01797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dirty="0"/>
              <a:t>8/20/2025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06091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dirty="0"/>
              <a:t>8/20/2025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4247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dirty="0"/>
              <a:t>8/20/2025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59212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dirty="0"/>
              <a:t>8/20/2025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62857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dirty="0"/>
              <a:t>8/20/2025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03590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dirty="0"/>
              <a:t>8/20/2025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53971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dirty="0"/>
              <a:t>8/20/2025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74356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dirty="0"/>
              <a:t>8/20/2025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12468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dirty="0"/>
              <a:t>8/20/2025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70302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3A332BE1-279E-4118-9FE3-7952B079A510}" type="datetimeFigureOut">
              <a:rPr lang="en-US" dirty="0"/>
              <a:t>8/20/2025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47852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svg"/><Relationship Id="rId7" Type="http://schemas.openxmlformats.org/officeDocument/2006/relationships/image" Target="../media/image9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svg"/><Relationship Id="rId4" Type="http://schemas.openxmlformats.org/officeDocument/2006/relationships/image" Target="../media/image6.png"/><Relationship Id="rId9" Type="http://schemas.openxmlformats.org/officeDocument/2006/relationships/image" Target="../media/image11.sv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Time Management</a:t>
            </a:r>
            <a:br>
              <a:rPr lang="en-US"/>
            </a:b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b="1"/>
              <a:t>   Academic Skills for the Digital Era (BMSW4013)</a:t>
            </a:r>
            <a:endParaRPr lang="en-US"/>
          </a:p>
          <a:p>
            <a:pPr marL="0" indent="0">
              <a:buNone/>
            </a:pPr>
            <a:r>
              <a:rPr lang="en-US" b="1"/>
              <a:t>   Amanda Williams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2F6D547C-3B49-2600-CE09-73D1D098A2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3E931C48-9B37-43EC-BE9E-EABCCAA218D0}" type="datetime1">
              <a:pPr>
                <a:spcAft>
                  <a:spcPts val="600"/>
                </a:spcAft>
              </a:pPr>
              <a:t>8/20/2025</a:t>
            </a:fld>
            <a:endParaRPr lang="en-US"/>
          </a:p>
        </p:txBody>
      </p:sp>
      <p:sp>
        <p:nvSpPr>
          <p:cNvPr id="11" name="Footer Placeholder 5">
            <a:extLst>
              <a:ext uri="{FF2B5EF4-FFF2-40B4-BE49-F238E27FC236}">
                <a16:creationId xmlns:a16="http://schemas.microsoft.com/office/drawing/2014/main" id="{ACCB311C-D8C5-A41D-FA1E-79E1EDC686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92F8215B-B014-F4D4-5061-482610C302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  <p:pic>
        <p:nvPicPr>
          <p:cNvPr id="4" name="Picture 3" descr="A row of clocks on a yellow and blue surface&#10;&#10;AI-generated content may be incorrect.">
            <a:extLst>
              <a:ext uri="{FF2B5EF4-FFF2-40B4-BE49-F238E27FC236}">
                <a16:creationId xmlns:a16="http://schemas.microsoft.com/office/drawing/2014/main" id="{9104EA26-2B99-AD08-2581-FE10001CF26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931" r="16086" b="-1"/>
          <a:stretch>
            <a:fillRect/>
          </a:stretch>
        </p:blipFill>
        <p:spPr>
          <a:xfrm>
            <a:off x="-1290" y="-8340"/>
            <a:ext cx="12194580" cy="6998964"/>
          </a:xfrm>
          <a:prstGeom prst="rect">
            <a:avLst/>
          </a:prstGeo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18ED363-38CC-6CA3-574F-558A177C99CA}"/>
              </a:ext>
            </a:extLst>
          </p:cNvPr>
          <p:cNvSpPr txBox="1"/>
          <p:nvPr/>
        </p:nvSpPr>
        <p:spPr>
          <a:xfrm>
            <a:off x="762000" y="215347"/>
            <a:ext cx="7182678" cy="32316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 dirty="0">
                <a:latin typeface="Arial"/>
                <a:cs typeface="Arial"/>
              </a:rPr>
              <a:t>Time</a:t>
            </a:r>
            <a:r>
              <a:rPr lang="en-GB" sz="2400" b="1" dirty="0">
                <a:latin typeface="Arial"/>
                <a:cs typeface="Arial"/>
              </a:rPr>
              <a:t> </a:t>
            </a:r>
            <a:r>
              <a:rPr lang="en-GB" sz="3600" b="1" dirty="0">
                <a:latin typeface="Arial"/>
                <a:cs typeface="Arial"/>
              </a:rPr>
              <a:t>Management</a:t>
            </a:r>
          </a:p>
          <a:p>
            <a:endParaRPr lang="en-GB" sz="2400" b="1" dirty="0">
              <a:latin typeface="Arial"/>
              <a:cs typeface="Arial"/>
            </a:endParaRPr>
          </a:p>
          <a:p>
            <a:r>
              <a:rPr lang="en-GB" sz="2400" b="1" dirty="0">
                <a:latin typeface="Arial"/>
                <a:cs typeface="Arial"/>
              </a:rPr>
              <a:t>An Essential Skill for Student Success in Higher Education</a:t>
            </a:r>
          </a:p>
          <a:p>
            <a:endParaRPr lang="en-GB" sz="2400" b="1" dirty="0">
              <a:latin typeface="Arial"/>
              <a:cs typeface="Arial"/>
            </a:endParaRPr>
          </a:p>
          <a:p>
            <a:r>
              <a:rPr lang="en-GB" sz="2400" b="1" dirty="0">
                <a:latin typeface="Arial"/>
                <a:cs typeface="Arial"/>
              </a:rPr>
              <a:t>Academic Skills for the Digital Era BMSW4013</a:t>
            </a:r>
          </a:p>
          <a:p>
            <a:endParaRPr lang="en-GB" sz="2400" b="1" dirty="0">
              <a:latin typeface="Arial"/>
              <a:cs typeface="Arial"/>
            </a:endParaRPr>
          </a:p>
          <a:p>
            <a:r>
              <a:rPr lang="en-GB" sz="2400" b="1" dirty="0">
                <a:latin typeface="Arial"/>
                <a:cs typeface="Arial"/>
              </a:rPr>
              <a:t>Amanda Williams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3639C4-8162-8B23-7312-FA08569E28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86746"/>
            <a:ext cx="3595634" cy="95133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dirty="0">
                <a:latin typeface="Arial"/>
                <a:cs typeface="Arial"/>
              </a:rPr>
              <a:t>Introduction</a:t>
            </a:r>
          </a:p>
        </p:txBody>
      </p:sp>
      <p:pic>
        <p:nvPicPr>
          <p:cNvPr id="8" name="Picture Placeholder 7" descr="Books and mortarboard illustration">
            <a:extLst>
              <a:ext uri="{FF2B5EF4-FFF2-40B4-BE49-F238E27FC236}">
                <a16:creationId xmlns:a16="http://schemas.microsoft.com/office/drawing/2014/main" id="{BA54BF78-BDEB-C2EE-3174-774455C5F17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/>
        </p:blipFill>
        <p:spPr>
          <a:xfrm>
            <a:off x="5133975" y="605745"/>
            <a:ext cx="6280150" cy="5382985"/>
          </a:xfrm>
          <a:prstGeom prst="rect">
            <a:avLst/>
          </a:prstGeom>
          <a:noFill/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FAE564-1E66-E68D-BBC2-07FCEFDF13B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1383469"/>
            <a:ext cx="3982155" cy="489950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10000"/>
              </a:lnSpc>
            </a:pPr>
            <a:r>
              <a:rPr lang="en-US" sz="2000" dirty="0">
                <a:latin typeface="Bierstadt Display"/>
              </a:rPr>
              <a:t>Time </a:t>
            </a:r>
            <a:r>
              <a:rPr lang="en-US" sz="2000" dirty="0">
                <a:latin typeface="Arial"/>
                <a:cs typeface="Arial"/>
              </a:rPr>
              <a:t>Management</a:t>
            </a:r>
            <a:r>
              <a:rPr lang="en-US" sz="2000" dirty="0">
                <a:latin typeface="Bierstadt Display"/>
              </a:rPr>
              <a:t> is an essential skill to aid you with the planning and completion of your daily tasks.</a:t>
            </a:r>
          </a:p>
          <a:p>
            <a:pPr marL="0" indent="0">
              <a:lnSpc>
                <a:spcPct val="110000"/>
              </a:lnSpc>
            </a:pPr>
            <a:r>
              <a:rPr lang="en-US" sz="2000" dirty="0">
                <a:latin typeface="Bierstadt Display"/>
              </a:rPr>
              <a:t>Embracing one of the Time Management techniques is crucial for students to have an effective, efficient and productive approach to their assignments. </a:t>
            </a:r>
          </a:p>
          <a:p>
            <a:pPr>
              <a:lnSpc>
                <a:spcPct val="110000"/>
              </a:lnSpc>
            </a:pPr>
            <a:r>
              <a:rPr lang="en-US" sz="2000" dirty="0">
                <a:latin typeface="Bierstadt Display"/>
              </a:rPr>
              <a:t>This presentation will explore the advantages you will benefit from if one of these management tools is implemented during your academic journey.</a:t>
            </a:r>
          </a:p>
        </p:txBody>
      </p:sp>
      <p:sp>
        <p:nvSpPr>
          <p:cNvPr id="27" name="Date Placeholder 4">
            <a:extLst>
              <a:ext uri="{FF2B5EF4-FFF2-40B4-BE49-F238E27FC236}">
                <a16:creationId xmlns:a16="http://schemas.microsoft.com/office/drawing/2014/main" id="{7693EEA4-11C0-C745-3800-22BFFEF39C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66A1D69C-31AE-404C-9DB6-EBDD987B2EF5}" type="datetime1">
              <a:pPr>
                <a:spcAft>
                  <a:spcPts val="600"/>
                </a:spcAft>
              </a:pPr>
              <a:t>8/20/2025</a:t>
            </a:fld>
            <a:endParaRPr lang="en-US"/>
          </a:p>
        </p:txBody>
      </p:sp>
      <p:sp>
        <p:nvSpPr>
          <p:cNvPr id="28" name="Footer Placeholder 5">
            <a:extLst>
              <a:ext uri="{FF2B5EF4-FFF2-40B4-BE49-F238E27FC236}">
                <a16:creationId xmlns:a16="http://schemas.microsoft.com/office/drawing/2014/main" id="{889D3616-3C9B-794A-5EC2-8E37AF308A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29" name="Slide Number Placeholder 6">
            <a:extLst>
              <a:ext uri="{FF2B5EF4-FFF2-40B4-BE49-F238E27FC236}">
                <a16:creationId xmlns:a16="http://schemas.microsoft.com/office/drawing/2014/main" id="{0D106927-3E24-15E9-DE46-5EB5C9359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1208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44E182-11A3-C1DC-C13C-30408C20F6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69904" y="498764"/>
            <a:ext cx="4780649" cy="1697644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3600" dirty="0">
                <a:latin typeface="Arial"/>
                <a:cs typeface="Arial"/>
              </a:rPr>
              <a:t>Some of the benefits when using one of these tools</a:t>
            </a:r>
          </a:p>
        </p:txBody>
      </p:sp>
      <p:pic>
        <p:nvPicPr>
          <p:cNvPr id="5" name="Picture Placeholder 4" descr="A pile of calendar pages&#10;&#10;AI-generated content may be incorrect.">
            <a:extLst>
              <a:ext uri="{FF2B5EF4-FFF2-40B4-BE49-F238E27FC236}">
                <a16:creationId xmlns:a16="http://schemas.microsoft.com/office/drawing/2014/main" id="{9314FE3F-1640-6E6C-05D8-F19BDED96BA4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-826" t="-929" r="17769" b="743"/>
          <a:stretch>
            <a:fillRect/>
          </a:stretch>
        </p:blipFill>
        <p:spPr>
          <a:xfrm>
            <a:off x="132521" y="324929"/>
            <a:ext cx="6661586" cy="595776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0AFB46-5483-BFEE-677E-C18A0F9B97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69905" y="2468584"/>
            <a:ext cx="4261104" cy="345177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/>
                <a:cs typeface="Arial"/>
              </a:rPr>
              <a:t>Plan effectively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/>
                <a:cs typeface="Arial"/>
              </a:rPr>
              <a:t>Increase productivity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/>
                <a:cs typeface="Arial"/>
              </a:rPr>
              <a:t>Improve focus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/>
                <a:cs typeface="Arial"/>
              </a:rPr>
              <a:t>Efficient working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/>
                <a:cs typeface="Arial"/>
              </a:rPr>
              <a:t>Avoid procrastination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/>
                <a:cs typeface="Arial"/>
              </a:rPr>
              <a:t>Reduce stress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/>
                <a:cs typeface="Arial"/>
              </a:rPr>
              <a:t>Better study/social life balance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172917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DD2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5E77ECC-77F4-9634-B4E5-921D97C530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942A6637-B767-4BF6-B539-0A9A349336D7}" type="datetime1">
              <a:rPr lang="en-US"/>
              <a:pPr>
                <a:spcAft>
                  <a:spcPts val="600"/>
                </a:spcAft>
              </a:pPr>
              <a:t>8/20/2025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4BBEA61-5C60-DBC9-3EB4-5173060B74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CF469C-C21C-95CD-612B-5983E0321C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D099833A-A4EE-1E44-ED7D-1F53BE9118E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85027016"/>
              </p:ext>
            </p:extLst>
          </p:nvPr>
        </p:nvGraphicFramePr>
        <p:xfrm>
          <a:off x="132521" y="1126434"/>
          <a:ext cx="11929454" cy="57009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930347">
                  <a:extLst>
                    <a:ext uri="{9D8B030D-6E8A-4147-A177-3AD203B41FA5}">
                      <a16:colId xmlns:a16="http://schemas.microsoft.com/office/drawing/2014/main" val="1487313608"/>
                    </a:ext>
                  </a:extLst>
                </a:gridCol>
                <a:gridCol w="5999107">
                  <a:extLst>
                    <a:ext uri="{9D8B030D-6E8A-4147-A177-3AD203B41FA5}">
                      <a16:colId xmlns:a16="http://schemas.microsoft.com/office/drawing/2014/main" val="1736818191"/>
                    </a:ext>
                  </a:extLst>
                </a:gridCol>
              </a:tblGrid>
              <a:tr h="2850492">
                <a:tc>
                  <a:txBody>
                    <a:bodyPr/>
                    <a:lstStyle/>
                    <a:p>
                      <a:endParaRPr lang="en-GB" sz="1200" dirty="0">
                        <a:solidFill>
                          <a:schemeClr val="tx1"/>
                        </a:solidFill>
                        <a:latin typeface="Arial"/>
                      </a:endParaRPr>
                    </a:p>
                    <a:p>
                      <a:pPr lvl="0">
                        <a:buNone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Arial"/>
                        </a:rPr>
                        <a:t>Eisenhower Matrix</a:t>
                      </a:r>
                    </a:p>
                    <a:p>
                      <a:pPr lvl="0">
                        <a:buNone/>
                      </a:pPr>
                      <a:endParaRPr lang="en-GB" sz="1800" b="0" dirty="0">
                        <a:solidFill>
                          <a:schemeClr val="tx1"/>
                        </a:solidFill>
                        <a:latin typeface="Arial"/>
                      </a:endParaRPr>
                    </a:p>
                    <a:p>
                      <a:pPr lvl="0">
                        <a:buNone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Arial"/>
                        </a:rPr>
                        <a:t>This technique was invented by Dwight Eisenhower during World War Two when he was an Allied Forces Commander and was faced with difficult decisions every day.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600" dirty="0">
                        <a:solidFill>
                          <a:schemeClr val="tx1"/>
                        </a:solidFill>
                        <a:latin typeface="Arial"/>
                      </a:endParaRPr>
                    </a:p>
                    <a:p>
                      <a:pPr lvl="0">
                        <a:buNone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Arial"/>
                        </a:rPr>
                        <a:t>Getting Things Done (GTD) Method</a:t>
                      </a:r>
                    </a:p>
                    <a:p>
                      <a:pPr lvl="0">
                        <a:buNone/>
                      </a:pPr>
                      <a:endParaRPr lang="en-GB" sz="1800" b="0" dirty="0">
                        <a:solidFill>
                          <a:schemeClr val="tx1"/>
                        </a:solidFill>
                        <a:latin typeface="Arial"/>
                      </a:endParaRPr>
                    </a:p>
                    <a:p>
                      <a:pPr lvl="0">
                        <a:buNone/>
                      </a:pPr>
                      <a:r>
                        <a:rPr lang="en-GB" sz="1800" b="0" dirty="0">
                          <a:solidFill>
                            <a:schemeClr val="tx1"/>
                          </a:solidFill>
                          <a:latin typeface="Arial"/>
                        </a:rPr>
                        <a:t>Introduced by author Dave Allen in 2001 in his book Getting Things Done – The Art of Stress-Free Productivity.</a:t>
                      </a:r>
                    </a:p>
                    <a:p>
                      <a:pPr lvl="0">
                        <a:buNone/>
                      </a:pPr>
                      <a:endParaRPr lang="en-GB" sz="2000" dirty="0">
                        <a:solidFill>
                          <a:schemeClr val="tx1"/>
                        </a:solidFill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GB" sz="2000" dirty="0">
                        <a:solidFill>
                          <a:schemeClr val="tx1"/>
                        </a:solidFill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GB" sz="1600" dirty="0">
                        <a:solidFill>
                          <a:schemeClr val="tx1"/>
                        </a:solidFill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GB" sz="1600" dirty="0">
                        <a:solidFill>
                          <a:schemeClr val="tx1"/>
                        </a:solidFill>
                        <a:latin typeface="Arial"/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71219210"/>
                  </a:ext>
                </a:extLst>
              </a:tr>
              <a:tr h="2850492">
                <a:tc>
                  <a:txBody>
                    <a:bodyPr/>
                    <a:lstStyle/>
                    <a:p>
                      <a:endParaRPr lang="en-GB"/>
                    </a:p>
                    <a:p>
                      <a:pPr lvl="0">
                        <a:buNone/>
                      </a:pPr>
                      <a:r>
                        <a:rPr lang="en-GB" sz="1800" dirty="0">
                          <a:latin typeface="Arial"/>
                        </a:rPr>
                        <a:t>Eat That Frog!! Technique</a:t>
                      </a:r>
                    </a:p>
                    <a:p>
                      <a:pPr lvl="0">
                        <a:buNone/>
                      </a:pPr>
                      <a:endParaRPr lang="en-GB" sz="1800" dirty="0">
                        <a:latin typeface="Arial"/>
                      </a:endParaRPr>
                    </a:p>
                    <a:p>
                      <a:pPr lvl="0">
                        <a:buNone/>
                      </a:pPr>
                      <a:r>
                        <a:rPr lang="en-GB" sz="1800" dirty="0">
                          <a:latin typeface="Arial"/>
                        </a:rPr>
                        <a:t>Made popular in a book by productivity expert Brian Tracy this is named after a quote by Mark Twain. "Eat a live frog first thing in the morning and nothing worse will happen to you for the rest of the day". </a:t>
                      </a: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600" dirty="0">
                        <a:latin typeface="Arial"/>
                      </a:endParaRPr>
                    </a:p>
                    <a:p>
                      <a:pPr lvl="0">
                        <a:buNone/>
                      </a:pPr>
                      <a:r>
                        <a:rPr lang="en-GB" sz="1800" dirty="0">
                          <a:latin typeface="Arial"/>
                        </a:rPr>
                        <a:t>The Pomodoro Technique</a:t>
                      </a:r>
                    </a:p>
                    <a:p>
                      <a:pPr lvl="0">
                        <a:buNone/>
                      </a:pPr>
                      <a:endParaRPr lang="en-GB" sz="1800" dirty="0">
                        <a:latin typeface="Arial"/>
                      </a:endParaRPr>
                    </a:p>
                    <a:p>
                      <a:pPr lvl="0">
                        <a:buNone/>
                      </a:pPr>
                      <a:r>
                        <a:rPr lang="en-GB" sz="1800" dirty="0">
                          <a:latin typeface="Arial"/>
                        </a:rPr>
                        <a:t>This method was developed by Francesco Cirillo in the 1980's. It uses a kitchen timer to break work into intervals of 25 minutes and the name "pomodoro" comes from the tomato shaped timer Cirillo used as a student.</a:t>
                      </a:r>
                    </a:p>
                    <a:p>
                      <a:pPr lvl="0">
                        <a:buNone/>
                      </a:pPr>
                      <a:endParaRPr lang="en-GB" sz="1600" dirty="0"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GB" sz="1600" dirty="0"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GB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7375179"/>
                  </a:ext>
                </a:extLst>
              </a:tr>
            </a:tbl>
          </a:graphicData>
        </a:graphic>
      </p:graphicFrame>
      <p:sp>
        <p:nvSpPr>
          <p:cNvPr id="18" name="TextBox 17">
            <a:extLst>
              <a:ext uri="{FF2B5EF4-FFF2-40B4-BE49-F238E27FC236}">
                <a16:creationId xmlns:a16="http://schemas.microsoft.com/office/drawing/2014/main" id="{72A9B855-1B20-8A2A-FE28-6AC923804CB5}"/>
              </a:ext>
            </a:extLst>
          </p:cNvPr>
          <p:cNvSpPr txBox="1"/>
          <p:nvPr/>
        </p:nvSpPr>
        <p:spPr>
          <a:xfrm>
            <a:off x="132523" y="171174"/>
            <a:ext cx="11931372" cy="646331"/>
          </a:xfrm>
          <a:prstGeom prst="rect">
            <a:avLst/>
          </a:prstGeom>
          <a:solidFill>
            <a:srgbClr val="8DD2FC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 dirty="0">
                <a:latin typeface="Arial"/>
                <a:cs typeface="Arial"/>
              </a:rPr>
              <a:t>Examples of Time Management Tools</a:t>
            </a:r>
          </a:p>
        </p:txBody>
      </p:sp>
      <p:pic>
        <p:nvPicPr>
          <p:cNvPr id="21" name="Graphic 20" descr="Hourglass 60% with solid fill">
            <a:extLst>
              <a:ext uri="{FF2B5EF4-FFF2-40B4-BE49-F238E27FC236}">
                <a16:creationId xmlns:a16="http://schemas.microsoft.com/office/drawing/2014/main" id="{400BFD76-1B17-B94A-0D27-93997511E6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564190" y="2673629"/>
            <a:ext cx="1289880" cy="1267786"/>
          </a:xfrm>
          <a:prstGeom prst="rect">
            <a:avLst/>
          </a:prstGeom>
        </p:spPr>
      </p:pic>
      <p:pic>
        <p:nvPicPr>
          <p:cNvPr id="22" name="Graphic 21" descr="Daily calendar with solid fill">
            <a:extLst>
              <a:ext uri="{FF2B5EF4-FFF2-40B4-BE49-F238E27FC236}">
                <a16:creationId xmlns:a16="http://schemas.microsoft.com/office/drawing/2014/main" id="{32A05B23-839E-F606-4CFD-7CF85DDD0CA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633844" y="2684671"/>
            <a:ext cx="1455529" cy="1289875"/>
          </a:xfrm>
          <a:prstGeom prst="rect">
            <a:avLst/>
          </a:prstGeom>
        </p:spPr>
      </p:pic>
      <p:pic>
        <p:nvPicPr>
          <p:cNvPr id="23" name="Graphic 22" descr="Metronome with solid fill">
            <a:extLst>
              <a:ext uri="{FF2B5EF4-FFF2-40B4-BE49-F238E27FC236}">
                <a16:creationId xmlns:a16="http://schemas.microsoft.com/office/drawing/2014/main" id="{011B674C-597A-EC19-588E-AF331CE723A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810539" y="5644323"/>
            <a:ext cx="1488660" cy="1223617"/>
          </a:xfrm>
          <a:prstGeom prst="rect">
            <a:avLst/>
          </a:prstGeom>
        </p:spPr>
      </p:pic>
      <p:pic>
        <p:nvPicPr>
          <p:cNvPr id="24" name="Graphic 23" descr="Alarm clock with solid fill">
            <a:extLst>
              <a:ext uri="{FF2B5EF4-FFF2-40B4-BE49-F238E27FC236}">
                <a16:creationId xmlns:a16="http://schemas.microsoft.com/office/drawing/2014/main" id="{C0394830-0399-E0CA-6624-4A56878BDE2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0785062" y="5555974"/>
            <a:ext cx="1289878" cy="1311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27183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Picture Placeholder 29" descr="A diagram of a time management&#10;&#10;AI-generated content may be incorrect.">
            <a:extLst>
              <a:ext uri="{FF2B5EF4-FFF2-40B4-BE49-F238E27FC236}">
                <a16:creationId xmlns:a16="http://schemas.microsoft.com/office/drawing/2014/main" id="{E382D33D-1AA0-5FB4-ED1A-F8A3B6E064E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0" y="10"/>
            <a:ext cx="12191980" cy="6857990"/>
          </a:xfrm>
          <a:noFill/>
        </p:spPr>
      </p:pic>
      <p:sp>
        <p:nvSpPr>
          <p:cNvPr id="9" name="Date Placeholder 4" hidden="1">
            <a:extLst>
              <a:ext uri="{FF2B5EF4-FFF2-40B4-BE49-F238E27FC236}">
                <a16:creationId xmlns:a16="http://schemas.microsoft.com/office/drawing/2014/main" id="{25CA266E-C056-83D1-9BC1-B1F6CD2989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34ABD109-2002-46EE-9E89-82F44F9046FD}" type="datetime1">
              <a:rPr lang="en-US"/>
              <a:pPr>
                <a:spcAft>
                  <a:spcPts val="600"/>
                </a:spcAft>
              </a:pPr>
              <a:t>8/20/2025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3A0DC19-7DDE-0142-5FEC-3C7839455F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z="1600" b="1" dirty="0">
                <a:latin typeface="Bierstadt Display"/>
              </a:rPr>
              <a:t>Francesco Cirillo</a:t>
            </a:r>
          </a:p>
        </p:txBody>
      </p:sp>
    </p:spTree>
    <p:extLst>
      <p:ext uri="{BB962C8B-B14F-4D97-AF65-F5344CB8AC3E}">
        <p14:creationId xmlns:p14="http://schemas.microsoft.com/office/powerpoint/2010/main" val="40336895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10000" b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0784DF-54E8-8B3E-9274-A51337AE2D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923DD-6AFB-4342-A5C4-3689C2012484}" type="datetime1">
              <a:t>8/20/2025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E99EEA-BB4E-BB67-DC95-F7CA7DACC5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43DBBA-1932-C935-547F-2BA5E4611D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6</a:t>
            </a:fld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A872E86-239D-9317-66B7-281E02E0D153}"/>
              </a:ext>
            </a:extLst>
          </p:cNvPr>
          <p:cNvSpPr txBox="1"/>
          <p:nvPr/>
        </p:nvSpPr>
        <p:spPr>
          <a:xfrm>
            <a:off x="267820" y="1988702"/>
            <a:ext cx="9391373" cy="258532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3600" b="1" dirty="0">
                <a:latin typeface="Arial"/>
                <a:cs typeface="Arial"/>
              </a:rPr>
              <a:t>Conclusion</a:t>
            </a:r>
          </a:p>
          <a:p>
            <a:endParaRPr lang="en-GB" b="1" dirty="0">
              <a:latin typeface="Arial"/>
              <a:cs typeface="Arial"/>
            </a:endParaRPr>
          </a:p>
          <a:p>
            <a:r>
              <a:rPr lang="en-GB" dirty="0">
                <a:latin typeface="Arial"/>
                <a:cs typeface="Arial"/>
              </a:rPr>
              <a:t>That is a quick look at the various Time Management methods available to you as students. There are many more available, you just need to find one that works best for you.</a:t>
            </a:r>
          </a:p>
          <a:p>
            <a:endParaRPr lang="en-GB" dirty="0">
              <a:latin typeface="Arial"/>
              <a:cs typeface="Arial"/>
            </a:endParaRPr>
          </a:p>
          <a:p>
            <a:r>
              <a:rPr lang="en-GB" dirty="0">
                <a:latin typeface="Arial"/>
                <a:cs typeface="Arial"/>
              </a:rPr>
              <a:t>Remember: if you can use one of these techniques effectively you will....</a:t>
            </a:r>
          </a:p>
          <a:p>
            <a:endParaRPr lang="en-GB" dirty="0">
              <a:latin typeface="Arial"/>
              <a:cs typeface="Arial"/>
            </a:endParaRPr>
          </a:p>
          <a:p>
            <a:r>
              <a:rPr lang="en-GB" i="1" dirty="0">
                <a:latin typeface="Arial"/>
                <a:cs typeface="Arial"/>
              </a:rPr>
              <a:t>"Do more in less time, stress free"</a:t>
            </a:r>
            <a:r>
              <a:rPr lang="en-GB" dirty="0">
                <a:latin typeface="Arial"/>
                <a:cs typeface="Arial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546930319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VTI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Vanilla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Vanilla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AACC6CF0-9F86-48CC-9C4E-CA578EE0A0A0}" vid="{3BDE51FE-56D6-4100-AFB5-5B4AEDCE2EF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VanillaVTI</vt:lpstr>
      <vt:lpstr>Time Management </vt:lpstr>
      <vt:lpstr>Introduction</vt:lpstr>
      <vt:lpstr>Some of the benefits when using one of these tools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922</cp:revision>
  <dcterms:created xsi:type="dcterms:W3CDTF">2025-06-22T14:47:16Z</dcterms:created>
  <dcterms:modified xsi:type="dcterms:W3CDTF">2025-08-20T17:53:58Z</dcterms:modified>
</cp:coreProperties>
</file>