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notesMasterIdLst>
    <p:notesMasterId r:id="rId13"/>
  </p:notesMasterIdLst>
  <p:sldIdLst>
    <p:sldId id="256" r:id="rId2"/>
    <p:sldId id="257" r:id="rId3"/>
    <p:sldId id="258" r:id="rId4"/>
    <p:sldId id="266" r:id="rId5"/>
    <p:sldId id="260" r:id="rId6"/>
    <p:sldId id="261" r:id="rId7"/>
    <p:sldId id="262" r:id="rId8"/>
    <p:sldId id="263" r:id="rId9"/>
    <p:sldId id="259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87" autoAdjust="0"/>
    <p:restoredTop sz="63547" autoAdjust="0"/>
  </p:normalViewPr>
  <p:slideViewPr>
    <p:cSldViewPr snapToGrid="0">
      <p:cViewPr varScale="1">
        <p:scale>
          <a:sx n="69" d="100"/>
          <a:sy n="69" d="100"/>
        </p:scale>
        <p:origin x="137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7DE80B-9A71-4748-981E-D1D87C2DF3E5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C1E367B-77B3-4B60-8999-1D6C9A4456F4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Community Location</a:t>
          </a:r>
          <a:endParaRPr lang="en-US"/>
        </a:p>
      </dgm:t>
    </dgm:pt>
    <dgm:pt modelId="{4425D903-F993-45D7-8C19-5319AED7D903}" type="parTrans" cxnId="{B4F52506-BA36-4CFF-B1C7-99B6BFECD43E}">
      <dgm:prSet/>
      <dgm:spPr/>
      <dgm:t>
        <a:bodyPr/>
        <a:lstStyle/>
        <a:p>
          <a:endParaRPr lang="en-GB"/>
        </a:p>
      </dgm:t>
    </dgm:pt>
    <dgm:pt modelId="{AB3F959D-8629-4032-95A6-43E969184252}" type="sibTrans" cxnId="{B4F52506-BA36-4CFF-B1C7-99B6BFECD43E}">
      <dgm:prSet/>
      <dgm:spPr/>
      <dgm:t>
        <a:bodyPr/>
        <a:lstStyle/>
        <a:p>
          <a:endParaRPr lang="en-GB"/>
        </a:p>
      </dgm:t>
    </dgm:pt>
    <dgm:pt modelId="{874C6CDC-AE51-4476-B4E0-4DB776BA0968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East London</a:t>
          </a:r>
          <a:endParaRPr lang="en-US"/>
        </a:p>
      </dgm:t>
    </dgm:pt>
    <dgm:pt modelId="{129ADB23-5FD3-40F3-8CDE-E4F3F0DB12C2}" type="parTrans" cxnId="{35EBFAD6-6ADA-42FA-875F-7D937DF7F57E}">
      <dgm:prSet/>
      <dgm:spPr/>
      <dgm:t>
        <a:bodyPr/>
        <a:lstStyle/>
        <a:p>
          <a:endParaRPr lang="en-GB"/>
        </a:p>
      </dgm:t>
    </dgm:pt>
    <dgm:pt modelId="{749925C2-1CC7-49D1-9BD5-88ADA784FC5E}" type="sibTrans" cxnId="{35EBFAD6-6ADA-42FA-875F-7D937DF7F57E}">
      <dgm:prSet/>
      <dgm:spPr/>
      <dgm:t>
        <a:bodyPr/>
        <a:lstStyle/>
        <a:p>
          <a:endParaRPr lang="en-GB"/>
        </a:p>
      </dgm:t>
    </dgm:pt>
    <dgm:pt modelId="{BB8B55FE-151B-4490-BF76-5F71473A23B1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Key Characteristics </a:t>
          </a:r>
          <a:endParaRPr lang="en-US"/>
        </a:p>
      </dgm:t>
    </dgm:pt>
    <dgm:pt modelId="{42D43D26-CCA1-4755-A754-966E29E5D262}" type="parTrans" cxnId="{854137B7-88DE-4E1E-8878-59574854D06A}">
      <dgm:prSet/>
      <dgm:spPr/>
      <dgm:t>
        <a:bodyPr/>
        <a:lstStyle/>
        <a:p>
          <a:endParaRPr lang="en-GB"/>
        </a:p>
      </dgm:t>
    </dgm:pt>
    <dgm:pt modelId="{2E8BFD9E-4521-4202-B270-C2DCC52B45BF}" type="sibTrans" cxnId="{854137B7-88DE-4E1E-8878-59574854D06A}">
      <dgm:prSet/>
      <dgm:spPr/>
      <dgm:t>
        <a:bodyPr/>
        <a:lstStyle/>
        <a:p>
          <a:endParaRPr lang="en-GB"/>
        </a:p>
      </dgm:t>
    </dgm:pt>
    <dgm:pt modelId="{68BDF499-771E-4829-8B92-935763F1B8EA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High Population </a:t>
          </a:r>
          <a:endParaRPr lang="en-US"/>
        </a:p>
      </dgm:t>
    </dgm:pt>
    <dgm:pt modelId="{5E85E75B-9E30-4AE8-9AA6-FCA6D0D80BD6}" type="parTrans" cxnId="{C912549E-D772-4EC8-BCFD-576E55F5BCEE}">
      <dgm:prSet/>
      <dgm:spPr/>
      <dgm:t>
        <a:bodyPr/>
        <a:lstStyle/>
        <a:p>
          <a:endParaRPr lang="en-GB"/>
        </a:p>
      </dgm:t>
    </dgm:pt>
    <dgm:pt modelId="{3650FAFB-7156-49E3-A19F-9AFABD664E64}" type="sibTrans" cxnId="{C912549E-D772-4EC8-BCFD-576E55F5BCEE}">
      <dgm:prSet/>
      <dgm:spPr/>
      <dgm:t>
        <a:bodyPr/>
        <a:lstStyle/>
        <a:p>
          <a:endParaRPr lang="en-GB"/>
        </a:p>
      </dgm:t>
    </dgm:pt>
    <dgm:pt modelId="{40B9CA66-C72D-4021-876D-33F26EF3D7BD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Mix of urban and suburban areas.</a:t>
          </a:r>
          <a:endParaRPr lang="en-US"/>
        </a:p>
      </dgm:t>
    </dgm:pt>
    <dgm:pt modelId="{FA61D559-CDA7-4687-A399-BB118481D65C}" type="parTrans" cxnId="{65C72C8D-0FC7-424E-B983-D2916284E206}">
      <dgm:prSet/>
      <dgm:spPr/>
      <dgm:t>
        <a:bodyPr/>
        <a:lstStyle/>
        <a:p>
          <a:endParaRPr lang="en-GB"/>
        </a:p>
      </dgm:t>
    </dgm:pt>
    <dgm:pt modelId="{D53DF197-99CF-4E13-8F8A-6392EFAD7940}" type="sibTrans" cxnId="{65C72C8D-0FC7-424E-B983-D2916284E206}">
      <dgm:prSet/>
      <dgm:spPr/>
      <dgm:t>
        <a:bodyPr/>
        <a:lstStyle/>
        <a:p>
          <a:endParaRPr lang="en-GB"/>
        </a:p>
      </dgm:t>
    </dgm:pt>
    <dgm:pt modelId="{40AAD681-8DBC-4160-8528-70AB5A648D41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Notable economic disparity</a:t>
          </a:r>
          <a:endParaRPr lang="en-US"/>
        </a:p>
      </dgm:t>
    </dgm:pt>
    <dgm:pt modelId="{8B1B38A7-135B-4C63-B33E-3595894E8261}" type="parTrans" cxnId="{A55CE78E-F740-424A-95FE-8C6C4FB2B375}">
      <dgm:prSet/>
      <dgm:spPr/>
      <dgm:t>
        <a:bodyPr/>
        <a:lstStyle/>
        <a:p>
          <a:endParaRPr lang="en-GB"/>
        </a:p>
      </dgm:t>
    </dgm:pt>
    <dgm:pt modelId="{CC808EB4-F762-4DAE-96E5-2A9D3E386012}" type="sibTrans" cxnId="{A55CE78E-F740-424A-95FE-8C6C4FB2B375}">
      <dgm:prSet/>
      <dgm:spPr/>
      <dgm:t>
        <a:bodyPr/>
        <a:lstStyle/>
        <a:p>
          <a:endParaRPr lang="en-GB"/>
        </a:p>
      </dgm:t>
    </dgm:pt>
    <dgm:pt modelId="{ED07EEE1-6A7D-47D2-8627-DF49B700571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Demographic Changes </a:t>
          </a:r>
          <a:endParaRPr lang="en-US"/>
        </a:p>
      </dgm:t>
    </dgm:pt>
    <dgm:pt modelId="{4C56A30B-1F78-450D-9243-D57F23226AFB}" type="parTrans" cxnId="{BF9024BD-9146-40DC-8E04-7C69FCA52C4B}">
      <dgm:prSet/>
      <dgm:spPr/>
      <dgm:t>
        <a:bodyPr/>
        <a:lstStyle/>
        <a:p>
          <a:endParaRPr lang="en-GB"/>
        </a:p>
      </dgm:t>
    </dgm:pt>
    <dgm:pt modelId="{929E4F43-DFB4-4D18-8159-445AEC1ABF72}" type="sibTrans" cxnId="{BF9024BD-9146-40DC-8E04-7C69FCA52C4B}">
      <dgm:prSet/>
      <dgm:spPr/>
      <dgm:t>
        <a:bodyPr/>
        <a:lstStyle/>
        <a:p>
          <a:endParaRPr lang="en-GB"/>
        </a:p>
      </dgm:t>
    </dgm:pt>
    <dgm:pt modelId="{AF58DCB9-387C-48D0-84EC-E68A834088E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Increase international migrants and young professionals</a:t>
          </a:r>
          <a:endParaRPr lang="en-US"/>
        </a:p>
      </dgm:t>
    </dgm:pt>
    <dgm:pt modelId="{DF8C27B8-46C7-47AA-A4E1-8E439F694E71}" type="parTrans" cxnId="{E2503133-FC56-4C0A-A03B-7B770C0CCDE1}">
      <dgm:prSet/>
      <dgm:spPr/>
      <dgm:t>
        <a:bodyPr/>
        <a:lstStyle/>
        <a:p>
          <a:endParaRPr lang="en-GB"/>
        </a:p>
      </dgm:t>
    </dgm:pt>
    <dgm:pt modelId="{CDA174F4-E4D2-4529-894C-75273F3491C8}" type="sibTrans" cxnId="{E2503133-FC56-4C0A-A03B-7B770C0CCDE1}">
      <dgm:prSet/>
      <dgm:spPr/>
      <dgm:t>
        <a:bodyPr/>
        <a:lstStyle/>
        <a:p>
          <a:endParaRPr lang="en-GB"/>
        </a:p>
      </dgm:t>
    </dgm:pt>
    <dgm:pt modelId="{341018CF-920B-4BA8-8361-79A53C4BCDED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dirty="0"/>
            <a:t>Aging population </a:t>
          </a:r>
          <a:endParaRPr lang="en-US" dirty="0"/>
        </a:p>
      </dgm:t>
    </dgm:pt>
    <dgm:pt modelId="{7BFA60F4-0A1E-4373-8545-44BB36F45880}" type="parTrans" cxnId="{2071F94D-E717-4903-BA12-EF87F7201343}">
      <dgm:prSet/>
      <dgm:spPr/>
      <dgm:t>
        <a:bodyPr/>
        <a:lstStyle/>
        <a:p>
          <a:endParaRPr lang="en-GB"/>
        </a:p>
      </dgm:t>
    </dgm:pt>
    <dgm:pt modelId="{29B79DAB-DCB2-4B8E-9F43-5E24C79C6C7F}" type="sibTrans" cxnId="{2071F94D-E717-4903-BA12-EF87F7201343}">
      <dgm:prSet/>
      <dgm:spPr/>
      <dgm:t>
        <a:bodyPr/>
        <a:lstStyle/>
        <a:p>
          <a:endParaRPr lang="en-GB"/>
        </a:p>
      </dgm:t>
    </dgm:pt>
    <dgm:pt modelId="{9A79439F-3F97-4AF0-A7E8-91BD73521693}" type="pres">
      <dgm:prSet presAssocID="{847DE80B-9A71-4748-981E-D1D87C2DF3E5}" presName="Name0" presStyleCnt="0">
        <dgm:presLayoutVars>
          <dgm:dir/>
          <dgm:animLvl val="lvl"/>
          <dgm:resizeHandles val="exact"/>
        </dgm:presLayoutVars>
      </dgm:prSet>
      <dgm:spPr/>
    </dgm:pt>
    <dgm:pt modelId="{DD14C9BA-FB7F-4FDB-AA10-73C69F5BE125}" type="pres">
      <dgm:prSet presAssocID="{6C1E367B-77B3-4B60-8999-1D6C9A4456F4}" presName="composite" presStyleCnt="0"/>
      <dgm:spPr/>
    </dgm:pt>
    <dgm:pt modelId="{2300696F-BB66-48BD-805F-6B65449D725E}" type="pres">
      <dgm:prSet presAssocID="{6C1E367B-77B3-4B60-8999-1D6C9A4456F4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EB72382-4994-43A5-A1C9-BF3CD93E299A}" type="pres">
      <dgm:prSet presAssocID="{6C1E367B-77B3-4B60-8999-1D6C9A4456F4}" presName="desTx" presStyleLbl="alignAccFollowNode1" presStyleIdx="0" presStyleCnt="3">
        <dgm:presLayoutVars>
          <dgm:bulletEnabled val="1"/>
        </dgm:presLayoutVars>
      </dgm:prSet>
      <dgm:spPr/>
    </dgm:pt>
    <dgm:pt modelId="{C5DF6CCC-17E9-42B9-99D4-960264EF7A4E}" type="pres">
      <dgm:prSet presAssocID="{AB3F959D-8629-4032-95A6-43E969184252}" presName="space" presStyleCnt="0"/>
      <dgm:spPr/>
    </dgm:pt>
    <dgm:pt modelId="{8DB9CA68-4755-4682-99BE-9FA074BA85B6}" type="pres">
      <dgm:prSet presAssocID="{BB8B55FE-151B-4490-BF76-5F71473A23B1}" presName="composite" presStyleCnt="0"/>
      <dgm:spPr/>
    </dgm:pt>
    <dgm:pt modelId="{9616E377-C250-4FE2-B67B-242D775DAB95}" type="pres">
      <dgm:prSet presAssocID="{BB8B55FE-151B-4490-BF76-5F71473A23B1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32BB5FCB-77CB-41B9-9451-260EFE1A019D}" type="pres">
      <dgm:prSet presAssocID="{BB8B55FE-151B-4490-BF76-5F71473A23B1}" presName="desTx" presStyleLbl="alignAccFollowNode1" presStyleIdx="1" presStyleCnt="3">
        <dgm:presLayoutVars>
          <dgm:bulletEnabled val="1"/>
        </dgm:presLayoutVars>
      </dgm:prSet>
      <dgm:spPr/>
    </dgm:pt>
    <dgm:pt modelId="{3F77449E-4185-41FD-AA16-4497359F1DA7}" type="pres">
      <dgm:prSet presAssocID="{2E8BFD9E-4521-4202-B270-C2DCC52B45BF}" presName="space" presStyleCnt="0"/>
      <dgm:spPr/>
    </dgm:pt>
    <dgm:pt modelId="{AEE6BB41-DF5D-4E94-B541-843E7F638D47}" type="pres">
      <dgm:prSet presAssocID="{ED07EEE1-6A7D-47D2-8627-DF49B7005713}" presName="composite" presStyleCnt="0"/>
      <dgm:spPr/>
    </dgm:pt>
    <dgm:pt modelId="{72106F80-CA87-4670-B11E-083193BCF956}" type="pres">
      <dgm:prSet presAssocID="{ED07EEE1-6A7D-47D2-8627-DF49B7005713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AC6B73D8-3E6C-43B1-9AB8-8C48905BA4D4}" type="pres">
      <dgm:prSet presAssocID="{ED07EEE1-6A7D-47D2-8627-DF49B7005713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4F52506-BA36-4CFF-B1C7-99B6BFECD43E}" srcId="{847DE80B-9A71-4748-981E-D1D87C2DF3E5}" destId="{6C1E367B-77B3-4B60-8999-1D6C9A4456F4}" srcOrd="0" destOrd="0" parTransId="{4425D903-F993-45D7-8C19-5319AED7D903}" sibTransId="{AB3F959D-8629-4032-95A6-43E969184252}"/>
    <dgm:cxn modelId="{E2503133-FC56-4C0A-A03B-7B770C0CCDE1}" srcId="{ED07EEE1-6A7D-47D2-8627-DF49B7005713}" destId="{AF58DCB9-387C-48D0-84EC-E68A834088E3}" srcOrd="0" destOrd="0" parTransId="{DF8C27B8-46C7-47AA-A4E1-8E439F694E71}" sibTransId="{CDA174F4-E4D2-4529-894C-75273F3491C8}"/>
    <dgm:cxn modelId="{0E48B53E-AC1F-4A7B-B414-3DD7AE3F4F94}" type="presOf" srcId="{AF58DCB9-387C-48D0-84EC-E68A834088E3}" destId="{AC6B73D8-3E6C-43B1-9AB8-8C48905BA4D4}" srcOrd="0" destOrd="0" presId="urn:microsoft.com/office/officeart/2005/8/layout/hList1"/>
    <dgm:cxn modelId="{222AEA61-0D65-4DEB-B61A-2779136FD59D}" type="presOf" srcId="{40B9CA66-C72D-4021-876D-33F26EF3D7BD}" destId="{32BB5FCB-77CB-41B9-9451-260EFE1A019D}" srcOrd="0" destOrd="1" presId="urn:microsoft.com/office/officeart/2005/8/layout/hList1"/>
    <dgm:cxn modelId="{2071F94D-E717-4903-BA12-EF87F7201343}" srcId="{ED07EEE1-6A7D-47D2-8627-DF49B7005713}" destId="{341018CF-920B-4BA8-8361-79A53C4BCDED}" srcOrd="1" destOrd="0" parTransId="{7BFA60F4-0A1E-4373-8545-44BB36F45880}" sibTransId="{29B79DAB-DCB2-4B8E-9F43-5E24C79C6C7F}"/>
    <dgm:cxn modelId="{74F7A48B-7F2A-4CA2-A445-8311E247A545}" type="presOf" srcId="{68BDF499-771E-4829-8B92-935763F1B8EA}" destId="{32BB5FCB-77CB-41B9-9451-260EFE1A019D}" srcOrd="0" destOrd="0" presId="urn:microsoft.com/office/officeart/2005/8/layout/hList1"/>
    <dgm:cxn modelId="{65C72C8D-0FC7-424E-B983-D2916284E206}" srcId="{BB8B55FE-151B-4490-BF76-5F71473A23B1}" destId="{40B9CA66-C72D-4021-876D-33F26EF3D7BD}" srcOrd="1" destOrd="0" parTransId="{FA61D559-CDA7-4687-A399-BB118481D65C}" sibTransId="{D53DF197-99CF-4E13-8F8A-6392EFAD7940}"/>
    <dgm:cxn modelId="{A55CE78E-F740-424A-95FE-8C6C4FB2B375}" srcId="{BB8B55FE-151B-4490-BF76-5F71473A23B1}" destId="{40AAD681-8DBC-4160-8528-70AB5A648D41}" srcOrd="2" destOrd="0" parTransId="{8B1B38A7-135B-4C63-B33E-3595894E8261}" sibTransId="{CC808EB4-F762-4DAE-96E5-2A9D3E386012}"/>
    <dgm:cxn modelId="{C912549E-D772-4EC8-BCFD-576E55F5BCEE}" srcId="{BB8B55FE-151B-4490-BF76-5F71473A23B1}" destId="{68BDF499-771E-4829-8B92-935763F1B8EA}" srcOrd="0" destOrd="0" parTransId="{5E85E75B-9E30-4AE8-9AA6-FCA6D0D80BD6}" sibTransId="{3650FAFB-7156-49E3-A19F-9AFABD664E64}"/>
    <dgm:cxn modelId="{BF0CCC9E-4426-4D2E-AFD1-EECD16B56D3D}" type="presOf" srcId="{BB8B55FE-151B-4490-BF76-5F71473A23B1}" destId="{9616E377-C250-4FE2-B67B-242D775DAB95}" srcOrd="0" destOrd="0" presId="urn:microsoft.com/office/officeart/2005/8/layout/hList1"/>
    <dgm:cxn modelId="{27F43A9F-F680-4C17-829B-67A4E61A3BFD}" type="presOf" srcId="{40AAD681-8DBC-4160-8528-70AB5A648D41}" destId="{32BB5FCB-77CB-41B9-9451-260EFE1A019D}" srcOrd="0" destOrd="2" presId="urn:microsoft.com/office/officeart/2005/8/layout/hList1"/>
    <dgm:cxn modelId="{854137B7-88DE-4E1E-8878-59574854D06A}" srcId="{847DE80B-9A71-4748-981E-D1D87C2DF3E5}" destId="{BB8B55FE-151B-4490-BF76-5F71473A23B1}" srcOrd="1" destOrd="0" parTransId="{42D43D26-CCA1-4755-A754-966E29E5D262}" sibTransId="{2E8BFD9E-4521-4202-B270-C2DCC52B45BF}"/>
    <dgm:cxn modelId="{BF9024BD-9146-40DC-8E04-7C69FCA52C4B}" srcId="{847DE80B-9A71-4748-981E-D1D87C2DF3E5}" destId="{ED07EEE1-6A7D-47D2-8627-DF49B7005713}" srcOrd="2" destOrd="0" parTransId="{4C56A30B-1F78-450D-9243-D57F23226AFB}" sibTransId="{929E4F43-DFB4-4D18-8159-445AEC1ABF72}"/>
    <dgm:cxn modelId="{35EBFAD6-6ADA-42FA-875F-7D937DF7F57E}" srcId="{6C1E367B-77B3-4B60-8999-1D6C9A4456F4}" destId="{874C6CDC-AE51-4476-B4E0-4DB776BA0968}" srcOrd="0" destOrd="0" parTransId="{129ADB23-5FD3-40F3-8CDE-E4F3F0DB12C2}" sibTransId="{749925C2-1CC7-49D1-9BD5-88ADA784FC5E}"/>
    <dgm:cxn modelId="{DE827ED7-8B43-48A0-8A1E-F727AB092AF6}" type="presOf" srcId="{ED07EEE1-6A7D-47D2-8627-DF49B7005713}" destId="{72106F80-CA87-4670-B11E-083193BCF956}" srcOrd="0" destOrd="0" presId="urn:microsoft.com/office/officeart/2005/8/layout/hList1"/>
    <dgm:cxn modelId="{27F4E0D9-7448-4344-9C7F-0283D98A2402}" type="presOf" srcId="{874C6CDC-AE51-4476-B4E0-4DB776BA0968}" destId="{FEB72382-4994-43A5-A1C9-BF3CD93E299A}" srcOrd="0" destOrd="0" presId="urn:microsoft.com/office/officeart/2005/8/layout/hList1"/>
    <dgm:cxn modelId="{C453D3E3-2253-4CBB-8B99-837FF3F21B14}" type="presOf" srcId="{341018CF-920B-4BA8-8361-79A53C4BCDED}" destId="{AC6B73D8-3E6C-43B1-9AB8-8C48905BA4D4}" srcOrd="0" destOrd="1" presId="urn:microsoft.com/office/officeart/2005/8/layout/hList1"/>
    <dgm:cxn modelId="{697ACBED-FC06-49C9-943A-F8E1E54C9F3C}" type="presOf" srcId="{847DE80B-9A71-4748-981E-D1D87C2DF3E5}" destId="{9A79439F-3F97-4AF0-A7E8-91BD73521693}" srcOrd="0" destOrd="0" presId="urn:microsoft.com/office/officeart/2005/8/layout/hList1"/>
    <dgm:cxn modelId="{1E3D53F1-52B3-40CC-93F1-A6B2E006777B}" type="presOf" srcId="{6C1E367B-77B3-4B60-8999-1D6C9A4456F4}" destId="{2300696F-BB66-48BD-805F-6B65449D725E}" srcOrd="0" destOrd="0" presId="urn:microsoft.com/office/officeart/2005/8/layout/hList1"/>
    <dgm:cxn modelId="{6526EF6A-9853-4B88-B2F3-462957F2B478}" type="presParOf" srcId="{9A79439F-3F97-4AF0-A7E8-91BD73521693}" destId="{DD14C9BA-FB7F-4FDB-AA10-73C69F5BE125}" srcOrd="0" destOrd="0" presId="urn:microsoft.com/office/officeart/2005/8/layout/hList1"/>
    <dgm:cxn modelId="{CB02F1A1-D4C6-4D0B-B1F1-442B5703DB79}" type="presParOf" srcId="{DD14C9BA-FB7F-4FDB-AA10-73C69F5BE125}" destId="{2300696F-BB66-48BD-805F-6B65449D725E}" srcOrd="0" destOrd="0" presId="urn:microsoft.com/office/officeart/2005/8/layout/hList1"/>
    <dgm:cxn modelId="{A6BEAB6B-5927-48F8-A944-86D1051740BC}" type="presParOf" srcId="{DD14C9BA-FB7F-4FDB-AA10-73C69F5BE125}" destId="{FEB72382-4994-43A5-A1C9-BF3CD93E299A}" srcOrd="1" destOrd="0" presId="urn:microsoft.com/office/officeart/2005/8/layout/hList1"/>
    <dgm:cxn modelId="{99BB2900-CD6D-4107-963D-E5FE617A8E5F}" type="presParOf" srcId="{9A79439F-3F97-4AF0-A7E8-91BD73521693}" destId="{C5DF6CCC-17E9-42B9-99D4-960264EF7A4E}" srcOrd="1" destOrd="0" presId="urn:microsoft.com/office/officeart/2005/8/layout/hList1"/>
    <dgm:cxn modelId="{1990131B-D504-4F54-9E9C-44384DFDD15A}" type="presParOf" srcId="{9A79439F-3F97-4AF0-A7E8-91BD73521693}" destId="{8DB9CA68-4755-4682-99BE-9FA074BA85B6}" srcOrd="2" destOrd="0" presId="urn:microsoft.com/office/officeart/2005/8/layout/hList1"/>
    <dgm:cxn modelId="{6B0524D6-790D-4F7A-AA5F-5830C342AA12}" type="presParOf" srcId="{8DB9CA68-4755-4682-99BE-9FA074BA85B6}" destId="{9616E377-C250-4FE2-B67B-242D775DAB95}" srcOrd="0" destOrd="0" presId="urn:microsoft.com/office/officeart/2005/8/layout/hList1"/>
    <dgm:cxn modelId="{7DC07B7C-FF2D-4CF9-AAB8-C22C171BA395}" type="presParOf" srcId="{8DB9CA68-4755-4682-99BE-9FA074BA85B6}" destId="{32BB5FCB-77CB-41B9-9451-260EFE1A019D}" srcOrd="1" destOrd="0" presId="urn:microsoft.com/office/officeart/2005/8/layout/hList1"/>
    <dgm:cxn modelId="{9E45F6F8-38C7-4700-AF61-ED5CD391ED1F}" type="presParOf" srcId="{9A79439F-3F97-4AF0-A7E8-91BD73521693}" destId="{3F77449E-4185-41FD-AA16-4497359F1DA7}" srcOrd="3" destOrd="0" presId="urn:microsoft.com/office/officeart/2005/8/layout/hList1"/>
    <dgm:cxn modelId="{AEED1689-C2FE-48D0-B884-B1AAED029969}" type="presParOf" srcId="{9A79439F-3F97-4AF0-A7E8-91BD73521693}" destId="{AEE6BB41-DF5D-4E94-B541-843E7F638D47}" srcOrd="4" destOrd="0" presId="urn:microsoft.com/office/officeart/2005/8/layout/hList1"/>
    <dgm:cxn modelId="{DDCAEA89-62AA-4908-B22A-B795B83A1B0A}" type="presParOf" srcId="{AEE6BB41-DF5D-4E94-B541-843E7F638D47}" destId="{72106F80-CA87-4670-B11E-083193BCF956}" srcOrd="0" destOrd="0" presId="urn:microsoft.com/office/officeart/2005/8/layout/hList1"/>
    <dgm:cxn modelId="{446ED96C-C831-489D-B3BB-CCB184B5B149}" type="presParOf" srcId="{AEE6BB41-DF5D-4E94-B541-843E7F638D47}" destId="{AC6B73D8-3E6C-43B1-9AB8-8C48905BA4D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B4F6E6-029B-455F-B80D-1235BB981085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96F8211-5EE0-4566-A6CC-6856C967AB6E}">
      <dgm:prSet custT="1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sz="1600" b="1" dirty="0"/>
            <a:t>Population: </a:t>
          </a:r>
          <a:r>
            <a:rPr lang="en-GB" sz="1600" dirty="0"/>
            <a:t>2,855,000</a:t>
          </a:r>
          <a:endParaRPr lang="en-US" sz="1600" dirty="0"/>
        </a:p>
      </dgm:t>
    </dgm:pt>
    <dgm:pt modelId="{57C585D7-9316-49C3-9226-1B3B7DF28609}" type="parTrans" cxnId="{B074E8D7-F1F7-44C9-8E4A-D6BB789331BA}">
      <dgm:prSet/>
      <dgm:spPr/>
      <dgm:t>
        <a:bodyPr/>
        <a:lstStyle/>
        <a:p>
          <a:endParaRPr lang="en-GB" sz="1100"/>
        </a:p>
      </dgm:t>
    </dgm:pt>
    <dgm:pt modelId="{45A0A34D-F815-4C5C-B414-6C7A0BCA2D49}" type="sibTrans" cxnId="{B074E8D7-F1F7-44C9-8E4A-D6BB789331BA}">
      <dgm:prSet/>
      <dgm:spPr/>
      <dgm:t>
        <a:bodyPr/>
        <a:lstStyle/>
        <a:p>
          <a:endParaRPr lang="en-GB" sz="1100"/>
        </a:p>
      </dgm:t>
    </dgm:pt>
    <dgm:pt modelId="{EA83351D-E2E0-4E9D-84A6-604F5123AC97}">
      <dgm:prSet custT="1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sz="1600" b="1" dirty="0"/>
            <a:t>Population Change: </a:t>
          </a:r>
          <a:r>
            <a:rPr lang="en-GB" sz="1600" dirty="0"/>
            <a:t>9.50%</a:t>
          </a:r>
          <a:endParaRPr lang="en-US" sz="1600" dirty="0"/>
        </a:p>
      </dgm:t>
    </dgm:pt>
    <dgm:pt modelId="{FFF16EAE-8326-42F6-BEB4-1C1CB5D51AB9}" type="parTrans" cxnId="{400BDA57-9F82-4934-9AB2-C13595C63600}">
      <dgm:prSet/>
      <dgm:spPr/>
      <dgm:t>
        <a:bodyPr/>
        <a:lstStyle/>
        <a:p>
          <a:endParaRPr lang="en-GB" sz="1100"/>
        </a:p>
      </dgm:t>
    </dgm:pt>
    <dgm:pt modelId="{8B7E6165-203A-462C-A44C-7984A3FEEF1A}" type="sibTrans" cxnId="{400BDA57-9F82-4934-9AB2-C13595C63600}">
      <dgm:prSet/>
      <dgm:spPr/>
      <dgm:t>
        <a:bodyPr/>
        <a:lstStyle/>
        <a:p>
          <a:endParaRPr lang="en-GB" sz="1100"/>
        </a:p>
      </dgm:t>
    </dgm:pt>
    <dgm:pt modelId="{7D5E9CE2-ACBE-40F4-AD63-20036564F61F}">
      <dgm:prSet custT="1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sz="1600" b="1" dirty="0"/>
            <a:t>Age: </a:t>
          </a:r>
          <a:r>
            <a:rPr lang="en-GB" sz="1600" dirty="0"/>
            <a:t>Average 34 years</a:t>
          </a:r>
          <a:endParaRPr lang="en-US" sz="1600" dirty="0"/>
        </a:p>
      </dgm:t>
    </dgm:pt>
    <dgm:pt modelId="{83CDEF73-37FF-47F7-A225-F65EF0AB137B}" type="parTrans" cxnId="{AA54B524-9AF6-4B1F-BE6D-F3769DB9EA9F}">
      <dgm:prSet/>
      <dgm:spPr/>
      <dgm:t>
        <a:bodyPr/>
        <a:lstStyle/>
        <a:p>
          <a:endParaRPr lang="en-GB" sz="1100"/>
        </a:p>
      </dgm:t>
    </dgm:pt>
    <dgm:pt modelId="{45AC88AE-D1A9-4D1E-B932-6ADEA1A66830}" type="sibTrans" cxnId="{AA54B524-9AF6-4B1F-BE6D-F3769DB9EA9F}">
      <dgm:prSet/>
      <dgm:spPr/>
      <dgm:t>
        <a:bodyPr/>
        <a:lstStyle/>
        <a:p>
          <a:endParaRPr lang="en-GB" sz="1100"/>
        </a:p>
      </dgm:t>
    </dgm:pt>
    <dgm:pt modelId="{D17C9973-63BB-4695-8F80-CF04B132D117}">
      <dgm:prSet custT="1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sz="1600"/>
            <a:t>Population Composition </a:t>
          </a:r>
          <a:endParaRPr lang="en-US" sz="1600"/>
        </a:p>
      </dgm:t>
    </dgm:pt>
    <dgm:pt modelId="{E7EB4CB2-04EE-4D65-9721-56ABDFA320B4}" type="sibTrans" cxnId="{87553F03-2480-45E1-8830-5A9E2EE32FAF}">
      <dgm:prSet/>
      <dgm:spPr/>
      <dgm:t>
        <a:bodyPr/>
        <a:lstStyle/>
        <a:p>
          <a:endParaRPr lang="en-GB" sz="1100"/>
        </a:p>
      </dgm:t>
    </dgm:pt>
    <dgm:pt modelId="{448F7CDD-50CB-4B99-B0CC-2C47B2B68560}" type="parTrans" cxnId="{87553F03-2480-45E1-8830-5A9E2EE32FAF}">
      <dgm:prSet/>
      <dgm:spPr/>
      <dgm:t>
        <a:bodyPr/>
        <a:lstStyle/>
        <a:p>
          <a:endParaRPr lang="en-GB" sz="1100"/>
        </a:p>
      </dgm:t>
    </dgm:pt>
    <dgm:pt modelId="{8B872449-4707-4692-A7E5-B42C6EB8496A}" type="pres">
      <dgm:prSet presAssocID="{E1B4F6E6-029B-455F-B80D-1235BB981085}" presName="Name0" presStyleCnt="0">
        <dgm:presLayoutVars>
          <dgm:dir/>
          <dgm:animLvl val="lvl"/>
          <dgm:resizeHandles val="exact"/>
        </dgm:presLayoutVars>
      </dgm:prSet>
      <dgm:spPr/>
    </dgm:pt>
    <dgm:pt modelId="{39BA81EE-7E17-4BBF-AEC1-BA68BCD13D76}" type="pres">
      <dgm:prSet presAssocID="{D17C9973-63BB-4695-8F80-CF04B132D117}" presName="composite" presStyleCnt="0"/>
      <dgm:spPr/>
    </dgm:pt>
    <dgm:pt modelId="{DE1E6F0D-5335-4B27-8EA0-292A3CADD5B3}" type="pres">
      <dgm:prSet presAssocID="{D17C9973-63BB-4695-8F80-CF04B132D117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1ABCC186-52DD-42A6-BDC1-3D41347242BC}" type="pres">
      <dgm:prSet presAssocID="{D17C9973-63BB-4695-8F80-CF04B132D117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87553F03-2480-45E1-8830-5A9E2EE32FAF}" srcId="{E1B4F6E6-029B-455F-B80D-1235BB981085}" destId="{D17C9973-63BB-4695-8F80-CF04B132D117}" srcOrd="0" destOrd="0" parTransId="{448F7CDD-50CB-4B99-B0CC-2C47B2B68560}" sibTransId="{E7EB4CB2-04EE-4D65-9721-56ABDFA320B4}"/>
    <dgm:cxn modelId="{40ECEC0C-88CF-499A-A993-DF7BFE2A4A6B}" type="presOf" srcId="{EA83351D-E2E0-4E9D-84A6-604F5123AC97}" destId="{1ABCC186-52DD-42A6-BDC1-3D41347242BC}" srcOrd="0" destOrd="1" presId="urn:microsoft.com/office/officeart/2005/8/layout/hList1"/>
    <dgm:cxn modelId="{AA54B524-9AF6-4B1F-BE6D-F3769DB9EA9F}" srcId="{D17C9973-63BB-4695-8F80-CF04B132D117}" destId="{7D5E9CE2-ACBE-40F4-AD63-20036564F61F}" srcOrd="2" destOrd="0" parTransId="{83CDEF73-37FF-47F7-A225-F65EF0AB137B}" sibTransId="{45AC88AE-D1A9-4D1E-B932-6ADEA1A66830}"/>
    <dgm:cxn modelId="{400BDA57-9F82-4934-9AB2-C13595C63600}" srcId="{D17C9973-63BB-4695-8F80-CF04B132D117}" destId="{EA83351D-E2E0-4E9D-84A6-604F5123AC97}" srcOrd="1" destOrd="0" parTransId="{FFF16EAE-8326-42F6-BEB4-1C1CB5D51AB9}" sibTransId="{8B7E6165-203A-462C-A44C-7984A3FEEF1A}"/>
    <dgm:cxn modelId="{0A91F88B-244A-4557-A695-73C658F2F794}" type="presOf" srcId="{E1B4F6E6-029B-455F-B80D-1235BB981085}" destId="{8B872449-4707-4692-A7E5-B42C6EB8496A}" srcOrd="0" destOrd="0" presId="urn:microsoft.com/office/officeart/2005/8/layout/hList1"/>
    <dgm:cxn modelId="{119F578F-7AA5-45A7-9EF3-3C3A61E4351E}" type="presOf" srcId="{7D5E9CE2-ACBE-40F4-AD63-20036564F61F}" destId="{1ABCC186-52DD-42A6-BDC1-3D41347242BC}" srcOrd="0" destOrd="2" presId="urn:microsoft.com/office/officeart/2005/8/layout/hList1"/>
    <dgm:cxn modelId="{9AA8A5B7-72E1-40FD-969E-B970346027C6}" type="presOf" srcId="{896F8211-5EE0-4566-A6CC-6856C967AB6E}" destId="{1ABCC186-52DD-42A6-BDC1-3D41347242BC}" srcOrd="0" destOrd="0" presId="urn:microsoft.com/office/officeart/2005/8/layout/hList1"/>
    <dgm:cxn modelId="{B074E8D7-F1F7-44C9-8E4A-D6BB789331BA}" srcId="{D17C9973-63BB-4695-8F80-CF04B132D117}" destId="{896F8211-5EE0-4566-A6CC-6856C967AB6E}" srcOrd="0" destOrd="0" parTransId="{57C585D7-9316-49C3-9226-1B3B7DF28609}" sibTransId="{45A0A34D-F815-4C5C-B414-6C7A0BCA2D49}"/>
    <dgm:cxn modelId="{1B3B0CDE-761C-4C5B-820E-2AA9BB76C4A2}" type="presOf" srcId="{D17C9973-63BB-4695-8F80-CF04B132D117}" destId="{DE1E6F0D-5335-4B27-8EA0-292A3CADD5B3}" srcOrd="0" destOrd="0" presId="urn:microsoft.com/office/officeart/2005/8/layout/hList1"/>
    <dgm:cxn modelId="{87164F75-022C-4A33-8E71-84C66CDB8505}" type="presParOf" srcId="{8B872449-4707-4692-A7E5-B42C6EB8496A}" destId="{39BA81EE-7E17-4BBF-AEC1-BA68BCD13D76}" srcOrd="0" destOrd="0" presId="urn:microsoft.com/office/officeart/2005/8/layout/hList1"/>
    <dgm:cxn modelId="{9AFD687E-B263-4FD3-8EEE-F0FDA8133E58}" type="presParOf" srcId="{39BA81EE-7E17-4BBF-AEC1-BA68BCD13D76}" destId="{DE1E6F0D-5335-4B27-8EA0-292A3CADD5B3}" srcOrd="0" destOrd="0" presId="urn:microsoft.com/office/officeart/2005/8/layout/hList1"/>
    <dgm:cxn modelId="{9D4638BD-A783-4E55-B66A-843B0CE067BB}" type="presParOf" srcId="{39BA81EE-7E17-4BBF-AEC1-BA68BCD13D76}" destId="{1ABCC186-52DD-42A6-BDC1-3D41347242B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954029-0591-4311-9958-A55B278CBAFC}" type="doc">
      <dgm:prSet loTypeId="urn:microsoft.com/office/officeart/2008/layout/CaptionedPicture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B8E3440-7FA1-4EFB-B978-955FAD63DD21}">
      <dgm:prSet custT="1"/>
      <dgm:spPr/>
      <dgm:t>
        <a:bodyPr/>
        <a:lstStyle/>
        <a:p>
          <a:r>
            <a:rPr lang="en-US" sz="1500" dirty="0"/>
            <a:t>Maslow’s Need Hierarchy</a:t>
          </a:r>
        </a:p>
        <a:p>
          <a:r>
            <a:rPr lang="en-US" sz="1200" i="1" dirty="0"/>
            <a:t>Source: Peak Frameworks, 2015</a:t>
          </a:r>
        </a:p>
      </dgm:t>
    </dgm:pt>
    <dgm:pt modelId="{742CECAB-E2A2-497C-84AB-FD818AD84D7C}" type="parTrans" cxnId="{2A3F430F-D26A-41E6-A5CE-BC0251FF1E4F}">
      <dgm:prSet/>
      <dgm:spPr/>
      <dgm:t>
        <a:bodyPr/>
        <a:lstStyle/>
        <a:p>
          <a:endParaRPr lang="en-GB"/>
        </a:p>
      </dgm:t>
    </dgm:pt>
    <dgm:pt modelId="{F7BE012B-22C0-4CA8-BCB4-366547A99FCF}" type="sibTrans" cxnId="{2A3F430F-D26A-41E6-A5CE-BC0251FF1E4F}">
      <dgm:prSet/>
      <dgm:spPr/>
      <dgm:t>
        <a:bodyPr/>
        <a:lstStyle/>
        <a:p>
          <a:endParaRPr lang="en-GB"/>
        </a:p>
      </dgm:t>
    </dgm:pt>
    <dgm:pt modelId="{5BE662E0-4777-439B-90C1-F9E22CE2B1E3}">
      <dgm:prSet custT="1"/>
      <dgm:spPr/>
      <dgm:t>
        <a:bodyPr/>
        <a:lstStyle/>
        <a:p>
          <a:r>
            <a:rPr lang="en-US" sz="1600" dirty="0"/>
            <a:t>Bandura’s Social Learning Theory </a:t>
          </a:r>
        </a:p>
        <a:p>
          <a:r>
            <a:rPr lang="en-US" sz="1200" i="1" dirty="0"/>
            <a:t>Source: </a:t>
          </a:r>
          <a:r>
            <a:rPr lang="en-US" sz="1200" i="1" dirty="0" err="1"/>
            <a:t>Cloke</a:t>
          </a:r>
          <a:r>
            <a:rPr lang="en-US" sz="1200" i="1" dirty="0"/>
            <a:t>, 2024</a:t>
          </a:r>
        </a:p>
      </dgm:t>
    </dgm:pt>
    <dgm:pt modelId="{13DFA926-A658-451E-A8A1-B72F51F3B4CD}" type="parTrans" cxnId="{5E115F2A-A3C9-4625-8669-71F4F53635E7}">
      <dgm:prSet/>
      <dgm:spPr/>
      <dgm:t>
        <a:bodyPr/>
        <a:lstStyle/>
        <a:p>
          <a:endParaRPr lang="en-GB"/>
        </a:p>
      </dgm:t>
    </dgm:pt>
    <dgm:pt modelId="{CCFAAE07-6C6E-45A2-862C-2E40BD3C647C}" type="sibTrans" cxnId="{5E115F2A-A3C9-4625-8669-71F4F53635E7}">
      <dgm:prSet/>
      <dgm:spPr/>
      <dgm:t>
        <a:bodyPr/>
        <a:lstStyle/>
        <a:p>
          <a:endParaRPr lang="en-GB"/>
        </a:p>
      </dgm:t>
    </dgm:pt>
    <dgm:pt modelId="{AE3B5F60-74F9-4D4D-8639-5E627A9ACBCE}" type="pres">
      <dgm:prSet presAssocID="{CC954029-0591-4311-9958-A55B278CBAFC}" presName="Name0" presStyleCnt="0">
        <dgm:presLayoutVars>
          <dgm:chMax/>
          <dgm:chPref/>
          <dgm:dir/>
        </dgm:presLayoutVars>
      </dgm:prSet>
      <dgm:spPr/>
    </dgm:pt>
    <dgm:pt modelId="{2EF20218-00E7-4185-B480-30B35B7C2309}" type="pres">
      <dgm:prSet presAssocID="{8B8E3440-7FA1-4EFB-B978-955FAD63DD21}" presName="composite" presStyleCnt="0">
        <dgm:presLayoutVars>
          <dgm:chMax val="1"/>
          <dgm:chPref val="1"/>
        </dgm:presLayoutVars>
      </dgm:prSet>
      <dgm:spPr/>
    </dgm:pt>
    <dgm:pt modelId="{664CA2CB-0AD9-4831-995F-2D3178DC7270}" type="pres">
      <dgm:prSet presAssocID="{8B8E3440-7FA1-4EFB-B978-955FAD63DD21}" presName="Accent" presStyleLbl="trAlignAcc1" presStyleIdx="0" presStyleCnt="2" custScaleX="146936" custScaleY="129634">
        <dgm:presLayoutVars>
          <dgm:chMax val="0"/>
          <dgm:chPref val="0"/>
        </dgm:presLayoutVars>
      </dgm:prSet>
      <dgm:spPr/>
    </dgm:pt>
    <dgm:pt modelId="{632861B4-9810-44E6-9CD4-1A6F600BE7F4}" type="pres">
      <dgm:prSet presAssocID="{8B8E3440-7FA1-4EFB-B978-955FAD63DD21}" presName="Image" presStyleLbl="alignImgPlace1" presStyleIdx="0" presStyleCnt="2" custScaleX="138839" custScaleY="129634">
        <dgm:presLayoutVars>
          <dgm:chMax val="0"/>
          <dgm:chPref val="0"/>
        </dgm:presLayoutVars>
      </dgm:prSet>
      <dgm:spPr/>
    </dgm:pt>
    <dgm:pt modelId="{355EE1FA-BF4A-4394-914C-82AEC461ED23}" type="pres">
      <dgm:prSet presAssocID="{8B8E3440-7FA1-4EFB-B978-955FAD63DD21}" presName="ChildComposite" presStyleCnt="0"/>
      <dgm:spPr/>
    </dgm:pt>
    <dgm:pt modelId="{213FCD7D-242F-4309-8FD1-24E73BEE7B72}" type="pres">
      <dgm:prSet presAssocID="{8B8E3440-7FA1-4EFB-B978-955FAD63DD21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F5DCF646-A315-4CC8-90DB-7BE9B5412766}" type="pres">
      <dgm:prSet presAssocID="{8B8E3440-7FA1-4EFB-B978-955FAD63DD21}" presName="Parent" presStyleLbl="revTx" presStyleIdx="0" presStyleCnt="2" custLinFactNeighborY="39554">
        <dgm:presLayoutVars>
          <dgm:chMax val="1"/>
          <dgm:chPref val="0"/>
          <dgm:bulletEnabled val="1"/>
        </dgm:presLayoutVars>
      </dgm:prSet>
      <dgm:spPr/>
    </dgm:pt>
    <dgm:pt modelId="{8195851A-1E5F-4322-A62F-5533A8EE2B6F}" type="pres">
      <dgm:prSet presAssocID="{F7BE012B-22C0-4CA8-BCB4-366547A99FCF}" presName="sibTrans" presStyleCnt="0"/>
      <dgm:spPr/>
    </dgm:pt>
    <dgm:pt modelId="{EAAFCBF2-5A72-445C-986D-1FC68A5DFD20}" type="pres">
      <dgm:prSet presAssocID="{5BE662E0-4777-439B-90C1-F9E22CE2B1E3}" presName="composite" presStyleCnt="0">
        <dgm:presLayoutVars>
          <dgm:chMax val="1"/>
          <dgm:chPref val="1"/>
        </dgm:presLayoutVars>
      </dgm:prSet>
      <dgm:spPr/>
    </dgm:pt>
    <dgm:pt modelId="{083AD518-BE40-41A3-A20F-0BB63B0028EB}" type="pres">
      <dgm:prSet presAssocID="{5BE662E0-4777-439B-90C1-F9E22CE2B1E3}" presName="Accent" presStyleLbl="trAlignAcc1" presStyleIdx="1" presStyleCnt="2" custScaleX="146936" custScaleY="129634">
        <dgm:presLayoutVars>
          <dgm:chMax val="0"/>
          <dgm:chPref val="0"/>
        </dgm:presLayoutVars>
      </dgm:prSet>
      <dgm:spPr/>
    </dgm:pt>
    <dgm:pt modelId="{4D1935DF-3B52-4E67-9631-C625D64DB395}" type="pres">
      <dgm:prSet presAssocID="{5BE662E0-4777-439B-90C1-F9E22CE2B1E3}" presName="Image" presStyleLbl="alignImgPlace1" presStyleIdx="1" presStyleCnt="2" custScaleX="138839" custScaleY="129634">
        <dgm:presLayoutVars>
          <dgm:chMax val="0"/>
          <dgm:chPref val="0"/>
        </dgm:presLayoutVars>
      </dgm:prSet>
      <dgm:spPr/>
    </dgm:pt>
    <dgm:pt modelId="{0559BAC8-52B7-4753-8831-4876EEE2A3D5}" type="pres">
      <dgm:prSet presAssocID="{5BE662E0-4777-439B-90C1-F9E22CE2B1E3}" presName="ChildComposite" presStyleCnt="0"/>
      <dgm:spPr/>
    </dgm:pt>
    <dgm:pt modelId="{403544CB-6352-453E-9527-11DC8D213E00}" type="pres">
      <dgm:prSet presAssocID="{5BE662E0-4777-439B-90C1-F9E22CE2B1E3}" presName="Child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AB5F6B23-796A-4E50-912D-BED277A7E921}" type="pres">
      <dgm:prSet presAssocID="{5BE662E0-4777-439B-90C1-F9E22CE2B1E3}" presName="Parent" presStyleLbl="revTx" presStyleIdx="1" presStyleCnt="2" custScaleX="141496" custScaleY="95042" custLinFactNeighborY="39554">
        <dgm:presLayoutVars>
          <dgm:chMax val="1"/>
          <dgm:chPref val="0"/>
          <dgm:bulletEnabled val="1"/>
        </dgm:presLayoutVars>
      </dgm:prSet>
      <dgm:spPr/>
    </dgm:pt>
  </dgm:ptLst>
  <dgm:cxnLst>
    <dgm:cxn modelId="{2A3F430F-D26A-41E6-A5CE-BC0251FF1E4F}" srcId="{CC954029-0591-4311-9958-A55B278CBAFC}" destId="{8B8E3440-7FA1-4EFB-B978-955FAD63DD21}" srcOrd="0" destOrd="0" parTransId="{742CECAB-E2A2-497C-84AB-FD818AD84D7C}" sibTransId="{F7BE012B-22C0-4CA8-BCB4-366547A99FCF}"/>
    <dgm:cxn modelId="{5E115F2A-A3C9-4625-8669-71F4F53635E7}" srcId="{CC954029-0591-4311-9958-A55B278CBAFC}" destId="{5BE662E0-4777-439B-90C1-F9E22CE2B1E3}" srcOrd="1" destOrd="0" parTransId="{13DFA926-A658-451E-A8A1-B72F51F3B4CD}" sibTransId="{CCFAAE07-6C6E-45A2-862C-2E40BD3C647C}"/>
    <dgm:cxn modelId="{9DFD6E6B-CDB2-4EC0-A423-36D4B215BCD3}" type="presOf" srcId="{5BE662E0-4777-439B-90C1-F9E22CE2B1E3}" destId="{AB5F6B23-796A-4E50-912D-BED277A7E921}" srcOrd="0" destOrd="0" presId="urn:microsoft.com/office/officeart/2008/layout/CaptionedPictures"/>
    <dgm:cxn modelId="{488733C8-E17A-4E9A-9669-13E2336EBF96}" type="presOf" srcId="{8B8E3440-7FA1-4EFB-B978-955FAD63DD21}" destId="{F5DCF646-A315-4CC8-90DB-7BE9B5412766}" srcOrd="0" destOrd="0" presId="urn:microsoft.com/office/officeart/2008/layout/CaptionedPictures"/>
    <dgm:cxn modelId="{87BCCFD3-72AC-40CB-BC3F-5E6A13FAB3CB}" type="presOf" srcId="{CC954029-0591-4311-9958-A55B278CBAFC}" destId="{AE3B5F60-74F9-4D4D-8639-5E627A9ACBCE}" srcOrd="0" destOrd="0" presId="urn:microsoft.com/office/officeart/2008/layout/CaptionedPictures"/>
    <dgm:cxn modelId="{6533F01D-4EA2-4718-878C-3A88B93FC44C}" type="presParOf" srcId="{AE3B5F60-74F9-4D4D-8639-5E627A9ACBCE}" destId="{2EF20218-00E7-4185-B480-30B35B7C2309}" srcOrd="0" destOrd="0" presId="urn:microsoft.com/office/officeart/2008/layout/CaptionedPictures"/>
    <dgm:cxn modelId="{87835E32-C2CD-413C-AF59-022C2D200EB3}" type="presParOf" srcId="{2EF20218-00E7-4185-B480-30B35B7C2309}" destId="{664CA2CB-0AD9-4831-995F-2D3178DC7270}" srcOrd="0" destOrd="0" presId="urn:microsoft.com/office/officeart/2008/layout/CaptionedPictures"/>
    <dgm:cxn modelId="{F81FA67C-E9C5-4630-BC6A-69A8AC8D688D}" type="presParOf" srcId="{2EF20218-00E7-4185-B480-30B35B7C2309}" destId="{632861B4-9810-44E6-9CD4-1A6F600BE7F4}" srcOrd="1" destOrd="0" presId="urn:microsoft.com/office/officeart/2008/layout/CaptionedPictures"/>
    <dgm:cxn modelId="{4ABE3D0B-DE09-441A-8A0E-DD8CE8794D58}" type="presParOf" srcId="{2EF20218-00E7-4185-B480-30B35B7C2309}" destId="{355EE1FA-BF4A-4394-914C-82AEC461ED23}" srcOrd="2" destOrd="0" presId="urn:microsoft.com/office/officeart/2008/layout/CaptionedPictures"/>
    <dgm:cxn modelId="{EC627C2E-5C22-4258-A2A1-DBD491B1FF6E}" type="presParOf" srcId="{355EE1FA-BF4A-4394-914C-82AEC461ED23}" destId="{213FCD7D-242F-4309-8FD1-24E73BEE7B72}" srcOrd="0" destOrd="0" presId="urn:microsoft.com/office/officeart/2008/layout/CaptionedPictures"/>
    <dgm:cxn modelId="{73D0BE7D-25FB-4563-AD55-4AD18ECCB466}" type="presParOf" srcId="{355EE1FA-BF4A-4394-914C-82AEC461ED23}" destId="{F5DCF646-A315-4CC8-90DB-7BE9B5412766}" srcOrd="1" destOrd="0" presId="urn:microsoft.com/office/officeart/2008/layout/CaptionedPictures"/>
    <dgm:cxn modelId="{584DE8AF-9070-4C0A-A831-17CE03BD5F97}" type="presParOf" srcId="{AE3B5F60-74F9-4D4D-8639-5E627A9ACBCE}" destId="{8195851A-1E5F-4322-A62F-5533A8EE2B6F}" srcOrd="1" destOrd="0" presId="urn:microsoft.com/office/officeart/2008/layout/CaptionedPictures"/>
    <dgm:cxn modelId="{01254691-ADDA-45E5-9B75-17064FA30FCC}" type="presParOf" srcId="{AE3B5F60-74F9-4D4D-8639-5E627A9ACBCE}" destId="{EAAFCBF2-5A72-445C-986D-1FC68A5DFD20}" srcOrd="2" destOrd="0" presId="urn:microsoft.com/office/officeart/2008/layout/CaptionedPictures"/>
    <dgm:cxn modelId="{057EB051-1629-4D59-AAE0-FA2835E732EA}" type="presParOf" srcId="{EAAFCBF2-5A72-445C-986D-1FC68A5DFD20}" destId="{083AD518-BE40-41A3-A20F-0BB63B0028EB}" srcOrd="0" destOrd="0" presId="urn:microsoft.com/office/officeart/2008/layout/CaptionedPictures"/>
    <dgm:cxn modelId="{05923867-F0AC-4C6B-AB99-E757617AA8B7}" type="presParOf" srcId="{EAAFCBF2-5A72-445C-986D-1FC68A5DFD20}" destId="{4D1935DF-3B52-4E67-9631-C625D64DB395}" srcOrd="1" destOrd="0" presId="urn:microsoft.com/office/officeart/2008/layout/CaptionedPictures"/>
    <dgm:cxn modelId="{F39E8510-96BF-4EA8-A4DF-CC3BAC240CE1}" type="presParOf" srcId="{EAAFCBF2-5A72-445C-986D-1FC68A5DFD20}" destId="{0559BAC8-52B7-4753-8831-4876EEE2A3D5}" srcOrd="2" destOrd="0" presId="urn:microsoft.com/office/officeart/2008/layout/CaptionedPictures"/>
    <dgm:cxn modelId="{5401CE1A-9920-4C20-95F8-90C74CA88546}" type="presParOf" srcId="{0559BAC8-52B7-4753-8831-4876EEE2A3D5}" destId="{403544CB-6352-453E-9527-11DC8D213E00}" srcOrd="0" destOrd="0" presId="urn:microsoft.com/office/officeart/2008/layout/CaptionedPictures"/>
    <dgm:cxn modelId="{96B52245-2B10-4113-ACF2-5C8F3F38006D}" type="presParOf" srcId="{0559BAC8-52B7-4753-8831-4876EEE2A3D5}" destId="{AB5F6B23-796A-4E50-912D-BED277A7E921}" srcOrd="1" destOrd="0" presId="urn:microsoft.com/office/officeart/2008/layout/CaptionedPictur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E39B9F-A0DF-43E6-BD18-BD4C5E8BFB09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150164B-DDB4-428B-A1F3-8AF72FB214F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Socioeconomic Disparity </a:t>
          </a:r>
          <a:endParaRPr lang="en-US"/>
        </a:p>
      </dgm:t>
    </dgm:pt>
    <dgm:pt modelId="{BF308735-0B27-4A30-A20A-A7EFAD163710}" type="parTrans" cxnId="{39013AAB-EBD0-4D7C-941D-B07DF4A9628A}">
      <dgm:prSet/>
      <dgm:spPr/>
      <dgm:t>
        <a:bodyPr/>
        <a:lstStyle/>
        <a:p>
          <a:endParaRPr lang="en-GB"/>
        </a:p>
      </dgm:t>
    </dgm:pt>
    <dgm:pt modelId="{17579F08-439C-44DD-9855-2A129DEBCFAF}" type="sibTrans" cxnId="{39013AAB-EBD0-4D7C-941D-B07DF4A9628A}">
      <dgm:prSet/>
      <dgm:spPr/>
      <dgm:t>
        <a:bodyPr/>
        <a:lstStyle/>
        <a:p>
          <a:endParaRPr lang="en-GB"/>
        </a:p>
      </dgm:t>
    </dgm:pt>
    <dgm:pt modelId="{276CF75B-72CF-495C-A5CD-72BF7DED38E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Cultural and Language Barriers</a:t>
          </a:r>
          <a:endParaRPr lang="en-US"/>
        </a:p>
      </dgm:t>
    </dgm:pt>
    <dgm:pt modelId="{44CBC9C7-9A3A-4E23-9A8F-6282B2729092}" type="parTrans" cxnId="{02CB6B8B-413D-4BC6-8B35-F59A7561E88A}">
      <dgm:prSet/>
      <dgm:spPr/>
      <dgm:t>
        <a:bodyPr/>
        <a:lstStyle/>
        <a:p>
          <a:endParaRPr lang="en-GB"/>
        </a:p>
      </dgm:t>
    </dgm:pt>
    <dgm:pt modelId="{198CACE4-C479-4E37-B3CE-51B19870C160}" type="sibTrans" cxnId="{02CB6B8B-413D-4BC6-8B35-F59A7561E88A}">
      <dgm:prSet/>
      <dgm:spPr/>
      <dgm:t>
        <a:bodyPr/>
        <a:lstStyle/>
        <a:p>
          <a:endParaRPr lang="en-GB"/>
        </a:p>
      </dgm:t>
    </dgm:pt>
    <dgm:pt modelId="{56EC8587-5C69-4246-B74A-C6BF51DE7166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dirty="0"/>
            <a:t>Environmental Risks</a:t>
          </a:r>
        </a:p>
      </dgm:t>
    </dgm:pt>
    <dgm:pt modelId="{C652E901-320A-4F1E-9267-0ACACB408C75}" type="parTrans" cxnId="{07CA8BD7-9792-4E86-9BE0-AB5D04DE64AD}">
      <dgm:prSet/>
      <dgm:spPr/>
      <dgm:t>
        <a:bodyPr/>
        <a:lstStyle/>
        <a:p>
          <a:endParaRPr lang="en-GB"/>
        </a:p>
      </dgm:t>
    </dgm:pt>
    <dgm:pt modelId="{EAC730DB-EBA1-4488-A153-2B7D04C7DD08}" type="sibTrans" cxnId="{07CA8BD7-9792-4E86-9BE0-AB5D04DE64AD}">
      <dgm:prSet/>
      <dgm:spPr/>
      <dgm:t>
        <a:bodyPr/>
        <a:lstStyle/>
        <a:p>
          <a:endParaRPr lang="en-GB"/>
        </a:p>
      </dgm:t>
    </dgm:pt>
    <dgm:pt modelId="{C88F08B0-3FF4-473C-BD69-64EB8F295ABB}" type="pres">
      <dgm:prSet presAssocID="{16E39B9F-A0DF-43E6-BD18-BD4C5E8BFB0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AAC08C8-C0B0-4038-99EE-9675DA3E3764}" type="pres">
      <dgm:prSet presAssocID="{D150164B-DDB4-428B-A1F3-8AF72FB214F3}" presName="root" presStyleCnt="0"/>
      <dgm:spPr/>
    </dgm:pt>
    <dgm:pt modelId="{EEDDEA79-8170-4358-B29B-3B5D75DD5626}" type="pres">
      <dgm:prSet presAssocID="{D150164B-DDB4-428B-A1F3-8AF72FB214F3}" presName="rootComposite" presStyleCnt="0"/>
      <dgm:spPr/>
    </dgm:pt>
    <dgm:pt modelId="{FDC04B1E-F948-4AD9-A7AB-BD2CFC3CF57A}" type="pres">
      <dgm:prSet presAssocID="{D150164B-DDB4-428B-A1F3-8AF72FB214F3}" presName="rootText" presStyleLbl="node1" presStyleIdx="0" presStyleCnt="3"/>
      <dgm:spPr/>
    </dgm:pt>
    <dgm:pt modelId="{DAC169AC-D017-4B5F-94D0-EE01BBCB84A4}" type="pres">
      <dgm:prSet presAssocID="{D150164B-DDB4-428B-A1F3-8AF72FB214F3}" presName="rootConnector" presStyleLbl="node1" presStyleIdx="0" presStyleCnt="3"/>
      <dgm:spPr/>
    </dgm:pt>
    <dgm:pt modelId="{651B60B9-0CD1-4143-826F-8A2D4C526A03}" type="pres">
      <dgm:prSet presAssocID="{D150164B-DDB4-428B-A1F3-8AF72FB214F3}" presName="childShape" presStyleCnt="0"/>
      <dgm:spPr/>
    </dgm:pt>
    <dgm:pt modelId="{64B2B1EE-0BCB-4688-8FCF-44F734EEBB05}" type="pres">
      <dgm:prSet presAssocID="{276CF75B-72CF-495C-A5CD-72BF7DED38E3}" presName="root" presStyleCnt="0"/>
      <dgm:spPr/>
    </dgm:pt>
    <dgm:pt modelId="{5758BC33-5329-40E5-98B7-3C60911A718C}" type="pres">
      <dgm:prSet presAssocID="{276CF75B-72CF-495C-A5CD-72BF7DED38E3}" presName="rootComposite" presStyleCnt="0"/>
      <dgm:spPr/>
    </dgm:pt>
    <dgm:pt modelId="{5861DBD6-D459-4D51-B367-E9A9948DC88D}" type="pres">
      <dgm:prSet presAssocID="{276CF75B-72CF-495C-A5CD-72BF7DED38E3}" presName="rootText" presStyleLbl="node1" presStyleIdx="1" presStyleCnt="3"/>
      <dgm:spPr/>
    </dgm:pt>
    <dgm:pt modelId="{F7C4C4FF-5867-484A-9265-460AF53C2CF2}" type="pres">
      <dgm:prSet presAssocID="{276CF75B-72CF-495C-A5CD-72BF7DED38E3}" presName="rootConnector" presStyleLbl="node1" presStyleIdx="1" presStyleCnt="3"/>
      <dgm:spPr/>
    </dgm:pt>
    <dgm:pt modelId="{7CB6124A-05E5-4EC1-B90E-CE006DF3708F}" type="pres">
      <dgm:prSet presAssocID="{276CF75B-72CF-495C-A5CD-72BF7DED38E3}" presName="childShape" presStyleCnt="0"/>
      <dgm:spPr/>
    </dgm:pt>
    <dgm:pt modelId="{4AC4F753-BD0B-4707-A3A8-F11F756396E2}" type="pres">
      <dgm:prSet presAssocID="{56EC8587-5C69-4246-B74A-C6BF51DE7166}" presName="root" presStyleCnt="0"/>
      <dgm:spPr/>
    </dgm:pt>
    <dgm:pt modelId="{00964FF9-6C0C-495A-887A-EA7C453B2A85}" type="pres">
      <dgm:prSet presAssocID="{56EC8587-5C69-4246-B74A-C6BF51DE7166}" presName="rootComposite" presStyleCnt="0"/>
      <dgm:spPr/>
    </dgm:pt>
    <dgm:pt modelId="{7185C095-6873-4F4C-B14B-6EBF0931E852}" type="pres">
      <dgm:prSet presAssocID="{56EC8587-5C69-4246-B74A-C6BF51DE7166}" presName="rootText" presStyleLbl="node1" presStyleIdx="2" presStyleCnt="3"/>
      <dgm:spPr/>
    </dgm:pt>
    <dgm:pt modelId="{B987F709-0E61-4450-AD1A-337BA2B5E42A}" type="pres">
      <dgm:prSet presAssocID="{56EC8587-5C69-4246-B74A-C6BF51DE7166}" presName="rootConnector" presStyleLbl="node1" presStyleIdx="2" presStyleCnt="3"/>
      <dgm:spPr/>
    </dgm:pt>
    <dgm:pt modelId="{890E9CC1-6E37-44D8-9C05-CBF4139DCC26}" type="pres">
      <dgm:prSet presAssocID="{56EC8587-5C69-4246-B74A-C6BF51DE7166}" presName="childShape" presStyleCnt="0"/>
      <dgm:spPr/>
    </dgm:pt>
  </dgm:ptLst>
  <dgm:cxnLst>
    <dgm:cxn modelId="{8D05EB0A-B878-48EE-A97F-A5E6101109A5}" type="presOf" srcId="{D150164B-DDB4-428B-A1F3-8AF72FB214F3}" destId="{FDC04B1E-F948-4AD9-A7AB-BD2CFC3CF57A}" srcOrd="0" destOrd="0" presId="urn:microsoft.com/office/officeart/2005/8/layout/hierarchy3"/>
    <dgm:cxn modelId="{4D670A10-5CC9-439C-B86B-1D0CA619F25E}" type="presOf" srcId="{276CF75B-72CF-495C-A5CD-72BF7DED38E3}" destId="{F7C4C4FF-5867-484A-9265-460AF53C2CF2}" srcOrd="1" destOrd="0" presId="urn:microsoft.com/office/officeart/2005/8/layout/hierarchy3"/>
    <dgm:cxn modelId="{87BEAC1E-381D-45E9-BC7F-77C22C274858}" type="presOf" srcId="{56EC8587-5C69-4246-B74A-C6BF51DE7166}" destId="{7185C095-6873-4F4C-B14B-6EBF0931E852}" srcOrd="0" destOrd="0" presId="urn:microsoft.com/office/officeart/2005/8/layout/hierarchy3"/>
    <dgm:cxn modelId="{1C5C7539-0846-4A33-B542-1C969D6C2550}" type="presOf" srcId="{D150164B-DDB4-428B-A1F3-8AF72FB214F3}" destId="{DAC169AC-D017-4B5F-94D0-EE01BBCB84A4}" srcOrd="1" destOrd="0" presId="urn:microsoft.com/office/officeart/2005/8/layout/hierarchy3"/>
    <dgm:cxn modelId="{02CB6B8B-413D-4BC6-8B35-F59A7561E88A}" srcId="{16E39B9F-A0DF-43E6-BD18-BD4C5E8BFB09}" destId="{276CF75B-72CF-495C-A5CD-72BF7DED38E3}" srcOrd="1" destOrd="0" parTransId="{44CBC9C7-9A3A-4E23-9A8F-6282B2729092}" sibTransId="{198CACE4-C479-4E37-B3CE-51B19870C160}"/>
    <dgm:cxn modelId="{B33FA58E-5CF5-4F5A-AC8B-6F70B8C02F16}" type="presOf" srcId="{16E39B9F-A0DF-43E6-BD18-BD4C5E8BFB09}" destId="{C88F08B0-3FF4-473C-BD69-64EB8F295ABB}" srcOrd="0" destOrd="0" presId="urn:microsoft.com/office/officeart/2005/8/layout/hierarchy3"/>
    <dgm:cxn modelId="{2BC2DA9A-2AE6-4C7A-8DD2-605F4415C7C3}" type="presOf" srcId="{276CF75B-72CF-495C-A5CD-72BF7DED38E3}" destId="{5861DBD6-D459-4D51-B367-E9A9948DC88D}" srcOrd="0" destOrd="0" presId="urn:microsoft.com/office/officeart/2005/8/layout/hierarchy3"/>
    <dgm:cxn modelId="{39013AAB-EBD0-4D7C-941D-B07DF4A9628A}" srcId="{16E39B9F-A0DF-43E6-BD18-BD4C5E8BFB09}" destId="{D150164B-DDB4-428B-A1F3-8AF72FB214F3}" srcOrd="0" destOrd="0" parTransId="{BF308735-0B27-4A30-A20A-A7EFAD163710}" sibTransId="{17579F08-439C-44DD-9855-2A129DEBCFAF}"/>
    <dgm:cxn modelId="{2F7345AD-DD29-471E-8FC2-153B773C2263}" type="presOf" srcId="{56EC8587-5C69-4246-B74A-C6BF51DE7166}" destId="{B987F709-0E61-4450-AD1A-337BA2B5E42A}" srcOrd="1" destOrd="0" presId="urn:microsoft.com/office/officeart/2005/8/layout/hierarchy3"/>
    <dgm:cxn modelId="{07CA8BD7-9792-4E86-9BE0-AB5D04DE64AD}" srcId="{16E39B9F-A0DF-43E6-BD18-BD4C5E8BFB09}" destId="{56EC8587-5C69-4246-B74A-C6BF51DE7166}" srcOrd="2" destOrd="0" parTransId="{C652E901-320A-4F1E-9267-0ACACB408C75}" sibTransId="{EAC730DB-EBA1-4488-A153-2B7D04C7DD08}"/>
    <dgm:cxn modelId="{D9110F78-D739-42F7-9BEB-432E37740249}" type="presParOf" srcId="{C88F08B0-3FF4-473C-BD69-64EB8F295ABB}" destId="{DAAC08C8-C0B0-4038-99EE-9675DA3E3764}" srcOrd="0" destOrd="0" presId="urn:microsoft.com/office/officeart/2005/8/layout/hierarchy3"/>
    <dgm:cxn modelId="{ECF07473-5F5C-4878-97AC-CF4E9273B1CD}" type="presParOf" srcId="{DAAC08C8-C0B0-4038-99EE-9675DA3E3764}" destId="{EEDDEA79-8170-4358-B29B-3B5D75DD5626}" srcOrd="0" destOrd="0" presId="urn:microsoft.com/office/officeart/2005/8/layout/hierarchy3"/>
    <dgm:cxn modelId="{28594393-BB1A-4904-B3E2-7D7F10BD5C1A}" type="presParOf" srcId="{EEDDEA79-8170-4358-B29B-3B5D75DD5626}" destId="{FDC04B1E-F948-4AD9-A7AB-BD2CFC3CF57A}" srcOrd="0" destOrd="0" presId="urn:microsoft.com/office/officeart/2005/8/layout/hierarchy3"/>
    <dgm:cxn modelId="{0DE9B6D2-DD21-418C-9DD1-6AB376CC4748}" type="presParOf" srcId="{EEDDEA79-8170-4358-B29B-3B5D75DD5626}" destId="{DAC169AC-D017-4B5F-94D0-EE01BBCB84A4}" srcOrd="1" destOrd="0" presId="urn:microsoft.com/office/officeart/2005/8/layout/hierarchy3"/>
    <dgm:cxn modelId="{BA5CA186-139D-45C0-930E-198E3BFFD3B7}" type="presParOf" srcId="{DAAC08C8-C0B0-4038-99EE-9675DA3E3764}" destId="{651B60B9-0CD1-4143-826F-8A2D4C526A03}" srcOrd="1" destOrd="0" presId="urn:microsoft.com/office/officeart/2005/8/layout/hierarchy3"/>
    <dgm:cxn modelId="{4DF7BCC8-C6B5-41B3-AAC2-C303E628DDF3}" type="presParOf" srcId="{C88F08B0-3FF4-473C-BD69-64EB8F295ABB}" destId="{64B2B1EE-0BCB-4688-8FCF-44F734EEBB05}" srcOrd="1" destOrd="0" presId="urn:microsoft.com/office/officeart/2005/8/layout/hierarchy3"/>
    <dgm:cxn modelId="{99757F1F-242D-4D28-9CA5-5425A1793300}" type="presParOf" srcId="{64B2B1EE-0BCB-4688-8FCF-44F734EEBB05}" destId="{5758BC33-5329-40E5-98B7-3C60911A718C}" srcOrd="0" destOrd="0" presId="urn:microsoft.com/office/officeart/2005/8/layout/hierarchy3"/>
    <dgm:cxn modelId="{EC4DCBEF-0E29-408E-8DE4-8186B892FEE4}" type="presParOf" srcId="{5758BC33-5329-40E5-98B7-3C60911A718C}" destId="{5861DBD6-D459-4D51-B367-E9A9948DC88D}" srcOrd="0" destOrd="0" presId="urn:microsoft.com/office/officeart/2005/8/layout/hierarchy3"/>
    <dgm:cxn modelId="{3A356D69-93CE-437A-85E7-6D99F5E9623D}" type="presParOf" srcId="{5758BC33-5329-40E5-98B7-3C60911A718C}" destId="{F7C4C4FF-5867-484A-9265-460AF53C2CF2}" srcOrd="1" destOrd="0" presId="urn:microsoft.com/office/officeart/2005/8/layout/hierarchy3"/>
    <dgm:cxn modelId="{68EC0CB0-1BB8-4B20-B992-2ED784A42681}" type="presParOf" srcId="{64B2B1EE-0BCB-4688-8FCF-44F734EEBB05}" destId="{7CB6124A-05E5-4EC1-B90E-CE006DF3708F}" srcOrd="1" destOrd="0" presId="urn:microsoft.com/office/officeart/2005/8/layout/hierarchy3"/>
    <dgm:cxn modelId="{1CDC9334-521D-4705-94A8-308E4F5836B4}" type="presParOf" srcId="{C88F08B0-3FF4-473C-BD69-64EB8F295ABB}" destId="{4AC4F753-BD0B-4707-A3A8-F11F756396E2}" srcOrd="2" destOrd="0" presId="urn:microsoft.com/office/officeart/2005/8/layout/hierarchy3"/>
    <dgm:cxn modelId="{4E5BFB95-629F-49BB-A096-D907CC406F16}" type="presParOf" srcId="{4AC4F753-BD0B-4707-A3A8-F11F756396E2}" destId="{00964FF9-6C0C-495A-887A-EA7C453B2A85}" srcOrd="0" destOrd="0" presId="urn:microsoft.com/office/officeart/2005/8/layout/hierarchy3"/>
    <dgm:cxn modelId="{08BF640D-3619-4203-B5C6-A65E0295B8BC}" type="presParOf" srcId="{00964FF9-6C0C-495A-887A-EA7C453B2A85}" destId="{7185C095-6873-4F4C-B14B-6EBF0931E852}" srcOrd="0" destOrd="0" presId="urn:microsoft.com/office/officeart/2005/8/layout/hierarchy3"/>
    <dgm:cxn modelId="{A1E75543-FC11-46EF-A8C0-63265146B5EB}" type="presParOf" srcId="{00964FF9-6C0C-495A-887A-EA7C453B2A85}" destId="{B987F709-0E61-4450-AD1A-337BA2B5E42A}" srcOrd="1" destOrd="0" presId="urn:microsoft.com/office/officeart/2005/8/layout/hierarchy3"/>
    <dgm:cxn modelId="{77B12CB9-257B-4640-8D7A-0B51566BE4F6}" type="presParOf" srcId="{4AC4F753-BD0B-4707-A3A8-F11F756396E2}" destId="{890E9CC1-6E37-44D8-9C05-CBF4139DCC2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AB0AC4-1B85-4F65-A8BD-E8D66BEF55BF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4C984966-8B5D-4EC0-94CE-CA1A30BC38AC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Internal </a:t>
          </a:r>
          <a:endParaRPr lang="en-US"/>
        </a:p>
      </dgm:t>
    </dgm:pt>
    <dgm:pt modelId="{9DAF2488-6DAE-407A-AD47-08EC0FF1AA8B}" type="parTrans" cxnId="{0E27CDCA-6545-4359-A057-9DA36A3B5B82}">
      <dgm:prSet/>
      <dgm:spPr/>
      <dgm:t>
        <a:bodyPr/>
        <a:lstStyle/>
        <a:p>
          <a:endParaRPr lang="en-GB"/>
        </a:p>
      </dgm:t>
    </dgm:pt>
    <dgm:pt modelId="{C27621CF-C63E-4199-B934-67B31639C0E6}" type="sibTrans" cxnId="{0E27CDCA-6545-4359-A057-9DA36A3B5B82}">
      <dgm:prSet/>
      <dgm:spPr/>
      <dgm:t>
        <a:bodyPr/>
        <a:lstStyle/>
        <a:p>
          <a:endParaRPr lang="en-GB"/>
        </a:p>
      </dgm:t>
    </dgm:pt>
    <dgm:pt modelId="{AF1EB001-12F3-44FB-A16F-D7A2AACB3652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MDTs </a:t>
          </a:r>
          <a:endParaRPr lang="en-US"/>
        </a:p>
      </dgm:t>
    </dgm:pt>
    <dgm:pt modelId="{6B631DCE-CDB5-428E-A146-FC4FEF40D9DC}" type="parTrans" cxnId="{532BDAF9-85D7-45B5-84A3-F896109C6D25}">
      <dgm:prSet/>
      <dgm:spPr/>
      <dgm:t>
        <a:bodyPr/>
        <a:lstStyle/>
        <a:p>
          <a:endParaRPr lang="en-GB"/>
        </a:p>
      </dgm:t>
    </dgm:pt>
    <dgm:pt modelId="{296F4E4C-1F9F-4732-896A-417BF3569B8F}" type="sibTrans" cxnId="{532BDAF9-85D7-45B5-84A3-F896109C6D25}">
      <dgm:prSet/>
      <dgm:spPr/>
      <dgm:t>
        <a:bodyPr/>
        <a:lstStyle/>
        <a:p>
          <a:endParaRPr lang="en-GB"/>
        </a:p>
      </dgm:t>
    </dgm:pt>
    <dgm:pt modelId="{DEF9629D-3722-495A-859E-9F51CB8767BF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NHS Digital System </a:t>
          </a:r>
          <a:endParaRPr lang="en-US"/>
        </a:p>
      </dgm:t>
    </dgm:pt>
    <dgm:pt modelId="{0DC377BA-4BC8-48DC-BC73-FF5DC4739668}" type="parTrans" cxnId="{F66A37DE-4EA2-4BD3-85B6-8682EA89C7AF}">
      <dgm:prSet/>
      <dgm:spPr/>
      <dgm:t>
        <a:bodyPr/>
        <a:lstStyle/>
        <a:p>
          <a:endParaRPr lang="en-GB"/>
        </a:p>
      </dgm:t>
    </dgm:pt>
    <dgm:pt modelId="{14E703EC-8A44-40AE-8BD1-344CA450D88D}" type="sibTrans" cxnId="{F66A37DE-4EA2-4BD3-85B6-8682EA89C7AF}">
      <dgm:prSet/>
      <dgm:spPr/>
      <dgm:t>
        <a:bodyPr/>
        <a:lstStyle/>
        <a:p>
          <a:endParaRPr lang="en-GB"/>
        </a:p>
      </dgm:t>
    </dgm:pt>
    <dgm:pt modelId="{D6358E86-2D04-45FF-8F11-989F5C92C5B1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Community Forum</a:t>
          </a:r>
          <a:endParaRPr lang="en-US"/>
        </a:p>
      </dgm:t>
    </dgm:pt>
    <dgm:pt modelId="{0B7FA871-AEC4-489E-A0C3-FBB3151E1750}" type="parTrans" cxnId="{2694E03E-D924-466F-8039-1BF93832D03C}">
      <dgm:prSet/>
      <dgm:spPr/>
      <dgm:t>
        <a:bodyPr/>
        <a:lstStyle/>
        <a:p>
          <a:endParaRPr lang="en-GB"/>
        </a:p>
      </dgm:t>
    </dgm:pt>
    <dgm:pt modelId="{17880268-829E-4033-B93B-0CDDE12CE110}" type="sibTrans" cxnId="{2694E03E-D924-466F-8039-1BF93832D03C}">
      <dgm:prSet/>
      <dgm:spPr/>
      <dgm:t>
        <a:bodyPr/>
        <a:lstStyle/>
        <a:p>
          <a:endParaRPr lang="en-GB"/>
        </a:p>
      </dgm:t>
    </dgm:pt>
    <dgm:pt modelId="{AD65F725-A74A-4E24-8B09-490747780AAF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External </a:t>
          </a:r>
          <a:endParaRPr lang="en-US"/>
        </a:p>
      </dgm:t>
    </dgm:pt>
    <dgm:pt modelId="{15B92773-2333-4670-BCED-DB77CDBBAEA0}" type="parTrans" cxnId="{6553950E-B783-4ED0-B058-639FAB36867C}">
      <dgm:prSet/>
      <dgm:spPr/>
      <dgm:t>
        <a:bodyPr/>
        <a:lstStyle/>
        <a:p>
          <a:endParaRPr lang="en-GB"/>
        </a:p>
      </dgm:t>
    </dgm:pt>
    <dgm:pt modelId="{A11BDB11-5BE7-44A5-8D15-CA338679AB2B}" type="sibTrans" cxnId="{6553950E-B783-4ED0-B058-639FAB36867C}">
      <dgm:prSet/>
      <dgm:spPr/>
      <dgm:t>
        <a:bodyPr/>
        <a:lstStyle/>
        <a:p>
          <a:endParaRPr lang="en-GB"/>
        </a:p>
      </dgm:t>
    </dgm:pt>
    <dgm:pt modelId="{1FEBE82E-4230-40B6-AAEE-245F8987D1C2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NHS England</a:t>
          </a:r>
          <a:endParaRPr lang="en-US"/>
        </a:p>
      </dgm:t>
    </dgm:pt>
    <dgm:pt modelId="{508F4A71-FEA1-4E05-8524-AD6710A9523C}" type="parTrans" cxnId="{CC800CC3-FC13-45C5-8DCE-2BB41D4C3E21}">
      <dgm:prSet/>
      <dgm:spPr/>
      <dgm:t>
        <a:bodyPr/>
        <a:lstStyle/>
        <a:p>
          <a:endParaRPr lang="en-GB"/>
        </a:p>
      </dgm:t>
    </dgm:pt>
    <dgm:pt modelId="{00FC263F-833A-435A-B8B6-5B8C1346F1B8}" type="sibTrans" cxnId="{CC800CC3-FC13-45C5-8DCE-2BB41D4C3E21}">
      <dgm:prSet/>
      <dgm:spPr/>
      <dgm:t>
        <a:bodyPr/>
        <a:lstStyle/>
        <a:p>
          <a:endParaRPr lang="en-GB"/>
        </a:p>
      </dgm:t>
    </dgm:pt>
    <dgm:pt modelId="{01F49063-238C-48D7-8B04-010F7FCA8DBF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NGOs</a:t>
          </a:r>
          <a:endParaRPr lang="en-US"/>
        </a:p>
      </dgm:t>
    </dgm:pt>
    <dgm:pt modelId="{BB8D3C31-D375-4431-8C5C-4AE4694CB663}" type="parTrans" cxnId="{FA7089F3-C6A4-4674-8862-2CC9330C78E7}">
      <dgm:prSet/>
      <dgm:spPr/>
      <dgm:t>
        <a:bodyPr/>
        <a:lstStyle/>
        <a:p>
          <a:endParaRPr lang="en-GB"/>
        </a:p>
      </dgm:t>
    </dgm:pt>
    <dgm:pt modelId="{42FC9592-84D7-46CB-B760-69A1EEF51466}" type="sibTrans" cxnId="{FA7089F3-C6A4-4674-8862-2CC9330C78E7}">
      <dgm:prSet/>
      <dgm:spPr/>
      <dgm:t>
        <a:bodyPr/>
        <a:lstStyle/>
        <a:p>
          <a:endParaRPr lang="en-GB"/>
        </a:p>
      </dgm:t>
    </dgm:pt>
    <dgm:pt modelId="{DB51B6A5-D29D-4DFC-A319-4D7E487CA6F5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dirty="0"/>
            <a:t>Public Health England</a:t>
          </a:r>
          <a:endParaRPr lang="en-US" dirty="0"/>
        </a:p>
      </dgm:t>
    </dgm:pt>
    <dgm:pt modelId="{1BFEE80C-A992-4A55-8C2B-F1BC754F40FE}" type="parTrans" cxnId="{9BFEB098-00A3-4B0F-9B93-20A6D6520F76}">
      <dgm:prSet/>
      <dgm:spPr/>
      <dgm:t>
        <a:bodyPr/>
        <a:lstStyle/>
        <a:p>
          <a:endParaRPr lang="en-GB"/>
        </a:p>
      </dgm:t>
    </dgm:pt>
    <dgm:pt modelId="{64A4BE72-69EC-49FD-B524-926F52D6F477}" type="sibTrans" cxnId="{9BFEB098-00A3-4B0F-9B93-20A6D6520F76}">
      <dgm:prSet/>
      <dgm:spPr/>
      <dgm:t>
        <a:bodyPr/>
        <a:lstStyle/>
        <a:p>
          <a:endParaRPr lang="en-GB"/>
        </a:p>
      </dgm:t>
    </dgm:pt>
    <dgm:pt modelId="{8158D37F-18BD-480B-B266-0282400C988D}" type="pres">
      <dgm:prSet presAssocID="{1BAB0AC4-1B85-4F65-A8BD-E8D66BEF55BF}" presName="Name0" presStyleCnt="0">
        <dgm:presLayoutVars>
          <dgm:dir/>
          <dgm:animLvl val="lvl"/>
          <dgm:resizeHandles val="exact"/>
        </dgm:presLayoutVars>
      </dgm:prSet>
      <dgm:spPr/>
    </dgm:pt>
    <dgm:pt modelId="{BE48325A-330A-4BA5-8B39-709C954E614F}" type="pres">
      <dgm:prSet presAssocID="{4C984966-8B5D-4EC0-94CE-CA1A30BC38AC}" presName="composite" presStyleCnt="0"/>
      <dgm:spPr/>
    </dgm:pt>
    <dgm:pt modelId="{2E56428C-67BC-4958-8064-DFCC0E98D18F}" type="pres">
      <dgm:prSet presAssocID="{4C984966-8B5D-4EC0-94CE-CA1A30BC38A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6832A32A-6538-40D7-B0BB-CF8977EA993E}" type="pres">
      <dgm:prSet presAssocID="{4C984966-8B5D-4EC0-94CE-CA1A30BC38AC}" presName="desTx" presStyleLbl="alignAccFollowNode1" presStyleIdx="0" presStyleCnt="2">
        <dgm:presLayoutVars>
          <dgm:bulletEnabled val="1"/>
        </dgm:presLayoutVars>
      </dgm:prSet>
      <dgm:spPr/>
    </dgm:pt>
    <dgm:pt modelId="{DF84F95C-7067-4B79-A819-CA5372FD6956}" type="pres">
      <dgm:prSet presAssocID="{C27621CF-C63E-4199-B934-67B31639C0E6}" presName="space" presStyleCnt="0"/>
      <dgm:spPr/>
    </dgm:pt>
    <dgm:pt modelId="{0F01CF7F-4E7C-4E27-A46D-5483BC2E2EC6}" type="pres">
      <dgm:prSet presAssocID="{AD65F725-A74A-4E24-8B09-490747780AAF}" presName="composite" presStyleCnt="0"/>
      <dgm:spPr/>
    </dgm:pt>
    <dgm:pt modelId="{DECB4664-11A9-4E07-A787-573CBF3EADF1}" type="pres">
      <dgm:prSet presAssocID="{AD65F725-A74A-4E24-8B09-490747780AAF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A4AE79A9-2841-4A58-83DD-03C32F1B0261}" type="pres">
      <dgm:prSet presAssocID="{AD65F725-A74A-4E24-8B09-490747780AAF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6553950E-B783-4ED0-B058-639FAB36867C}" srcId="{1BAB0AC4-1B85-4F65-A8BD-E8D66BEF55BF}" destId="{AD65F725-A74A-4E24-8B09-490747780AAF}" srcOrd="1" destOrd="0" parTransId="{15B92773-2333-4670-BCED-DB77CDBBAEA0}" sibTransId="{A11BDB11-5BE7-44A5-8D15-CA338679AB2B}"/>
    <dgm:cxn modelId="{467E081C-CE11-4EE1-B278-92AB615FB4AD}" type="presOf" srcId="{1BAB0AC4-1B85-4F65-A8BD-E8D66BEF55BF}" destId="{8158D37F-18BD-480B-B266-0282400C988D}" srcOrd="0" destOrd="0" presId="urn:microsoft.com/office/officeart/2005/8/layout/hList1"/>
    <dgm:cxn modelId="{2694E03E-D924-466F-8039-1BF93832D03C}" srcId="{4C984966-8B5D-4EC0-94CE-CA1A30BC38AC}" destId="{D6358E86-2D04-45FF-8F11-989F5C92C5B1}" srcOrd="2" destOrd="0" parTransId="{0B7FA871-AEC4-489E-A0C3-FBB3151E1750}" sibTransId="{17880268-829E-4033-B93B-0CDDE12CE110}"/>
    <dgm:cxn modelId="{AC8ADC75-A9F3-41E1-A5D0-7E8DFB04B2B8}" type="presOf" srcId="{DB51B6A5-D29D-4DFC-A319-4D7E487CA6F5}" destId="{A4AE79A9-2841-4A58-83DD-03C32F1B0261}" srcOrd="0" destOrd="2" presId="urn:microsoft.com/office/officeart/2005/8/layout/hList1"/>
    <dgm:cxn modelId="{33EE7578-4658-4621-87AE-40DD697C23D4}" type="presOf" srcId="{01F49063-238C-48D7-8B04-010F7FCA8DBF}" destId="{A4AE79A9-2841-4A58-83DD-03C32F1B0261}" srcOrd="0" destOrd="1" presId="urn:microsoft.com/office/officeart/2005/8/layout/hList1"/>
    <dgm:cxn modelId="{9BFEB098-00A3-4B0F-9B93-20A6D6520F76}" srcId="{AD65F725-A74A-4E24-8B09-490747780AAF}" destId="{DB51B6A5-D29D-4DFC-A319-4D7E487CA6F5}" srcOrd="2" destOrd="0" parTransId="{1BFEE80C-A992-4A55-8C2B-F1BC754F40FE}" sibTransId="{64A4BE72-69EC-49FD-B524-926F52D6F477}"/>
    <dgm:cxn modelId="{5068AC9F-56F6-4788-90A7-B59727DFC4B5}" type="presOf" srcId="{1FEBE82E-4230-40B6-AAEE-245F8987D1C2}" destId="{A4AE79A9-2841-4A58-83DD-03C32F1B0261}" srcOrd="0" destOrd="0" presId="urn:microsoft.com/office/officeart/2005/8/layout/hList1"/>
    <dgm:cxn modelId="{A3BD74B0-05FD-40DF-9919-812D81F1009F}" type="presOf" srcId="{4C984966-8B5D-4EC0-94CE-CA1A30BC38AC}" destId="{2E56428C-67BC-4958-8064-DFCC0E98D18F}" srcOrd="0" destOrd="0" presId="urn:microsoft.com/office/officeart/2005/8/layout/hList1"/>
    <dgm:cxn modelId="{FC7844B4-A17F-4DDF-9EF6-516991B8FD08}" type="presOf" srcId="{D6358E86-2D04-45FF-8F11-989F5C92C5B1}" destId="{6832A32A-6538-40D7-B0BB-CF8977EA993E}" srcOrd="0" destOrd="2" presId="urn:microsoft.com/office/officeart/2005/8/layout/hList1"/>
    <dgm:cxn modelId="{CC800CC3-FC13-45C5-8DCE-2BB41D4C3E21}" srcId="{AD65F725-A74A-4E24-8B09-490747780AAF}" destId="{1FEBE82E-4230-40B6-AAEE-245F8987D1C2}" srcOrd="0" destOrd="0" parTransId="{508F4A71-FEA1-4E05-8524-AD6710A9523C}" sibTransId="{00FC263F-833A-435A-B8B6-5B8C1346F1B8}"/>
    <dgm:cxn modelId="{F1BE98CA-906D-4347-AF55-D351DEAFD5BE}" type="presOf" srcId="{AF1EB001-12F3-44FB-A16F-D7A2AACB3652}" destId="{6832A32A-6538-40D7-B0BB-CF8977EA993E}" srcOrd="0" destOrd="0" presId="urn:microsoft.com/office/officeart/2005/8/layout/hList1"/>
    <dgm:cxn modelId="{0E27CDCA-6545-4359-A057-9DA36A3B5B82}" srcId="{1BAB0AC4-1B85-4F65-A8BD-E8D66BEF55BF}" destId="{4C984966-8B5D-4EC0-94CE-CA1A30BC38AC}" srcOrd="0" destOrd="0" parTransId="{9DAF2488-6DAE-407A-AD47-08EC0FF1AA8B}" sibTransId="{C27621CF-C63E-4199-B934-67B31639C0E6}"/>
    <dgm:cxn modelId="{F66A37DE-4EA2-4BD3-85B6-8682EA89C7AF}" srcId="{4C984966-8B5D-4EC0-94CE-CA1A30BC38AC}" destId="{DEF9629D-3722-495A-859E-9F51CB8767BF}" srcOrd="1" destOrd="0" parTransId="{0DC377BA-4BC8-48DC-BC73-FF5DC4739668}" sibTransId="{14E703EC-8A44-40AE-8BD1-344CA450D88D}"/>
    <dgm:cxn modelId="{E99C36ED-3F95-4760-9103-9B55C5AD0400}" type="presOf" srcId="{AD65F725-A74A-4E24-8B09-490747780AAF}" destId="{DECB4664-11A9-4E07-A787-573CBF3EADF1}" srcOrd="0" destOrd="0" presId="urn:microsoft.com/office/officeart/2005/8/layout/hList1"/>
    <dgm:cxn modelId="{FA7089F3-C6A4-4674-8862-2CC9330C78E7}" srcId="{AD65F725-A74A-4E24-8B09-490747780AAF}" destId="{01F49063-238C-48D7-8B04-010F7FCA8DBF}" srcOrd="1" destOrd="0" parTransId="{BB8D3C31-D375-4431-8C5C-4AE4694CB663}" sibTransId="{42FC9592-84D7-46CB-B760-69A1EEF51466}"/>
    <dgm:cxn modelId="{532BDAF9-85D7-45B5-84A3-F896109C6D25}" srcId="{4C984966-8B5D-4EC0-94CE-CA1A30BC38AC}" destId="{AF1EB001-12F3-44FB-A16F-D7A2AACB3652}" srcOrd="0" destOrd="0" parTransId="{6B631DCE-CDB5-428E-A146-FC4FEF40D9DC}" sibTransId="{296F4E4C-1F9F-4732-896A-417BF3569B8F}"/>
    <dgm:cxn modelId="{41E932FF-57BC-4835-BF3F-FC1ACC95ACEA}" type="presOf" srcId="{DEF9629D-3722-495A-859E-9F51CB8767BF}" destId="{6832A32A-6538-40D7-B0BB-CF8977EA993E}" srcOrd="0" destOrd="1" presId="urn:microsoft.com/office/officeart/2005/8/layout/hList1"/>
    <dgm:cxn modelId="{DCF31F8D-8EFF-445B-8D76-DFAAE1426013}" type="presParOf" srcId="{8158D37F-18BD-480B-B266-0282400C988D}" destId="{BE48325A-330A-4BA5-8B39-709C954E614F}" srcOrd="0" destOrd="0" presId="urn:microsoft.com/office/officeart/2005/8/layout/hList1"/>
    <dgm:cxn modelId="{0158A38A-0A66-42D6-8E8C-25F9C4982845}" type="presParOf" srcId="{BE48325A-330A-4BA5-8B39-709C954E614F}" destId="{2E56428C-67BC-4958-8064-DFCC0E98D18F}" srcOrd="0" destOrd="0" presId="urn:microsoft.com/office/officeart/2005/8/layout/hList1"/>
    <dgm:cxn modelId="{3567AF57-FA25-49ED-94E6-14241C78EC52}" type="presParOf" srcId="{BE48325A-330A-4BA5-8B39-709C954E614F}" destId="{6832A32A-6538-40D7-B0BB-CF8977EA993E}" srcOrd="1" destOrd="0" presId="urn:microsoft.com/office/officeart/2005/8/layout/hList1"/>
    <dgm:cxn modelId="{BAE5ACC4-1434-4CE9-9508-DD022E20CE9A}" type="presParOf" srcId="{8158D37F-18BD-480B-B266-0282400C988D}" destId="{DF84F95C-7067-4B79-A819-CA5372FD6956}" srcOrd="1" destOrd="0" presId="urn:microsoft.com/office/officeart/2005/8/layout/hList1"/>
    <dgm:cxn modelId="{1E015A10-9BB1-428E-A8B5-660C7E1E66A6}" type="presParOf" srcId="{8158D37F-18BD-480B-B266-0282400C988D}" destId="{0F01CF7F-4E7C-4E27-A46D-5483BC2E2EC6}" srcOrd="2" destOrd="0" presId="urn:microsoft.com/office/officeart/2005/8/layout/hList1"/>
    <dgm:cxn modelId="{FFDF8CFE-0344-45F1-8FC1-7544E1AE23F7}" type="presParOf" srcId="{0F01CF7F-4E7C-4E27-A46D-5483BC2E2EC6}" destId="{DECB4664-11A9-4E07-A787-573CBF3EADF1}" srcOrd="0" destOrd="0" presId="urn:microsoft.com/office/officeart/2005/8/layout/hList1"/>
    <dgm:cxn modelId="{E9556670-3067-4C9A-8E8D-9D80C1663F30}" type="presParOf" srcId="{0F01CF7F-4E7C-4E27-A46D-5483BC2E2EC6}" destId="{A4AE79A9-2841-4A58-83DD-03C32F1B026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E54406-9B80-45B1-9772-D5F1950DB3CE}" type="doc">
      <dgm:prSet loTypeId="urn:microsoft.com/office/officeart/2005/8/layout/hierarchy6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F1DA1A6A-CFBB-4B87-AD0C-DB234346EEB7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dirty="0"/>
            <a:t>Channels</a:t>
          </a:r>
        </a:p>
      </dgm:t>
    </dgm:pt>
    <dgm:pt modelId="{B935CC8D-E832-4964-A51B-BC774694F380}" type="parTrans" cxnId="{8B8DF54B-335C-4C03-BB69-F82A6FC11A03}">
      <dgm:prSet/>
      <dgm:spPr/>
      <dgm:t>
        <a:bodyPr/>
        <a:lstStyle/>
        <a:p>
          <a:endParaRPr lang="en-GB"/>
        </a:p>
      </dgm:t>
    </dgm:pt>
    <dgm:pt modelId="{A345D128-AD64-48A6-A5F7-8643B705F099}" type="sibTrans" cxnId="{8B8DF54B-335C-4C03-BB69-F82A6FC11A03}">
      <dgm:prSet/>
      <dgm:spPr/>
      <dgm:t>
        <a:bodyPr/>
        <a:lstStyle/>
        <a:p>
          <a:endParaRPr lang="en-GB"/>
        </a:p>
      </dgm:t>
    </dgm:pt>
    <dgm:pt modelId="{A49D3927-6ACE-4BDE-ABD3-3CCDCB3FD189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NHS App</a:t>
          </a:r>
          <a:endParaRPr lang="en-US"/>
        </a:p>
      </dgm:t>
    </dgm:pt>
    <dgm:pt modelId="{6EA456D1-7FA7-4567-883F-317EAD8CF81D}" type="parTrans" cxnId="{4A0F5371-A241-436A-B8A6-8975DE919E3F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AB37338E-0A75-401E-95CE-362DE45F8C79}" type="sibTrans" cxnId="{4A0F5371-A241-436A-B8A6-8975DE919E3F}">
      <dgm:prSet/>
      <dgm:spPr/>
      <dgm:t>
        <a:bodyPr/>
        <a:lstStyle/>
        <a:p>
          <a:endParaRPr lang="en-GB"/>
        </a:p>
      </dgm:t>
    </dgm:pt>
    <dgm:pt modelId="{E323287F-66B9-45F9-BB53-69ABFA22DEE4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Online Health Portal </a:t>
          </a:r>
          <a:endParaRPr lang="en-US"/>
        </a:p>
      </dgm:t>
    </dgm:pt>
    <dgm:pt modelId="{38AB5195-F48F-41D4-BA7B-D1987255F0DD}" type="parTrans" cxnId="{DBF91BBB-8DD0-4CF7-B0B3-539A2CFEEC4E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F4353160-B66D-4E6F-88AD-751F225DA3FB}" type="sibTrans" cxnId="{DBF91BBB-8DD0-4CF7-B0B3-539A2CFEEC4E}">
      <dgm:prSet/>
      <dgm:spPr/>
      <dgm:t>
        <a:bodyPr/>
        <a:lstStyle/>
        <a:p>
          <a:endParaRPr lang="en-GB"/>
        </a:p>
      </dgm:t>
    </dgm:pt>
    <dgm:pt modelId="{FECAFF2D-E2E2-416D-8AAA-A804C90EF457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Social Media Platforms</a:t>
          </a:r>
          <a:endParaRPr lang="en-US"/>
        </a:p>
      </dgm:t>
    </dgm:pt>
    <dgm:pt modelId="{2507B152-C669-4CC2-AD5F-27C07444A9D7}" type="parTrans" cxnId="{654C1372-3E32-42E0-AC9B-8F368D91F4AF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4FFA3C91-326D-4C3E-8693-7074EC9936FF}" type="sibTrans" cxnId="{654C1372-3E32-42E0-AC9B-8F368D91F4AF}">
      <dgm:prSet/>
      <dgm:spPr/>
      <dgm:t>
        <a:bodyPr/>
        <a:lstStyle/>
        <a:p>
          <a:endParaRPr lang="en-GB"/>
        </a:p>
      </dgm:t>
    </dgm:pt>
    <dgm:pt modelId="{4B7772B5-7E36-403C-9FFA-0CE7B39EA386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Telemedicine</a:t>
          </a:r>
          <a:endParaRPr lang="en-US"/>
        </a:p>
      </dgm:t>
    </dgm:pt>
    <dgm:pt modelId="{AC58DFE5-44E3-4F9A-AE7B-806DB5A2A34C}" type="parTrans" cxnId="{676FE409-25C8-4A42-9508-45705A770CF9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94EEA232-BEFE-4FFE-9E53-F97AC3736F52}" type="sibTrans" cxnId="{676FE409-25C8-4A42-9508-45705A770CF9}">
      <dgm:prSet/>
      <dgm:spPr/>
      <dgm:t>
        <a:bodyPr/>
        <a:lstStyle/>
        <a:p>
          <a:endParaRPr lang="en-GB"/>
        </a:p>
      </dgm:t>
    </dgm:pt>
    <dgm:pt modelId="{82596462-3A39-471F-9999-8DACB7909C81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Challenges </a:t>
          </a:r>
          <a:endParaRPr lang="en-US"/>
        </a:p>
      </dgm:t>
    </dgm:pt>
    <dgm:pt modelId="{1FE05D7F-05E1-45FD-8FFE-180153A7FA95}" type="parTrans" cxnId="{3C45C597-8194-45F9-96C5-95A523F91257}">
      <dgm:prSet/>
      <dgm:spPr/>
      <dgm:t>
        <a:bodyPr/>
        <a:lstStyle/>
        <a:p>
          <a:endParaRPr lang="en-GB"/>
        </a:p>
      </dgm:t>
    </dgm:pt>
    <dgm:pt modelId="{4B9B9D15-2D5B-40CE-A02C-75C64C6360F6}" type="sibTrans" cxnId="{3C45C597-8194-45F9-96C5-95A523F91257}">
      <dgm:prSet/>
      <dgm:spPr/>
      <dgm:t>
        <a:bodyPr/>
        <a:lstStyle/>
        <a:p>
          <a:endParaRPr lang="en-GB"/>
        </a:p>
      </dgm:t>
    </dgm:pt>
    <dgm:pt modelId="{8609EDF1-5213-4E66-A2F0-4A21168D69E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Lack of Digital Literacy among the older adults</a:t>
          </a:r>
          <a:endParaRPr lang="en-US"/>
        </a:p>
      </dgm:t>
    </dgm:pt>
    <dgm:pt modelId="{DBCA9161-8C55-444F-A770-10FDB632D61E}" type="parTrans" cxnId="{76317EDB-BFD2-4E17-B406-600193A65386}">
      <dgm:prSet/>
      <dgm:spPr/>
      <dgm:t>
        <a:bodyPr/>
        <a:lstStyle/>
        <a:p>
          <a:endParaRPr lang="en-GB"/>
        </a:p>
      </dgm:t>
    </dgm:pt>
    <dgm:pt modelId="{DCAFADDC-2B8D-47A4-ADA9-EF1A62D3A8A0}" type="sibTrans" cxnId="{76317EDB-BFD2-4E17-B406-600193A65386}">
      <dgm:prSet/>
      <dgm:spPr/>
      <dgm:t>
        <a:bodyPr/>
        <a:lstStyle/>
        <a:p>
          <a:endParaRPr lang="en-GB"/>
        </a:p>
      </dgm:t>
    </dgm:pt>
    <dgm:pt modelId="{94A1B1D0-87DB-4942-AACA-0B9D74124886}" type="pres">
      <dgm:prSet presAssocID="{1BE54406-9B80-45B1-9772-D5F1950DB3CE}" presName="mainComposite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9A8378F5-2B11-4501-A9C8-D0C6E5C80734}" type="pres">
      <dgm:prSet presAssocID="{1BE54406-9B80-45B1-9772-D5F1950DB3CE}" presName="hierFlow" presStyleCnt="0"/>
      <dgm:spPr/>
    </dgm:pt>
    <dgm:pt modelId="{08346C5C-94F0-4389-B840-2AAFD2CE562A}" type="pres">
      <dgm:prSet presAssocID="{1BE54406-9B80-45B1-9772-D5F1950DB3CE}" presName="firstBuf" presStyleCnt="0"/>
      <dgm:spPr/>
    </dgm:pt>
    <dgm:pt modelId="{984B0D32-A869-42EA-AFE0-10B701005402}" type="pres">
      <dgm:prSet presAssocID="{1BE54406-9B80-45B1-9772-D5F1950DB3CE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46DD0940-EBB9-467F-A9AE-47D264E334BC}" type="pres">
      <dgm:prSet presAssocID="{F1DA1A6A-CFBB-4B87-AD0C-DB234346EEB7}" presName="Name14" presStyleCnt="0"/>
      <dgm:spPr/>
    </dgm:pt>
    <dgm:pt modelId="{F03A522F-1E7F-4F8A-9D64-D539E8E567C7}" type="pres">
      <dgm:prSet presAssocID="{F1DA1A6A-CFBB-4B87-AD0C-DB234346EEB7}" presName="level1Shape" presStyleLbl="node0" presStyleIdx="0" presStyleCnt="1">
        <dgm:presLayoutVars>
          <dgm:chPref val="3"/>
        </dgm:presLayoutVars>
      </dgm:prSet>
      <dgm:spPr/>
    </dgm:pt>
    <dgm:pt modelId="{E0483C90-48F7-418F-84FC-7101A67B3022}" type="pres">
      <dgm:prSet presAssocID="{F1DA1A6A-CFBB-4B87-AD0C-DB234346EEB7}" presName="hierChild2" presStyleCnt="0"/>
      <dgm:spPr/>
    </dgm:pt>
    <dgm:pt modelId="{F9FC55B6-D6B5-4031-84A3-301476E1AC39}" type="pres">
      <dgm:prSet presAssocID="{6EA456D1-7FA7-4567-883F-317EAD8CF81D}" presName="Name19" presStyleLbl="parChTrans1D2" presStyleIdx="0" presStyleCnt="4"/>
      <dgm:spPr/>
    </dgm:pt>
    <dgm:pt modelId="{77B5EE22-B561-4089-A5B0-239EA2107DD6}" type="pres">
      <dgm:prSet presAssocID="{A49D3927-6ACE-4BDE-ABD3-3CCDCB3FD189}" presName="Name21" presStyleCnt="0"/>
      <dgm:spPr/>
    </dgm:pt>
    <dgm:pt modelId="{3555BBDE-CDF9-49BD-9217-249396AEC7F2}" type="pres">
      <dgm:prSet presAssocID="{A49D3927-6ACE-4BDE-ABD3-3CCDCB3FD189}" presName="level2Shape" presStyleLbl="node2" presStyleIdx="0" presStyleCnt="4"/>
      <dgm:spPr/>
    </dgm:pt>
    <dgm:pt modelId="{FD338C83-5141-4D17-97EB-E91C1638CFA4}" type="pres">
      <dgm:prSet presAssocID="{A49D3927-6ACE-4BDE-ABD3-3CCDCB3FD189}" presName="hierChild3" presStyleCnt="0"/>
      <dgm:spPr/>
    </dgm:pt>
    <dgm:pt modelId="{186E6919-CC0A-4A41-9868-5765FFFBD7D1}" type="pres">
      <dgm:prSet presAssocID="{38AB5195-F48F-41D4-BA7B-D1987255F0DD}" presName="Name19" presStyleLbl="parChTrans1D2" presStyleIdx="1" presStyleCnt="4"/>
      <dgm:spPr/>
    </dgm:pt>
    <dgm:pt modelId="{3F01A3F0-31BE-44C2-A74C-8BB757C51877}" type="pres">
      <dgm:prSet presAssocID="{E323287F-66B9-45F9-BB53-69ABFA22DEE4}" presName="Name21" presStyleCnt="0"/>
      <dgm:spPr/>
    </dgm:pt>
    <dgm:pt modelId="{812D77B8-1305-4E2C-B3D2-653DA6BBB826}" type="pres">
      <dgm:prSet presAssocID="{E323287F-66B9-45F9-BB53-69ABFA22DEE4}" presName="level2Shape" presStyleLbl="node2" presStyleIdx="1" presStyleCnt="4"/>
      <dgm:spPr/>
    </dgm:pt>
    <dgm:pt modelId="{996F3009-70F1-42D2-9A21-9065BB8622C8}" type="pres">
      <dgm:prSet presAssocID="{E323287F-66B9-45F9-BB53-69ABFA22DEE4}" presName="hierChild3" presStyleCnt="0"/>
      <dgm:spPr/>
    </dgm:pt>
    <dgm:pt modelId="{E7FDB754-3E30-45ED-9661-C0088488D362}" type="pres">
      <dgm:prSet presAssocID="{2507B152-C669-4CC2-AD5F-27C07444A9D7}" presName="Name19" presStyleLbl="parChTrans1D2" presStyleIdx="2" presStyleCnt="4"/>
      <dgm:spPr/>
    </dgm:pt>
    <dgm:pt modelId="{B8BE7145-98D5-4264-90ED-C3BEE5A9F7F9}" type="pres">
      <dgm:prSet presAssocID="{FECAFF2D-E2E2-416D-8AAA-A804C90EF457}" presName="Name21" presStyleCnt="0"/>
      <dgm:spPr/>
    </dgm:pt>
    <dgm:pt modelId="{50ADC9FD-7237-4B8A-ADE7-DE66FCC7F88E}" type="pres">
      <dgm:prSet presAssocID="{FECAFF2D-E2E2-416D-8AAA-A804C90EF457}" presName="level2Shape" presStyleLbl="node2" presStyleIdx="2" presStyleCnt="4"/>
      <dgm:spPr/>
    </dgm:pt>
    <dgm:pt modelId="{6E8E2AE7-72F0-401E-ACF7-7F125385409E}" type="pres">
      <dgm:prSet presAssocID="{FECAFF2D-E2E2-416D-8AAA-A804C90EF457}" presName="hierChild3" presStyleCnt="0"/>
      <dgm:spPr/>
    </dgm:pt>
    <dgm:pt modelId="{87150D1A-4FC2-4F64-A71A-E282068C17ED}" type="pres">
      <dgm:prSet presAssocID="{AC58DFE5-44E3-4F9A-AE7B-806DB5A2A34C}" presName="Name19" presStyleLbl="parChTrans1D2" presStyleIdx="3" presStyleCnt="4"/>
      <dgm:spPr/>
    </dgm:pt>
    <dgm:pt modelId="{D7131F03-C83D-4194-9EF4-218B4B6E238D}" type="pres">
      <dgm:prSet presAssocID="{4B7772B5-7E36-403C-9FFA-0CE7B39EA386}" presName="Name21" presStyleCnt="0"/>
      <dgm:spPr/>
    </dgm:pt>
    <dgm:pt modelId="{8E6D210A-106D-45C6-A545-47F3E6EB92A2}" type="pres">
      <dgm:prSet presAssocID="{4B7772B5-7E36-403C-9FFA-0CE7B39EA386}" presName="level2Shape" presStyleLbl="node2" presStyleIdx="3" presStyleCnt="4"/>
      <dgm:spPr/>
    </dgm:pt>
    <dgm:pt modelId="{824B6BB0-DB11-4318-BF8B-B2DF6D5997D3}" type="pres">
      <dgm:prSet presAssocID="{4B7772B5-7E36-403C-9FFA-0CE7B39EA386}" presName="hierChild3" presStyleCnt="0"/>
      <dgm:spPr/>
    </dgm:pt>
    <dgm:pt modelId="{07ECE8DF-17E4-4023-A544-D8EAEBA8B91B}" type="pres">
      <dgm:prSet presAssocID="{1BE54406-9B80-45B1-9772-D5F1950DB3CE}" presName="bgShapesFlow" presStyleCnt="0"/>
      <dgm:spPr/>
    </dgm:pt>
    <dgm:pt modelId="{F307E8CF-A6B1-4C72-A2EB-BF42CC308B04}" type="pres">
      <dgm:prSet presAssocID="{82596462-3A39-471F-9999-8DACB7909C81}" presName="rectComp" presStyleCnt="0"/>
      <dgm:spPr/>
    </dgm:pt>
    <dgm:pt modelId="{6E864EF6-F373-4C97-BCA6-1EDB826EB953}" type="pres">
      <dgm:prSet presAssocID="{82596462-3A39-471F-9999-8DACB7909C81}" presName="bgRect" presStyleLbl="bgShp" presStyleIdx="0" presStyleCnt="1"/>
      <dgm:spPr/>
    </dgm:pt>
    <dgm:pt modelId="{53BC0367-8BE2-499F-B2F7-970C65259769}" type="pres">
      <dgm:prSet presAssocID="{82596462-3A39-471F-9999-8DACB7909C81}" presName="bgRectTx" presStyleLbl="bgShp" presStyleIdx="0" presStyleCnt="1">
        <dgm:presLayoutVars>
          <dgm:bulletEnabled val="1"/>
        </dgm:presLayoutVars>
      </dgm:prSet>
      <dgm:spPr/>
    </dgm:pt>
  </dgm:ptLst>
  <dgm:cxnLst>
    <dgm:cxn modelId="{A703CD07-5B94-4D94-AA51-EB1EF4ECC54C}" type="presOf" srcId="{6EA456D1-7FA7-4567-883F-317EAD8CF81D}" destId="{F9FC55B6-D6B5-4031-84A3-301476E1AC39}" srcOrd="0" destOrd="0" presId="urn:microsoft.com/office/officeart/2005/8/layout/hierarchy6"/>
    <dgm:cxn modelId="{676FE409-25C8-4A42-9508-45705A770CF9}" srcId="{F1DA1A6A-CFBB-4B87-AD0C-DB234346EEB7}" destId="{4B7772B5-7E36-403C-9FFA-0CE7B39EA386}" srcOrd="3" destOrd="0" parTransId="{AC58DFE5-44E3-4F9A-AE7B-806DB5A2A34C}" sibTransId="{94EEA232-BEFE-4FFE-9E53-F97AC3736F52}"/>
    <dgm:cxn modelId="{20FBFD0A-A780-4F37-A5CB-B3FA3144F6A2}" type="presOf" srcId="{82596462-3A39-471F-9999-8DACB7909C81}" destId="{53BC0367-8BE2-499F-B2F7-970C65259769}" srcOrd="1" destOrd="0" presId="urn:microsoft.com/office/officeart/2005/8/layout/hierarchy6"/>
    <dgm:cxn modelId="{F1DF6C0E-EA29-4E3C-A911-3DEC2627A930}" type="presOf" srcId="{AC58DFE5-44E3-4F9A-AE7B-806DB5A2A34C}" destId="{87150D1A-4FC2-4F64-A71A-E282068C17ED}" srcOrd="0" destOrd="0" presId="urn:microsoft.com/office/officeart/2005/8/layout/hierarchy6"/>
    <dgm:cxn modelId="{27B8902F-3550-4387-B899-19771A0A0833}" type="presOf" srcId="{2507B152-C669-4CC2-AD5F-27C07444A9D7}" destId="{E7FDB754-3E30-45ED-9661-C0088488D362}" srcOrd="0" destOrd="0" presId="urn:microsoft.com/office/officeart/2005/8/layout/hierarchy6"/>
    <dgm:cxn modelId="{2B257B32-B22F-46AD-AAFC-21EC767B7A52}" type="presOf" srcId="{E323287F-66B9-45F9-BB53-69ABFA22DEE4}" destId="{812D77B8-1305-4E2C-B3D2-653DA6BBB826}" srcOrd="0" destOrd="0" presId="urn:microsoft.com/office/officeart/2005/8/layout/hierarchy6"/>
    <dgm:cxn modelId="{68E11843-E147-4C00-B7B7-E8905FF565FC}" type="presOf" srcId="{1BE54406-9B80-45B1-9772-D5F1950DB3CE}" destId="{94A1B1D0-87DB-4942-AACA-0B9D74124886}" srcOrd="0" destOrd="0" presId="urn:microsoft.com/office/officeart/2005/8/layout/hierarchy6"/>
    <dgm:cxn modelId="{45EC7B65-1A7B-447E-8A72-820500011AF5}" type="presOf" srcId="{A49D3927-6ACE-4BDE-ABD3-3CCDCB3FD189}" destId="{3555BBDE-CDF9-49BD-9217-249396AEC7F2}" srcOrd="0" destOrd="0" presId="urn:microsoft.com/office/officeart/2005/8/layout/hierarchy6"/>
    <dgm:cxn modelId="{8B8DF54B-335C-4C03-BB69-F82A6FC11A03}" srcId="{1BE54406-9B80-45B1-9772-D5F1950DB3CE}" destId="{F1DA1A6A-CFBB-4B87-AD0C-DB234346EEB7}" srcOrd="0" destOrd="0" parTransId="{B935CC8D-E832-4964-A51B-BC774694F380}" sibTransId="{A345D128-AD64-48A6-A5F7-8643B705F099}"/>
    <dgm:cxn modelId="{4A0F5371-A241-436A-B8A6-8975DE919E3F}" srcId="{F1DA1A6A-CFBB-4B87-AD0C-DB234346EEB7}" destId="{A49D3927-6ACE-4BDE-ABD3-3CCDCB3FD189}" srcOrd="0" destOrd="0" parTransId="{6EA456D1-7FA7-4567-883F-317EAD8CF81D}" sibTransId="{AB37338E-0A75-401E-95CE-362DE45F8C79}"/>
    <dgm:cxn modelId="{654C1372-3E32-42E0-AC9B-8F368D91F4AF}" srcId="{F1DA1A6A-CFBB-4B87-AD0C-DB234346EEB7}" destId="{FECAFF2D-E2E2-416D-8AAA-A804C90EF457}" srcOrd="2" destOrd="0" parTransId="{2507B152-C669-4CC2-AD5F-27C07444A9D7}" sibTransId="{4FFA3C91-326D-4C3E-8693-7074EC9936FF}"/>
    <dgm:cxn modelId="{ACC0DA59-4673-4BC2-9CDF-7367FFFB5354}" type="presOf" srcId="{82596462-3A39-471F-9999-8DACB7909C81}" destId="{6E864EF6-F373-4C97-BCA6-1EDB826EB953}" srcOrd="0" destOrd="0" presId="urn:microsoft.com/office/officeart/2005/8/layout/hierarchy6"/>
    <dgm:cxn modelId="{3C45C597-8194-45F9-96C5-95A523F91257}" srcId="{1BE54406-9B80-45B1-9772-D5F1950DB3CE}" destId="{82596462-3A39-471F-9999-8DACB7909C81}" srcOrd="1" destOrd="0" parTransId="{1FE05D7F-05E1-45FD-8FFE-180153A7FA95}" sibTransId="{4B9B9D15-2D5B-40CE-A02C-75C64C6360F6}"/>
    <dgm:cxn modelId="{9D4CED9D-49DF-4113-A86C-089696899484}" type="presOf" srcId="{8609EDF1-5213-4E66-A2F0-4A21168D69E3}" destId="{6E864EF6-F373-4C97-BCA6-1EDB826EB953}" srcOrd="0" destOrd="1" presId="urn:microsoft.com/office/officeart/2005/8/layout/hierarchy6"/>
    <dgm:cxn modelId="{DBF91BBB-8DD0-4CF7-B0B3-539A2CFEEC4E}" srcId="{F1DA1A6A-CFBB-4B87-AD0C-DB234346EEB7}" destId="{E323287F-66B9-45F9-BB53-69ABFA22DEE4}" srcOrd="1" destOrd="0" parTransId="{38AB5195-F48F-41D4-BA7B-D1987255F0DD}" sibTransId="{F4353160-B66D-4E6F-88AD-751F225DA3FB}"/>
    <dgm:cxn modelId="{054DA4C8-CAD2-4A1D-9FC3-CC89757D1017}" type="presOf" srcId="{FECAFF2D-E2E2-416D-8AAA-A804C90EF457}" destId="{50ADC9FD-7237-4B8A-ADE7-DE66FCC7F88E}" srcOrd="0" destOrd="0" presId="urn:microsoft.com/office/officeart/2005/8/layout/hierarchy6"/>
    <dgm:cxn modelId="{1A1419C9-8E67-4158-BEED-5ECCB80C9264}" type="presOf" srcId="{38AB5195-F48F-41D4-BA7B-D1987255F0DD}" destId="{186E6919-CC0A-4A41-9868-5765FFFBD7D1}" srcOrd="0" destOrd="0" presId="urn:microsoft.com/office/officeart/2005/8/layout/hierarchy6"/>
    <dgm:cxn modelId="{8CA64AD2-1258-4A14-BF8B-B9BA589A8315}" type="presOf" srcId="{F1DA1A6A-CFBB-4B87-AD0C-DB234346EEB7}" destId="{F03A522F-1E7F-4F8A-9D64-D539E8E567C7}" srcOrd="0" destOrd="0" presId="urn:microsoft.com/office/officeart/2005/8/layout/hierarchy6"/>
    <dgm:cxn modelId="{76317EDB-BFD2-4E17-B406-600193A65386}" srcId="{82596462-3A39-471F-9999-8DACB7909C81}" destId="{8609EDF1-5213-4E66-A2F0-4A21168D69E3}" srcOrd="0" destOrd="0" parTransId="{DBCA9161-8C55-444F-A770-10FDB632D61E}" sibTransId="{DCAFADDC-2B8D-47A4-ADA9-EF1A62D3A8A0}"/>
    <dgm:cxn modelId="{41A563F1-13C9-49C4-AE5D-E0B345190D4C}" type="presOf" srcId="{8609EDF1-5213-4E66-A2F0-4A21168D69E3}" destId="{53BC0367-8BE2-499F-B2F7-970C65259769}" srcOrd="1" destOrd="1" presId="urn:microsoft.com/office/officeart/2005/8/layout/hierarchy6"/>
    <dgm:cxn modelId="{EC9CB6F6-FBB9-484B-AEE4-4A34D03A2AA2}" type="presOf" srcId="{4B7772B5-7E36-403C-9FFA-0CE7B39EA386}" destId="{8E6D210A-106D-45C6-A545-47F3E6EB92A2}" srcOrd="0" destOrd="0" presId="urn:microsoft.com/office/officeart/2005/8/layout/hierarchy6"/>
    <dgm:cxn modelId="{B7F5C8AB-0BAE-4A0A-AC2D-5734B08E51CC}" type="presParOf" srcId="{94A1B1D0-87DB-4942-AACA-0B9D74124886}" destId="{9A8378F5-2B11-4501-A9C8-D0C6E5C80734}" srcOrd="0" destOrd="0" presId="urn:microsoft.com/office/officeart/2005/8/layout/hierarchy6"/>
    <dgm:cxn modelId="{D7670027-D892-442D-BD0A-A7469B666625}" type="presParOf" srcId="{9A8378F5-2B11-4501-A9C8-D0C6E5C80734}" destId="{08346C5C-94F0-4389-B840-2AAFD2CE562A}" srcOrd="0" destOrd="0" presId="urn:microsoft.com/office/officeart/2005/8/layout/hierarchy6"/>
    <dgm:cxn modelId="{F9C5FF3A-CD8A-4C08-9B29-FA2AFCB7AF4F}" type="presParOf" srcId="{9A8378F5-2B11-4501-A9C8-D0C6E5C80734}" destId="{984B0D32-A869-42EA-AFE0-10B701005402}" srcOrd="1" destOrd="0" presId="urn:microsoft.com/office/officeart/2005/8/layout/hierarchy6"/>
    <dgm:cxn modelId="{F3DF88E7-BD56-438E-A6F4-A0472F2E8C89}" type="presParOf" srcId="{984B0D32-A869-42EA-AFE0-10B701005402}" destId="{46DD0940-EBB9-467F-A9AE-47D264E334BC}" srcOrd="0" destOrd="0" presId="urn:microsoft.com/office/officeart/2005/8/layout/hierarchy6"/>
    <dgm:cxn modelId="{643E9289-84B0-429F-B30F-11E232625529}" type="presParOf" srcId="{46DD0940-EBB9-467F-A9AE-47D264E334BC}" destId="{F03A522F-1E7F-4F8A-9D64-D539E8E567C7}" srcOrd="0" destOrd="0" presId="urn:microsoft.com/office/officeart/2005/8/layout/hierarchy6"/>
    <dgm:cxn modelId="{241F25AB-5311-4C84-A148-3E95029CEC66}" type="presParOf" srcId="{46DD0940-EBB9-467F-A9AE-47D264E334BC}" destId="{E0483C90-48F7-418F-84FC-7101A67B3022}" srcOrd="1" destOrd="0" presId="urn:microsoft.com/office/officeart/2005/8/layout/hierarchy6"/>
    <dgm:cxn modelId="{C699313D-BBD3-4E91-8806-D6C18E205AE5}" type="presParOf" srcId="{E0483C90-48F7-418F-84FC-7101A67B3022}" destId="{F9FC55B6-D6B5-4031-84A3-301476E1AC39}" srcOrd="0" destOrd="0" presId="urn:microsoft.com/office/officeart/2005/8/layout/hierarchy6"/>
    <dgm:cxn modelId="{EB0C9FD9-E5E6-4868-B9A6-DDBA941FB5F0}" type="presParOf" srcId="{E0483C90-48F7-418F-84FC-7101A67B3022}" destId="{77B5EE22-B561-4089-A5B0-239EA2107DD6}" srcOrd="1" destOrd="0" presId="urn:microsoft.com/office/officeart/2005/8/layout/hierarchy6"/>
    <dgm:cxn modelId="{7D537DB8-C570-4928-8D3E-C2B18F684A08}" type="presParOf" srcId="{77B5EE22-B561-4089-A5B0-239EA2107DD6}" destId="{3555BBDE-CDF9-49BD-9217-249396AEC7F2}" srcOrd="0" destOrd="0" presId="urn:microsoft.com/office/officeart/2005/8/layout/hierarchy6"/>
    <dgm:cxn modelId="{A0B55EB4-F75A-4AF6-BC4C-EE37128A067B}" type="presParOf" srcId="{77B5EE22-B561-4089-A5B0-239EA2107DD6}" destId="{FD338C83-5141-4D17-97EB-E91C1638CFA4}" srcOrd="1" destOrd="0" presId="urn:microsoft.com/office/officeart/2005/8/layout/hierarchy6"/>
    <dgm:cxn modelId="{C864A77F-F396-4474-B7AE-5DDD61695D15}" type="presParOf" srcId="{E0483C90-48F7-418F-84FC-7101A67B3022}" destId="{186E6919-CC0A-4A41-9868-5765FFFBD7D1}" srcOrd="2" destOrd="0" presId="urn:microsoft.com/office/officeart/2005/8/layout/hierarchy6"/>
    <dgm:cxn modelId="{006D87C7-5DFF-4AC9-9A00-084A666DC334}" type="presParOf" srcId="{E0483C90-48F7-418F-84FC-7101A67B3022}" destId="{3F01A3F0-31BE-44C2-A74C-8BB757C51877}" srcOrd="3" destOrd="0" presId="urn:microsoft.com/office/officeart/2005/8/layout/hierarchy6"/>
    <dgm:cxn modelId="{005E5EB6-7B56-417F-AB5E-3A955C7424C5}" type="presParOf" srcId="{3F01A3F0-31BE-44C2-A74C-8BB757C51877}" destId="{812D77B8-1305-4E2C-B3D2-653DA6BBB826}" srcOrd="0" destOrd="0" presId="urn:microsoft.com/office/officeart/2005/8/layout/hierarchy6"/>
    <dgm:cxn modelId="{EE72FE87-45A6-4651-8CFE-75208519D739}" type="presParOf" srcId="{3F01A3F0-31BE-44C2-A74C-8BB757C51877}" destId="{996F3009-70F1-42D2-9A21-9065BB8622C8}" srcOrd="1" destOrd="0" presId="urn:microsoft.com/office/officeart/2005/8/layout/hierarchy6"/>
    <dgm:cxn modelId="{4B7714C6-7B3B-49C2-988E-B21830DCE34C}" type="presParOf" srcId="{E0483C90-48F7-418F-84FC-7101A67B3022}" destId="{E7FDB754-3E30-45ED-9661-C0088488D362}" srcOrd="4" destOrd="0" presId="urn:microsoft.com/office/officeart/2005/8/layout/hierarchy6"/>
    <dgm:cxn modelId="{9D1F5384-A28E-4CCE-9FAA-DDA34B8F279A}" type="presParOf" srcId="{E0483C90-48F7-418F-84FC-7101A67B3022}" destId="{B8BE7145-98D5-4264-90ED-C3BEE5A9F7F9}" srcOrd="5" destOrd="0" presId="urn:microsoft.com/office/officeart/2005/8/layout/hierarchy6"/>
    <dgm:cxn modelId="{EB4E14D3-4DA4-4F2B-B9ED-997713CE6B29}" type="presParOf" srcId="{B8BE7145-98D5-4264-90ED-C3BEE5A9F7F9}" destId="{50ADC9FD-7237-4B8A-ADE7-DE66FCC7F88E}" srcOrd="0" destOrd="0" presId="urn:microsoft.com/office/officeart/2005/8/layout/hierarchy6"/>
    <dgm:cxn modelId="{195790E6-2A49-4565-BE6D-E3E40D7A1A92}" type="presParOf" srcId="{B8BE7145-98D5-4264-90ED-C3BEE5A9F7F9}" destId="{6E8E2AE7-72F0-401E-ACF7-7F125385409E}" srcOrd="1" destOrd="0" presId="urn:microsoft.com/office/officeart/2005/8/layout/hierarchy6"/>
    <dgm:cxn modelId="{017C415C-E884-4581-BB6F-46571B089083}" type="presParOf" srcId="{E0483C90-48F7-418F-84FC-7101A67B3022}" destId="{87150D1A-4FC2-4F64-A71A-E282068C17ED}" srcOrd="6" destOrd="0" presId="urn:microsoft.com/office/officeart/2005/8/layout/hierarchy6"/>
    <dgm:cxn modelId="{6840F743-F9E4-4725-AF34-0FB394A99B16}" type="presParOf" srcId="{E0483C90-48F7-418F-84FC-7101A67B3022}" destId="{D7131F03-C83D-4194-9EF4-218B4B6E238D}" srcOrd="7" destOrd="0" presId="urn:microsoft.com/office/officeart/2005/8/layout/hierarchy6"/>
    <dgm:cxn modelId="{1E2F259C-6B15-4273-AEA5-1AF08BCACB00}" type="presParOf" srcId="{D7131F03-C83D-4194-9EF4-218B4B6E238D}" destId="{8E6D210A-106D-45C6-A545-47F3E6EB92A2}" srcOrd="0" destOrd="0" presId="urn:microsoft.com/office/officeart/2005/8/layout/hierarchy6"/>
    <dgm:cxn modelId="{7F0AE286-FF25-4A6B-B00E-B7C15C3E722B}" type="presParOf" srcId="{D7131F03-C83D-4194-9EF4-218B4B6E238D}" destId="{824B6BB0-DB11-4318-BF8B-B2DF6D5997D3}" srcOrd="1" destOrd="0" presId="urn:microsoft.com/office/officeart/2005/8/layout/hierarchy6"/>
    <dgm:cxn modelId="{D8D690C3-EC53-4E68-AFF4-FE7C033695DC}" type="presParOf" srcId="{94A1B1D0-87DB-4942-AACA-0B9D74124886}" destId="{07ECE8DF-17E4-4023-A544-D8EAEBA8B91B}" srcOrd="1" destOrd="0" presId="urn:microsoft.com/office/officeart/2005/8/layout/hierarchy6"/>
    <dgm:cxn modelId="{4FC01740-4EF0-4775-8001-C9BF044D5663}" type="presParOf" srcId="{07ECE8DF-17E4-4023-A544-D8EAEBA8B91B}" destId="{F307E8CF-A6B1-4C72-A2EB-BF42CC308B04}" srcOrd="0" destOrd="0" presId="urn:microsoft.com/office/officeart/2005/8/layout/hierarchy6"/>
    <dgm:cxn modelId="{9718A5D4-36B9-40FB-B8EE-0113AB6C3F83}" type="presParOf" srcId="{F307E8CF-A6B1-4C72-A2EB-BF42CC308B04}" destId="{6E864EF6-F373-4C97-BCA6-1EDB826EB953}" srcOrd="0" destOrd="0" presId="urn:microsoft.com/office/officeart/2005/8/layout/hierarchy6"/>
    <dgm:cxn modelId="{78117E31-AD36-41E2-A6CB-3119E3156A86}" type="presParOf" srcId="{F307E8CF-A6B1-4C72-A2EB-BF42CC308B04}" destId="{53BC0367-8BE2-499F-B2F7-970C65259769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B65C075-259C-4AD4-9D50-CC2A2863AC17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90CB8432-91E1-4393-AC83-331300A53E54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Key Legislation </a:t>
          </a:r>
          <a:endParaRPr lang="en-US"/>
        </a:p>
      </dgm:t>
    </dgm:pt>
    <dgm:pt modelId="{BF87DBD7-BE06-4FB6-AC3A-74B077DF623D}" type="parTrans" cxnId="{3B1A2C17-67A9-4457-9D7A-AD01B4FB22CF}">
      <dgm:prSet/>
      <dgm:spPr/>
      <dgm:t>
        <a:bodyPr/>
        <a:lstStyle/>
        <a:p>
          <a:endParaRPr lang="en-GB"/>
        </a:p>
      </dgm:t>
    </dgm:pt>
    <dgm:pt modelId="{D65A31B0-F160-4B69-8ACF-B87643281A24}" type="sibTrans" cxnId="{3B1A2C17-67A9-4457-9D7A-AD01B4FB22CF}">
      <dgm:prSet/>
      <dgm:spPr/>
      <dgm:t>
        <a:bodyPr/>
        <a:lstStyle/>
        <a:p>
          <a:endParaRPr lang="en-GB"/>
        </a:p>
      </dgm:t>
    </dgm:pt>
    <dgm:pt modelId="{3A253F61-66C6-4B62-A5D0-5B6AE3E9B0B1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Health and Social Care Act 2012</a:t>
          </a:r>
          <a:endParaRPr lang="en-US"/>
        </a:p>
      </dgm:t>
    </dgm:pt>
    <dgm:pt modelId="{95252667-7D37-46F7-87EB-5B1E12136AB4}" type="parTrans" cxnId="{8AB16132-85FA-459D-BDDD-B261F6376252}">
      <dgm:prSet/>
      <dgm:spPr/>
      <dgm:t>
        <a:bodyPr/>
        <a:lstStyle/>
        <a:p>
          <a:endParaRPr lang="en-GB"/>
        </a:p>
      </dgm:t>
    </dgm:pt>
    <dgm:pt modelId="{E20F40B0-95D2-4A4D-9410-14074BD6C708}" type="sibTrans" cxnId="{8AB16132-85FA-459D-BDDD-B261F6376252}">
      <dgm:prSet/>
      <dgm:spPr/>
      <dgm:t>
        <a:bodyPr/>
        <a:lstStyle/>
        <a:p>
          <a:endParaRPr lang="en-GB"/>
        </a:p>
      </dgm:t>
    </dgm:pt>
    <dgm:pt modelId="{4A191B90-8EFB-459A-AB90-310704ABD88C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Equality Act 2010</a:t>
          </a:r>
          <a:endParaRPr lang="en-US"/>
        </a:p>
      </dgm:t>
    </dgm:pt>
    <dgm:pt modelId="{4C2978E1-F4EF-4ED8-8A8C-3EA2A097A67F}" type="parTrans" cxnId="{5AF94DAA-BC3B-45A3-933D-E7D55C783E84}">
      <dgm:prSet/>
      <dgm:spPr/>
      <dgm:t>
        <a:bodyPr/>
        <a:lstStyle/>
        <a:p>
          <a:endParaRPr lang="en-GB"/>
        </a:p>
      </dgm:t>
    </dgm:pt>
    <dgm:pt modelId="{DCE50401-CBED-46BD-9429-353C149C07EE}" type="sibTrans" cxnId="{5AF94DAA-BC3B-45A3-933D-E7D55C783E84}">
      <dgm:prSet/>
      <dgm:spPr/>
      <dgm:t>
        <a:bodyPr/>
        <a:lstStyle/>
        <a:p>
          <a:endParaRPr lang="en-GB"/>
        </a:p>
      </dgm:t>
    </dgm:pt>
    <dgm:pt modelId="{C0BBDE70-E5B8-4CD5-97BA-A8BB7A4A6305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Local Policy</a:t>
          </a:r>
          <a:endParaRPr lang="en-US"/>
        </a:p>
      </dgm:t>
    </dgm:pt>
    <dgm:pt modelId="{CF608E9A-B2F1-45B8-AD96-9C4F8F374334}" type="parTrans" cxnId="{F6FFB9BF-DC7C-45C9-81A1-B88658E143F8}">
      <dgm:prSet/>
      <dgm:spPr/>
      <dgm:t>
        <a:bodyPr/>
        <a:lstStyle/>
        <a:p>
          <a:endParaRPr lang="en-GB"/>
        </a:p>
      </dgm:t>
    </dgm:pt>
    <dgm:pt modelId="{9F671F43-4B13-484E-9788-90E32BBCBBA8}" type="sibTrans" cxnId="{F6FFB9BF-DC7C-45C9-81A1-B88658E143F8}">
      <dgm:prSet/>
      <dgm:spPr/>
      <dgm:t>
        <a:bodyPr/>
        <a:lstStyle/>
        <a:p>
          <a:endParaRPr lang="en-GB"/>
        </a:p>
      </dgm:t>
    </dgm:pt>
    <dgm:pt modelId="{16AB2722-B3F0-4E74-9A27-047881A3FB60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dirty="0"/>
            <a:t>Integrated Care System (ICS)</a:t>
          </a:r>
          <a:endParaRPr lang="en-US" dirty="0"/>
        </a:p>
      </dgm:t>
    </dgm:pt>
    <dgm:pt modelId="{135ED4C5-2F49-4F36-9FB2-C1C5303B561A}" type="parTrans" cxnId="{AF5B1B83-83DF-4315-AC50-E19F12F2A086}">
      <dgm:prSet/>
      <dgm:spPr/>
      <dgm:t>
        <a:bodyPr/>
        <a:lstStyle/>
        <a:p>
          <a:endParaRPr lang="en-GB"/>
        </a:p>
      </dgm:t>
    </dgm:pt>
    <dgm:pt modelId="{BFE60E9E-3F01-4D55-B4C8-F6B16EB19F5D}" type="sibTrans" cxnId="{AF5B1B83-83DF-4315-AC50-E19F12F2A086}">
      <dgm:prSet/>
      <dgm:spPr/>
      <dgm:t>
        <a:bodyPr/>
        <a:lstStyle/>
        <a:p>
          <a:endParaRPr lang="en-GB"/>
        </a:p>
      </dgm:t>
    </dgm:pt>
    <dgm:pt modelId="{A1851575-9E15-472C-858F-49B2E32319AC}" type="pres">
      <dgm:prSet presAssocID="{CB65C075-259C-4AD4-9D50-CC2A2863AC17}" presName="Name0" presStyleCnt="0">
        <dgm:presLayoutVars>
          <dgm:dir/>
          <dgm:animLvl val="lvl"/>
          <dgm:resizeHandles val="exact"/>
        </dgm:presLayoutVars>
      </dgm:prSet>
      <dgm:spPr/>
    </dgm:pt>
    <dgm:pt modelId="{7E26AE4B-3C64-4B0F-BE53-D33BD6CC0483}" type="pres">
      <dgm:prSet presAssocID="{90CB8432-91E1-4393-AC83-331300A53E54}" presName="composite" presStyleCnt="0"/>
      <dgm:spPr/>
    </dgm:pt>
    <dgm:pt modelId="{882B2624-DB51-4F02-8C6D-DAE0E4685800}" type="pres">
      <dgm:prSet presAssocID="{90CB8432-91E1-4393-AC83-331300A53E5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86982DFA-F8E6-42E0-BE5A-962A56B6B3FF}" type="pres">
      <dgm:prSet presAssocID="{90CB8432-91E1-4393-AC83-331300A53E54}" presName="desTx" presStyleLbl="alignAccFollowNode1" presStyleIdx="0" presStyleCnt="2">
        <dgm:presLayoutVars>
          <dgm:bulletEnabled val="1"/>
        </dgm:presLayoutVars>
      </dgm:prSet>
      <dgm:spPr/>
    </dgm:pt>
    <dgm:pt modelId="{5AB1F9C5-1643-4734-B9DA-D8C8362A5E23}" type="pres">
      <dgm:prSet presAssocID="{D65A31B0-F160-4B69-8ACF-B87643281A24}" presName="space" presStyleCnt="0"/>
      <dgm:spPr/>
    </dgm:pt>
    <dgm:pt modelId="{8385D8D9-0CFB-4CDC-8E4D-68E63D438CD0}" type="pres">
      <dgm:prSet presAssocID="{C0BBDE70-E5B8-4CD5-97BA-A8BB7A4A6305}" presName="composite" presStyleCnt="0"/>
      <dgm:spPr/>
    </dgm:pt>
    <dgm:pt modelId="{70B4F260-9F6C-4C69-B6D6-7233AD5B8601}" type="pres">
      <dgm:prSet presAssocID="{C0BBDE70-E5B8-4CD5-97BA-A8BB7A4A630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47EFE6A8-1364-4169-8443-78F069C539F7}" type="pres">
      <dgm:prSet presAssocID="{C0BBDE70-E5B8-4CD5-97BA-A8BB7A4A6305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3B1A2C17-67A9-4457-9D7A-AD01B4FB22CF}" srcId="{CB65C075-259C-4AD4-9D50-CC2A2863AC17}" destId="{90CB8432-91E1-4393-AC83-331300A53E54}" srcOrd="0" destOrd="0" parTransId="{BF87DBD7-BE06-4FB6-AC3A-74B077DF623D}" sibTransId="{D65A31B0-F160-4B69-8ACF-B87643281A24}"/>
    <dgm:cxn modelId="{8AB16132-85FA-459D-BDDD-B261F6376252}" srcId="{90CB8432-91E1-4393-AC83-331300A53E54}" destId="{3A253F61-66C6-4B62-A5D0-5B6AE3E9B0B1}" srcOrd="0" destOrd="0" parTransId="{95252667-7D37-46F7-87EB-5B1E12136AB4}" sibTransId="{E20F40B0-95D2-4A4D-9410-14074BD6C708}"/>
    <dgm:cxn modelId="{4EDCC13D-E6EF-419C-8184-90644EEC4DD7}" type="presOf" srcId="{C0BBDE70-E5B8-4CD5-97BA-A8BB7A4A6305}" destId="{70B4F260-9F6C-4C69-B6D6-7233AD5B8601}" srcOrd="0" destOrd="0" presId="urn:microsoft.com/office/officeart/2005/8/layout/hList1"/>
    <dgm:cxn modelId="{475C003F-6DF8-4904-9E09-6377542C53A1}" type="presOf" srcId="{CB65C075-259C-4AD4-9D50-CC2A2863AC17}" destId="{A1851575-9E15-472C-858F-49B2E32319AC}" srcOrd="0" destOrd="0" presId="urn:microsoft.com/office/officeart/2005/8/layout/hList1"/>
    <dgm:cxn modelId="{AD41A746-29EF-45C9-A2A9-CA17E1C93DDC}" type="presOf" srcId="{4A191B90-8EFB-459A-AB90-310704ABD88C}" destId="{86982DFA-F8E6-42E0-BE5A-962A56B6B3FF}" srcOrd="0" destOrd="1" presId="urn:microsoft.com/office/officeart/2005/8/layout/hList1"/>
    <dgm:cxn modelId="{AF5B1B83-83DF-4315-AC50-E19F12F2A086}" srcId="{C0BBDE70-E5B8-4CD5-97BA-A8BB7A4A6305}" destId="{16AB2722-B3F0-4E74-9A27-047881A3FB60}" srcOrd="0" destOrd="0" parTransId="{135ED4C5-2F49-4F36-9FB2-C1C5303B561A}" sibTransId="{BFE60E9E-3F01-4D55-B4C8-F6B16EB19F5D}"/>
    <dgm:cxn modelId="{5AF94DAA-BC3B-45A3-933D-E7D55C783E84}" srcId="{90CB8432-91E1-4393-AC83-331300A53E54}" destId="{4A191B90-8EFB-459A-AB90-310704ABD88C}" srcOrd="1" destOrd="0" parTransId="{4C2978E1-F4EF-4ED8-8A8C-3EA2A097A67F}" sibTransId="{DCE50401-CBED-46BD-9429-353C149C07EE}"/>
    <dgm:cxn modelId="{F6FFB9BF-DC7C-45C9-81A1-B88658E143F8}" srcId="{CB65C075-259C-4AD4-9D50-CC2A2863AC17}" destId="{C0BBDE70-E5B8-4CD5-97BA-A8BB7A4A6305}" srcOrd="1" destOrd="0" parTransId="{CF608E9A-B2F1-45B8-AD96-9C4F8F374334}" sibTransId="{9F671F43-4B13-484E-9788-90E32BBCBBA8}"/>
    <dgm:cxn modelId="{C018C6D3-4F37-4BEC-B7B4-911ED1A802FE}" type="presOf" srcId="{16AB2722-B3F0-4E74-9A27-047881A3FB60}" destId="{47EFE6A8-1364-4169-8443-78F069C539F7}" srcOrd="0" destOrd="0" presId="urn:microsoft.com/office/officeart/2005/8/layout/hList1"/>
    <dgm:cxn modelId="{6D4D1AE0-6000-4DE8-BEC5-8640168BC8E5}" type="presOf" srcId="{3A253F61-66C6-4B62-A5D0-5B6AE3E9B0B1}" destId="{86982DFA-F8E6-42E0-BE5A-962A56B6B3FF}" srcOrd="0" destOrd="0" presId="urn:microsoft.com/office/officeart/2005/8/layout/hList1"/>
    <dgm:cxn modelId="{20A203EA-A030-453E-BD58-A2BC1F5DC569}" type="presOf" srcId="{90CB8432-91E1-4393-AC83-331300A53E54}" destId="{882B2624-DB51-4F02-8C6D-DAE0E4685800}" srcOrd="0" destOrd="0" presId="urn:microsoft.com/office/officeart/2005/8/layout/hList1"/>
    <dgm:cxn modelId="{E7441A20-F388-4098-88B1-F51B952FFA95}" type="presParOf" srcId="{A1851575-9E15-472C-858F-49B2E32319AC}" destId="{7E26AE4B-3C64-4B0F-BE53-D33BD6CC0483}" srcOrd="0" destOrd="0" presId="urn:microsoft.com/office/officeart/2005/8/layout/hList1"/>
    <dgm:cxn modelId="{EBBC552B-8AA4-4F9F-861C-A75E7DC54134}" type="presParOf" srcId="{7E26AE4B-3C64-4B0F-BE53-D33BD6CC0483}" destId="{882B2624-DB51-4F02-8C6D-DAE0E4685800}" srcOrd="0" destOrd="0" presId="urn:microsoft.com/office/officeart/2005/8/layout/hList1"/>
    <dgm:cxn modelId="{ABFF5229-1279-463A-8F5E-6BE9C4B19A31}" type="presParOf" srcId="{7E26AE4B-3C64-4B0F-BE53-D33BD6CC0483}" destId="{86982DFA-F8E6-42E0-BE5A-962A56B6B3FF}" srcOrd="1" destOrd="0" presId="urn:microsoft.com/office/officeart/2005/8/layout/hList1"/>
    <dgm:cxn modelId="{5CFA9CF7-6A65-4A58-BED7-FBDA4363DC82}" type="presParOf" srcId="{A1851575-9E15-472C-858F-49B2E32319AC}" destId="{5AB1F9C5-1643-4734-B9DA-D8C8362A5E23}" srcOrd="1" destOrd="0" presId="urn:microsoft.com/office/officeart/2005/8/layout/hList1"/>
    <dgm:cxn modelId="{22ADA43C-BDE3-40E4-817E-9081042E264A}" type="presParOf" srcId="{A1851575-9E15-472C-858F-49B2E32319AC}" destId="{8385D8D9-0CFB-4CDC-8E4D-68E63D438CD0}" srcOrd="2" destOrd="0" presId="urn:microsoft.com/office/officeart/2005/8/layout/hList1"/>
    <dgm:cxn modelId="{BE81BC70-89F8-46D0-849B-0F13EF1A8235}" type="presParOf" srcId="{8385D8D9-0CFB-4CDC-8E4D-68E63D438CD0}" destId="{70B4F260-9F6C-4C69-B6D6-7233AD5B8601}" srcOrd="0" destOrd="0" presId="urn:microsoft.com/office/officeart/2005/8/layout/hList1"/>
    <dgm:cxn modelId="{3974A16B-81AC-40B3-8652-DB888D6A44CF}" type="presParOf" srcId="{8385D8D9-0CFB-4CDC-8E4D-68E63D438CD0}" destId="{47EFE6A8-1364-4169-8443-78F069C539F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BA13EBA-96CF-4829-84CD-F29379C8175F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773A2AF-EEC2-4AFB-992E-EAE35A6BCA18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Chromic Conditions </a:t>
          </a:r>
          <a:endParaRPr lang="en-US"/>
        </a:p>
      </dgm:t>
    </dgm:pt>
    <dgm:pt modelId="{D9EFFB64-1F48-4B31-8F91-C89ADE272DA4}" type="parTrans" cxnId="{D5A9B254-C173-414B-9A02-FA028D3DD6CF}">
      <dgm:prSet/>
      <dgm:spPr/>
      <dgm:t>
        <a:bodyPr/>
        <a:lstStyle/>
        <a:p>
          <a:endParaRPr lang="en-GB"/>
        </a:p>
      </dgm:t>
    </dgm:pt>
    <dgm:pt modelId="{A5B1FE87-E0A2-46B8-8A9A-B92C2B056CA4}" type="sibTrans" cxnId="{D5A9B254-C173-414B-9A02-FA028D3DD6CF}">
      <dgm:prSet/>
      <dgm:spPr/>
      <dgm:t>
        <a:bodyPr/>
        <a:lstStyle/>
        <a:p>
          <a:endParaRPr lang="en-GB"/>
        </a:p>
      </dgm:t>
    </dgm:pt>
    <dgm:pt modelId="{B02352CA-B32B-4BB2-93D9-229DAC9CC610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High rate of Hypertension and diabetes among older adults</a:t>
          </a:r>
          <a:endParaRPr lang="en-US"/>
        </a:p>
      </dgm:t>
    </dgm:pt>
    <dgm:pt modelId="{3F72318D-D508-4771-9355-09E7813F02B2}" type="parTrans" cxnId="{55A40439-16F9-4870-BECD-53F9BDA49455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104743DB-40CB-4076-81CC-6EA174520A32}" type="sibTrans" cxnId="{55A40439-16F9-4870-BECD-53F9BDA49455}">
      <dgm:prSet/>
      <dgm:spPr/>
      <dgm:t>
        <a:bodyPr/>
        <a:lstStyle/>
        <a:p>
          <a:endParaRPr lang="en-GB"/>
        </a:p>
      </dgm:t>
    </dgm:pt>
    <dgm:pt modelId="{BB9C5E70-4D3E-4D17-85B4-5520464665D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Mental Health </a:t>
          </a:r>
          <a:endParaRPr lang="en-US"/>
        </a:p>
      </dgm:t>
    </dgm:pt>
    <dgm:pt modelId="{0E688168-9F9B-4AAD-911C-69390C6D9EF8}" type="parTrans" cxnId="{7BF3E561-1F28-4D39-99E0-ABD3CBC3DBE0}">
      <dgm:prSet/>
      <dgm:spPr/>
      <dgm:t>
        <a:bodyPr/>
        <a:lstStyle/>
        <a:p>
          <a:endParaRPr lang="en-GB"/>
        </a:p>
      </dgm:t>
    </dgm:pt>
    <dgm:pt modelId="{2DEE6B58-5DA9-4F3C-B2DB-135BB1B10023}" type="sibTrans" cxnId="{7BF3E561-1F28-4D39-99E0-ABD3CBC3DBE0}">
      <dgm:prSet/>
      <dgm:spPr/>
      <dgm:t>
        <a:bodyPr/>
        <a:lstStyle/>
        <a:p>
          <a:endParaRPr lang="en-GB"/>
        </a:p>
      </dgm:t>
    </dgm:pt>
    <dgm:pt modelId="{4F5FE932-35D7-4B8A-A897-2A7728DADC23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 dirty="0"/>
            <a:t>Growing depression, anxiety, and obesity problem among young people.</a:t>
          </a:r>
          <a:endParaRPr lang="en-US" dirty="0"/>
        </a:p>
      </dgm:t>
    </dgm:pt>
    <dgm:pt modelId="{E6BF2049-A7BD-40A4-A170-9E720C7E6050}" type="parTrans" cxnId="{EB3CEDF8-8B75-4508-A3D6-AB769D5F0F2B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C557931F-C811-4B83-A291-DE7C4CDAD99C}" type="sibTrans" cxnId="{EB3CEDF8-8B75-4508-A3D6-AB769D5F0F2B}">
      <dgm:prSet/>
      <dgm:spPr/>
      <dgm:t>
        <a:bodyPr/>
        <a:lstStyle/>
        <a:p>
          <a:endParaRPr lang="en-GB"/>
        </a:p>
      </dgm:t>
    </dgm:pt>
    <dgm:pt modelId="{C9CE627A-D5ED-4577-B450-1FBBE4712C00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Public Health Challenges </a:t>
          </a:r>
          <a:endParaRPr lang="en-US"/>
        </a:p>
      </dgm:t>
    </dgm:pt>
    <dgm:pt modelId="{A375ED06-1470-4D38-A21E-1E3F07779E59}" type="parTrans" cxnId="{2EAB512E-87A6-495C-80DE-48945968782A}">
      <dgm:prSet/>
      <dgm:spPr/>
      <dgm:t>
        <a:bodyPr/>
        <a:lstStyle/>
        <a:p>
          <a:endParaRPr lang="en-GB"/>
        </a:p>
      </dgm:t>
    </dgm:pt>
    <dgm:pt modelId="{830FD485-347B-473A-BB00-8285555A07A4}" type="sibTrans" cxnId="{2EAB512E-87A6-495C-80DE-48945968782A}">
      <dgm:prSet/>
      <dgm:spPr/>
      <dgm:t>
        <a:bodyPr/>
        <a:lstStyle/>
        <a:p>
          <a:endParaRPr lang="en-GB"/>
        </a:p>
      </dgm:t>
    </dgm:pt>
    <dgm:pt modelId="{5FD36A40-9C3F-4077-BE07-7234D1B18C39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Low vaccination coverage among specific ethnic groups.</a:t>
          </a:r>
          <a:endParaRPr lang="en-US"/>
        </a:p>
      </dgm:t>
    </dgm:pt>
    <dgm:pt modelId="{35C8BF2E-A25E-4C9B-A686-C7DFC70970AF}" type="parTrans" cxnId="{BFBBE368-83CB-4E19-9382-BCD9CDA1640F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E6438B06-DCDE-47BC-8A16-1F4CACF8DBEE}" type="sibTrans" cxnId="{BFBBE368-83CB-4E19-9382-BCD9CDA1640F}">
      <dgm:prSet/>
      <dgm:spPr/>
      <dgm:t>
        <a:bodyPr/>
        <a:lstStyle/>
        <a:p>
          <a:endParaRPr lang="en-GB"/>
        </a:p>
      </dgm:t>
    </dgm:pt>
    <dgm:pt modelId="{5DC7A828-F44C-442D-B0C8-D848D95672DD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Rising obesity rates.</a:t>
          </a:r>
          <a:endParaRPr lang="en-US"/>
        </a:p>
      </dgm:t>
    </dgm:pt>
    <dgm:pt modelId="{EDF31A09-DB8F-4E09-ADA4-94C933150D45}" type="parTrans" cxnId="{79321EF0-E428-4AF4-BCBF-5AECDDD847CD}">
      <dgm:prSet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en-GB"/>
        </a:p>
      </dgm:t>
    </dgm:pt>
    <dgm:pt modelId="{B0874DDA-0E6C-4AA2-95CB-871AF3118770}" type="sibTrans" cxnId="{79321EF0-E428-4AF4-BCBF-5AECDDD847CD}">
      <dgm:prSet/>
      <dgm:spPr/>
      <dgm:t>
        <a:bodyPr/>
        <a:lstStyle/>
        <a:p>
          <a:endParaRPr lang="en-GB"/>
        </a:p>
      </dgm:t>
    </dgm:pt>
    <dgm:pt modelId="{91E3F8C7-64E9-4297-A0A8-A71EC248F485}" type="pres">
      <dgm:prSet presAssocID="{ABA13EBA-96CF-4829-84CD-F29379C8175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B5B8A7B-470C-451C-8C52-2A1C26328BE3}" type="pres">
      <dgm:prSet presAssocID="{8773A2AF-EEC2-4AFB-992E-EAE35A6BCA18}" presName="root" presStyleCnt="0"/>
      <dgm:spPr/>
    </dgm:pt>
    <dgm:pt modelId="{557207CB-1B08-4CAC-9383-516023FED3A0}" type="pres">
      <dgm:prSet presAssocID="{8773A2AF-EEC2-4AFB-992E-EAE35A6BCA18}" presName="rootComposite" presStyleCnt="0"/>
      <dgm:spPr/>
    </dgm:pt>
    <dgm:pt modelId="{336EC696-0211-4B40-B4FD-EFBD615B09FD}" type="pres">
      <dgm:prSet presAssocID="{8773A2AF-EEC2-4AFB-992E-EAE35A6BCA18}" presName="rootText" presStyleLbl="node1" presStyleIdx="0" presStyleCnt="3" custScaleX="162959" custScaleY="153222"/>
      <dgm:spPr/>
    </dgm:pt>
    <dgm:pt modelId="{6F704789-6E25-497D-912B-4CA409396E4B}" type="pres">
      <dgm:prSet presAssocID="{8773A2AF-EEC2-4AFB-992E-EAE35A6BCA18}" presName="rootConnector" presStyleLbl="node1" presStyleIdx="0" presStyleCnt="3"/>
      <dgm:spPr/>
    </dgm:pt>
    <dgm:pt modelId="{31C5D694-0120-485B-A920-28766718FC37}" type="pres">
      <dgm:prSet presAssocID="{8773A2AF-EEC2-4AFB-992E-EAE35A6BCA18}" presName="childShape" presStyleCnt="0"/>
      <dgm:spPr/>
    </dgm:pt>
    <dgm:pt modelId="{B37C8C40-2B68-49CE-B384-F2A6E5E288F6}" type="pres">
      <dgm:prSet presAssocID="{3F72318D-D508-4771-9355-09E7813F02B2}" presName="Name13" presStyleLbl="parChTrans1D2" presStyleIdx="0" presStyleCnt="4"/>
      <dgm:spPr/>
    </dgm:pt>
    <dgm:pt modelId="{AC3D3635-C450-48D8-9051-851800E3790C}" type="pres">
      <dgm:prSet presAssocID="{B02352CA-B32B-4BB2-93D9-229DAC9CC610}" presName="childText" presStyleLbl="bgAcc1" presStyleIdx="0" presStyleCnt="4" custScaleX="162958" custScaleY="153222">
        <dgm:presLayoutVars>
          <dgm:bulletEnabled val="1"/>
        </dgm:presLayoutVars>
      </dgm:prSet>
      <dgm:spPr/>
    </dgm:pt>
    <dgm:pt modelId="{3B77BEBF-8E9B-4C19-85AA-504225A8F147}" type="pres">
      <dgm:prSet presAssocID="{BB9C5E70-4D3E-4D17-85B4-5520464665D3}" presName="root" presStyleCnt="0"/>
      <dgm:spPr/>
    </dgm:pt>
    <dgm:pt modelId="{62FD1D43-095D-4443-9006-E782E6EBE8CA}" type="pres">
      <dgm:prSet presAssocID="{BB9C5E70-4D3E-4D17-85B4-5520464665D3}" presName="rootComposite" presStyleCnt="0"/>
      <dgm:spPr/>
    </dgm:pt>
    <dgm:pt modelId="{7DC0F8D3-021A-4215-8DB5-E467856B6B99}" type="pres">
      <dgm:prSet presAssocID="{BB9C5E70-4D3E-4D17-85B4-5520464665D3}" presName="rootText" presStyleLbl="node1" presStyleIdx="1" presStyleCnt="3" custScaleX="162959" custScaleY="153222"/>
      <dgm:spPr/>
    </dgm:pt>
    <dgm:pt modelId="{7EA53673-D101-4E20-A63E-55EC0E4B913C}" type="pres">
      <dgm:prSet presAssocID="{BB9C5E70-4D3E-4D17-85B4-5520464665D3}" presName="rootConnector" presStyleLbl="node1" presStyleIdx="1" presStyleCnt="3"/>
      <dgm:spPr/>
    </dgm:pt>
    <dgm:pt modelId="{BD3E9DA4-63EE-4F2B-8056-3963E51088D1}" type="pres">
      <dgm:prSet presAssocID="{BB9C5E70-4D3E-4D17-85B4-5520464665D3}" presName="childShape" presStyleCnt="0"/>
      <dgm:spPr/>
    </dgm:pt>
    <dgm:pt modelId="{E398CC23-BD32-43FD-BD12-C0CF2C761CD5}" type="pres">
      <dgm:prSet presAssocID="{E6BF2049-A7BD-40A4-A170-9E720C7E6050}" presName="Name13" presStyleLbl="parChTrans1D2" presStyleIdx="1" presStyleCnt="4"/>
      <dgm:spPr/>
    </dgm:pt>
    <dgm:pt modelId="{7120F43B-7791-4C96-9771-94C44ECB015A}" type="pres">
      <dgm:prSet presAssocID="{4F5FE932-35D7-4B8A-A897-2A7728DADC23}" presName="childText" presStyleLbl="bgAcc1" presStyleIdx="1" presStyleCnt="4" custScaleX="172967" custScaleY="152823">
        <dgm:presLayoutVars>
          <dgm:bulletEnabled val="1"/>
        </dgm:presLayoutVars>
      </dgm:prSet>
      <dgm:spPr/>
    </dgm:pt>
    <dgm:pt modelId="{088B596E-FAF3-4D2B-9024-F6BE9951123A}" type="pres">
      <dgm:prSet presAssocID="{C9CE627A-D5ED-4577-B450-1FBBE4712C00}" presName="root" presStyleCnt="0"/>
      <dgm:spPr/>
    </dgm:pt>
    <dgm:pt modelId="{3FDB75E8-0385-45EC-9B0C-C3BD73D75111}" type="pres">
      <dgm:prSet presAssocID="{C9CE627A-D5ED-4577-B450-1FBBE4712C00}" presName="rootComposite" presStyleCnt="0"/>
      <dgm:spPr/>
    </dgm:pt>
    <dgm:pt modelId="{9A73674E-1830-4BF2-A55F-6FFF9967845B}" type="pres">
      <dgm:prSet presAssocID="{C9CE627A-D5ED-4577-B450-1FBBE4712C00}" presName="rootText" presStyleLbl="node1" presStyleIdx="2" presStyleCnt="3" custScaleX="162959" custScaleY="153222"/>
      <dgm:spPr/>
    </dgm:pt>
    <dgm:pt modelId="{1A697D60-701F-4789-B6FE-5D9A937C1F18}" type="pres">
      <dgm:prSet presAssocID="{C9CE627A-D5ED-4577-B450-1FBBE4712C00}" presName="rootConnector" presStyleLbl="node1" presStyleIdx="2" presStyleCnt="3"/>
      <dgm:spPr/>
    </dgm:pt>
    <dgm:pt modelId="{19DBBF4C-CDBF-4649-BBD1-9F3C6EC140EB}" type="pres">
      <dgm:prSet presAssocID="{C9CE627A-D5ED-4577-B450-1FBBE4712C00}" presName="childShape" presStyleCnt="0"/>
      <dgm:spPr/>
    </dgm:pt>
    <dgm:pt modelId="{A871C82A-992E-4665-AF00-45DBDC6F64E5}" type="pres">
      <dgm:prSet presAssocID="{35C8BF2E-A25E-4C9B-A686-C7DFC70970AF}" presName="Name13" presStyleLbl="parChTrans1D2" presStyleIdx="2" presStyleCnt="4"/>
      <dgm:spPr/>
    </dgm:pt>
    <dgm:pt modelId="{43F5FDD5-80D7-4A74-A618-983FD34041C3}" type="pres">
      <dgm:prSet presAssocID="{5FD36A40-9C3F-4077-BE07-7234D1B18C39}" presName="childText" presStyleLbl="bgAcc1" presStyleIdx="2" presStyleCnt="4" custScaleX="162958" custScaleY="153222">
        <dgm:presLayoutVars>
          <dgm:bulletEnabled val="1"/>
        </dgm:presLayoutVars>
      </dgm:prSet>
      <dgm:spPr/>
    </dgm:pt>
    <dgm:pt modelId="{2F06161E-5796-4E1A-AF3E-E459A8ADB442}" type="pres">
      <dgm:prSet presAssocID="{EDF31A09-DB8F-4E09-ADA4-94C933150D45}" presName="Name13" presStyleLbl="parChTrans1D2" presStyleIdx="3" presStyleCnt="4"/>
      <dgm:spPr/>
    </dgm:pt>
    <dgm:pt modelId="{19146287-041D-462E-92C5-DD45D87A12A3}" type="pres">
      <dgm:prSet presAssocID="{5DC7A828-F44C-442D-B0C8-D848D95672DD}" presName="childText" presStyleLbl="bgAcc1" presStyleIdx="3" presStyleCnt="4" custScaleX="162958" custScaleY="153222">
        <dgm:presLayoutVars>
          <dgm:bulletEnabled val="1"/>
        </dgm:presLayoutVars>
      </dgm:prSet>
      <dgm:spPr/>
    </dgm:pt>
  </dgm:ptLst>
  <dgm:cxnLst>
    <dgm:cxn modelId="{D6F0D01B-5806-4E8C-A4BF-FE003F5501A9}" type="presOf" srcId="{ABA13EBA-96CF-4829-84CD-F29379C8175F}" destId="{91E3F8C7-64E9-4297-A0A8-A71EC248F485}" srcOrd="0" destOrd="0" presId="urn:microsoft.com/office/officeart/2005/8/layout/hierarchy3"/>
    <dgm:cxn modelId="{3140F027-AAB5-4148-BCEB-ACF75DD6F1E6}" type="presOf" srcId="{8773A2AF-EEC2-4AFB-992E-EAE35A6BCA18}" destId="{6F704789-6E25-497D-912B-4CA409396E4B}" srcOrd="1" destOrd="0" presId="urn:microsoft.com/office/officeart/2005/8/layout/hierarchy3"/>
    <dgm:cxn modelId="{3E37002C-1EAB-4338-B5F5-27CE568A3819}" type="presOf" srcId="{3F72318D-D508-4771-9355-09E7813F02B2}" destId="{B37C8C40-2B68-49CE-B384-F2A6E5E288F6}" srcOrd="0" destOrd="0" presId="urn:microsoft.com/office/officeart/2005/8/layout/hierarchy3"/>
    <dgm:cxn modelId="{2EAB512E-87A6-495C-80DE-48945968782A}" srcId="{ABA13EBA-96CF-4829-84CD-F29379C8175F}" destId="{C9CE627A-D5ED-4577-B450-1FBBE4712C00}" srcOrd="2" destOrd="0" parTransId="{A375ED06-1470-4D38-A21E-1E3F07779E59}" sibTransId="{830FD485-347B-473A-BB00-8285555A07A4}"/>
    <dgm:cxn modelId="{55A40439-16F9-4870-BECD-53F9BDA49455}" srcId="{8773A2AF-EEC2-4AFB-992E-EAE35A6BCA18}" destId="{B02352CA-B32B-4BB2-93D9-229DAC9CC610}" srcOrd="0" destOrd="0" parTransId="{3F72318D-D508-4771-9355-09E7813F02B2}" sibTransId="{104743DB-40CB-4076-81CC-6EA174520A32}"/>
    <dgm:cxn modelId="{2940F539-0DF7-43BA-AA13-A46F6C4EA314}" type="presOf" srcId="{BB9C5E70-4D3E-4D17-85B4-5520464665D3}" destId="{7DC0F8D3-021A-4215-8DB5-E467856B6B99}" srcOrd="0" destOrd="0" presId="urn:microsoft.com/office/officeart/2005/8/layout/hierarchy3"/>
    <dgm:cxn modelId="{7BF3E561-1F28-4D39-99E0-ABD3CBC3DBE0}" srcId="{ABA13EBA-96CF-4829-84CD-F29379C8175F}" destId="{BB9C5E70-4D3E-4D17-85B4-5520464665D3}" srcOrd="1" destOrd="0" parTransId="{0E688168-9F9B-4AAD-911C-69390C6D9EF8}" sibTransId="{2DEE6B58-5DA9-4F3C-B2DB-135BB1B10023}"/>
    <dgm:cxn modelId="{E9434E63-71C9-41B1-8D5B-405E775D9E79}" type="presOf" srcId="{5FD36A40-9C3F-4077-BE07-7234D1B18C39}" destId="{43F5FDD5-80D7-4A74-A618-983FD34041C3}" srcOrd="0" destOrd="0" presId="urn:microsoft.com/office/officeart/2005/8/layout/hierarchy3"/>
    <dgm:cxn modelId="{BFBBE368-83CB-4E19-9382-BCD9CDA1640F}" srcId="{C9CE627A-D5ED-4577-B450-1FBBE4712C00}" destId="{5FD36A40-9C3F-4077-BE07-7234D1B18C39}" srcOrd="0" destOrd="0" parTransId="{35C8BF2E-A25E-4C9B-A686-C7DFC70970AF}" sibTransId="{E6438B06-DCDE-47BC-8A16-1F4CACF8DBEE}"/>
    <dgm:cxn modelId="{60B44353-1BD8-4DE2-9C76-07DC76567870}" type="presOf" srcId="{35C8BF2E-A25E-4C9B-A686-C7DFC70970AF}" destId="{A871C82A-992E-4665-AF00-45DBDC6F64E5}" srcOrd="0" destOrd="0" presId="urn:microsoft.com/office/officeart/2005/8/layout/hierarchy3"/>
    <dgm:cxn modelId="{5D625773-27E9-4462-9216-E5EBED749072}" type="presOf" srcId="{8773A2AF-EEC2-4AFB-992E-EAE35A6BCA18}" destId="{336EC696-0211-4B40-B4FD-EFBD615B09FD}" srcOrd="0" destOrd="0" presId="urn:microsoft.com/office/officeart/2005/8/layout/hierarchy3"/>
    <dgm:cxn modelId="{D5A9B254-C173-414B-9A02-FA028D3DD6CF}" srcId="{ABA13EBA-96CF-4829-84CD-F29379C8175F}" destId="{8773A2AF-EEC2-4AFB-992E-EAE35A6BCA18}" srcOrd="0" destOrd="0" parTransId="{D9EFFB64-1F48-4B31-8F91-C89ADE272DA4}" sibTransId="{A5B1FE87-E0A2-46B8-8A9A-B92C2B056CA4}"/>
    <dgm:cxn modelId="{EE42D979-5BD9-43AC-8379-B8C7A278581A}" type="presOf" srcId="{C9CE627A-D5ED-4577-B450-1FBBE4712C00}" destId="{1A697D60-701F-4789-B6FE-5D9A937C1F18}" srcOrd="1" destOrd="0" presId="urn:microsoft.com/office/officeart/2005/8/layout/hierarchy3"/>
    <dgm:cxn modelId="{FC986D5A-EE1D-456C-A139-C5B04EAB7AA7}" type="presOf" srcId="{C9CE627A-D5ED-4577-B450-1FBBE4712C00}" destId="{9A73674E-1830-4BF2-A55F-6FFF9967845B}" srcOrd="0" destOrd="0" presId="urn:microsoft.com/office/officeart/2005/8/layout/hierarchy3"/>
    <dgm:cxn modelId="{5164409E-6915-440F-A4AE-20C84477BE42}" type="presOf" srcId="{EDF31A09-DB8F-4E09-ADA4-94C933150D45}" destId="{2F06161E-5796-4E1A-AF3E-E459A8ADB442}" srcOrd="0" destOrd="0" presId="urn:microsoft.com/office/officeart/2005/8/layout/hierarchy3"/>
    <dgm:cxn modelId="{CEDD4EA1-CD7F-4E42-9E34-09E75D98ED6F}" type="presOf" srcId="{E6BF2049-A7BD-40A4-A170-9E720C7E6050}" destId="{E398CC23-BD32-43FD-BD12-C0CF2C761CD5}" srcOrd="0" destOrd="0" presId="urn:microsoft.com/office/officeart/2005/8/layout/hierarchy3"/>
    <dgm:cxn modelId="{963CEAA3-F5BC-47B6-82E0-DF50DD1DDE50}" type="presOf" srcId="{BB9C5E70-4D3E-4D17-85B4-5520464665D3}" destId="{7EA53673-D101-4E20-A63E-55EC0E4B913C}" srcOrd="1" destOrd="0" presId="urn:microsoft.com/office/officeart/2005/8/layout/hierarchy3"/>
    <dgm:cxn modelId="{774086B2-DBFA-41C3-9565-DBF02AAF66B3}" type="presOf" srcId="{5DC7A828-F44C-442D-B0C8-D848D95672DD}" destId="{19146287-041D-462E-92C5-DD45D87A12A3}" srcOrd="0" destOrd="0" presId="urn:microsoft.com/office/officeart/2005/8/layout/hierarchy3"/>
    <dgm:cxn modelId="{EA4712C9-DC2D-466D-99C7-E84571BD0C4C}" type="presOf" srcId="{B02352CA-B32B-4BB2-93D9-229DAC9CC610}" destId="{AC3D3635-C450-48D8-9051-851800E3790C}" srcOrd="0" destOrd="0" presId="urn:microsoft.com/office/officeart/2005/8/layout/hierarchy3"/>
    <dgm:cxn modelId="{79321EF0-E428-4AF4-BCBF-5AECDDD847CD}" srcId="{C9CE627A-D5ED-4577-B450-1FBBE4712C00}" destId="{5DC7A828-F44C-442D-B0C8-D848D95672DD}" srcOrd="1" destOrd="0" parTransId="{EDF31A09-DB8F-4E09-ADA4-94C933150D45}" sibTransId="{B0874DDA-0E6C-4AA2-95CB-871AF3118770}"/>
    <dgm:cxn modelId="{EB3CEDF8-8B75-4508-A3D6-AB769D5F0F2B}" srcId="{BB9C5E70-4D3E-4D17-85B4-5520464665D3}" destId="{4F5FE932-35D7-4B8A-A897-2A7728DADC23}" srcOrd="0" destOrd="0" parTransId="{E6BF2049-A7BD-40A4-A170-9E720C7E6050}" sibTransId="{C557931F-C811-4B83-A291-DE7C4CDAD99C}"/>
    <dgm:cxn modelId="{46DA15FC-FE04-428F-978B-2642A8C62C9B}" type="presOf" srcId="{4F5FE932-35D7-4B8A-A897-2A7728DADC23}" destId="{7120F43B-7791-4C96-9771-94C44ECB015A}" srcOrd="0" destOrd="0" presId="urn:microsoft.com/office/officeart/2005/8/layout/hierarchy3"/>
    <dgm:cxn modelId="{2D40F796-D244-48D5-95A1-FF4FDFBB94DD}" type="presParOf" srcId="{91E3F8C7-64E9-4297-A0A8-A71EC248F485}" destId="{FB5B8A7B-470C-451C-8C52-2A1C26328BE3}" srcOrd="0" destOrd="0" presId="urn:microsoft.com/office/officeart/2005/8/layout/hierarchy3"/>
    <dgm:cxn modelId="{BC0D0DED-32CF-4A46-904A-059628EE1E1E}" type="presParOf" srcId="{FB5B8A7B-470C-451C-8C52-2A1C26328BE3}" destId="{557207CB-1B08-4CAC-9383-516023FED3A0}" srcOrd="0" destOrd="0" presId="urn:microsoft.com/office/officeart/2005/8/layout/hierarchy3"/>
    <dgm:cxn modelId="{C3438554-DF9C-4D71-9A34-7A486867F995}" type="presParOf" srcId="{557207CB-1B08-4CAC-9383-516023FED3A0}" destId="{336EC696-0211-4B40-B4FD-EFBD615B09FD}" srcOrd="0" destOrd="0" presId="urn:microsoft.com/office/officeart/2005/8/layout/hierarchy3"/>
    <dgm:cxn modelId="{1900B38C-6B33-442B-A0BC-38EC8F136D3B}" type="presParOf" srcId="{557207CB-1B08-4CAC-9383-516023FED3A0}" destId="{6F704789-6E25-497D-912B-4CA409396E4B}" srcOrd="1" destOrd="0" presId="urn:microsoft.com/office/officeart/2005/8/layout/hierarchy3"/>
    <dgm:cxn modelId="{45103FCC-0CE6-4C08-8599-4038BA2D1A87}" type="presParOf" srcId="{FB5B8A7B-470C-451C-8C52-2A1C26328BE3}" destId="{31C5D694-0120-485B-A920-28766718FC37}" srcOrd="1" destOrd="0" presId="urn:microsoft.com/office/officeart/2005/8/layout/hierarchy3"/>
    <dgm:cxn modelId="{D9AB403E-CF6F-4833-B13A-809A3835F939}" type="presParOf" srcId="{31C5D694-0120-485B-A920-28766718FC37}" destId="{B37C8C40-2B68-49CE-B384-F2A6E5E288F6}" srcOrd="0" destOrd="0" presId="urn:microsoft.com/office/officeart/2005/8/layout/hierarchy3"/>
    <dgm:cxn modelId="{505F8FFE-2CA4-48CC-9E20-88711EFCDEBE}" type="presParOf" srcId="{31C5D694-0120-485B-A920-28766718FC37}" destId="{AC3D3635-C450-48D8-9051-851800E3790C}" srcOrd="1" destOrd="0" presId="urn:microsoft.com/office/officeart/2005/8/layout/hierarchy3"/>
    <dgm:cxn modelId="{5D11AA39-C417-4E5B-A637-9EB8F06FF7D0}" type="presParOf" srcId="{91E3F8C7-64E9-4297-A0A8-A71EC248F485}" destId="{3B77BEBF-8E9B-4C19-85AA-504225A8F147}" srcOrd="1" destOrd="0" presId="urn:microsoft.com/office/officeart/2005/8/layout/hierarchy3"/>
    <dgm:cxn modelId="{6ACA984A-D23C-4B1A-9A5A-766F33096125}" type="presParOf" srcId="{3B77BEBF-8E9B-4C19-85AA-504225A8F147}" destId="{62FD1D43-095D-4443-9006-E782E6EBE8CA}" srcOrd="0" destOrd="0" presId="urn:microsoft.com/office/officeart/2005/8/layout/hierarchy3"/>
    <dgm:cxn modelId="{73359736-A7DA-484C-AA2B-023D382474E3}" type="presParOf" srcId="{62FD1D43-095D-4443-9006-E782E6EBE8CA}" destId="{7DC0F8D3-021A-4215-8DB5-E467856B6B99}" srcOrd="0" destOrd="0" presId="urn:microsoft.com/office/officeart/2005/8/layout/hierarchy3"/>
    <dgm:cxn modelId="{471C3BC5-AFD4-4744-A56B-57F0067E401D}" type="presParOf" srcId="{62FD1D43-095D-4443-9006-E782E6EBE8CA}" destId="{7EA53673-D101-4E20-A63E-55EC0E4B913C}" srcOrd="1" destOrd="0" presId="urn:microsoft.com/office/officeart/2005/8/layout/hierarchy3"/>
    <dgm:cxn modelId="{CDFD637F-0905-40B8-929B-10462001CE99}" type="presParOf" srcId="{3B77BEBF-8E9B-4C19-85AA-504225A8F147}" destId="{BD3E9DA4-63EE-4F2B-8056-3963E51088D1}" srcOrd="1" destOrd="0" presId="urn:microsoft.com/office/officeart/2005/8/layout/hierarchy3"/>
    <dgm:cxn modelId="{FB1A8EF4-CFFA-447D-9FBA-9AD2972D4235}" type="presParOf" srcId="{BD3E9DA4-63EE-4F2B-8056-3963E51088D1}" destId="{E398CC23-BD32-43FD-BD12-C0CF2C761CD5}" srcOrd="0" destOrd="0" presId="urn:microsoft.com/office/officeart/2005/8/layout/hierarchy3"/>
    <dgm:cxn modelId="{5A49F480-4DF4-4F3B-9C20-AD917B7C9183}" type="presParOf" srcId="{BD3E9DA4-63EE-4F2B-8056-3963E51088D1}" destId="{7120F43B-7791-4C96-9771-94C44ECB015A}" srcOrd="1" destOrd="0" presId="urn:microsoft.com/office/officeart/2005/8/layout/hierarchy3"/>
    <dgm:cxn modelId="{69ABABD8-5FAA-40B1-A70F-8DA5E832DEF6}" type="presParOf" srcId="{91E3F8C7-64E9-4297-A0A8-A71EC248F485}" destId="{088B596E-FAF3-4D2B-9024-F6BE9951123A}" srcOrd="2" destOrd="0" presId="urn:microsoft.com/office/officeart/2005/8/layout/hierarchy3"/>
    <dgm:cxn modelId="{C7DC00AA-4FB5-4714-BEC9-29D5A79C7507}" type="presParOf" srcId="{088B596E-FAF3-4D2B-9024-F6BE9951123A}" destId="{3FDB75E8-0385-45EC-9B0C-C3BD73D75111}" srcOrd="0" destOrd="0" presId="urn:microsoft.com/office/officeart/2005/8/layout/hierarchy3"/>
    <dgm:cxn modelId="{A88AFB6E-EA08-46EB-B678-18A729AE2020}" type="presParOf" srcId="{3FDB75E8-0385-45EC-9B0C-C3BD73D75111}" destId="{9A73674E-1830-4BF2-A55F-6FFF9967845B}" srcOrd="0" destOrd="0" presId="urn:microsoft.com/office/officeart/2005/8/layout/hierarchy3"/>
    <dgm:cxn modelId="{B69FF679-0A8F-42EE-A856-0090AB286840}" type="presParOf" srcId="{3FDB75E8-0385-45EC-9B0C-C3BD73D75111}" destId="{1A697D60-701F-4789-B6FE-5D9A937C1F18}" srcOrd="1" destOrd="0" presId="urn:microsoft.com/office/officeart/2005/8/layout/hierarchy3"/>
    <dgm:cxn modelId="{34F073A1-F31F-40A2-A69F-6C0CEF1D72A1}" type="presParOf" srcId="{088B596E-FAF3-4D2B-9024-F6BE9951123A}" destId="{19DBBF4C-CDBF-4649-BBD1-9F3C6EC140EB}" srcOrd="1" destOrd="0" presId="urn:microsoft.com/office/officeart/2005/8/layout/hierarchy3"/>
    <dgm:cxn modelId="{E61FB690-404C-41F1-B303-D92CB3359FD6}" type="presParOf" srcId="{19DBBF4C-CDBF-4649-BBD1-9F3C6EC140EB}" destId="{A871C82A-992E-4665-AF00-45DBDC6F64E5}" srcOrd="0" destOrd="0" presId="urn:microsoft.com/office/officeart/2005/8/layout/hierarchy3"/>
    <dgm:cxn modelId="{1CF83E1A-A531-40B4-9D3B-13223215F819}" type="presParOf" srcId="{19DBBF4C-CDBF-4649-BBD1-9F3C6EC140EB}" destId="{43F5FDD5-80D7-4A74-A618-983FD34041C3}" srcOrd="1" destOrd="0" presId="urn:microsoft.com/office/officeart/2005/8/layout/hierarchy3"/>
    <dgm:cxn modelId="{E200A685-D98A-4133-82CD-27A4DEE58A48}" type="presParOf" srcId="{19DBBF4C-CDBF-4649-BBD1-9F3C6EC140EB}" destId="{2F06161E-5796-4E1A-AF3E-E459A8ADB442}" srcOrd="2" destOrd="0" presId="urn:microsoft.com/office/officeart/2005/8/layout/hierarchy3"/>
    <dgm:cxn modelId="{8E163C55-50A6-47CF-85E2-84E77BC88701}" type="presParOf" srcId="{19DBBF4C-CDBF-4649-BBD1-9F3C6EC140EB}" destId="{19146287-041D-462E-92C5-DD45D87A12A3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B07CCA4-481F-4368-ABD4-D83BA567BEF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DB4DD4BC-D8F0-4264-8BAB-45F3AFB0C1E6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dirty="0"/>
            <a:t>Recommendations</a:t>
          </a:r>
        </a:p>
      </dgm:t>
    </dgm:pt>
    <dgm:pt modelId="{6505D635-E14F-4497-954B-3D30E2B5A9CC}" type="parTrans" cxnId="{180317E8-9789-43CB-B4B4-430A9C2A7B1B}">
      <dgm:prSet/>
      <dgm:spPr/>
      <dgm:t>
        <a:bodyPr/>
        <a:lstStyle/>
        <a:p>
          <a:endParaRPr lang="en-GB"/>
        </a:p>
      </dgm:t>
    </dgm:pt>
    <dgm:pt modelId="{B663DF86-E4B0-4B88-9A8A-4A9A2157A6C3}" type="sibTrans" cxnId="{180317E8-9789-43CB-B4B4-430A9C2A7B1B}">
      <dgm:prSet/>
      <dgm:spPr/>
      <dgm:t>
        <a:bodyPr/>
        <a:lstStyle/>
        <a:p>
          <a:endParaRPr lang="en-GB"/>
        </a:p>
      </dgm:t>
    </dgm:pt>
    <dgm:pt modelId="{1701636D-B2C5-4A05-8803-F988C46A2B26}">
      <dgm:prSet/>
      <dgm:spPr>
        <a:ln>
          <a:noFill/>
        </a:ln>
      </dgm:spPr>
      <dgm:t>
        <a:bodyPr/>
        <a:lstStyle/>
        <a:p>
          <a:r>
            <a:rPr lang="en-GB"/>
            <a:t>Expand digital literacy programmes</a:t>
          </a:r>
          <a:endParaRPr lang="en-US"/>
        </a:p>
      </dgm:t>
    </dgm:pt>
    <dgm:pt modelId="{54E1A9B8-F60A-40BE-92CB-C428D4509385}" type="parTrans" cxnId="{F101725F-AF0D-4B7F-9015-C409B07B7E70}">
      <dgm:prSet/>
      <dgm:spPr/>
      <dgm:t>
        <a:bodyPr/>
        <a:lstStyle/>
        <a:p>
          <a:endParaRPr lang="en-GB"/>
        </a:p>
      </dgm:t>
    </dgm:pt>
    <dgm:pt modelId="{3BE010E7-D7B0-4C11-A490-5F1F8BC7D73A}" type="sibTrans" cxnId="{F101725F-AF0D-4B7F-9015-C409B07B7E70}">
      <dgm:prSet/>
      <dgm:spPr/>
      <dgm:t>
        <a:bodyPr/>
        <a:lstStyle/>
        <a:p>
          <a:endParaRPr lang="en-GB"/>
        </a:p>
      </dgm:t>
    </dgm:pt>
    <dgm:pt modelId="{F86EA220-4D98-4362-8C9A-9657A3A0397B}">
      <dgm:prSet/>
      <dgm:spPr>
        <a:ln>
          <a:noFill/>
        </a:ln>
      </dgm:spPr>
      <dgm:t>
        <a:bodyPr/>
        <a:lstStyle/>
        <a:p>
          <a:r>
            <a:rPr lang="en-GB"/>
            <a:t>Culturally tailored health services</a:t>
          </a:r>
          <a:endParaRPr lang="en-US"/>
        </a:p>
      </dgm:t>
    </dgm:pt>
    <dgm:pt modelId="{E190F26A-15DB-4901-8F41-27FA962C8C33}" type="parTrans" cxnId="{56618A84-A1EA-4629-BF05-04BB83518CCF}">
      <dgm:prSet/>
      <dgm:spPr/>
      <dgm:t>
        <a:bodyPr/>
        <a:lstStyle/>
        <a:p>
          <a:endParaRPr lang="en-GB"/>
        </a:p>
      </dgm:t>
    </dgm:pt>
    <dgm:pt modelId="{84C6AE6A-4DED-44CC-9420-6AD1E501A8C5}" type="sibTrans" cxnId="{56618A84-A1EA-4629-BF05-04BB83518CCF}">
      <dgm:prSet/>
      <dgm:spPr/>
      <dgm:t>
        <a:bodyPr/>
        <a:lstStyle/>
        <a:p>
          <a:endParaRPr lang="en-GB"/>
        </a:p>
      </dgm:t>
    </dgm:pt>
    <dgm:pt modelId="{22E7BB6C-5D21-44E6-80BC-A57E93AE1719}">
      <dgm:prSet/>
      <dgm:spPr>
        <a:ln>
          <a:noFill/>
        </a:ln>
      </dgm:spPr>
      <dgm:t>
        <a:bodyPr/>
        <a:lstStyle/>
        <a:p>
          <a:r>
            <a:rPr lang="en-GB" dirty="0"/>
            <a:t>Collaboration between community groups and </a:t>
          </a:r>
          <a:r>
            <a:rPr lang="en-US" dirty="0"/>
            <a:t>agencies </a:t>
          </a:r>
        </a:p>
      </dgm:t>
    </dgm:pt>
    <dgm:pt modelId="{B2305823-5864-468E-9309-0FA65B987501}" type="parTrans" cxnId="{527BF82D-17BD-4FFE-8EA9-DD02F0398443}">
      <dgm:prSet/>
      <dgm:spPr/>
      <dgm:t>
        <a:bodyPr/>
        <a:lstStyle/>
        <a:p>
          <a:endParaRPr lang="en-GB"/>
        </a:p>
      </dgm:t>
    </dgm:pt>
    <dgm:pt modelId="{095DFFAF-F45E-405F-9F1C-09D7D10836F2}" type="sibTrans" cxnId="{527BF82D-17BD-4FFE-8EA9-DD02F0398443}">
      <dgm:prSet/>
      <dgm:spPr/>
      <dgm:t>
        <a:bodyPr/>
        <a:lstStyle/>
        <a:p>
          <a:endParaRPr lang="en-GB"/>
        </a:p>
      </dgm:t>
    </dgm:pt>
    <dgm:pt modelId="{CD77AC4B-4F69-4022-90D0-9C9033BD6074}">
      <dgm:prSet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GB"/>
            <a:t>Summary</a:t>
          </a:r>
          <a:endParaRPr lang="en-US" dirty="0"/>
        </a:p>
      </dgm:t>
    </dgm:pt>
    <dgm:pt modelId="{C6D0603E-1725-4545-BE48-3EEF175CFC23}" type="parTrans" cxnId="{DD33C07D-8DBF-4844-8B7B-D4C7DFD4507D}">
      <dgm:prSet/>
      <dgm:spPr/>
      <dgm:t>
        <a:bodyPr/>
        <a:lstStyle/>
        <a:p>
          <a:endParaRPr lang="en-GB"/>
        </a:p>
      </dgm:t>
    </dgm:pt>
    <dgm:pt modelId="{6D6E3168-3056-4BC6-9704-BBFD055603E5}" type="sibTrans" cxnId="{DD33C07D-8DBF-4844-8B7B-D4C7DFD4507D}">
      <dgm:prSet/>
      <dgm:spPr/>
      <dgm:t>
        <a:bodyPr/>
        <a:lstStyle/>
        <a:p>
          <a:endParaRPr lang="en-GB"/>
        </a:p>
      </dgm:t>
    </dgm:pt>
    <dgm:pt modelId="{44BC85D9-B69F-4408-88A3-02A776DE5764}">
      <dgm:prSet/>
      <dgm:spPr>
        <a:ln>
          <a:noFill/>
        </a:ln>
      </dgm:spPr>
      <dgm:t>
        <a:bodyPr/>
        <a:lstStyle/>
        <a:p>
          <a:r>
            <a:rPr lang="en-GB" dirty="0"/>
            <a:t>East London’s health shaped by chronic illness, diversity, and socioeconomic challenges.</a:t>
          </a:r>
          <a:endParaRPr lang="en-US" dirty="0"/>
        </a:p>
      </dgm:t>
    </dgm:pt>
    <dgm:pt modelId="{ED61FE45-E571-4A11-9E12-59E51AC90F8B}" type="parTrans" cxnId="{481C0058-9B75-45DD-88F4-9AB2FCB3544B}">
      <dgm:prSet/>
      <dgm:spPr/>
      <dgm:t>
        <a:bodyPr/>
        <a:lstStyle/>
        <a:p>
          <a:endParaRPr lang="en-GB"/>
        </a:p>
      </dgm:t>
    </dgm:pt>
    <dgm:pt modelId="{5857D34F-3B9D-4AB0-AC89-0902133FF702}" type="sibTrans" cxnId="{481C0058-9B75-45DD-88F4-9AB2FCB3544B}">
      <dgm:prSet/>
      <dgm:spPr/>
      <dgm:t>
        <a:bodyPr/>
        <a:lstStyle/>
        <a:p>
          <a:endParaRPr lang="en-GB"/>
        </a:p>
      </dgm:t>
    </dgm:pt>
    <dgm:pt modelId="{B1A19414-4127-4C31-A95E-FBF4126B1F65}">
      <dgm:prSet/>
      <dgm:spPr>
        <a:ln>
          <a:noFill/>
        </a:ln>
      </dgm:spPr>
      <dgm:t>
        <a:bodyPr/>
        <a:lstStyle/>
        <a:p>
          <a:r>
            <a:rPr lang="en-GB" dirty="0"/>
            <a:t>Language barrier and communication gap</a:t>
          </a:r>
          <a:endParaRPr lang="en-US" dirty="0"/>
        </a:p>
      </dgm:t>
    </dgm:pt>
    <dgm:pt modelId="{58B70D1C-557F-49F5-9FDE-13CB96892B65}" type="parTrans" cxnId="{87559BF2-71B6-4057-B0BE-5C5591F6496C}">
      <dgm:prSet/>
      <dgm:spPr/>
      <dgm:t>
        <a:bodyPr/>
        <a:lstStyle/>
        <a:p>
          <a:endParaRPr lang="en-GB"/>
        </a:p>
      </dgm:t>
    </dgm:pt>
    <dgm:pt modelId="{E4BA2838-851B-4C07-9C65-D62C3650C6DD}" type="sibTrans" cxnId="{87559BF2-71B6-4057-B0BE-5C5591F6496C}">
      <dgm:prSet/>
      <dgm:spPr/>
      <dgm:t>
        <a:bodyPr/>
        <a:lstStyle/>
        <a:p>
          <a:endParaRPr lang="en-GB"/>
        </a:p>
      </dgm:t>
    </dgm:pt>
    <dgm:pt modelId="{ECAF7769-78CA-47D1-8411-16BE1FEF3395}" type="pres">
      <dgm:prSet presAssocID="{AB07CCA4-481F-4368-ABD4-D83BA567BEF5}" presName="linear" presStyleCnt="0">
        <dgm:presLayoutVars>
          <dgm:animLvl val="lvl"/>
          <dgm:resizeHandles val="exact"/>
        </dgm:presLayoutVars>
      </dgm:prSet>
      <dgm:spPr/>
    </dgm:pt>
    <dgm:pt modelId="{49945C53-8B83-4726-936A-0184903D1855}" type="pres">
      <dgm:prSet presAssocID="{DB4DD4BC-D8F0-4264-8BAB-45F3AFB0C1E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BB6CCD8-E55F-4EC7-AE61-EFAA98F8B771}" type="pres">
      <dgm:prSet presAssocID="{DB4DD4BC-D8F0-4264-8BAB-45F3AFB0C1E6}" presName="childText" presStyleLbl="revTx" presStyleIdx="0" presStyleCnt="2">
        <dgm:presLayoutVars>
          <dgm:bulletEnabled val="1"/>
        </dgm:presLayoutVars>
      </dgm:prSet>
      <dgm:spPr/>
    </dgm:pt>
    <dgm:pt modelId="{FF637705-775B-4878-9E88-EE03B51829EE}" type="pres">
      <dgm:prSet presAssocID="{CD77AC4B-4F69-4022-90D0-9C9033BD6074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0EBFEFCC-2403-4799-86F4-767F01C6462A}" type="pres">
      <dgm:prSet presAssocID="{CD77AC4B-4F69-4022-90D0-9C9033BD6074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527BF82D-17BD-4FFE-8EA9-DD02F0398443}" srcId="{DB4DD4BC-D8F0-4264-8BAB-45F3AFB0C1E6}" destId="{22E7BB6C-5D21-44E6-80BC-A57E93AE1719}" srcOrd="2" destOrd="0" parTransId="{B2305823-5864-468E-9309-0FA65B987501}" sibTransId="{095DFFAF-F45E-405F-9F1C-09D7D10836F2}"/>
    <dgm:cxn modelId="{99BA1A3B-94CC-4C00-9481-AF43C79C117C}" type="presOf" srcId="{B1A19414-4127-4C31-A95E-FBF4126B1F65}" destId="{0EBFEFCC-2403-4799-86F4-767F01C6462A}" srcOrd="0" destOrd="1" presId="urn:microsoft.com/office/officeart/2005/8/layout/vList2"/>
    <dgm:cxn modelId="{F101725F-AF0D-4B7F-9015-C409B07B7E70}" srcId="{DB4DD4BC-D8F0-4264-8BAB-45F3AFB0C1E6}" destId="{1701636D-B2C5-4A05-8803-F988C46A2B26}" srcOrd="0" destOrd="0" parTransId="{54E1A9B8-F60A-40BE-92CB-C428D4509385}" sibTransId="{3BE010E7-D7B0-4C11-A490-5F1F8BC7D73A}"/>
    <dgm:cxn modelId="{5BFF5646-30DA-43D5-9F78-7DE6D5D214E3}" type="presOf" srcId="{AB07CCA4-481F-4368-ABD4-D83BA567BEF5}" destId="{ECAF7769-78CA-47D1-8411-16BE1FEF3395}" srcOrd="0" destOrd="0" presId="urn:microsoft.com/office/officeart/2005/8/layout/vList2"/>
    <dgm:cxn modelId="{481C0058-9B75-45DD-88F4-9AB2FCB3544B}" srcId="{CD77AC4B-4F69-4022-90D0-9C9033BD6074}" destId="{44BC85D9-B69F-4408-88A3-02A776DE5764}" srcOrd="0" destOrd="0" parTransId="{ED61FE45-E571-4A11-9E12-59E51AC90F8B}" sibTransId="{5857D34F-3B9D-4AB0-AC89-0902133FF702}"/>
    <dgm:cxn modelId="{DD33C07D-8DBF-4844-8B7B-D4C7DFD4507D}" srcId="{AB07CCA4-481F-4368-ABD4-D83BA567BEF5}" destId="{CD77AC4B-4F69-4022-90D0-9C9033BD6074}" srcOrd="1" destOrd="0" parTransId="{C6D0603E-1725-4545-BE48-3EEF175CFC23}" sibTransId="{6D6E3168-3056-4BC6-9704-BBFD055603E5}"/>
    <dgm:cxn modelId="{56618A84-A1EA-4629-BF05-04BB83518CCF}" srcId="{DB4DD4BC-D8F0-4264-8BAB-45F3AFB0C1E6}" destId="{F86EA220-4D98-4362-8C9A-9657A3A0397B}" srcOrd="1" destOrd="0" parTransId="{E190F26A-15DB-4901-8F41-27FA962C8C33}" sibTransId="{84C6AE6A-4DED-44CC-9420-6AD1E501A8C5}"/>
    <dgm:cxn modelId="{8C847BA8-6B0E-469B-AB6C-6E7BCB58D45F}" type="presOf" srcId="{F86EA220-4D98-4362-8C9A-9657A3A0397B}" destId="{0BB6CCD8-E55F-4EC7-AE61-EFAA98F8B771}" srcOrd="0" destOrd="1" presId="urn:microsoft.com/office/officeart/2005/8/layout/vList2"/>
    <dgm:cxn modelId="{F6F708C5-17BE-4422-99DD-1D01E500060F}" type="presOf" srcId="{1701636D-B2C5-4A05-8803-F988C46A2B26}" destId="{0BB6CCD8-E55F-4EC7-AE61-EFAA98F8B771}" srcOrd="0" destOrd="0" presId="urn:microsoft.com/office/officeart/2005/8/layout/vList2"/>
    <dgm:cxn modelId="{88DEF8DE-E027-4EDB-B130-FBC2A0BE5B73}" type="presOf" srcId="{44BC85D9-B69F-4408-88A3-02A776DE5764}" destId="{0EBFEFCC-2403-4799-86F4-767F01C6462A}" srcOrd="0" destOrd="0" presId="urn:microsoft.com/office/officeart/2005/8/layout/vList2"/>
    <dgm:cxn modelId="{3D80D6E6-B778-4C8C-AF2D-23B58D256883}" type="presOf" srcId="{DB4DD4BC-D8F0-4264-8BAB-45F3AFB0C1E6}" destId="{49945C53-8B83-4726-936A-0184903D1855}" srcOrd="0" destOrd="0" presId="urn:microsoft.com/office/officeart/2005/8/layout/vList2"/>
    <dgm:cxn modelId="{180317E8-9789-43CB-B4B4-430A9C2A7B1B}" srcId="{AB07CCA4-481F-4368-ABD4-D83BA567BEF5}" destId="{DB4DD4BC-D8F0-4264-8BAB-45F3AFB0C1E6}" srcOrd="0" destOrd="0" parTransId="{6505D635-E14F-4497-954B-3D30E2B5A9CC}" sibTransId="{B663DF86-E4B0-4B88-9A8A-4A9A2157A6C3}"/>
    <dgm:cxn modelId="{FFA40FEA-0490-4498-B06A-381CABA1DFEF}" type="presOf" srcId="{CD77AC4B-4F69-4022-90D0-9C9033BD6074}" destId="{FF637705-775B-4878-9E88-EE03B51829EE}" srcOrd="0" destOrd="0" presId="urn:microsoft.com/office/officeart/2005/8/layout/vList2"/>
    <dgm:cxn modelId="{87559BF2-71B6-4057-B0BE-5C5591F6496C}" srcId="{CD77AC4B-4F69-4022-90D0-9C9033BD6074}" destId="{B1A19414-4127-4C31-A95E-FBF4126B1F65}" srcOrd="1" destOrd="0" parTransId="{58B70D1C-557F-49F5-9FDE-13CB96892B65}" sibTransId="{E4BA2838-851B-4C07-9C65-D62C3650C6DD}"/>
    <dgm:cxn modelId="{25E27FFD-0426-4508-9433-9799689B5EB3}" type="presOf" srcId="{22E7BB6C-5D21-44E6-80BC-A57E93AE1719}" destId="{0BB6CCD8-E55F-4EC7-AE61-EFAA98F8B771}" srcOrd="0" destOrd="2" presId="urn:microsoft.com/office/officeart/2005/8/layout/vList2"/>
    <dgm:cxn modelId="{E55330EC-12EB-41A4-BBA6-0D7E6953970E}" type="presParOf" srcId="{ECAF7769-78CA-47D1-8411-16BE1FEF3395}" destId="{49945C53-8B83-4726-936A-0184903D1855}" srcOrd="0" destOrd="0" presId="urn:microsoft.com/office/officeart/2005/8/layout/vList2"/>
    <dgm:cxn modelId="{4CC68A5E-FC02-4BB1-8904-FB1D36E79A70}" type="presParOf" srcId="{ECAF7769-78CA-47D1-8411-16BE1FEF3395}" destId="{0BB6CCD8-E55F-4EC7-AE61-EFAA98F8B771}" srcOrd="1" destOrd="0" presId="urn:microsoft.com/office/officeart/2005/8/layout/vList2"/>
    <dgm:cxn modelId="{753EC984-F74F-483D-B4C8-8ABA25316C16}" type="presParOf" srcId="{ECAF7769-78CA-47D1-8411-16BE1FEF3395}" destId="{FF637705-775B-4878-9E88-EE03B51829EE}" srcOrd="2" destOrd="0" presId="urn:microsoft.com/office/officeart/2005/8/layout/vList2"/>
    <dgm:cxn modelId="{7615B0AC-7343-4DB0-AFC6-D0E009777133}" type="presParOf" srcId="{ECAF7769-78CA-47D1-8411-16BE1FEF3395}" destId="{0EBFEFCC-2403-4799-86F4-767F01C6462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00696F-BB66-48BD-805F-6B65449D725E}">
      <dsp:nvSpPr>
        <dsp:cNvPr id="0" name=""/>
        <dsp:cNvSpPr/>
      </dsp:nvSpPr>
      <dsp:spPr>
        <a:xfrm>
          <a:off x="3143" y="35672"/>
          <a:ext cx="3064668" cy="9097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Community Location</a:t>
          </a:r>
          <a:endParaRPr lang="en-US" sz="2500" kern="1200"/>
        </a:p>
      </dsp:txBody>
      <dsp:txXfrm>
        <a:off x="3143" y="35672"/>
        <a:ext cx="3064668" cy="909700"/>
      </dsp:txXfrm>
    </dsp:sp>
    <dsp:sp modelId="{FEB72382-4994-43A5-A1C9-BF3CD93E299A}">
      <dsp:nvSpPr>
        <dsp:cNvPr id="0" name=""/>
        <dsp:cNvSpPr/>
      </dsp:nvSpPr>
      <dsp:spPr>
        <a:xfrm>
          <a:off x="3143" y="945372"/>
          <a:ext cx="3064668" cy="295087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East London</a:t>
          </a:r>
          <a:endParaRPr lang="en-US" sz="2500" kern="1200"/>
        </a:p>
      </dsp:txBody>
      <dsp:txXfrm>
        <a:off x="3143" y="945372"/>
        <a:ext cx="3064668" cy="2950875"/>
      </dsp:txXfrm>
    </dsp:sp>
    <dsp:sp modelId="{9616E377-C250-4FE2-B67B-242D775DAB95}">
      <dsp:nvSpPr>
        <dsp:cNvPr id="0" name=""/>
        <dsp:cNvSpPr/>
      </dsp:nvSpPr>
      <dsp:spPr>
        <a:xfrm>
          <a:off x="3496865" y="35672"/>
          <a:ext cx="3064668" cy="9097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Key Characteristics </a:t>
          </a:r>
          <a:endParaRPr lang="en-US" sz="2500" kern="1200"/>
        </a:p>
      </dsp:txBody>
      <dsp:txXfrm>
        <a:off x="3496865" y="35672"/>
        <a:ext cx="3064668" cy="909700"/>
      </dsp:txXfrm>
    </dsp:sp>
    <dsp:sp modelId="{32BB5FCB-77CB-41B9-9451-260EFE1A019D}">
      <dsp:nvSpPr>
        <dsp:cNvPr id="0" name=""/>
        <dsp:cNvSpPr/>
      </dsp:nvSpPr>
      <dsp:spPr>
        <a:xfrm>
          <a:off x="3496865" y="945372"/>
          <a:ext cx="3064668" cy="295087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High Population 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Mix of urban and suburban areas.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Notable economic disparity</a:t>
          </a:r>
          <a:endParaRPr lang="en-US" sz="2500" kern="1200"/>
        </a:p>
      </dsp:txBody>
      <dsp:txXfrm>
        <a:off x="3496865" y="945372"/>
        <a:ext cx="3064668" cy="2950875"/>
      </dsp:txXfrm>
    </dsp:sp>
    <dsp:sp modelId="{72106F80-CA87-4670-B11E-083193BCF956}">
      <dsp:nvSpPr>
        <dsp:cNvPr id="0" name=""/>
        <dsp:cNvSpPr/>
      </dsp:nvSpPr>
      <dsp:spPr>
        <a:xfrm>
          <a:off x="6990588" y="35672"/>
          <a:ext cx="3064668" cy="9097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Demographic Changes </a:t>
          </a:r>
          <a:endParaRPr lang="en-US" sz="2500" kern="1200"/>
        </a:p>
      </dsp:txBody>
      <dsp:txXfrm>
        <a:off x="6990588" y="35672"/>
        <a:ext cx="3064668" cy="909700"/>
      </dsp:txXfrm>
    </dsp:sp>
    <dsp:sp modelId="{AC6B73D8-3E6C-43B1-9AB8-8C48905BA4D4}">
      <dsp:nvSpPr>
        <dsp:cNvPr id="0" name=""/>
        <dsp:cNvSpPr/>
      </dsp:nvSpPr>
      <dsp:spPr>
        <a:xfrm>
          <a:off x="6990588" y="945372"/>
          <a:ext cx="3064668" cy="2950875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Increase international migrants and young professionals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 dirty="0"/>
            <a:t>Aging population </a:t>
          </a:r>
          <a:endParaRPr lang="en-US" sz="2500" kern="1200" dirty="0"/>
        </a:p>
      </dsp:txBody>
      <dsp:txXfrm>
        <a:off x="6990588" y="945372"/>
        <a:ext cx="3064668" cy="29508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1E6F0D-5335-4B27-8EA0-292A3CADD5B3}">
      <dsp:nvSpPr>
        <dsp:cNvPr id="0" name=""/>
        <dsp:cNvSpPr/>
      </dsp:nvSpPr>
      <dsp:spPr>
        <a:xfrm>
          <a:off x="0" y="1443"/>
          <a:ext cx="3148361" cy="6048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Population Composition </a:t>
          </a:r>
          <a:endParaRPr lang="en-US" sz="1600" kern="1200"/>
        </a:p>
      </dsp:txBody>
      <dsp:txXfrm>
        <a:off x="0" y="1443"/>
        <a:ext cx="3148361" cy="604800"/>
      </dsp:txXfrm>
    </dsp:sp>
    <dsp:sp modelId="{1ABCC186-52DD-42A6-BDC1-3D41347242BC}">
      <dsp:nvSpPr>
        <dsp:cNvPr id="0" name=""/>
        <dsp:cNvSpPr/>
      </dsp:nvSpPr>
      <dsp:spPr>
        <a:xfrm>
          <a:off x="0" y="606243"/>
          <a:ext cx="3148361" cy="97996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 dirty="0"/>
            <a:t>Population: </a:t>
          </a:r>
          <a:r>
            <a:rPr lang="en-GB" sz="1600" kern="1200" dirty="0"/>
            <a:t>2,855,000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 dirty="0"/>
            <a:t>Population Change: </a:t>
          </a:r>
          <a:r>
            <a:rPr lang="en-GB" sz="1600" kern="1200" dirty="0"/>
            <a:t>9.50%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 dirty="0"/>
            <a:t>Age: </a:t>
          </a:r>
          <a:r>
            <a:rPr lang="en-GB" sz="1600" kern="1200" dirty="0"/>
            <a:t>Average 34 years</a:t>
          </a:r>
          <a:endParaRPr lang="en-US" sz="1600" kern="1200" dirty="0"/>
        </a:p>
      </dsp:txBody>
      <dsp:txXfrm>
        <a:off x="0" y="606243"/>
        <a:ext cx="3148361" cy="9799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4CA2CB-0AD9-4831-995F-2D3178DC7270}">
      <dsp:nvSpPr>
        <dsp:cNvPr id="0" name=""/>
        <dsp:cNvSpPr/>
      </dsp:nvSpPr>
      <dsp:spPr>
        <a:xfrm>
          <a:off x="3788" y="19355"/>
          <a:ext cx="4222318" cy="438250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2861B4-9810-44E6-9CD4-1A6F600BE7F4}">
      <dsp:nvSpPr>
        <dsp:cNvPr id="0" name=""/>
        <dsp:cNvSpPr/>
      </dsp:nvSpPr>
      <dsp:spPr>
        <a:xfrm>
          <a:off x="319607" y="329902"/>
          <a:ext cx="3590680" cy="284863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DCF646-A315-4CC8-90DB-7BE9B5412766}">
      <dsp:nvSpPr>
        <dsp:cNvPr id="0" name=""/>
        <dsp:cNvSpPr/>
      </dsp:nvSpPr>
      <dsp:spPr>
        <a:xfrm>
          <a:off x="821837" y="3213980"/>
          <a:ext cx="2586218" cy="912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Maslow’s Need Hierarchy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i="1" kern="1200" dirty="0"/>
            <a:t>Source: Peak Frameworks, 2015</a:t>
          </a:r>
        </a:p>
      </dsp:txBody>
      <dsp:txXfrm>
        <a:off x="821837" y="3213980"/>
        <a:ext cx="2586218" cy="912783"/>
      </dsp:txXfrm>
    </dsp:sp>
    <dsp:sp modelId="{083AD518-BE40-41A3-A20F-0BB63B0028EB}">
      <dsp:nvSpPr>
        <dsp:cNvPr id="0" name=""/>
        <dsp:cNvSpPr/>
      </dsp:nvSpPr>
      <dsp:spPr>
        <a:xfrm>
          <a:off x="4925914" y="19355"/>
          <a:ext cx="4222318" cy="438250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1935DF-3B52-4E67-9631-C625D64DB395}">
      <dsp:nvSpPr>
        <dsp:cNvPr id="0" name=""/>
        <dsp:cNvSpPr/>
      </dsp:nvSpPr>
      <dsp:spPr>
        <a:xfrm>
          <a:off x="5241733" y="329902"/>
          <a:ext cx="3590680" cy="284863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5F6B23-796A-4E50-912D-BED277A7E921}">
      <dsp:nvSpPr>
        <dsp:cNvPr id="0" name=""/>
        <dsp:cNvSpPr/>
      </dsp:nvSpPr>
      <dsp:spPr>
        <a:xfrm>
          <a:off x="5207375" y="3236608"/>
          <a:ext cx="3659396" cy="8675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Bandura’s Social Learning Theory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i="1" kern="1200" dirty="0"/>
            <a:t>Source: </a:t>
          </a:r>
          <a:r>
            <a:rPr lang="en-US" sz="1200" i="1" kern="1200" dirty="0" err="1"/>
            <a:t>Cloke</a:t>
          </a:r>
          <a:r>
            <a:rPr lang="en-US" sz="1200" i="1" kern="1200" dirty="0"/>
            <a:t>, 2024</a:t>
          </a:r>
        </a:p>
      </dsp:txBody>
      <dsp:txXfrm>
        <a:off x="5207375" y="3236608"/>
        <a:ext cx="3659396" cy="8675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04B1E-F948-4AD9-A7AB-BD2CFC3CF57A}">
      <dsp:nvSpPr>
        <dsp:cNvPr id="0" name=""/>
        <dsp:cNvSpPr/>
      </dsp:nvSpPr>
      <dsp:spPr>
        <a:xfrm>
          <a:off x="1227" y="1247678"/>
          <a:ext cx="2873126" cy="14365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Socioeconomic Disparity </a:t>
          </a:r>
          <a:endParaRPr lang="en-US" sz="2700" kern="1200"/>
        </a:p>
      </dsp:txBody>
      <dsp:txXfrm>
        <a:off x="43302" y="1289753"/>
        <a:ext cx="2788976" cy="1352413"/>
      </dsp:txXfrm>
    </dsp:sp>
    <dsp:sp modelId="{5861DBD6-D459-4D51-B367-E9A9948DC88D}">
      <dsp:nvSpPr>
        <dsp:cNvPr id="0" name=""/>
        <dsp:cNvSpPr/>
      </dsp:nvSpPr>
      <dsp:spPr>
        <a:xfrm>
          <a:off x="3592636" y="1247678"/>
          <a:ext cx="2873126" cy="14365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Cultural and Language Barriers</a:t>
          </a:r>
          <a:endParaRPr lang="en-US" sz="2700" kern="1200"/>
        </a:p>
      </dsp:txBody>
      <dsp:txXfrm>
        <a:off x="3634711" y="1289753"/>
        <a:ext cx="2788976" cy="1352413"/>
      </dsp:txXfrm>
    </dsp:sp>
    <dsp:sp modelId="{7185C095-6873-4F4C-B14B-6EBF0931E852}">
      <dsp:nvSpPr>
        <dsp:cNvPr id="0" name=""/>
        <dsp:cNvSpPr/>
      </dsp:nvSpPr>
      <dsp:spPr>
        <a:xfrm>
          <a:off x="7184045" y="1247678"/>
          <a:ext cx="2873126" cy="14365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Environmental Risks</a:t>
          </a:r>
        </a:p>
      </dsp:txBody>
      <dsp:txXfrm>
        <a:off x="7226120" y="1289753"/>
        <a:ext cx="2788976" cy="13524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56428C-67BC-4958-8064-DFCC0E98D18F}">
      <dsp:nvSpPr>
        <dsp:cNvPr id="0" name=""/>
        <dsp:cNvSpPr/>
      </dsp:nvSpPr>
      <dsp:spPr>
        <a:xfrm>
          <a:off x="49" y="140928"/>
          <a:ext cx="4700141" cy="10080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Internal </a:t>
          </a:r>
          <a:endParaRPr lang="en-US" sz="3500" kern="1200"/>
        </a:p>
      </dsp:txBody>
      <dsp:txXfrm>
        <a:off x="49" y="140928"/>
        <a:ext cx="4700141" cy="1008000"/>
      </dsp:txXfrm>
    </dsp:sp>
    <dsp:sp modelId="{6832A32A-6538-40D7-B0BB-CF8977EA993E}">
      <dsp:nvSpPr>
        <dsp:cNvPr id="0" name=""/>
        <dsp:cNvSpPr/>
      </dsp:nvSpPr>
      <dsp:spPr>
        <a:xfrm>
          <a:off x="49" y="1148928"/>
          <a:ext cx="4700141" cy="264206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248920" bIns="28003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/>
            <a:t>MDTs 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/>
            <a:t>NHS Digital System 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/>
            <a:t>Community Forum</a:t>
          </a:r>
          <a:endParaRPr lang="en-US" sz="3500" kern="1200"/>
        </a:p>
      </dsp:txBody>
      <dsp:txXfrm>
        <a:off x="49" y="1148928"/>
        <a:ext cx="4700141" cy="2642062"/>
      </dsp:txXfrm>
    </dsp:sp>
    <dsp:sp modelId="{DECB4664-11A9-4E07-A787-573CBF3EADF1}">
      <dsp:nvSpPr>
        <dsp:cNvPr id="0" name=""/>
        <dsp:cNvSpPr/>
      </dsp:nvSpPr>
      <dsp:spPr>
        <a:xfrm>
          <a:off x="5358209" y="140928"/>
          <a:ext cx="4700141" cy="10080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External </a:t>
          </a:r>
          <a:endParaRPr lang="en-US" sz="3500" kern="1200"/>
        </a:p>
      </dsp:txBody>
      <dsp:txXfrm>
        <a:off x="5358209" y="140928"/>
        <a:ext cx="4700141" cy="1008000"/>
      </dsp:txXfrm>
    </dsp:sp>
    <dsp:sp modelId="{A4AE79A9-2841-4A58-83DD-03C32F1B0261}">
      <dsp:nvSpPr>
        <dsp:cNvPr id="0" name=""/>
        <dsp:cNvSpPr/>
      </dsp:nvSpPr>
      <dsp:spPr>
        <a:xfrm>
          <a:off x="5358209" y="1148928"/>
          <a:ext cx="4700141" cy="264206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248920" bIns="280035" numCol="1" spcCol="1270" anchor="t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/>
            <a:t>NHS England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/>
            <a:t>NGOs</a:t>
          </a:r>
          <a:endParaRPr lang="en-US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500" kern="1200" dirty="0"/>
            <a:t>Public Health England</a:t>
          </a:r>
          <a:endParaRPr lang="en-US" sz="3500" kern="1200" dirty="0"/>
        </a:p>
      </dsp:txBody>
      <dsp:txXfrm>
        <a:off x="5358209" y="1148928"/>
        <a:ext cx="4700141" cy="26420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864EF6-F373-4C97-BCA6-1EDB826EB953}">
      <dsp:nvSpPr>
        <dsp:cNvPr id="0" name=""/>
        <dsp:cNvSpPr/>
      </dsp:nvSpPr>
      <dsp:spPr>
        <a:xfrm>
          <a:off x="0" y="803612"/>
          <a:ext cx="10058399" cy="111585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Challenges </a:t>
          </a:r>
          <a:endParaRPr lang="en-US" sz="19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Lack of Digital Literacy among the older adults</a:t>
          </a:r>
          <a:endParaRPr lang="en-US" sz="1500" kern="1200"/>
        </a:p>
      </dsp:txBody>
      <dsp:txXfrm>
        <a:off x="7040880" y="803612"/>
        <a:ext cx="3017520" cy="1115853"/>
      </dsp:txXfrm>
    </dsp:sp>
    <dsp:sp modelId="{F03A522F-1E7F-4F8A-9D64-D539E8E567C7}">
      <dsp:nvSpPr>
        <dsp:cNvPr id="0" name=""/>
        <dsp:cNvSpPr/>
      </dsp:nvSpPr>
      <dsp:spPr>
        <a:xfrm>
          <a:off x="2923615" y="896600"/>
          <a:ext cx="1394817" cy="9298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Channels</a:t>
          </a:r>
        </a:p>
      </dsp:txBody>
      <dsp:txXfrm>
        <a:off x="2950850" y="923835"/>
        <a:ext cx="1340347" cy="875408"/>
      </dsp:txXfrm>
    </dsp:sp>
    <dsp:sp modelId="{F9FC55B6-D6B5-4031-84A3-301476E1AC39}">
      <dsp:nvSpPr>
        <dsp:cNvPr id="0" name=""/>
        <dsp:cNvSpPr/>
      </dsp:nvSpPr>
      <dsp:spPr>
        <a:xfrm>
          <a:off x="3621024" y="1826478"/>
          <a:ext cx="2719893" cy="3719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5"/>
              </a:lnTo>
              <a:lnTo>
                <a:pt x="2719893" y="185975"/>
              </a:lnTo>
              <a:lnTo>
                <a:pt x="2719893" y="371951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55BBDE-CDF9-49BD-9217-249396AEC7F2}">
      <dsp:nvSpPr>
        <dsp:cNvPr id="0" name=""/>
        <dsp:cNvSpPr/>
      </dsp:nvSpPr>
      <dsp:spPr>
        <a:xfrm>
          <a:off x="5643508" y="2198429"/>
          <a:ext cx="1394817" cy="9298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NHS App</a:t>
          </a:r>
          <a:endParaRPr lang="en-US" sz="1400" kern="1200"/>
        </a:p>
      </dsp:txBody>
      <dsp:txXfrm>
        <a:off x="5670743" y="2225664"/>
        <a:ext cx="1340347" cy="875408"/>
      </dsp:txXfrm>
    </dsp:sp>
    <dsp:sp modelId="{186E6919-CC0A-4A41-9868-5765FFFBD7D1}">
      <dsp:nvSpPr>
        <dsp:cNvPr id="0" name=""/>
        <dsp:cNvSpPr/>
      </dsp:nvSpPr>
      <dsp:spPr>
        <a:xfrm>
          <a:off x="3621024" y="1826478"/>
          <a:ext cx="906631" cy="3719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75"/>
              </a:lnTo>
              <a:lnTo>
                <a:pt x="906631" y="185975"/>
              </a:lnTo>
              <a:lnTo>
                <a:pt x="906631" y="371951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2D77B8-1305-4E2C-B3D2-653DA6BBB826}">
      <dsp:nvSpPr>
        <dsp:cNvPr id="0" name=""/>
        <dsp:cNvSpPr/>
      </dsp:nvSpPr>
      <dsp:spPr>
        <a:xfrm>
          <a:off x="3830246" y="2198429"/>
          <a:ext cx="1394817" cy="9298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Online Health Portal </a:t>
          </a:r>
          <a:endParaRPr lang="en-US" sz="1400" kern="1200"/>
        </a:p>
      </dsp:txBody>
      <dsp:txXfrm>
        <a:off x="3857481" y="2225664"/>
        <a:ext cx="1340347" cy="875408"/>
      </dsp:txXfrm>
    </dsp:sp>
    <dsp:sp modelId="{E7FDB754-3E30-45ED-9661-C0088488D362}">
      <dsp:nvSpPr>
        <dsp:cNvPr id="0" name=""/>
        <dsp:cNvSpPr/>
      </dsp:nvSpPr>
      <dsp:spPr>
        <a:xfrm>
          <a:off x="2714392" y="1826478"/>
          <a:ext cx="906631" cy="371951"/>
        </a:xfrm>
        <a:custGeom>
          <a:avLst/>
          <a:gdLst/>
          <a:ahLst/>
          <a:cxnLst/>
          <a:rect l="0" t="0" r="0" b="0"/>
          <a:pathLst>
            <a:path>
              <a:moveTo>
                <a:pt x="906631" y="0"/>
              </a:moveTo>
              <a:lnTo>
                <a:pt x="906631" y="185975"/>
              </a:lnTo>
              <a:lnTo>
                <a:pt x="0" y="185975"/>
              </a:lnTo>
              <a:lnTo>
                <a:pt x="0" y="371951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ADC9FD-7237-4B8A-ADE7-DE66FCC7F88E}">
      <dsp:nvSpPr>
        <dsp:cNvPr id="0" name=""/>
        <dsp:cNvSpPr/>
      </dsp:nvSpPr>
      <dsp:spPr>
        <a:xfrm>
          <a:off x="2016984" y="2198429"/>
          <a:ext cx="1394817" cy="9298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Social Media Platforms</a:t>
          </a:r>
          <a:endParaRPr lang="en-US" sz="1400" kern="1200"/>
        </a:p>
      </dsp:txBody>
      <dsp:txXfrm>
        <a:off x="2044219" y="2225664"/>
        <a:ext cx="1340347" cy="875408"/>
      </dsp:txXfrm>
    </dsp:sp>
    <dsp:sp modelId="{87150D1A-4FC2-4F64-A71A-E282068C17ED}">
      <dsp:nvSpPr>
        <dsp:cNvPr id="0" name=""/>
        <dsp:cNvSpPr/>
      </dsp:nvSpPr>
      <dsp:spPr>
        <a:xfrm>
          <a:off x="901130" y="1826478"/>
          <a:ext cx="2719893" cy="371951"/>
        </a:xfrm>
        <a:custGeom>
          <a:avLst/>
          <a:gdLst/>
          <a:ahLst/>
          <a:cxnLst/>
          <a:rect l="0" t="0" r="0" b="0"/>
          <a:pathLst>
            <a:path>
              <a:moveTo>
                <a:pt x="2719893" y="0"/>
              </a:moveTo>
              <a:lnTo>
                <a:pt x="2719893" y="185975"/>
              </a:lnTo>
              <a:lnTo>
                <a:pt x="0" y="185975"/>
              </a:lnTo>
              <a:lnTo>
                <a:pt x="0" y="371951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6D210A-106D-45C6-A545-47F3E6EB92A2}">
      <dsp:nvSpPr>
        <dsp:cNvPr id="0" name=""/>
        <dsp:cNvSpPr/>
      </dsp:nvSpPr>
      <dsp:spPr>
        <a:xfrm>
          <a:off x="203721" y="2198429"/>
          <a:ext cx="1394817" cy="9298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Telemedicine</a:t>
          </a:r>
          <a:endParaRPr lang="en-US" sz="1400" kern="1200"/>
        </a:p>
      </dsp:txBody>
      <dsp:txXfrm>
        <a:off x="230956" y="2225664"/>
        <a:ext cx="1340347" cy="8754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2B2624-DB51-4F02-8C6D-DAE0E4685800}">
      <dsp:nvSpPr>
        <dsp:cNvPr id="0" name=""/>
        <dsp:cNvSpPr/>
      </dsp:nvSpPr>
      <dsp:spPr>
        <a:xfrm>
          <a:off x="49" y="87423"/>
          <a:ext cx="4700141" cy="10656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150368" rIns="263144" bIns="150368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Key Legislation </a:t>
          </a:r>
          <a:endParaRPr lang="en-US" sz="3700" kern="1200"/>
        </a:p>
      </dsp:txBody>
      <dsp:txXfrm>
        <a:off x="49" y="87423"/>
        <a:ext cx="4700141" cy="1065600"/>
      </dsp:txXfrm>
    </dsp:sp>
    <dsp:sp modelId="{86982DFA-F8E6-42E0-BE5A-962A56B6B3FF}">
      <dsp:nvSpPr>
        <dsp:cNvPr id="0" name=""/>
        <dsp:cNvSpPr/>
      </dsp:nvSpPr>
      <dsp:spPr>
        <a:xfrm>
          <a:off x="49" y="1153023"/>
          <a:ext cx="4700141" cy="269147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358" tIns="197358" rIns="263144" bIns="296037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700" kern="1200"/>
            <a:t>Health and Social Care Act 2012</a:t>
          </a:r>
          <a:endParaRPr lang="en-US" sz="3700" kern="1200"/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700" kern="1200"/>
            <a:t>Equality Act 2010</a:t>
          </a:r>
          <a:endParaRPr lang="en-US" sz="3700" kern="1200"/>
        </a:p>
      </dsp:txBody>
      <dsp:txXfrm>
        <a:off x="49" y="1153023"/>
        <a:ext cx="4700141" cy="2691472"/>
      </dsp:txXfrm>
    </dsp:sp>
    <dsp:sp modelId="{70B4F260-9F6C-4C69-B6D6-7233AD5B8601}">
      <dsp:nvSpPr>
        <dsp:cNvPr id="0" name=""/>
        <dsp:cNvSpPr/>
      </dsp:nvSpPr>
      <dsp:spPr>
        <a:xfrm>
          <a:off x="5358209" y="87423"/>
          <a:ext cx="4700141" cy="1065600"/>
        </a:xfrm>
        <a:prstGeom prst="rect">
          <a:avLst/>
        </a:prstGeom>
        <a:solidFill>
          <a:schemeClr val="accent3">
            <a:hueOff val="-1234063"/>
            <a:satOff val="-21671"/>
            <a:lumOff val="-392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150368" rIns="263144" bIns="150368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Local Policy</a:t>
          </a:r>
          <a:endParaRPr lang="en-US" sz="3700" kern="1200"/>
        </a:p>
      </dsp:txBody>
      <dsp:txXfrm>
        <a:off x="5358209" y="87423"/>
        <a:ext cx="4700141" cy="1065600"/>
      </dsp:txXfrm>
    </dsp:sp>
    <dsp:sp modelId="{47EFE6A8-1364-4169-8443-78F069C539F7}">
      <dsp:nvSpPr>
        <dsp:cNvPr id="0" name=""/>
        <dsp:cNvSpPr/>
      </dsp:nvSpPr>
      <dsp:spPr>
        <a:xfrm>
          <a:off x="5358209" y="1153023"/>
          <a:ext cx="4700141" cy="2691472"/>
        </a:xfrm>
        <a:prstGeom prst="rect">
          <a:avLst/>
        </a:prstGeom>
        <a:solidFill>
          <a:schemeClr val="accent3">
            <a:tint val="40000"/>
            <a:alpha val="90000"/>
            <a:hueOff val="-1745336"/>
            <a:satOff val="-21231"/>
            <a:lumOff val="-1444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358" tIns="197358" rIns="263144" bIns="296037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700" kern="1200" dirty="0"/>
            <a:t>Integrated Care System (ICS)</a:t>
          </a:r>
          <a:endParaRPr lang="en-US" sz="3700" kern="1200" dirty="0"/>
        </a:p>
      </dsp:txBody>
      <dsp:txXfrm>
        <a:off x="5358209" y="1153023"/>
        <a:ext cx="4700141" cy="269147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6EC696-0211-4B40-B4FD-EFBD615B09FD}">
      <dsp:nvSpPr>
        <dsp:cNvPr id="0" name=""/>
        <dsp:cNvSpPr/>
      </dsp:nvSpPr>
      <dsp:spPr>
        <a:xfrm>
          <a:off x="874035" y="997"/>
          <a:ext cx="2513083" cy="118146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Chromic Conditions </a:t>
          </a:r>
          <a:endParaRPr lang="en-US" sz="2800" kern="1200"/>
        </a:p>
      </dsp:txBody>
      <dsp:txXfrm>
        <a:off x="908639" y="35601"/>
        <a:ext cx="2443875" cy="1112253"/>
      </dsp:txXfrm>
    </dsp:sp>
    <dsp:sp modelId="{B37C8C40-2B68-49CE-B384-F2A6E5E288F6}">
      <dsp:nvSpPr>
        <dsp:cNvPr id="0" name=""/>
        <dsp:cNvSpPr/>
      </dsp:nvSpPr>
      <dsp:spPr>
        <a:xfrm>
          <a:off x="1125343" y="1182459"/>
          <a:ext cx="251308" cy="7835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3500"/>
              </a:lnTo>
              <a:lnTo>
                <a:pt x="251308" y="78350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3D3635-C450-48D8-9051-851800E3790C}">
      <dsp:nvSpPr>
        <dsp:cNvPr id="0" name=""/>
        <dsp:cNvSpPr/>
      </dsp:nvSpPr>
      <dsp:spPr>
        <a:xfrm>
          <a:off x="1376651" y="1375229"/>
          <a:ext cx="2010454" cy="11814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High rate of Hypertension and diabetes among older adults</a:t>
          </a:r>
          <a:endParaRPr lang="en-US" sz="1500" kern="1200"/>
        </a:p>
      </dsp:txBody>
      <dsp:txXfrm>
        <a:off x="1411255" y="1409833"/>
        <a:ext cx="1941246" cy="1112253"/>
      </dsp:txXfrm>
    </dsp:sp>
    <dsp:sp modelId="{7DC0F8D3-021A-4215-8DB5-E467856B6B99}">
      <dsp:nvSpPr>
        <dsp:cNvPr id="0" name=""/>
        <dsp:cNvSpPr/>
      </dsp:nvSpPr>
      <dsp:spPr>
        <a:xfrm>
          <a:off x="3772658" y="997"/>
          <a:ext cx="2513083" cy="11814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Mental Health </a:t>
          </a:r>
          <a:endParaRPr lang="en-US" sz="2800" kern="1200"/>
        </a:p>
      </dsp:txBody>
      <dsp:txXfrm>
        <a:off x="3807262" y="35601"/>
        <a:ext cx="2443875" cy="1112253"/>
      </dsp:txXfrm>
    </dsp:sp>
    <dsp:sp modelId="{E398CC23-BD32-43FD-BD12-C0CF2C761CD5}">
      <dsp:nvSpPr>
        <dsp:cNvPr id="0" name=""/>
        <dsp:cNvSpPr/>
      </dsp:nvSpPr>
      <dsp:spPr>
        <a:xfrm>
          <a:off x="4023966" y="1182459"/>
          <a:ext cx="251308" cy="7819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1962"/>
              </a:lnTo>
              <a:lnTo>
                <a:pt x="251308" y="78196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20F43B-7791-4C96-9771-94C44ECB015A}">
      <dsp:nvSpPr>
        <dsp:cNvPr id="0" name=""/>
        <dsp:cNvSpPr/>
      </dsp:nvSpPr>
      <dsp:spPr>
        <a:xfrm>
          <a:off x="4275274" y="1375229"/>
          <a:ext cx="2133938" cy="11783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Growing depression, anxiety, and obesity problem among young people.</a:t>
          </a:r>
          <a:endParaRPr lang="en-US" sz="1500" kern="1200" dirty="0"/>
        </a:p>
      </dsp:txBody>
      <dsp:txXfrm>
        <a:off x="4309788" y="1409743"/>
        <a:ext cx="2064910" cy="1109357"/>
      </dsp:txXfrm>
    </dsp:sp>
    <dsp:sp modelId="{9A73674E-1830-4BF2-A55F-6FFF9967845B}">
      <dsp:nvSpPr>
        <dsp:cNvPr id="0" name=""/>
        <dsp:cNvSpPr/>
      </dsp:nvSpPr>
      <dsp:spPr>
        <a:xfrm>
          <a:off x="6671281" y="997"/>
          <a:ext cx="2513083" cy="11814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Public Health Challenges </a:t>
          </a:r>
          <a:endParaRPr lang="en-US" sz="2800" kern="1200"/>
        </a:p>
      </dsp:txBody>
      <dsp:txXfrm>
        <a:off x="6705885" y="35601"/>
        <a:ext cx="2443875" cy="1112253"/>
      </dsp:txXfrm>
    </dsp:sp>
    <dsp:sp modelId="{A871C82A-992E-4665-AF00-45DBDC6F64E5}">
      <dsp:nvSpPr>
        <dsp:cNvPr id="0" name=""/>
        <dsp:cNvSpPr/>
      </dsp:nvSpPr>
      <dsp:spPr>
        <a:xfrm>
          <a:off x="6922589" y="1182459"/>
          <a:ext cx="251308" cy="7835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3500"/>
              </a:lnTo>
              <a:lnTo>
                <a:pt x="251308" y="78350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5FDD5-80D7-4A74-A618-983FD34041C3}">
      <dsp:nvSpPr>
        <dsp:cNvPr id="0" name=""/>
        <dsp:cNvSpPr/>
      </dsp:nvSpPr>
      <dsp:spPr>
        <a:xfrm>
          <a:off x="7173897" y="1375229"/>
          <a:ext cx="2010454" cy="11814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Low vaccination coverage among specific ethnic groups.</a:t>
          </a:r>
          <a:endParaRPr lang="en-US" sz="1500" kern="1200"/>
        </a:p>
      </dsp:txBody>
      <dsp:txXfrm>
        <a:off x="7208501" y="1409833"/>
        <a:ext cx="1941246" cy="1112253"/>
      </dsp:txXfrm>
    </dsp:sp>
    <dsp:sp modelId="{2F06161E-5796-4E1A-AF3E-E459A8ADB442}">
      <dsp:nvSpPr>
        <dsp:cNvPr id="0" name=""/>
        <dsp:cNvSpPr/>
      </dsp:nvSpPr>
      <dsp:spPr>
        <a:xfrm>
          <a:off x="6922589" y="1182459"/>
          <a:ext cx="251308" cy="2157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7732"/>
              </a:lnTo>
              <a:lnTo>
                <a:pt x="251308" y="215773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146287-041D-462E-92C5-DD45D87A12A3}">
      <dsp:nvSpPr>
        <dsp:cNvPr id="0" name=""/>
        <dsp:cNvSpPr/>
      </dsp:nvSpPr>
      <dsp:spPr>
        <a:xfrm>
          <a:off x="7173897" y="2749460"/>
          <a:ext cx="2010454" cy="11814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Rising obesity rates.</a:t>
          </a:r>
          <a:endParaRPr lang="en-US" sz="1500" kern="1200"/>
        </a:p>
      </dsp:txBody>
      <dsp:txXfrm>
        <a:off x="7208501" y="2784064"/>
        <a:ext cx="1941246" cy="111225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945C53-8B83-4726-936A-0184903D1855}">
      <dsp:nvSpPr>
        <dsp:cNvPr id="0" name=""/>
        <dsp:cNvSpPr/>
      </dsp:nvSpPr>
      <dsp:spPr>
        <a:xfrm>
          <a:off x="0" y="3195"/>
          <a:ext cx="10058399" cy="74353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Recommendations</a:t>
          </a:r>
        </a:p>
      </dsp:txBody>
      <dsp:txXfrm>
        <a:off x="36296" y="39491"/>
        <a:ext cx="9985807" cy="670943"/>
      </dsp:txXfrm>
    </dsp:sp>
    <dsp:sp modelId="{0BB6CCD8-E55F-4EC7-AE61-EFAA98F8B771}">
      <dsp:nvSpPr>
        <dsp:cNvPr id="0" name=""/>
        <dsp:cNvSpPr/>
      </dsp:nvSpPr>
      <dsp:spPr>
        <a:xfrm>
          <a:off x="0" y="746730"/>
          <a:ext cx="10058399" cy="1251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354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Expand digital literacy programmes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Culturally tailored health services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Collaboration between community groups and </a:t>
          </a:r>
          <a:r>
            <a:rPr lang="en-US" sz="2400" kern="1200" dirty="0"/>
            <a:t>agencies </a:t>
          </a:r>
        </a:p>
      </dsp:txBody>
      <dsp:txXfrm>
        <a:off x="0" y="746730"/>
        <a:ext cx="10058399" cy="1251315"/>
      </dsp:txXfrm>
    </dsp:sp>
    <dsp:sp modelId="{FF637705-775B-4878-9E88-EE03B51829EE}">
      <dsp:nvSpPr>
        <dsp:cNvPr id="0" name=""/>
        <dsp:cNvSpPr/>
      </dsp:nvSpPr>
      <dsp:spPr>
        <a:xfrm>
          <a:off x="0" y="1998045"/>
          <a:ext cx="10058399" cy="743535"/>
        </a:xfrm>
        <a:prstGeom prst="roundRect">
          <a:avLst/>
        </a:prstGeom>
        <a:solidFill>
          <a:schemeClr val="accent2">
            <a:hueOff val="-1323373"/>
            <a:satOff val="1492"/>
            <a:lumOff val="3530"/>
            <a:alphaOff val="0"/>
          </a:schemeClr>
        </a:solidFill>
        <a:ln w="12700" cap="flat" cmpd="sng" algn="ctr">
          <a:noFill/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Summary</a:t>
          </a:r>
          <a:endParaRPr lang="en-US" sz="3100" kern="1200" dirty="0"/>
        </a:p>
      </dsp:txBody>
      <dsp:txXfrm>
        <a:off x="36296" y="2034341"/>
        <a:ext cx="9985807" cy="670943"/>
      </dsp:txXfrm>
    </dsp:sp>
    <dsp:sp modelId="{0EBFEFCC-2403-4799-86F4-767F01C6462A}">
      <dsp:nvSpPr>
        <dsp:cNvPr id="0" name=""/>
        <dsp:cNvSpPr/>
      </dsp:nvSpPr>
      <dsp:spPr>
        <a:xfrm>
          <a:off x="0" y="2741580"/>
          <a:ext cx="10058399" cy="11871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354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East London’s health shaped by chronic illness, diversity, and socioeconomic challenges.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Language barrier and communication gap</a:t>
          </a:r>
          <a:endParaRPr lang="en-US" sz="2400" kern="1200" dirty="0"/>
        </a:p>
      </dsp:txBody>
      <dsp:txXfrm>
        <a:off x="0" y="2741580"/>
        <a:ext cx="10058399" cy="1187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CaptionedPictures">
  <dgm:title val=""/>
  <dgm:desc val=""/>
  <dgm:catLst>
    <dgm:cat type="picture" pri="5000"/>
    <dgm:cat type="pictureconvert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 val="1"/>
          <dgm:chPref val="1"/>
        </dgm:varLst>
        <dgm:alg type="composite">
          <dgm:param type="ar" val="0.85"/>
        </dgm:alg>
        <dgm:shape xmlns:r="http://schemas.openxmlformats.org/officeDocument/2006/relationships" r:blip="">
          <dgm:adjLst/>
        </dgm:shape>
        <dgm:constrLst>
          <dgm:constr type="l" for="ch" forName="Accent" refType="w" fact="0"/>
          <dgm:constr type="t" for="ch" forName="Accent" refType="h" fact="0"/>
          <dgm:constr type="w" for="ch" forName="Accent" refType="w"/>
          <dgm:constr type="h" for="ch" forName="Accent" refType="h"/>
          <dgm:constr type="l" for="ch" forName="Image" refType="w" fact="0.05"/>
          <dgm:constr type="t" for="ch" forName="Image" refType="h" fact="0.04"/>
          <dgm:constr type="w" for="ch" forName="Image" refType="w" fact="0.9"/>
          <dgm:constr type="h" for="ch" forName="Image" refType="h" fact="0.65"/>
          <dgm:constr type="l" for="ch" forName="ChildComposite" refType="w" fact="0.05"/>
          <dgm:constr type="t" for="ch" forName="ChildComposite" refType="h" fact="0.69"/>
          <dgm:constr type="w" for="ch" forName="ChildComposite" refType="w" fact="0.9"/>
          <dgm:constr type="h" for="ch" forName="ChildComposite" refType="h" fact="0.27"/>
        </dgm:constrLst>
        <dgm:layoutNode name="Accent" styleLbl="trAlignAcc1">
          <dgm:varLst>
            <dgm:chMax val="0"/>
            <dgm:chPref val="0"/>
          </dgm:varLst>
          <dgm:alg type="sp"/>
          <dgm:shape xmlns:r="http://schemas.openxmlformats.org/officeDocument/2006/relationships" type="rect" r:blip="">
            <dgm:adjLst/>
          </dgm:shape>
          <dgm:presOf/>
        </dgm:layoutNode>
        <dgm:layoutNode name="Image" styleLbl="alignImgPlace1">
          <dgm:varLst>
            <dgm:chMax val="0"/>
            <dgm:chPref val="0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Composite">
          <dgm:alg type="composite"/>
          <dgm:shape xmlns:r="http://schemas.openxmlformats.org/officeDocument/2006/relationships" r:blip="">
            <dgm:adjLst/>
          </dgm:shape>
          <dgm:choose name="Name4">
            <dgm:if name="Name5" axis="ch" ptType="node" func="cnt" op="gte" val="1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 fact="0.3704"/>
                <dgm:constr type="l" for="ch" forName="Child" refType="w" fact="0"/>
                <dgm:constr type="t" for="ch" forName="Child" refType="h" fact="0.3704"/>
                <dgm:constr type="w" for="ch" forName="Child" refType="w"/>
                <dgm:constr type="h" for="ch" forName="Child" refType="h" fact="0.6296"/>
              </dgm:constrLst>
            </dgm:if>
            <dgm:else name="Name6">
              <dgm:constrLst>
                <dgm:constr type="l" for="ch" forName="Parent" refType="w" fact="0"/>
                <dgm:constr type="t" for="ch" forName="Parent" refType="h" fact="0"/>
                <dgm:constr type="w" for="ch" forName="Parent" refType="w"/>
                <dgm:constr type="h" for="ch" forName="Parent" refType="h"/>
                <dgm:constr type="l" for="ch" forName="Child" refType="w" fact="0"/>
                <dgm:constr type="t" for="ch" forName="Child" refType="h" fact="0"/>
                <dgm:constr type="w" for="ch" forName="Child" refType="w" fact="0"/>
                <dgm:constr type="h" for="ch" forName="Child" refType="h" fact="0"/>
              </dgm:constrLst>
            </dgm:else>
          </dgm:choose>
          <dgm:layoutNode name="Child" styleLbl="node1">
            <dgm:varLst>
              <dgm:chMax val="0"/>
              <dgm:chPref val="0"/>
              <dgm:bulletEnabled val="1"/>
            </dgm:varLst>
            <dgm:choose name="Name7">
              <dgm:if name="Name8" axis="ch" ptType="node" func="cnt" op="gt" val="1">
                <dgm:alg type="tx">
                  <dgm:param type="parTxLTRAlign" val="l"/>
                  <dgm:param type="parTxRTLAlign" val="r"/>
                  <dgm:param type="txAnchorVert" val="mid"/>
                  <dgm:param type="txAnchorVertCh" val="mid"/>
                </dgm:alg>
              </dgm:if>
              <dgm:else name="Name9">
                <dgm:alg type="tx">
                  <dgm:param type="parTxLTRAlign" val="ctr"/>
                  <dgm:param type="parTxRTLAlign" val="ctr"/>
                  <dgm:param type="shpTxLTRAlignCh" val="l"/>
                  <dgm:param type="shpTxRTLAlignCh" val="r"/>
                  <dgm:param type="txAnchorVert" val="mid"/>
                  <dgm:param type="txAnchorVertCh" val="mid"/>
                </dgm:alg>
              </dgm:else>
            </dgm:choose>
            <dgm:choose name="Name10">
              <dgm:if name="Name11" axis="ch" ptType="node" func="cnt" op="gte" val="1">
                <dgm:shape xmlns:r="http://schemas.openxmlformats.org/officeDocument/2006/relationships" type="rect" r:blip="">
                  <dgm:adjLst/>
                </dgm:shape>
              </dgm:if>
              <dgm:else name="Name12">
                <dgm:shape xmlns:r="http://schemas.openxmlformats.org/officeDocument/2006/relationships" type="rect" r:blip="" hideGeom="1">
                  <dgm:adjLst/>
                </dgm:shape>
              </dgm:else>
            </dgm:choose>
            <dgm:choose name="Name13">
              <dgm:if name="Name14" axis="ch" ptType="node" func="cnt" op="gte" val="1">
                <dgm:presOf axis="des" ptType="node"/>
              </dgm:if>
              <dgm:else name="Name15">
                <dgm:presOf/>
              </dgm:else>
            </dgm:choose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Parent" styleLbl="revTx">
            <dgm:varLst>
              <dgm:chMax val="1"/>
              <dgm:chPref val="0"/>
              <dgm:bulletEnabled val="1"/>
            </dgm:varLst>
            <dgm:alg type="tx">
              <dgm:param type="shpTxLTRAlignCh" val="ctr"/>
              <dgm:param type="txAnchorVert" val="mid"/>
            </dgm:alg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13841-983A-4FC7-8B52-760C25D9A941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078E4-1A5B-4A58-8A03-6B218BFC7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81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113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19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230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75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56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Vrinda" panose="020B0502040204020203" pitchFamily="34" charset="0"/>
              </a:rPr>
            </a:br>
            <a:r>
              <a:rPr lang="en-GB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Vrinda" panose="020B0502040204020203" pitchFamily="34" charset="0"/>
              </a:rPr>
              <a:t> </a:t>
            </a: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901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782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245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078E4-1A5B-4A58-8A03-6B218BFC740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158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11/29/2024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06A38-2A99-CA71-7711-75A64BDA7B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/>
              <a:t>BSc (Hons) Health and Social Care</a:t>
            </a:r>
            <a:endParaRPr lang="en-GB" sz="24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3BFBC-C081-F607-235C-41A71FCC4A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2100" y="3552485"/>
            <a:ext cx="9070848" cy="457201"/>
          </a:xfrm>
        </p:spPr>
        <p:txBody>
          <a:bodyPr>
            <a:normAutofit/>
          </a:bodyPr>
          <a:lstStyle/>
          <a:p>
            <a:r>
              <a:rPr lang="en-US" sz="2400" dirty="0"/>
              <a:t>BMHP6022: Community Care and Development</a:t>
            </a:r>
            <a:endParaRPr lang="en-GB" sz="24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55C31127-9131-29BE-BC7B-CF31BC96F4E3}"/>
              </a:ext>
            </a:extLst>
          </p:cNvPr>
          <p:cNvSpPr txBox="1">
            <a:spLocks/>
          </p:cNvSpPr>
          <p:nvPr/>
        </p:nvSpPr>
        <p:spPr>
          <a:xfrm>
            <a:off x="1561708" y="413276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Student Name:</a:t>
            </a:r>
          </a:p>
          <a:p>
            <a:r>
              <a:rPr lang="en-US" dirty="0"/>
              <a:t>Student ID: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331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03AE7-D756-9E00-0356-D400D6EAF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B8C2DF-B868-70A3-1154-4F8287BD77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626700"/>
              </p:ext>
            </p:extLst>
          </p:nvPr>
        </p:nvGraphicFramePr>
        <p:xfrm>
          <a:off x="1066800" y="2103120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5932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2AF50-5009-E6F6-545F-C579582D3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51582"/>
            <a:ext cx="10058400" cy="1371600"/>
          </a:xfrm>
        </p:spPr>
        <p:txBody>
          <a:bodyPr>
            <a:normAutofit/>
          </a:bodyPr>
          <a:lstStyle/>
          <a:p>
            <a:r>
              <a:rPr lang="en-GB" sz="3200" dirty="0"/>
              <a:t>Demographic Analysis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3C9DD22-E923-C56D-B43D-4E30683C45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9565408"/>
              </p:ext>
            </p:extLst>
          </p:nvPr>
        </p:nvGraphicFramePr>
        <p:xfrm>
          <a:off x="866081" y="1188721"/>
          <a:ext cx="3148361" cy="15876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375B14B3-68B2-AF79-9CBC-9405065E80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98" y="3032853"/>
            <a:ext cx="3971693" cy="25336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D69D66-7A33-F6A1-8583-79F5233B8B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955" y="1188721"/>
            <a:ext cx="6826113" cy="43777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A9E5362-AE85-45A3-BB58-36D946BBC8A9}"/>
              </a:ext>
            </a:extLst>
          </p:cNvPr>
          <p:cNvSpPr txBox="1"/>
          <p:nvPr/>
        </p:nvSpPr>
        <p:spPr>
          <a:xfrm>
            <a:off x="3629721" y="5822986"/>
            <a:ext cx="4187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i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Source: Trust for London (2021)</a:t>
            </a:r>
          </a:p>
        </p:txBody>
      </p:sp>
    </p:spTree>
    <p:extLst>
      <p:ext uri="{BB962C8B-B14F-4D97-AF65-F5344CB8AC3E}">
        <p14:creationId xmlns:p14="http://schemas.microsoft.com/office/powerpoint/2010/main" val="4154443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859A7EE0-6B97-2C8A-9F4F-290A430841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236848"/>
              </p:ext>
            </p:extLst>
          </p:nvPr>
        </p:nvGraphicFramePr>
        <p:xfrm>
          <a:off x="1519990" y="1578208"/>
          <a:ext cx="9152021" cy="4421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BF794C16-BE09-CBD3-E645-2914A3D97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06608"/>
            <a:ext cx="10058400" cy="1371600"/>
          </a:xfrm>
        </p:spPr>
        <p:txBody>
          <a:bodyPr/>
          <a:lstStyle/>
          <a:p>
            <a:r>
              <a:rPr lang="en-GB" dirty="0"/>
              <a:t>Integrated Theories </a:t>
            </a:r>
          </a:p>
        </p:txBody>
      </p:sp>
      <p:pic>
        <p:nvPicPr>
          <p:cNvPr id="1026" name="Picture 2" descr="social learning theory">
            <a:extLst>
              <a:ext uri="{FF2B5EF4-FFF2-40B4-BE49-F238E27FC236}">
                <a16:creationId xmlns:a16="http://schemas.microsoft.com/office/drawing/2014/main" id="{E9D4C37C-E8C5-EC37-AC77-A2D9FE997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786" y="2217401"/>
            <a:ext cx="3280833" cy="218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slow's Hierarchy of Needs: A Tool for Effective Business Management">
            <a:extLst>
              <a:ext uri="{FF2B5EF4-FFF2-40B4-BE49-F238E27FC236}">
                <a16:creationId xmlns:a16="http://schemas.microsoft.com/office/drawing/2014/main" id="{A028F6AA-103B-8371-E7FD-6BCE2E2877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671" y="2066002"/>
            <a:ext cx="3407540" cy="254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402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A46C7-77E9-8281-2062-8CB0A0648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Health Risks and Contributing Factors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A522407-27E7-CCD2-25A0-A18251DFEE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6296494"/>
              </p:ext>
            </p:extLst>
          </p:nvPr>
        </p:nvGraphicFramePr>
        <p:xfrm>
          <a:off x="1066800" y="1868946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93430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C4990-4E73-1FCC-2F74-2068614B7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Health and Social Care Information Communication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ADD22B0-EA92-4423-7777-3D021EDF79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4749147"/>
              </p:ext>
            </p:extLst>
          </p:nvPr>
        </p:nvGraphicFramePr>
        <p:xfrm>
          <a:off x="1066800" y="2103120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6053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207FC-AE94-FE13-1A80-6FE39FD50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Technologies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00BF2A6-3A30-4AB4-DE18-1F41BFBA90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0708380"/>
              </p:ext>
            </p:extLst>
          </p:nvPr>
        </p:nvGraphicFramePr>
        <p:xfrm>
          <a:off x="1066800" y="2103120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74647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0176-6AD9-70FA-45CF-F7DEF146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Legislation and Policy Impact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19BA717-1EEB-4ED2-C928-FA942BA174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5425026"/>
              </p:ext>
            </p:extLst>
          </p:nvPr>
        </p:nvGraphicFramePr>
        <p:xfrm>
          <a:off x="1066800" y="2103120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98257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EAA4A-6D55-AA14-2A5E-A49B0E1A4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Barriers and </a:t>
            </a:r>
            <a:r>
              <a:rPr lang="en-US" sz="4000" dirty="0"/>
              <a:t>Obstacles</a:t>
            </a:r>
            <a:r>
              <a:rPr lang="en-GB" sz="4000" dirty="0"/>
              <a:t> to Community Development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9A60022-3104-4808-43A9-7886B3A4ED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2545013"/>
              </p:ext>
            </p:extLst>
          </p:nvPr>
        </p:nvGraphicFramePr>
        <p:xfrm>
          <a:off x="1066800" y="2353235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5789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31B2F-F608-D4FB-1DA6-6DB833775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Recommendations and </a:t>
            </a:r>
            <a:r>
              <a:rPr lang="en-GB" dirty="0"/>
              <a:t>Conclusion</a:t>
            </a:r>
            <a:r>
              <a:rPr lang="en-US" dirty="0"/>
              <a:t> </a:t>
            </a: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CF3793B-401A-60F2-48FC-1C7044284B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0509766"/>
              </p:ext>
            </p:extLst>
          </p:nvPr>
        </p:nvGraphicFramePr>
        <p:xfrm>
          <a:off x="1066800" y="2103120"/>
          <a:ext cx="10058400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218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17D13-E9F9-778E-62DE-2CD42B4DB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79505"/>
            <a:ext cx="10058400" cy="296909"/>
          </a:xfrm>
        </p:spPr>
        <p:txBody>
          <a:bodyPr>
            <a:normAutofit fontScale="90000"/>
          </a:bodyPr>
          <a:lstStyle/>
          <a:p>
            <a:r>
              <a:rPr lang="en-US" sz="2000" b="1" dirty="0"/>
              <a:t>Reference </a:t>
            </a:r>
            <a:endParaRPr lang="en-GB" sz="2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30411-59C3-8430-52FB-1DDDAD71E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977132"/>
            <a:ext cx="10058400" cy="5258626"/>
          </a:xfrm>
        </p:spPr>
        <p:txBody>
          <a:bodyPr>
            <a:normAutofit fontScale="70000" lnSpcReduction="20000"/>
          </a:bodyPr>
          <a:lstStyle/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Cantor, J. H., McBain, R. K., Pera, M. F., Bravata, D. M., and Whaley, C. M. (2021). Who is (and is not) receiving telemedicine care during the COVID-19 pandemic.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American journal of preventive medicine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61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(3), 434-438.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Davies, A. C. (2013). This time, it's for real: the Health and Social Care Act 2012.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Kirkman, M. S., Briscoe, V. J., Clark, N., Florez, H., Haas, L. B., Halter, J. B., ... and Swift, C. S. (2012). Diabetes in older adults.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Diabetes care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35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(12), 2650.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Manthorpe, J., and Moriarty, J. (2014). Examining day centre provision for older people in the UK using the Equality Act 2010: findings of a scoping review.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Health &amp; Social Care in the Community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(4), 352-360.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Ng, E. S., Schweitzer, L., and Lyons, S. T. (2010). New generation, great expectations: A field study of the millennial generation.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business and psychology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281-292.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NHS (2017). </a:t>
            </a:r>
            <a:r>
              <a:rPr lang="en-US" sz="18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ChadwellHeathRushGreenRomfordRainhamUpminsterHornchurchHaroldWood</a:t>
            </a:r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Available at: https://democracy.cityoflondon.gov.uk/documents/s104423/ELHCP-better-care-and-wellbeing-in-east-London_Feb18.pdf [Accessed 23 Nov. 2024].</a:t>
            </a: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Okafor, E. J., and Akcay, E. (2024). Applying User-Centered Design Methods to Improve The Experience of the NHS APP.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Qeios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Tarantino, G., Cataldi, M., and Citro, V. (2022). Could alcohol abuse and dependence on junk foods inducing obesity and/or illicit drug use represent danger to liver in young people with altered psychological/relational spheres or emotional problems?.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Molecular Sciences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1800" i="1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23</a:t>
            </a:r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(18), 10406.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  <a:p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Taylor, S. (2023). </a:t>
            </a:r>
            <a:r>
              <a:rPr lang="en-US" sz="18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East London Community - Simon Taylor</a:t>
            </a:r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Simon Taylor. Available at: https://www.propertywithsimon.com/pages/east-london-community [Accessed 23 Nov. 2024].</a:t>
            </a:r>
          </a:p>
          <a:p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Trust for London (2021). </a:t>
            </a:r>
            <a:r>
              <a:rPr lang="en-US" sz="18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Demography, London’s Population &amp; Geography - Trust For London</a:t>
            </a:r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Trust for London. Available at: https://trustforlondon.org.uk/data/geography-population/.</a:t>
            </a:r>
          </a:p>
          <a:p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Trust For London (2021). </a:t>
            </a:r>
            <a:r>
              <a:rPr lang="en-US" sz="18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London’s Population Age, London Poverty</a:t>
            </a:r>
            <a:r>
              <a:rPr lang="en-US" sz="18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[online] Trust for London. Available at: https://trustforlondon.org.uk/data/population-age-groups/.</a:t>
            </a:r>
          </a:p>
          <a:p>
            <a:r>
              <a:rPr lang="en-GB" sz="1800" kern="1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Vogel, C., and Cooper, C. (2022). Obesity across the lifecourse.</a:t>
            </a:r>
            <a:endParaRPr lang="en-US" sz="1800" kern="100">
              <a:effectLst/>
              <a:latin typeface="Times New Roman" panose="02020603050405020304" pitchFamily="18" charset="0"/>
              <a:ea typeface="Calibri" panose="020F0502020204030204" pitchFamily="34" charset="0"/>
              <a:cs typeface="Vrind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3345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72</TotalTime>
  <Words>753</Words>
  <Application>Microsoft Office PowerPoint</Application>
  <PresentationFormat>Widescreen</PresentationFormat>
  <Paragraphs>91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Century Gothic</vt:lpstr>
      <vt:lpstr>Garamond</vt:lpstr>
      <vt:lpstr>Times New Roman</vt:lpstr>
      <vt:lpstr>Savon</vt:lpstr>
      <vt:lpstr>BSc (Hons) Health and Social Care</vt:lpstr>
      <vt:lpstr>Introduction</vt:lpstr>
      <vt:lpstr>Demographic Analysis</vt:lpstr>
      <vt:lpstr>Integrated Theories </vt:lpstr>
      <vt:lpstr>Health Risks and Contributing Factors</vt:lpstr>
      <vt:lpstr>Health and Social Care Information Communication</vt:lpstr>
      <vt:lpstr>Digital Technologies</vt:lpstr>
      <vt:lpstr>Legislation and Policy Impact</vt:lpstr>
      <vt:lpstr>Barriers and Obstacles to Community Development</vt:lpstr>
      <vt:lpstr>Recommendations and Conclusion 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Jebunnesa Rimi</dc:creator>
  <cp:lastModifiedBy>valentina bocirnea</cp:lastModifiedBy>
  <cp:revision>8</cp:revision>
  <dcterms:created xsi:type="dcterms:W3CDTF">2024-11-23T15:46:43Z</dcterms:created>
  <dcterms:modified xsi:type="dcterms:W3CDTF">2024-11-29T21:34:42Z</dcterms:modified>
</cp:coreProperties>
</file>